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91" r:id="rId2"/>
    <p:sldId id="4392" r:id="rId3"/>
    <p:sldId id="4393" r:id="rId4"/>
    <p:sldId id="4394" r:id="rId5"/>
    <p:sldId id="4398" r:id="rId6"/>
    <p:sldId id="4395" r:id="rId7"/>
    <p:sldId id="4396" r:id="rId8"/>
    <p:sldId id="439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71" autoAdjust="0"/>
    <p:restoredTop sz="38338" autoAdjust="0"/>
  </p:normalViewPr>
  <p:slideViewPr>
    <p:cSldViewPr snapToGrid="0" snapToObjects="1">
      <p:cViewPr>
        <p:scale>
          <a:sx n="48" d="100"/>
          <a:sy n="48" d="100"/>
        </p:scale>
        <p:origin x="952" y="52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3" d="100"/>
        <a:sy n="53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696831659744388"/>
          <c:h val="0.85244558314280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4F-6943-938F-C4FD31C8B42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4F-6943-938F-C4FD31C8B42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4F-6943-938F-C4FD31C8B4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4F-6943-938F-C4FD31C8B4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50000"/>
                <a:alpha val="10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744F-6943-938F-C4FD31C8B420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744F-6943-938F-C4FD31C8B420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744F-6943-938F-C4FD31C8B420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744F-6943-938F-C4FD31C8B420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744F-6943-938F-C4FD31C8B420}"/>
              </c:ext>
            </c:extLst>
          </c:dPt>
          <c:dPt>
            <c:idx val="5"/>
            <c:invertIfNegative val="0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744F-6943-938F-C4FD31C8B420}"/>
              </c:ext>
            </c:extLst>
          </c:dPt>
          <c:dPt>
            <c:idx val="6"/>
            <c:invertIfNegative val="0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744F-6943-938F-C4FD31C8B42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744F-6943-938F-C4FD31C8B42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94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E0-5D4A-B0E0-3171989F6B0D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9E0-5D4A-B0E0-3171989F6B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9E0-5D4A-B0E0-3171989F6B0D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9E0-5D4A-B0E0-3171989F6B0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6C-5E44-804C-9ED61AE721B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6C-5E44-804C-9ED61AE721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96C-5E44-804C-9ED61AE721B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96C-5E44-804C-9ED61AE721B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55-BF46-AC23-3108F0210EE2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55-BF46-AC23-3108F0210E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255-BF46-AC23-3108F0210EE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55-BF46-AC23-3108F0210EE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46-834E-A5BC-908B8E0180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46-834E-A5BC-908B8E0180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46-834E-A5BC-908B8E01801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846-834E-A5BC-908B8E01801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750-E74C-B077-683A26A682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750-E74C-B077-683A26A682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750-E74C-B077-683A26A682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Develop</c:v>
                </c:pt>
                <c:pt idx="1">
                  <c:v>Analyze</c:v>
                </c:pt>
                <c:pt idx="2">
                  <c:v>Identify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  <c:pt idx="2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50-E74C-B077-683A26A682A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515-A547-AB1C-5D6B10257D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515-A547-AB1C-5D6B10257D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515-A547-AB1C-5D6B10257D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Develop</c:v>
                </c:pt>
                <c:pt idx="1">
                  <c:v>Analyze</c:v>
                </c:pt>
                <c:pt idx="2">
                  <c:v>Identify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2.1</c:v>
                </c:pt>
                <c:pt idx="1">
                  <c:v>6.3</c:v>
                </c:pt>
                <c:pt idx="2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515-A547-AB1C-5D6B10257DF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AAD3-3F4A-B7A2-51A45E32B3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AAD3-3F4A-B7A2-51A45E32B3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AD3-3F4A-B7A2-51A45E32B3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Develop</c:v>
                </c:pt>
                <c:pt idx="1">
                  <c:v>Analyze</c:v>
                </c:pt>
                <c:pt idx="2">
                  <c:v>Identify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2.2999999999999998</c:v>
                </c:pt>
                <c:pt idx="2">
                  <c:v>5.0999999999999996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AD3-3F4A-B7A2-51A45E32B3D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750-E74C-B077-683A26A682A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750-E74C-B077-683A26A682A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750-E74C-B077-683A26A682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Develop</c:v>
                </c:pt>
                <c:pt idx="1">
                  <c:v>Analyze</c:v>
                </c:pt>
                <c:pt idx="2">
                  <c:v>Identify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  <c:pt idx="2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50-E74C-B077-683A26A682A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Your Title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72-F74A-BB60-7137D51E6FA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A72-F74A-BB60-7137D51E6FA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A72-F74A-BB60-7137D51E6FA4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72-F74A-BB60-7137D51E6F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  <a:alpha val="6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circle"/>
              <c:size val="10"/>
              <c:spPr>
                <a:solidFill>
                  <a:srgbClr val="1DB587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6BB-124C-B13B-F13ED2F3F82E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rgbClr val="5B9DE5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6BB-124C-B13B-F13ED2F3F82E}"/>
              </c:ext>
            </c:extLst>
          </c:dPt>
          <c:dPt>
            <c:idx val="6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16BB-124C-B13B-F13ED2F3F82E}"/>
              </c:ext>
            </c:extLst>
          </c:dPt>
          <c:dPt>
            <c:idx val="8"/>
            <c:marker>
              <c:symbol val="circle"/>
              <c:size val="10"/>
              <c:spPr>
                <a:solidFill>
                  <a:srgbClr val="E9536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6BB-124C-B13B-F13ED2F3F82E}"/>
              </c:ext>
            </c:extLst>
          </c:dPt>
          <c:dPt>
            <c:idx val="9"/>
            <c:marker>
              <c:symbol val="circle"/>
              <c:size val="10"/>
              <c:spPr>
                <a:solidFill>
                  <a:srgbClr val="9FD368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6BB-124C-B13B-F13ED2F3F82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6BB-124C-B13B-F13ED2F3F82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6BB-124C-B13B-F13ED2F3F82E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6BB-124C-B13B-F13ED2F3F82E}"/>
                </c:ext>
              </c:extLst>
            </c:dLbl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6BB-124C-B13B-F13ED2F3F82E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6BB-124C-B13B-F13ED2F3F82E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6BB-124C-B13B-F13ED2F3F82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6BB-124C-B13B-F13ED2F3F82E}"/>
                </c:ext>
              </c:extLst>
            </c:dLbl>
            <c:dLbl>
              <c:idx val="9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6BB-124C-B13B-F13ED2F3F8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Sheet1!$A$2:$A$11</c:f>
              <c:numCache>
                <c:formatCode>General</c:formatCode>
                <c:ptCount val="10"/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A-16BB-124C-B13B-F13ED2F3F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0188720"/>
        <c:axId val="410185976"/>
      </c:lineChart>
      <c:catAx>
        <c:axId val="410188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10185976"/>
        <c:crosses val="autoZero"/>
        <c:auto val="1"/>
        <c:lblAlgn val="ctr"/>
        <c:lblOffset val="100"/>
        <c:noMultiLvlLbl val="0"/>
      </c:catAx>
      <c:valAx>
        <c:axId val="410185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10188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Your Title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94-EF49-8496-07E8968562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Your Title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A8-1243-9F90-9E3E492CFB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Your Title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7A-9146-AA15-DD69B2F33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310345793675022E-2"/>
          <c:y val="0.1081502624671916"/>
          <c:w val="0.82648388701242514"/>
          <c:h val="0.7699084645669291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F-1249-97AC-F357EABB9C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2879952"/>
        <c:axId val="792882032"/>
      </c:areaChart>
      <c:catAx>
        <c:axId val="792879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92882032"/>
        <c:crosses val="autoZero"/>
        <c:auto val="1"/>
        <c:lblAlgn val="ctr"/>
        <c:lblOffset val="100"/>
        <c:noMultiLvlLbl val="0"/>
      </c:catAx>
      <c:valAx>
        <c:axId val="79288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92879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310345793675022E-2"/>
          <c:y val="0.1081502624671916"/>
          <c:w val="0.82648388701242514"/>
          <c:h val="0.7699084645669291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15</c:v>
                </c:pt>
                <c:pt idx="2">
                  <c:v>20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5-1A46-90C6-7C82F08C5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2879952"/>
        <c:axId val="792882032"/>
      </c:areaChart>
      <c:catAx>
        <c:axId val="792879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92882032"/>
        <c:crosses val="autoZero"/>
        <c:auto val="1"/>
        <c:lblAlgn val="ctr"/>
        <c:lblOffset val="100"/>
        <c:noMultiLvlLbl val="0"/>
      </c:catAx>
      <c:valAx>
        <c:axId val="79288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92879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310345793675022E-2"/>
          <c:y val="0.1081502624671916"/>
          <c:w val="0.82648388701242514"/>
          <c:h val="0.7699084645669291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F-1249-97AC-F357EABB9C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2879952"/>
        <c:axId val="792882032"/>
      </c:areaChart>
      <c:catAx>
        <c:axId val="792879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92882032"/>
        <c:crosses val="autoZero"/>
        <c:auto val="1"/>
        <c:lblAlgn val="ctr"/>
        <c:lblOffset val="100"/>
        <c:noMultiLvlLbl val="0"/>
      </c:catAx>
      <c:valAx>
        <c:axId val="79288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92879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310345793675022E-2"/>
          <c:y val="0.1081502624671916"/>
          <c:w val="0.82648388701242514"/>
          <c:h val="0.76990846456692918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General</c:formatCod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15</c:v>
                </c:pt>
                <c:pt idx="2">
                  <c:v>20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F5-1A46-90C6-7C82F08C5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2879952"/>
        <c:axId val="792882032"/>
      </c:areaChart>
      <c:catAx>
        <c:axId val="792879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92882032"/>
        <c:crosses val="autoZero"/>
        <c:auto val="1"/>
        <c:lblAlgn val="ctr"/>
        <c:lblOffset val="100"/>
        <c:noMultiLvlLbl val="0"/>
      </c:catAx>
      <c:valAx>
        <c:axId val="792882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928799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E0-C64C-A32F-775AB5A80602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E0-C64C-A32F-775AB5A806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E0-C64C-A32F-775AB5A8060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E0-C64C-A32F-775AB5A8060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6D5E88-C929-2F48-A842-D5C9A4207521}"/>
              </a:ext>
            </a:extLst>
          </p:cNvPr>
          <p:cNvGrpSpPr/>
          <p:nvPr/>
        </p:nvGrpSpPr>
        <p:grpSpPr>
          <a:xfrm>
            <a:off x="1871834" y="3761576"/>
            <a:ext cx="20633982" cy="8769379"/>
            <a:chOff x="1951444" y="3358835"/>
            <a:chExt cx="20633982" cy="876937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FEFB64B-FA65-634A-8856-1947756ECEEC}"/>
                </a:ext>
              </a:extLst>
            </p:cNvPr>
            <p:cNvGrpSpPr/>
            <p:nvPr/>
          </p:nvGrpSpPr>
          <p:grpSpPr>
            <a:xfrm>
              <a:off x="1951444" y="3581822"/>
              <a:ext cx="9582986" cy="5015219"/>
              <a:chOff x="13341927" y="3581822"/>
              <a:chExt cx="9582986" cy="501521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DBFD956-FF1E-654B-BF73-95EABEED15B5}"/>
                  </a:ext>
                </a:extLst>
              </p:cNvPr>
              <p:cNvGrpSpPr/>
              <p:nvPr/>
            </p:nvGrpSpPr>
            <p:grpSpPr>
              <a:xfrm>
                <a:off x="13341927" y="3581822"/>
                <a:ext cx="9582986" cy="5015219"/>
                <a:chOff x="3843495" y="3719582"/>
                <a:chExt cx="16665602" cy="8244191"/>
              </a:xfrm>
              <a:solidFill>
                <a:schemeClr val="bg1">
                  <a:lumMod val="50000"/>
                  <a:alpha val="10000"/>
                </a:schemeClr>
              </a:solidFill>
            </p:grpSpPr>
            <p:sp>
              <p:nvSpPr>
                <p:cNvPr id="93" name="Freeform 781">
                  <a:extLst>
                    <a:ext uri="{FF2B5EF4-FFF2-40B4-BE49-F238E27FC236}">
                      <a16:creationId xmlns:a16="http://schemas.microsoft.com/office/drawing/2014/main" id="{3A81AF78-EFF2-9942-8468-1B2519E059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18017" y="3757809"/>
                  <a:ext cx="85988" cy="38227"/>
                </a:xfrm>
                <a:custGeom>
                  <a:avLst/>
                  <a:gdLst>
                    <a:gd name="T0" fmla="*/ 4 w 9"/>
                    <a:gd name="T1" fmla="*/ 3 h 4"/>
                    <a:gd name="T2" fmla="*/ 1 w 9"/>
                    <a:gd name="T3" fmla="*/ 2 h 4"/>
                    <a:gd name="T4" fmla="*/ 5 w 9"/>
                    <a:gd name="T5" fmla="*/ 2 h 4"/>
                    <a:gd name="T6" fmla="*/ 0 w 9"/>
                    <a:gd name="T7" fmla="*/ 0 h 4"/>
                    <a:gd name="T8" fmla="*/ 9 w 9"/>
                    <a:gd name="T9" fmla="*/ 2 h 4"/>
                    <a:gd name="T10" fmla="*/ 5 w 9"/>
                    <a:gd name="T11" fmla="*/ 2 h 4"/>
                    <a:gd name="T12" fmla="*/ 4 w 9"/>
                    <a:gd name="T13" fmla="*/ 3 h 4"/>
                    <a:gd name="T14" fmla="*/ 4 w 9"/>
                    <a:gd name="T1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4">
                      <a:moveTo>
                        <a:pt x="4" y="3"/>
                      </a:moveTo>
                      <a:cubicBezTo>
                        <a:pt x="4" y="3"/>
                        <a:pt x="1" y="2"/>
                        <a:pt x="1" y="2"/>
                      </a:cubicBezTo>
                      <a:cubicBezTo>
                        <a:pt x="1" y="2"/>
                        <a:pt x="4" y="2"/>
                        <a:pt x="5" y="2"/>
                      </a:cubicBezTo>
                      <a:cubicBezTo>
                        <a:pt x="3" y="1"/>
                        <a:pt x="1" y="2"/>
                        <a:pt x="0" y="0"/>
                      </a:cubicBezTo>
                      <a:cubicBezTo>
                        <a:pt x="1" y="1"/>
                        <a:pt x="8" y="0"/>
                        <a:pt x="9" y="2"/>
                      </a:cubicBezTo>
                      <a:cubicBezTo>
                        <a:pt x="9" y="2"/>
                        <a:pt x="6" y="2"/>
                        <a:pt x="5" y="2"/>
                      </a:cubicBezTo>
                      <a:cubicBezTo>
                        <a:pt x="5" y="2"/>
                        <a:pt x="7" y="4"/>
                        <a:pt x="4" y="3"/>
                      </a:cubicBezTo>
                      <a:cubicBezTo>
                        <a:pt x="3" y="3"/>
                        <a:pt x="6" y="4"/>
                        <a:pt x="4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94" name="Freeform 403">
                  <a:extLst>
                    <a:ext uri="{FF2B5EF4-FFF2-40B4-BE49-F238E27FC236}">
                      <a16:creationId xmlns:a16="http://schemas.microsoft.com/office/drawing/2014/main" id="{01E60332-2F07-2744-8693-BECC650933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59418" y="9558687"/>
                  <a:ext cx="1904458" cy="1423937"/>
                </a:xfrm>
                <a:custGeom>
                  <a:avLst/>
                  <a:gdLst>
                    <a:gd name="T0" fmla="*/ 96 w 204"/>
                    <a:gd name="T1" fmla="*/ 3 h 152"/>
                    <a:gd name="T2" fmla="*/ 97 w 204"/>
                    <a:gd name="T3" fmla="*/ 7 h 152"/>
                    <a:gd name="T4" fmla="*/ 86 w 204"/>
                    <a:gd name="T5" fmla="*/ 13 h 152"/>
                    <a:gd name="T6" fmla="*/ 76 w 204"/>
                    <a:gd name="T7" fmla="*/ 24 h 152"/>
                    <a:gd name="T8" fmla="*/ 71 w 204"/>
                    <a:gd name="T9" fmla="*/ 15 h 152"/>
                    <a:gd name="T10" fmla="*/ 65 w 204"/>
                    <a:gd name="T11" fmla="*/ 19 h 152"/>
                    <a:gd name="T12" fmla="*/ 62 w 204"/>
                    <a:gd name="T13" fmla="*/ 22 h 152"/>
                    <a:gd name="T14" fmla="*/ 59 w 204"/>
                    <a:gd name="T15" fmla="*/ 26 h 152"/>
                    <a:gd name="T16" fmla="*/ 55 w 204"/>
                    <a:gd name="T17" fmla="*/ 33 h 152"/>
                    <a:gd name="T18" fmla="*/ 51 w 204"/>
                    <a:gd name="T19" fmla="*/ 30 h 152"/>
                    <a:gd name="T20" fmla="*/ 47 w 204"/>
                    <a:gd name="T21" fmla="*/ 38 h 152"/>
                    <a:gd name="T22" fmla="*/ 24 w 204"/>
                    <a:gd name="T23" fmla="*/ 50 h 152"/>
                    <a:gd name="T24" fmla="*/ 7 w 204"/>
                    <a:gd name="T25" fmla="*/ 60 h 152"/>
                    <a:gd name="T26" fmla="*/ 3 w 204"/>
                    <a:gd name="T27" fmla="*/ 68 h 152"/>
                    <a:gd name="T28" fmla="*/ 4 w 204"/>
                    <a:gd name="T29" fmla="*/ 82 h 152"/>
                    <a:gd name="T30" fmla="*/ 7 w 204"/>
                    <a:gd name="T31" fmla="*/ 91 h 152"/>
                    <a:gd name="T32" fmla="*/ 13 w 204"/>
                    <a:gd name="T33" fmla="*/ 106 h 152"/>
                    <a:gd name="T34" fmla="*/ 11 w 204"/>
                    <a:gd name="T35" fmla="*/ 121 h 152"/>
                    <a:gd name="T36" fmla="*/ 30 w 204"/>
                    <a:gd name="T37" fmla="*/ 125 h 152"/>
                    <a:gd name="T38" fmla="*/ 54 w 204"/>
                    <a:gd name="T39" fmla="*/ 121 h 152"/>
                    <a:gd name="T40" fmla="*/ 73 w 204"/>
                    <a:gd name="T41" fmla="*/ 112 h 152"/>
                    <a:gd name="T42" fmla="*/ 96 w 204"/>
                    <a:gd name="T43" fmla="*/ 111 h 152"/>
                    <a:gd name="T44" fmla="*/ 111 w 204"/>
                    <a:gd name="T45" fmla="*/ 121 h 152"/>
                    <a:gd name="T46" fmla="*/ 116 w 204"/>
                    <a:gd name="T47" fmla="*/ 125 h 152"/>
                    <a:gd name="T48" fmla="*/ 125 w 204"/>
                    <a:gd name="T49" fmla="*/ 120 h 152"/>
                    <a:gd name="T50" fmla="*/ 122 w 204"/>
                    <a:gd name="T51" fmla="*/ 129 h 152"/>
                    <a:gd name="T52" fmla="*/ 131 w 204"/>
                    <a:gd name="T53" fmla="*/ 132 h 152"/>
                    <a:gd name="T54" fmla="*/ 145 w 204"/>
                    <a:gd name="T55" fmla="*/ 147 h 152"/>
                    <a:gd name="T56" fmla="*/ 161 w 204"/>
                    <a:gd name="T57" fmla="*/ 145 h 152"/>
                    <a:gd name="T58" fmla="*/ 165 w 204"/>
                    <a:gd name="T59" fmla="*/ 149 h 152"/>
                    <a:gd name="T60" fmla="*/ 174 w 204"/>
                    <a:gd name="T61" fmla="*/ 145 h 152"/>
                    <a:gd name="T62" fmla="*/ 194 w 204"/>
                    <a:gd name="T63" fmla="*/ 118 h 152"/>
                    <a:gd name="T64" fmla="*/ 200 w 204"/>
                    <a:gd name="T65" fmla="*/ 108 h 152"/>
                    <a:gd name="T66" fmla="*/ 202 w 204"/>
                    <a:gd name="T67" fmla="*/ 96 h 152"/>
                    <a:gd name="T68" fmla="*/ 201 w 204"/>
                    <a:gd name="T69" fmla="*/ 83 h 152"/>
                    <a:gd name="T70" fmla="*/ 196 w 204"/>
                    <a:gd name="T71" fmla="*/ 70 h 152"/>
                    <a:gd name="T72" fmla="*/ 184 w 204"/>
                    <a:gd name="T73" fmla="*/ 59 h 152"/>
                    <a:gd name="T74" fmla="*/ 180 w 204"/>
                    <a:gd name="T75" fmla="*/ 50 h 152"/>
                    <a:gd name="T76" fmla="*/ 166 w 204"/>
                    <a:gd name="T77" fmla="*/ 36 h 152"/>
                    <a:gd name="T78" fmla="*/ 161 w 204"/>
                    <a:gd name="T79" fmla="*/ 20 h 152"/>
                    <a:gd name="T80" fmla="*/ 152 w 204"/>
                    <a:gd name="T81" fmla="*/ 8 h 152"/>
                    <a:gd name="T82" fmla="*/ 145 w 204"/>
                    <a:gd name="T83" fmla="*/ 6 h 152"/>
                    <a:gd name="T84" fmla="*/ 143 w 204"/>
                    <a:gd name="T85" fmla="*/ 16 h 152"/>
                    <a:gd name="T86" fmla="*/ 130 w 204"/>
                    <a:gd name="T87" fmla="*/ 31 h 152"/>
                    <a:gd name="T88" fmla="*/ 115 w 204"/>
                    <a:gd name="T89" fmla="*/ 17 h 152"/>
                    <a:gd name="T90" fmla="*/ 118 w 204"/>
                    <a:gd name="T91" fmla="*/ 11 h 152"/>
                    <a:gd name="T92" fmla="*/ 117 w 204"/>
                    <a:gd name="T93" fmla="*/ 8 h 152"/>
                    <a:gd name="T94" fmla="*/ 109 w 204"/>
                    <a:gd name="T95" fmla="*/ 7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04" h="152">
                      <a:moveTo>
                        <a:pt x="101" y="4"/>
                      </a:moveTo>
                      <a:cubicBezTo>
                        <a:pt x="99" y="4"/>
                        <a:pt x="98" y="2"/>
                        <a:pt x="96" y="2"/>
                      </a:cubicBezTo>
                      <a:cubicBezTo>
                        <a:pt x="95" y="1"/>
                        <a:pt x="95" y="2"/>
                        <a:pt x="96" y="3"/>
                      </a:cubicBezTo>
                      <a:cubicBezTo>
                        <a:pt x="96" y="4"/>
                        <a:pt x="98" y="3"/>
                        <a:pt x="98" y="3"/>
                      </a:cubicBezTo>
                      <a:cubicBezTo>
                        <a:pt x="99" y="4"/>
                        <a:pt x="98" y="6"/>
                        <a:pt x="99" y="6"/>
                      </a:cubicBezTo>
                      <a:cubicBezTo>
                        <a:pt x="99" y="7"/>
                        <a:pt x="98" y="7"/>
                        <a:pt x="97" y="7"/>
                      </a:cubicBezTo>
                      <a:cubicBezTo>
                        <a:pt x="96" y="8"/>
                        <a:pt x="95" y="8"/>
                        <a:pt x="94" y="8"/>
                      </a:cubicBezTo>
                      <a:cubicBezTo>
                        <a:pt x="92" y="7"/>
                        <a:pt x="92" y="8"/>
                        <a:pt x="90" y="8"/>
                      </a:cubicBezTo>
                      <a:cubicBezTo>
                        <a:pt x="87" y="9"/>
                        <a:pt x="88" y="12"/>
                        <a:pt x="86" y="13"/>
                      </a:cubicBezTo>
                      <a:cubicBezTo>
                        <a:pt x="84" y="15"/>
                        <a:pt x="83" y="18"/>
                        <a:pt x="84" y="20"/>
                      </a:cubicBezTo>
                      <a:cubicBezTo>
                        <a:pt x="86" y="23"/>
                        <a:pt x="81" y="21"/>
                        <a:pt x="80" y="21"/>
                      </a:cubicBezTo>
                      <a:cubicBezTo>
                        <a:pt x="79" y="21"/>
                        <a:pt x="76" y="24"/>
                        <a:pt x="76" y="24"/>
                      </a:cubicBezTo>
                      <a:cubicBezTo>
                        <a:pt x="76" y="24"/>
                        <a:pt x="75" y="19"/>
                        <a:pt x="74" y="18"/>
                      </a:cubicBezTo>
                      <a:cubicBezTo>
                        <a:pt x="74" y="17"/>
                        <a:pt x="73" y="17"/>
                        <a:pt x="72" y="17"/>
                      </a:cubicBezTo>
                      <a:cubicBezTo>
                        <a:pt x="71" y="16"/>
                        <a:pt x="71" y="16"/>
                        <a:pt x="71" y="15"/>
                      </a:cubicBezTo>
                      <a:cubicBezTo>
                        <a:pt x="70" y="14"/>
                        <a:pt x="70" y="16"/>
                        <a:pt x="70" y="17"/>
                      </a:cubicBezTo>
                      <a:cubicBezTo>
                        <a:pt x="69" y="17"/>
                        <a:pt x="68" y="17"/>
                        <a:pt x="68" y="16"/>
                      </a:cubicBezTo>
                      <a:cubicBezTo>
                        <a:pt x="66" y="16"/>
                        <a:pt x="67" y="20"/>
                        <a:pt x="65" y="19"/>
                      </a:cubicBezTo>
                      <a:cubicBezTo>
                        <a:pt x="65" y="19"/>
                        <a:pt x="64" y="18"/>
                        <a:pt x="64" y="18"/>
                      </a:cubicBezTo>
                      <a:cubicBezTo>
                        <a:pt x="63" y="19"/>
                        <a:pt x="63" y="19"/>
                        <a:pt x="63" y="19"/>
                      </a:cubicBezTo>
                      <a:cubicBezTo>
                        <a:pt x="60" y="18"/>
                        <a:pt x="62" y="22"/>
                        <a:pt x="62" y="22"/>
                      </a:cubicBezTo>
                      <a:cubicBezTo>
                        <a:pt x="62" y="22"/>
                        <a:pt x="60" y="22"/>
                        <a:pt x="60" y="22"/>
                      </a:cubicBezTo>
                      <a:cubicBezTo>
                        <a:pt x="60" y="23"/>
                        <a:pt x="61" y="23"/>
                        <a:pt x="61" y="23"/>
                      </a:cubicBezTo>
                      <a:cubicBezTo>
                        <a:pt x="60" y="25"/>
                        <a:pt x="59" y="23"/>
                        <a:pt x="59" y="26"/>
                      </a:cubicBezTo>
                      <a:cubicBezTo>
                        <a:pt x="59" y="27"/>
                        <a:pt x="60" y="27"/>
                        <a:pt x="60" y="28"/>
                      </a:cubicBezTo>
                      <a:cubicBezTo>
                        <a:pt x="60" y="30"/>
                        <a:pt x="53" y="26"/>
                        <a:pt x="53" y="29"/>
                      </a:cubicBezTo>
                      <a:cubicBezTo>
                        <a:pt x="53" y="30"/>
                        <a:pt x="57" y="32"/>
                        <a:pt x="55" y="33"/>
                      </a:cubicBezTo>
                      <a:cubicBezTo>
                        <a:pt x="54" y="33"/>
                        <a:pt x="54" y="32"/>
                        <a:pt x="54" y="33"/>
                      </a:cubicBezTo>
                      <a:cubicBezTo>
                        <a:pt x="53" y="34"/>
                        <a:pt x="53" y="34"/>
                        <a:pt x="52" y="33"/>
                      </a:cubicBezTo>
                      <a:cubicBezTo>
                        <a:pt x="51" y="33"/>
                        <a:pt x="52" y="31"/>
                        <a:pt x="51" y="30"/>
                      </a:cubicBezTo>
                      <a:cubicBezTo>
                        <a:pt x="50" y="28"/>
                        <a:pt x="48" y="32"/>
                        <a:pt x="47" y="33"/>
                      </a:cubicBezTo>
                      <a:cubicBezTo>
                        <a:pt x="47" y="34"/>
                        <a:pt x="46" y="35"/>
                        <a:pt x="46" y="36"/>
                      </a:cubicBezTo>
                      <a:cubicBezTo>
                        <a:pt x="46" y="36"/>
                        <a:pt x="47" y="37"/>
                        <a:pt x="47" y="38"/>
                      </a:cubicBezTo>
                      <a:cubicBezTo>
                        <a:pt x="47" y="38"/>
                        <a:pt x="45" y="40"/>
                        <a:pt x="44" y="41"/>
                      </a:cubicBezTo>
                      <a:cubicBezTo>
                        <a:pt x="41" y="44"/>
                        <a:pt x="38" y="46"/>
                        <a:pt x="34" y="47"/>
                      </a:cubicBezTo>
                      <a:cubicBezTo>
                        <a:pt x="31" y="47"/>
                        <a:pt x="28" y="49"/>
                        <a:pt x="24" y="50"/>
                      </a:cubicBezTo>
                      <a:cubicBezTo>
                        <a:pt x="21" y="51"/>
                        <a:pt x="18" y="51"/>
                        <a:pt x="15" y="53"/>
                      </a:cubicBezTo>
                      <a:cubicBezTo>
                        <a:pt x="13" y="55"/>
                        <a:pt x="12" y="55"/>
                        <a:pt x="10" y="56"/>
                      </a:cubicBezTo>
                      <a:cubicBezTo>
                        <a:pt x="9" y="57"/>
                        <a:pt x="7" y="60"/>
                        <a:pt x="7" y="60"/>
                      </a:cubicBezTo>
                      <a:cubicBezTo>
                        <a:pt x="6" y="60"/>
                        <a:pt x="7" y="57"/>
                        <a:pt x="7" y="56"/>
                      </a:cubicBezTo>
                      <a:cubicBezTo>
                        <a:pt x="5" y="56"/>
                        <a:pt x="4" y="61"/>
                        <a:pt x="4" y="61"/>
                      </a:cubicBezTo>
                      <a:cubicBezTo>
                        <a:pt x="5" y="64"/>
                        <a:pt x="3" y="65"/>
                        <a:pt x="3" y="68"/>
                      </a:cubicBezTo>
                      <a:cubicBezTo>
                        <a:pt x="3" y="69"/>
                        <a:pt x="8" y="80"/>
                        <a:pt x="6" y="81"/>
                      </a:cubicBezTo>
                      <a:cubicBezTo>
                        <a:pt x="6" y="81"/>
                        <a:pt x="3" y="77"/>
                        <a:pt x="3" y="77"/>
                      </a:cubicBezTo>
                      <a:cubicBezTo>
                        <a:pt x="3" y="78"/>
                        <a:pt x="6" y="81"/>
                        <a:pt x="4" y="82"/>
                      </a:cubicBezTo>
                      <a:cubicBezTo>
                        <a:pt x="2" y="82"/>
                        <a:pt x="2" y="77"/>
                        <a:pt x="0" y="77"/>
                      </a:cubicBezTo>
                      <a:cubicBezTo>
                        <a:pt x="0" y="77"/>
                        <a:pt x="6" y="85"/>
                        <a:pt x="6" y="86"/>
                      </a:cubicBezTo>
                      <a:cubicBezTo>
                        <a:pt x="7" y="87"/>
                        <a:pt x="6" y="89"/>
                        <a:pt x="7" y="91"/>
                      </a:cubicBezTo>
                      <a:cubicBezTo>
                        <a:pt x="8" y="93"/>
                        <a:pt x="9" y="94"/>
                        <a:pt x="10" y="96"/>
                      </a:cubicBezTo>
                      <a:cubicBezTo>
                        <a:pt x="11" y="97"/>
                        <a:pt x="11" y="100"/>
                        <a:pt x="11" y="101"/>
                      </a:cubicBezTo>
                      <a:cubicBezTo>
                        <a:pt x="11" y="103"/>
                        <a:pt x="12" y="105"/>
                        <a:pt x="13" y="106"/>
                      </a:cubicBezTo>
                      <a:cubicBezTo>
                        <a:pt x="14" y="109"/>
                        <a:pt x="14" y="110"/>
                        <a:pt x="14" y="113"/>
                      </a:cubicBezTo>
                      <a:cubicBezTo>
                        <a:pt x="14" y="114"/>
                        <a:pt x="14" y="119"/>
                        <a:pt x="14" y="119"/>
                      </a:cubicBezTo>
                      <a:cubicBezTo>
                        <a:pt x="13" y="120"/>
                        <a:pt x="12" y="120"/>
                        <a:pt x="11" y="121"/>
                      </a:cubicBezTo>
                      <a:cubicBezTo>
                        <a:pt x="10" y="124"/>
                        <a:pt x="12" y="124"/>
                        <a:pt x="13" y="125"/>
                      </a:cubicBezTo>
                      <a:cubicBezTo>
                        <a:pt x="17" y="127"/>
                        <a:pt x="20" y="129"/>
                        <a:pt x="25" y="128"/>
                      </a:cubicBezTo>
                      <a:cubicBezTo>
                        <a:pt x="27" y="127"/>
                        <a:pt x="29" y="126"/>
                        <a:pt x="30" y="125"/>
                      </a:cubicBezTo>
                      <a:cubicBezTo>
                        <a:pt x="33" y="124"/>
                        <a:pt x="32" y="125"/>
                        <a:pt x="33" y="123"/>
                      </a:cubicBezTo>
                      <a:cubicBezTo>
                        <a:pt x="35" y="121"/>
                        <a:pt x="42" y="121"/>
                        <a:pt x="44" y="122"/>
                      </a:cubicBezTo>
                      <a:cubicBezTo>
                        <a:pt x="47" y="122"/>
                        <a:pt x="52" y="124"/>
                        <a:pt x="54" y="121"/>
                      </a:cubicBezTo>
                      <a:cubicBezTo>
                        <a:pt x="55" y="120"/>
                        <a:pt x="55" y="118"/>
                        <a:pt x="57" y="117"/>
                      </a:cubicBezTo>
                      <a:cubicBezTo>
                        <a:pt x="59" y="116"/>
                        <a:pt x="61" y="115"/>
                        <a:pt x="63" y="114"/>
                      </a:cubicBezTo>
                      <a:cubicBezTo>
                        <a:pt x="66" y="112"/>
                        <a:pt x="70" y="114"/>
                        <a:pt x="73" y="112"/>
                      </a:cubicBezTo>
                      <a:cubicBezTo>
                        <a:pt x="78" y="110"/>
                        <a:pt x="82" y="110"/>
                        <a:pt x="88" y="109"/>
                      </a:cubicBezTo>
                      <a:cubicBezTo>
                        <a:pt x="89" y="109"/>
                        <a:pt x="90" y="108"/>
                        <a:pt x="92" y="108"/>
                      </a:cubicBezTo>
                      <a:cubicBezTo>
                        <a:pt x="93" y="109"/>
                        <a:pt x="95" y="110"/>
                        <a:pt x="96" y="111"/>
                      </a:cubicBezTo>
                      <a:cubicBezTo>
                        <a:pt x="97" y="111"/>
                        <a:pt x="107" y="113"/>
                        <a:pt x="107" y="114"/>
                      </a:cubicBezTo>
                      <a:cubicBezTo>
                        <a:pt x="106" y="115"/>
                        <a:pt x="105" y="118"/>
                        <a:pt x="107" y="117"/>
                      </a:cubicBezTo>
                      <a:cubicBezTo>
                        <a:pt x="108" y="117"/>
                        <a:pt x="110" y="120"/>
                        <a:pt x="111" y="121"/>
                      </a:cubicBezTo>
                      <a:cubicBezTo>
                        <a:pt x="112" y="122"/>
                        <a:pt x="112" y="123"/>
                        <a:pt x="112" y="125"/>
                      </a:cubicBezTo>
                      <a:cubicBezTo>
                        <a:pt x="113" y="126"/>
                        <a:pt x="115" y="128"/>
                        <a:pt x="115" y="128"/>
                      </a:cubicBezTo>
                      <a:cubicBezTo>
                        <a:pt x="115" y="127"/>
                        <a:pt x="114" y="126"/>
                        <a:pt x="116" y="125"/>
                      </a:cubicBezTo>
                      <a:cubicBezTo>
                        <a:pt x="117" y="124"/>
                        <a:pt x="118" y="123"/>
                        <a:pt x="120" y="122"/>
                      </a:cubicBezTo>
                      <a:cubicBezTo>
                        <a:pt x="121" y="121"/>
                        <a:pt x="126" y="116"/>
                        <a:pt x="125" y="115"/>
                      </a:cubicBezTo>
                      <a:cubicBezTo>
                        <a:pt x="126" y="117"/>
                        <a:pt x="125" y="118"/>
                        <a:pt x="125" y="120"/>
                      </a:cubicBezTo>
                      <a:cubicBezTo>
                        <a:pt x="126" y="121"/>
                        <a:pt x="124" y="122"/>
                        <a:pt x="124" y="122"/>
                      </a:cubicBezTo>
                      <a:cubicBezTo>
                        <a:pt x="123" y="124"/>
                        <a:pt x="123" y="125"/>
                        <a:pt x="123" y="126"/>
                      </a:cubicBezTo>
                      <a:cubicBezTo>
                        <a:pt x="123" y="128"/>
                        <a:pt x="119" y="129"/>
                        <a:pt x="122" y="129"/>
                      </a:cubicBezTo>
                      <a:cubicBezTo>
                        <a:pt x="126" y="129"/>
                        <a:pt x="124" y="125"/>
                        <a:pt x="125" y="123"/>
                      </a:cubicBezTo>
                      <a:cubicBezTo>
                        <a:pt x="125" y="123"/>
                        <a:pt x="129" y="127"/>
                        <a:pt x="128" y="129"/>
                      </a:cubicBezTo>
                      <a:cubicBezTo>
                        <a:pt x="125" y="133"/>
                        <a:pt x="129" y="130"/>
                        <a:pt x="131" y="132"/>
                      </a:cubicBezTo>
                      <a:cubicBezTo>
                        <a:pt x="134" y="135"/>
                        <a:pt x="134" y="136"/>
                        <a:pt x="134" y="139"/>
                      </a:cubicBezTo>
                      <a:cubicBezTo>
                        <a:pt x="133" y="142"/>
                        <a:pt x="137" y="145"/>
                        <a:pt x="139" y="145"/>
                      </a:cubicBezTo>
                      <a:cubicBezTo>
                        <a:pt x="141" y="146"/>
                        <a:pt x="143" y="147"/>
                        <a:pt x="145" y="147"/>
                      </a:cubicBezTo>
                      <a:cubicBezTo>
                        <a:pt x="147" y="147"/>
                        <a:pt x="151" y="152"/>
                        <a:pt x="153" y="151"/>
                      </a:cubicBezTo>
                      <a:cubicBezTo>
                        <a:pt x="155" y="150"/>
                        <a:pt x="157" y="149"/>
                        <a:pt x="158" y="147"/>
                      </a:cubicBezTo>
                      <a:cubicBezTo>
                        <a:pt x="158" y="147"/>
                        <a:pt x="160" y="144"/>
                        <a:pt x="161" y="145"/>
                      </a:cubicBezTo>
                      <a:cubicBezTo>
                        <a:pt x="161" y="146"/>
                        <a:pt x="159" y="147"/>
                        <a:pt x="160" y="148"/>
                      </a:cubicBezTo>
                      <a:cubicBezTo>
                        <a:pt x="161" y="149"/>
                        <a:pt x="161" y="146"/>
                        <a:pt x="162" y="146"/>
                      </a:cubicBezTo>
                      <a:cubicBezTo>
                        <a:pt x="162" y="146"/>
                        <a:pt x="164" y="149"/>
                        <a:pt x="165" y="149"/>
                      </a:cubicBezTo>
                      <a:cubicBezTo>
                        <a:pt x="165" y="150"/>
                        <a:pt x="167" y="152"/>
                        <a:pt x="168" y="152"/>
                      </a:cubicBezTo>
                      <a:cubicBezTo>
                        <a:pt x="167" y="152"/>
                        <a:pt x="170" y="149"/>
                        <a:pt x="170" y="149"/>
                      </a:cubicBezTo>
                      <a:cubicBezTo>
                        <a:pt x="172" y="148"/>
                        <a:pt x="173" y="146"/>
                        <a:pt x="174" y="145"/>
                      </a:cubicBezTo>
                      <a:cubicBezTo>
                        <a:pt x="177" y="144"/>
                        <a:pt x="185" y="146"/>
                        <a:pt x="185" y="142"/>
                      </a:cubicBezTo>
                      <a:cubicBezTo>
                        <a:pt x="186" y="137"/>
                        <a:pt x="187" y="134"/>
                        <a:pt x="188" y="130"/>
                      </a:cubicBezTo>
                      <a:cubicBezTo>
                        <a:pt x="190" y="126"/>
                        <a:pt x="191" y="122"/>
                        <a:pt x="194" y="118"/>
                      </a:cubicBezTo>
                      <a:cubicBezTo>
                        <a:pt x="195" y="117"/>
                        <a:pt x="197" y="116"/>
                        <a:pt x="198" y="114"/>
                      </a:cubicBezTo>
                      <a:cubicBezTo>
                        <a:pt x="198" y="113"/>
                        <a:pt x="198" y="113"/>
                        <a:pt x="198" y="112"/>
                      </a:cubicBezTo>
                      <a:cubicBezTo>
                        <a:pt x="199" y="111"/>
                        <a:pt x="200" y="110"/>
                        <a:pt x="200" y="108"/>
                      </a:cubicBezTo>
                      <a:cubicBezTo>
                        <a:pt x="201" y="106"/>
                        <a:pt x="200" y="104"/>
                        <a:pt x="201" y="102"/>
                      </a:cubicBezTo>
                      <a:cubicBezTo>
                        <a:pt x="201" y="101"/>
                        <a:pt x="202" y="100"/>
                        <a:pt x="202" y="99"/>
                      </a:cubicBezTo>
                      <a:cubicBezTo>
                        <a:pt x="203" y="98"/>
                        <a:pt x="201" y="97"/>
                        <a:pt x="202" y="96"/>
                      </a:cubicBezTo>
                      <a:cubicBezTo>
                        <a:pt x="203" y="95"/>
                        <a:pt x="204" y="92"/>
                        <a:pt x="203" y="91"/>
                      </a:cubicBezTo>
                      <a:cubicBezTo>
                        <a:pt x="203" y="89"/>
                        <a:pt x="202" y="88"/>
                        <a:pt x="202" y="87"/>
                      </a:cubicBezTo>
                      <a:cubicBezTo>
                        <a:pt x="201" y="86"/>
                        <a:pt x="201" y="84"/>
                        <a:pt x="201" y="83"/>
                      </a:cubicBezTo>
                      <a:cubicBezTo>
                        <a:pt x="200" y="79"/>
                        <a:pt x="203" y="77"/>
                        <a:pt x="202" y="73"/>
                      </a:cubicBezTo>
                      <a:cubicBezTo>
                        <a:pt x="202" y="74"/>
                        <a:pt x="201" y="76"/>
                        <a:pt x="200" y="76"/>
                      </a:cubicBezTo>
                      <a:cubicBezTo>
                        <a:pt x="198" y="76"/>
                        <a:pt x="197" y="72"/>
                        <a:pt x="196" y="70"/>
                      </a:cubicBezTo>
                      <a:cubicBezTo>
                        <a:pt x="194" y="67"/>
                        <a:pt x="190" y="67"/>
                        <a:pt x="190" y="62"/>
                      </a:cubicBezTo>
                      <a:cubicBezTo>
                        <a:pt x="189" y="60"/>
                        <a:pt x="188" y="60"/>
                        <a:pt x="187" y="59"/>
                      </a:cubicBezTo>
                      <a:cubicBezTo>
                        <a:pt x="185" y="58"/>
                        <a:pt x="185" y="61"/>
                        <a:pt x="184" y="59"/>
                      </a:cubicBezTo>
                      <a:cubicBezTo>
                        <a:pt x="184" y="56"/>
                        <a:pt x="183" y="55"/>
                        <a:pt x="181" y="53"/>
                      </a:cubicBezTo>
                      <a:cubicBezTo>
                        <a:pt x="181" y="53"/>
                        <a:pt x="180" y="52"/>
                        <a:pt x="180" y="51"/>
                      </a:cubicBezTo>
                      <a:cubicBezTo>
                        <a:pt x="179" y="51"/>
                        <a:pt x="180" y="49"/>
                        <a:pt x="180" y="50"/>
                      </a:cubicBezTo>
                      <a:cubicBezTo>
                        <a:pt x="178" y="48"/>
                        <a:pt x="176" y="47"/>
                        <a:pt x="174" y="46"/>
                      </a:cubicBezTo>
                      <a:cubicBezTo>
                        <a:pt x="172" y="44"/>
                        <a:pt x="169" y="45"/>
                        <a:pt x="168" y="43"/>
                      </a:cubicBezTo>
                      <a:cubicBezTo>
                        <a:pt x="166" y="41"/>
                        <a:pt x="167" y="37"/>
                        <a:pt x="166" y="36"/>
                      </a:cubicBezTo>
                      <a:cubicBezTo>
                        <a:pt x="166" y="34"/>
                        <a:pt x="166" y="32"/>
                        <a:pt x="165" y="31"/>
                      </a:cubicBezTo>
                      <a:cubicBezTo>
                        <a:pt x="164" y="30"/>
                        <a:pt x="163" y="30"/>
                        <a:pt x="163" y="28"/>
                      </a:cubicBezTo>
                      <a:cubicBezTo>
                        <a:pt x="163" y="26"/>
                        <a:pt x="163" y="23"/>
                        <a:pt x="161" y="20"/>
                      </a:cubicBezTo>
                      <a:cubicBezTo>
                        <a:pt x="160" y="20"/>
                        <a:pt x="158" y="17"/>
                        <a:pt x="158" y="18"/>
                      </a:cubicBezTo>
                      <a:cubicBezTo>
                        <a:pt x="156" y="18"/>
                        <a:pt x="156" y="19"/>
                        <a:pt x="155" y="17"/>
                      </a:cubicBezTo>
                      <a:cubicBezTo>
                        <a:pt x="153" y="15"/>
                        <a:pt x="154" y="11"/>
                        <a:pt x="152" y="8"/>
                      </a:cubicBezTo>
                      <a:cubicBezTo>
                        <a:pt x="152" y="7"/>
                        <a:pt x="148" y="0"/>
                        <a:pt x="148" y="0"/>
                      </a:cubicBezTo>
                      <a:cubicBezTo>
                        <a:pt x="147" y="0"/>
                        <a:pt x="147" y="2"/>
                        <a:pt x="147" y="3"/>
                      </a:cubicBezTo>
                      <a:cubicBezTo>
                        <a:pt x="147" y="4"/>
                        <a:pt x="146" y="5"/>
                        <a:pt x="145" y="6"/>
                      </a:cubicBezTo>
                      <a:cubicBezTo>
                        <a:pt x="145" y="6"/>
                        <a:pt x="143" y="8"/>
                        <a:pt x="144" y="9"/>
                      </a:cubicBezTo>
                      <a:cubicBezTo>
                        <a:pt x="144" y="9"/>
                        <a:pt x="146" y="9"/>
                        <a:pt x="145" y="10"/>
                      </a:cubicBezTo>
                      <a:cubicBezTo>
                        <a:pt x="144" y="10"/>
                        <a:pt x="143" y="15"/>
                        <a:pt x="143" y="16"/>
                      </a:cubicBezTo>
                      <a:cubicBezTo>
                        <a:pt x="144" y="18"/>
                        <a:pt x="144" y="20"/>
                        <a:pt x="144" y="22"/>
                      </a:cubicBezTo>
                      <a:cubicBezTo>
                        <a:pt x="143" y="26"/>
                        <a:pt x="143" y="36"/>
                        <a:pt x="137" y="36"/>
                      </a:cubicBezTo>
                      <a:cubicBezTo>
                        <a:pt x="133" y="36"/>
                        <a:pt x="133" y="32"/>
                        <a:pt x="130" y="31"/>
                      </a:cubicBezTo>
                      <a:cubicBezTo>
                        <a:pt x="128" y="30"/>
                        <a:pt x="126" y="30"/>
                        <a:pt x="124" y="28"/>
                      </a:cubicBezTo>
                      <a:cubicBezTo>
                        <a:pt x="123" y="27"/>
                        <a:pt x="112" y="21"/>
                        <a:pt x="113" y="20"/>
                      </a:cubicBezTo>
                      <a:cubicBezTo>
                        <a:pt x="113" y="19"/>
                        <a:pt x="114" y="18"/>
                        <a:pt x="115" y="17"/>
                      </a:cubicBezTo>
                      <a:cubicBezTo>
                        <a:pt x="115" y="16"/>
                        <a:pt x="117" y="16"/>
                        <a:pt x="117" y="15"/>
                      </a:cubicBezTo>
                      <a:cubicBezTo>
                        <a:pt x="117" y="15"/>
                        <a:pt x="116" y="14"/>
                        <a:pt x="116" y="13"/>
                      </a:cubicBezTo>
                      <a:cubicBezTo>
                        <a:pt x="117" y="12"/>
                        <a:pt x="117" y="12"/>
                        <a:pt x="118" y="11"/>
                      </a:cubicBezTo>
                      <a:cubicBezTo>
                        <a:pt x="118" y="10"/>
                        <a:pt x="120" y="9"/>
                        <a:pt x="121" y="8"/>
                      </a:cubicBezTo>
                      <a:cubicBezTo>
                        <a:pt x="121" y="7"/>
                        <a:pt x="119" y="5"/>
                        <a:pt x="118" y="6"/>
                      </a:cubicBezTo>
                      <a:cubicBezTo>
                        <a:pt x="118" y="6"/>
                        <a:pt x="117" y="8"/>
                        <a:pt x="117" y="8"/>
                      </a:cubicBezTo>
                      <a:cubicBezTo>
                        <a:pt x="116" y="7"/>
                        <a:pt x="116" y="7"/>
                        <a:pt x="115" y="6"/>
                      </a:cubicBezTo>
                      <a:cubicBezTo>
                        <a:pt x="115" y="5"/>
                        <a:pt x="113" y="7"/>
                        <a:pt x="112" y="7"/>
                      </a:cubicBezTo>
                      <a:cubicBezTo>
                        <a:pt x="111" y="8"/>
                        <a:pt x="110" y="7"/>
                        <a:pt x="109" y="7"/>
                      </a:cubicBezTo>
                      <a:cubicBezTo>
                        <a:pt x="107" y="6"/>
                        <a:pt x="104" y="5"/>
                        <a:pt x="101" y="4"/>
                      </a:cubicBezTo>
                      <a:cubicBezTo>
                        <a:pt x="99" y="4"/>
                        <a:pt x="103" y="5"/>
                        <a:pt x="10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95" name="Freeform 404">
                  <a:extLst>
                    <a:ext uri="{FF2B5EF4-FFF2-40B4-BE49-F238E27FC236}">
                      <a16:creationId xmlns:a16="http://schemas.microsoft.com/office/drawing/2014/main" id="{9DFE5C9B-949B-104D-A38B-98B6F39965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16743" y="5927165"/>
                  <a:ext cx="372609" cy="563840"/>
                </a:xfrm>
                <a:custGeom>
                  <a:avLst/>
                  <a:gdLst>
                    <a:gd name="T0" fmla="*/ 7 w 40"/>
                    <a:gd name="T1" fmla="*/ 0 h 60"/>
                    <a:gd name="T2" fmla="*/ 4 w 40"/>
                    <a:gd name="T3" fmla="*/ 3 h 60"/>
                    <a:gd name="T4" fmla="*/ 2 w 40"/>
                    <a:gd name="T5" fmla="*/ 8 h 60"/>
                    <a:gd name="T6" fmla="*/ 5 w 40"/>
                    <a:gd name="T7" fmla="*/ 14 h 60"/>
                    <a:gd name="T8" fmla="*/ 3 w 40"/>
                    <a:gd name="T9" fmla="*/ 18 h 60"/>
                    <a:gd name="T10" fmla="*/ 3 w 40"/>
                    <a:gd name="T11" fmla="*/ 19 h 60"/>
                    <a:gd name="T12" fmla="*/ 2 w 40"/>
                    <a:gd name="T13" fmla="*/ 23 h 60"/>
                    <a:gd name="T14" fmla="*/ 5 w 40"/>
                    <a:gd name="T15" fmla="*/ 23 h 60"/>
                    <a:gd name="T16" fmla="*/ 7 w 40"/>
                    <a:gd name="T17" fmla="*/ 19 h 60"/>
                    <a:gd name="T18" fmla="*/ 7 w 40"/>
                    <a:gd name="T19" fmla="*/ 23 h 60"/>
                    <a:gd name="T20" fmla="*/ 11 w 40"/>
                    <a:gd name="T21" fmla="*/ 27 h 60"/>
                    <a:gd name="T22" fmla="*/ 14 w 40"/>
                    <a:gd name="T23" fmla="*/ 30 h 60"/>
                    <a:gd name="T24" fmla="*/ 16 w 40"/>
                    <a:gd name="T25" fmla="*/ 36 h 60"/>
                    <a:gd name="T26" fmla="*/ 8 w 40"/>
                    <a:gd name="T27" fmla="*/ 39 h 60"/>
                    <a:gd name="T28" fmla="*/ 9 w 40"/>
                    <a:gd name="T29" fmla="*/ 42 h 60"/>
                    <a:gd name="T30" fmla="*/ 5 w 40"/>
                    <a:gd name="T31" fmla="*/ 47 h 60"/>
                    <a:gd name="T32" fmla="*/ 9 w 40"/>
                    <a:gd name="T33" fmla="*/ 48 h 60"/>
                    <a:gd name="T34" fmla="*/ 18 w 40"/>
                    <a:gd name="T35" fmla="*/ 48 h 60"/>
                    <a:gd name="T36" fmla="*/ 10 w 40"/>
                    <a:gd name="T37" fmla="*/ 52 h 60"/>
                    <a:gd name="T38" fmla="*/ 7 w 40"/>
                    <a:gd name="T39" fmla="*/ 55 h 60"/>
                    <a:gd name="T40" fmla="*/ 3 w 40"/>
                    <a:gd name="T41" fmla="*/ 59 h 60"/>
                    <a:gd name="T42" fmla="*/ 5 w 40"/>
                    <a:gd name="T43" fmla="*/ 60 h 60"/>
                    <a:gd name="T44" fmla="*/ 12 w 40"/>
                    <a:gd name="T45" fmla="*/ 57 h 60"/>
                    <a:gd name="T46" fmla="*/ 19 w 40"/>
                    <a:gd name="T47" fmla="*/ 55 h 60"/>
                    <a:gd name="T48" fmla="*/ 27 w 40"/>
                    <a:gd name="T49" fmla="*/ 54 h 60"/>
                    <a:gd name="T50" fmla="*/ 38 w 40"/>
                    <a:gd name="T51" fmla="*/ 51 h 60"/>
                    <a:gd name="T52" fmla="*/ 38 w 40"/>
                    <a:gd name="T53" fmla="*/ 46 h 60"/>
                    <a:gd name="T54" fmla="*/ 32 w 40"/>
                    <a:gd name="T55" fmla="*/ 41 h 60"/>
                    <a:gd name="T56" fmla="*/ 31 w 40"/>
                    <a:gd name="T57" fmla="*/ 36 h 60"/>
                    <a:gd name="T58" fmla="*/ 30 w 40"/>
                    <a:gd name="T59" fmla="*/ 34 h 60"/>
                    <a:gd name="T60" fmla="*/ 23 w 40"/>
                    <a:gd name="T61" fmla="*/ 25 h 60"/>
                    <a:gd name="T62" fmla="*/ 12 w 40"/>
                    <a:gd name="T63" fmla="*/ 18 h 60"/>
                    <a:gd name="T64" fmla="*/ 14 w 40"/>
                    <a:gd name="T65" fmla="*/ 16 h 60"/>
                    <a:gd name="T66" fmla="*/ 21 w 40"/>
                    <a:gd name="T67" fmla="*/ 8 h 60"/>
                    <a:gd name="T68" fmla="*/ 9 w 40"/>
                    <a:gd name="T69" fmla="*/ 7 h 60"/>
                    <a:gd name="T70" fmla="*/ 9 w 40"/>
                    <a:gd name="T71" fmla="*/ 6 h 60"/>
                    <a:gd name="T72" fmla="*/ 15 w 40"/>
                    <a:gd name="T73" fmla="*/ 0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0" h="60">
                      <a:moveTo>
                        <a:pt x="15" y="0"/>
                      </a:moveTo>
                      <a:cubicBezTo>
                        <a:pt x="12" y="0"/>
                        <a:pt x="10" y="1"/>
                        <a:pt x="7" y="0"/>
                      </a:cubicBez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6" y="3"/>
                        <a:pt x="5" y="2"/>
                        <a:pt x="4" y="3"/>
                      </a:cubicBezTo>
                      <a:cubicBezTo>
                        <a:pt x="5" y="2"/>
                        <a:pt x="5" y="4"/>
                        <a:pt x="5" y="4"/>
                      </a:cubicBezTo>
                      <a:cubicBezTo>
                        <a:pt x="4" y="6"/>
                        <a:pt x="1" y="5"/>
                        <a:pt x="2" y="8"/>
                      </a:cubicBezTo>
                      <a:cubicBezTo>
                        <a:pt x="4" y="10"/>
                        <a:pt x="3" y="11"/>
                        <a:pt x="2" y="13"/>
                      </a:cubicBezTo>
                      <a:cubicBezTo>
                        <a:pt x="2" y="15"/>
                        <a:pt x="4" y="15"/>
                        <a:pt x="5" y="14"/>
                      </a:cubicBezTo>
                      <a:cubicBezTo>
                        <a:pt x="4" y="15"/>
                        <a:pt x="5" y="15"/>
                        <a:pt x="5" y="16"/>
                      </a:cubicBezTo>
                      <a:cubicBezTo>
                        <a:pt x="5" y="15"/>
                        <a:pt x="3" y="18"/>
                        <a:pt x="3" y="18"/>
                      </a:cubicBezTo>
                      <a:cubicBezTo>
                        <a:pt x="2" y="18"/>
                        <a:pt x="0" y="18"/>
                        <a:pt x="0" y="20"/>
                      </a:cubicBezTo>
                      <a:cubicBezTo>
                        <a:pt x="1" y="20"/>
                        <a:pt x="2" y="18"/>
                        <a:pt x="3" y="19"/>
                      </a:cubicBezTo>
                      <a:cubicBezTo>
                        <a:pt x="3" y="20"/>
                        <a:pt x="3" y="21"/>
                        <a:pt x="3" y="21"/>
                      </a:cubicBezTo>
                      <a:cubicBezTo>
                        <a:pt x="2" y="22"/>
                        <a:pt x="2" y="23"/>
                        <a:pt x="2" y="23"/>
                      </a:cubicBezTo>
                      <a:cubicBezTo>
                        <a:pt x="2" y="24"/>
                        <a:pt x="3" y="22"/>
                        <a:pt x="4" y="22"/>
                      </a:cubicBezTo>
                      <a:cubicBezTo>
                        <a:pt x="4" y="21"/>
                        <a:pt x="5" y="23"/>
                        <a:pt x="5" y="23"/>
                      </a:cubicBezTo>
                      <a:cubicBezTo>
                        <a:pt x="6" y="23"/>
                        <a:pt x="5" y="19"/>
                        <a:pt x="4" y="19"/>
                      </a:cubicBezTo>
                      <a:cubicBezTo>
                        <a:pt x="5" y="19"/>
                        <a:pt x="7" y="20"/>
                        <a:pt x="7" y="19"/>
                      </a:cubicBezTo>
                      <a:cubicBezTo>
                        <a:pt x="7" y="19"/>
                        <a:pt x="6" y="20"/>
                        <a:pt x="6" y="20"/>
                      </a:cubicBezTo>
                      <a:cubicBezTo>
                        <a:pt x="6" y="21"/>
                        <a:pt x="7" y="22"/>
                        <a:pt x="7" y="23"/>
                      </a:cubicBezTo>
                      <a:cubicBezTo>
                        <a:pt x="7" y="24"/>
                        <a:pt x="4" y="27"/>
                        <a:pt x="7" y="27"/>
                      </a:cubicBezTo>
                      <a:cubicBezTo>
                        <a:pt x="7" y="27"/>
                        <a:pt x="10" y="27"/>
                        <a:pt x="11" y="27"/>
                      </a:cubicBezTo>
                      <a:cubicBezTo>
                        <a:pt x="12" y="26"/>
                        <a:pt x="15" y="26"/>
                        <a:pt x="15" y="26"/>
                      </a:cubicBezTo>
                      <a:cubicBezTo>
                        <a:pt x="14" y="28"/>
                        <a:pt x="13" y="28"/>
                        <a:pt x="14" y="30"/>
                      </a:cubicBezTo>
                      <a:cubicBezTo>
                        <a:pt x="15" y="33"/>
                        <a:pt x="15" y="31"/>
                        <a:pt x="16" y="32"/>
                      </a:cubicBezTo>
                      <a:cubicBezTo>
                        <a:pt x="16" y="33"/>
                        <a:pt x="15" y="35"/>
                        <a:pt x="16" y="36"/>
                      </a:cubicBezTo>
                      <a:cubicBezTo>
                        <a:pt x="17" y="38"/>
                        <a:pt x="14" y="38"/>
                        <a:pt x="13" y="38"/>
                      </a:cubicBezTo>
                      <a:cubicBezTo>
                        <a:pt x="11" y="39"/>
                        <a:pt x="10" y="37"/>
                        <a:pt x="8" y="39"/>
                      </a:cubicBezTo>
                      <a:cubicBezTo>
                        <a:pt x="7" y="41"/>
                        <a:pt x="12" y="40"/>
                        <a:pt x="11" y="41"/>
                      </a:cubicBezTo>
                      <a:cubicBezTo>
                        <a:pt x="11" y="41"/>
                        <a:pt x="9" y="42"/>
                        <a:pt x="9" y="42"/>
                      </a:cubicBezTo>
                      <a:cubicBezTo>
                        <a:pt x="9" y="43"/>
                        <a:pt x="10" y="43"/>
                        <a:pt x="9" y="44"/>
                      </a:cubicBezTo>
                      <a:cubicBezTo>
                        <a:pt x="8" y="45"/>
                        <a:pt x="7" y="46"/>
                        <a:pt x="5" y="47"/>
                      </a:cubicBezTo>
                      <a:cubicBezTo>
                        <a:pt x="4" y="48"/>
                        <a:pt x="6" y="49"/>
                        <a:pt x="6" y="49"/>
                      </a:cubicBezTo>
                      <a:cubicBezTo>
                        <a:pt x="7" y="49"/>
                        <a:pt x="9" y="48"/>
                        <a:pt x="9" y="48"/>
                      </a:cubicBezTo>
                      <a:cubicBezTo>
                        <a:pt x="9" y="49"/>
                        <a:pt x="12" y="49"/>
                        <a:pt x="13" y="50"/>
                      </a:cubicBezTo>
                      <a:cubicBezTo>
                        <a:pt x="15" y="50"/>
                        <a:pt x="17" y="48"/>
                        <a:pt x="18" y="48"/>
                      </a:cubicBezTo>
                      <a:cubicBezTo>
                        <a:pt x="18" y="48"/>
                        <a:pt x="16" y="53"/>
                        <a:pt x="13" y="52"/>
                      </a:cubicBezTo>
                      <a:cubicBezTo>
                        <a:pt x="12" y="51"/>
                        <a:pt x="11" y="52"/>
                        <a:pt x="10" y="52"/>
                      </a:cubicBezTo>
                      <a:cubicBezTo>
                        <a:pt x="8" y="52"/>
                        <a:pt x="9" y="51"/>
                        <a:pt x="8" y="51"/>
                      </a:cubicBezTo>
                      <a:cubicBezTo>
                        <a:pt x="8" y="51"/>
                        <a:pt x="8" y="54"/>
                        <a:pt x="7" y="55"/>
                      </a:cubicBezTo>
                      <a:cubicBezTo>
                        <a:pt x="7" y="55"/>
                        <a:pt x="6" y="56"/>
                        <a:pt x="5" y="57"/>
                      </a:cubicBezTo>
                      <a:cubicBezTo>
                        <a:pt x="5" y="57"/>
                        <a:pt x="3" y="58"/>
                        <a:pt x="3" y="59"/>
                      </a:cubicBezTo>
                      <a:cubicBezTo>
                        <a:pt x="3" y="59"/>
                        <a:pt x="5" y="59"/>
                        <a:pt x="5" y="59"/>
                      </a:cubicBezTo>
                      <a:cubicBezTo>
                        <a:pt x="5" y="59"/>
                        <a:pt x="4" y="59"/>
                        <a:pt x="5" y="60"/>
                      </a:cubicBezTo>
                      <a:cubicBezTo>
                        <a:pt x="5" y="60"/>
                        <a:pt x="7" y="57"/>
                        <a:pt x="8" y="57"/>
                      </a:cubicBezTo>
                      <a:cubicBezTo>
                        <a:pt x="9" y="57"/>
                        <a:pt x="11" y="58"/>
                        <a:pt x="12" y="57"/>
                      </a:cubicBezTo>
                      <a:cubicBezTo>
                        <a:pt x="14" y="57"/>
                        <a:pt x="13" y="55"/>
                        <a:pt x="15" y="55"/>
                      </a:cubicBezTo>
                      <a:cubicBezTo>
                        <a:pt x="16" y="54"/>
                        <a:pt x="17" y="55"/>
                        <a:pt x="19" y="55"/>
                      </a:cubicBezTo>
                      <a:cubicBezTo>
                        <a:pt x="20" y="56"/>
                        <a:pt x="21" y="54"/>
                        <a:pt x="23" y="55"/>
                      </a:cubicBezTo>
                      <a:cubicBezTo>
                        <a:pt x="24" y="56"/>
                        <a:pt x="26" y="55"/>
                        <a:pt x="27" y="54"/>
                      </a:cubicBezTo>
                      <a:cubicBezTo>
                        <a:pt x="29" y="54"/>
                        <a:pt x="32" y="54"/>
                        <a:pt x="34" y="54"/>
                      </a:cubicBezTo>
                      <a:cubicBezTo>
                        <a:pt x="34" y="54"/>
                        <a:pt x="38" y="51"/>
                        <a:pt x="38" y="51"/>
                      </a:cubicBezTo>
                      <a:cubicBezTo>
                        <a:pt x="37" y="50"/>
                        <a:pt x="33" y="51"/>
                        <a:pt x="33" y="50"/>
                      </a:cubicBezTo>
                      <a:cubicBezTo>
                        <a:pt x="33" y="49"/>
                        <a:pt x="37" y="46"/>
                        <a:pt x="38" y="46"/>
                      </a:cubicBezTo>
                      <a:cubicBezTo>
                        <a:pt x="39" y="44"/>
                        <a:pt x="40" y="40"/>
                        <a:pt x="36" y="40"/>
                      </a:cubicBezTo>
                      <a:cubicBezTo>
                        <a:pt x="35" y="40"/>
                        <a:pt x="33" y="41"/>
                        <a:pt x="32" y="41"/>
                      </a:cubicBezTo>
                      <a:cubicBezTo>
                        <a:pt x="30" y="40"/>
                        <a:pt x="32" y="40"/>
                        <a:pt x="32" y="39"/>
                      </a:cubicBezTo>
                      <a:cubicBezTo>
                        <a:pt x="32" y="38"/>
                        <a:pt x="32" y="37"/>
                        <a:pt x="31" y="36"/>
                      </a:cubicBezTo>
                      <a:cubicBezTo>
                        <a:pt x="31" y="36"/>
                        <a:pt x="27" y="35"/>
                        <a:pt x="28" y="34"/>
                      </a:cubicBezTo>
                      <a:cubicBezTo>
                        <a:pt x="28" y="34"/>
                        <a:pt x="30" y="35"/>
                        <a:pt x="30" y="34"/>
                      </a:cubicBezTo>
                      <a:cubicBezTo>
                        <a:pt x="31" y="33"/>
                        <a:pt x="30" y="32"/>
                        <a:pt x="29" y="31"/>
                      </a:cubicBezTo>
                      <a:cubicBezTo>
                        <a:pt x="26" y="29"/>
                        <a:pt x="25" y="29"/>
                        <a:pt x="23" y="25"/>
                      </a:cubicBezTo>
                      <a:cubicBezTo>
                        <a:pt x="22" y="23"/>
                        <a:pt x="21" y="21"/>
                        <a:pt x="18" y="19"/>
                      </a:cubicBezTo>
                      <a:cubicBezTo>
                        <a:pt x="17" y="18"/>
                        <a:pt x="13" y="20"/>
                        <a:pt x="12" y="18"/>
                      </a:cubicBezTo>
                      <a:cubicBezTo>
                        <a:pt x="12" y="18"/>
                        <a:pt x="18" y="17"/>
                        <a:pt x="17" y="16"/>
                      </a:cubicBezTo>
                      <a:cubicBezTo>
                        <a:pt x="17" y="16"/>
                        <a:pt x="15" y="17"/>
                        <a:pt x="14" y="16"/>
                      </a:cubicBezTo>
                      <a:cubicBezTo>
                        <a:pt x="14" y="16"/>
                        <a:pt x="18" y="15"/>
                        <a:pt x="18" y="15"/>
                      </a:cubicBezTo>
                      <a:cubicBezTo>
                        <a:pt x="19" y="14"/>
                        <a:pt x="22" y="9"/>
                        <a:pt x="21" y="8"/>
                      </a:cubicBezTo>
                      <a:cubicBezTo>
                        <a:pt x="20" y="6"/>
                        <a:pt x="17" y="6"/>
                        <a:pt x="15" y="6"/>
                      </a:cubicBezTo>
                      <a:cubicBezTo>
                        <a:pt x="14" y="7"/>
                        <a:pt x="9" y="7"/>
                        <a:pt x="9" y="7"/>
                      </a:cubicBezTo>
                      <a:cubicBezTo>
                        <a:pt x="9" y="7"/>
                        <a:pt x="11" y="6"/>
                        <a:pt x="11" y="6"/>
                      </a:cubicBezTo>
                      <a:cubicBezTo>
                        <a:pt x="11" y="6"/>
                        <a:pt x="9" y="5"/>
                        <a:pt x="9" y="6"/>
                      </a:cubicBezTo>
                      <a:cubicBezTo>
                        <a:pt x="9" y="5"/>
                        <a:pt x="18" y="1"/>
                        <a:pt x="15" y="0"/>
                      </a:cubicBezTo>
                      <a:cubicBezTo>
                        <a:pt x="14" y="0"/>
                        <a:pt x="17" y="1"/>
                        <a:pt x="1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97" name="Freeform 405">
                  <a:extLst>
                    <a:ext uri="{FF2B5EF4-FFF2-40B4-BE49-F238E27FC236}">
                      <a16:creationId xmlns:a16="http://schemas.microsoft.com/office/drawing/2014/main" id="{84768F83-384A-544E-9F54-87FE2C8C89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6423" y="5337841"/>
                  <a:ext cx="503185" cy="245289"/>
                </a:xfrm>
                <a:custGeom>
                  <a:avLst/>
                  <a:gdLst>
                    <a:gd name="T0" fmla="*/ 53 w 54"/>
                    <a:gd name="T1" fmla="*/ 10 h 26"/>
                    <a:gd name="T2" fmla="*/ 49 w 54"/>
                    <a:gd name="T3" fmla="*/ 9 h 26"/>
                    <a:gd name="T4" fmla="*/ 50 w 54"/>
                    <a:gd name="T5" fmla="*/ 8 h 26"/>
                    <a:gd name="T6" fmla="*/ 48 w 54"/>
                    <a:gd name="T7" fmla="*/ 7 h 26"/>
                    <a:gd name="T8" fmla="*/ 49 w 54"/>
                    <a:gd name="T9" fmla="*/ 6 h 26"/>
                    <a:gd name="T10" fmla="*/ 46 w 54"/>
                    <a:gd name="T11" fmla="*/ 5 h 26"/>
                    <a:gd name="T12" fmla="*/ 48 w 54"/>
                    <a:gd name="T13" fmla="*/ 3 h 26"/>
                    <a:gd name="T14" fmla="*/ 43 w 54"/>
                    <a:gd name="T15" fmla="*/ 3 h 26"/>
                    <a:gd name="T16" fmla="*/ 39 w 54"/>
                    <a:gd name="T17" fmla="*/ 1 h 26"/>
                    <a:gd name="T18" fmla="*/ 39 w 54"/>
                    <a:gd name="T19" fmla="*/ 4 h 26"/>
                    <a:gd name="T20" fmla="*/ 36 w 54"/>
                    <a:gd name="T21" fmla="*/ 5 h 26"/>
                    <a:gd name="T22" fmla="*/ 32 w 54"/>
                    <a:gd name="T23" fmla="*/ 5 h 26"/>
                    <a:gd name="T24" fmla="*/ 32 w 54"/>
                    <a:gd name="T25" fmla="*/ 9 h 26"/>
                    <a:gd name="T26" fmla="*/ 26 w 54"/>
                    <a:gd name="T27" fmla="*/ 5 h 26"/>
                    <a:gd name="T28" fmla="*/ 25 w 54"/>
                    <a:gd name="T29" fmla="*/ 8 h 26"/>
                    <a:gd name="T30" fmla="*/ 21 w 54"/>
                    <a:gd name="T31" fmla="*/ 5 h 26"/>
                    <a:gd name="T32" fmla="*/ 21 w 54"/>
                    <a:gd name="T33" fmla="*/ 9 h 26"/>
                    <a:gd name="T34" fmla="*/ 19 w 54"/>
                    <a:gd name="T35" fmla="*/ 9 h 26"/>
                    <a:gd name="T36" fmla="*/ 17 w 54"/>
                    <a:gd name="T37" fmla="*/ 12 h 26"/>
                    <a:gd name="T38" fmla="*/ 14 w 54"/>
                    <a:gd name="T39" fmla="*/ 8 h 26"/>
                    <a:gd name="T40" fmla="*/ 16 w 54"/>
                    <a:gd name="T41" fmla="*/ 8 h 26"/>
                    <a:gd name="T42" fmla="*/ 14 w 54"/>
                    <a:gd name="T43" fmla="*/ 5 h 26"/>
                    <a:gd name="T44" fmla="*/ 7 w 54"/>
                    <a:gd name="T45" fmla="*/ 2 h 26"/>
                    <a:gd name="T46" fmla="*/ 9 w 54"/>
                    <a:gd name="T47" fmla="*/ 4 h 26"/>
                    <a:gd name="T48" fmla="*/ 8 w 54"/>
                    <a:gd name="T49" fmla="*/ 4 h 26"/>
                    <a:gd name="T50" fmla="*/ 10 w 54"/>
                    <a:gd name="T51" fmla="*/ 8 h 26"/>
                    <a:gd name="T52" fmla="*/ 5 w 54"/>
                    <a:gd name="T53" fmla="*/ 6 h 26"/>
                    <a:gd name="T54" fmla="*/ 3 w 54"/>
                    <a:gd name="T55" fmla="*/ 6 h 26"/>
                    <a:gd name="T56" fmla="*/ 5 w 54"/>
                    <a:gd name="T57" fmla="*/ 7 h 26"/>
                    <a:gd name="T58" fmla="*/ 5 w 54"/>
                    <a:gd name="T59" fmla="*/ 8 h 26"/>
                    <a:gd name="T60" fmla="*/ 2 w 54"/>
                    <a:gd name="T61" fmla="*/ 7 h 26"/>
                    <a:gd name="T62" fmla="*/ 1 w 54"/>
                    <a:gd name="T63" fmla="*/ 9 h 26"/>
                    <a:gd name="T64" fmla="*/ 8 w 54"/>
                    <a:gd name="T65" fmla="*/ 10 h 26"/>
                    <a:gd name="T66" fmla="*/ 13 w 54"/>
                    <a:gd name="T67" fmla="*/ 11 h 26"/>
                    <a:gd name="T68" fmla="*/ 11 w 54"/>
                    <a:gd name="T69" fmla="*/ 12 h 26"/>
                    <a:gd name="T70" fmla="*/ 12 w 54"/>
                    <a:gd name="T71" fmla="*/ 13 h 26"/>
                    <a:gd name="T72" fmla="*/ 8 w 54"/>
                    <a:gd name="T73" fmla="*/ 14 h 26"/>
                    <a:gd name="T74" fmla="*/ 3 w 54"/>
                    <a:gd name="T75" fmla="*/ 15 h 26"/>
                    <a:gd name="T76" fmla="*/ 10 w 54"/>
                    <a:gd name="T77" fmla="*/ 16 h 26"/>
                    <a:gd name="T78" fmla="*/ 12 w 54"/>
                    <a:gd name="T79" fmla="*/ 18 h 26"/>
                    <a:gd name="T80" fmla="*/ 15 w 54"/>
                    <a:gd name="T81" fmla="*/ 17 h 26"/>
                    <a:gd name="T82" fmla="*/ 13 w 54"/>
                    <a:gd name="T83" fmla="*/ 18 h 26"/>
                    <a:gd name="T84" fmla="*/ 15 w 54"/>
                    <a:gd name="T85" fmla="*/ 18 h 26"/>
                    <a:gd name="T86" fmla="*/ 10 w 54"/>
                    <a:gd name="T87" fmla="*/ 23 h 26"/>
                    <a:gd name="T88" fmla="*/ 15 w 54"/>
                    <a:gd name="T89" fmla="*/ 23 h 26"/>
                    <a:gd name="T90" fmla="*/ 21 w 54"/>
                    <a:gd name="T91" fmla="*/ 24 h 26"/>
                    <a:gd name="T92" fmla="*/ 20 w 54"/>
                    <a:gd name="T93" fmla="*/ 24 h 26"/>
                    <a:gd name="T94" fmla="*/ 22 w 54"/>
                    <a:gd name="T95" fmla="*/ 25 h 26"/>
                    <a:gd name="T96" fmla="*/ 29 w 54"/>
                    <a:gd name="T97" fmla="*/ 26 h 26"/>
                    <a:gd name="T98" fmla="*/ 33 w 54"/>
                    <a:gd name="T99" fmla="*/ 25 h 26"/>
                    <a:gd name="T100" fmla="*/ 39 w 54"/>
                    <a:gd name="T101" fmla="*/ 23 h 26"/>
                    <a:gd name="T102" fmla="*/ 46 w 54"/>
                    <a:gd name="T103" fmla="*/ 19 h 26"/>
                    <a:gd name="T104" fmla="*/ 52 w 54"/>
                    <a:gd name="T105" fmla="*/ 16 h 26"/>
                    <a:gd name="T106" fmla="*/ 52 w 54"/>
                    <a:gd name="T107" fmla="*/ 14 h 26"/>
                    <a:gd name="T108" fmla="*/ 54 w 54"/>
                    <a:gd name="T109" fmla="*/ 13 h 26"/>
                    <a:gd name="T110" fmla="*/ 52 w 54"/>
                    <a:gd name="T111" fmla="*/ 12 h 26"/>
                    <a:gd name="T112" fmla="*/ 53 w 54"/>
                    <a:gd name="T113" fmla="*/ 10 h 26"/>
                    <a:gd name="T114" fmla="*/ 53 w 54"/>
                    <a:gd name="T115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" h="26">
                      <a:moveTo>
                        <a:pt x="53" y="10"/>
                      </a:moveTo>
                      <a:cubicBezTo>
                        <a:pt x="53" y="10"/>
                        <a:pt x="49" y="9"/>
                        <a:pt x="49" y="9"/>
                      </a:cubicBezTo>
                      <a:cubicBezTo>
                        <a:pt x="49" y="9"/>
                        <a:pt x="50" y="8"/>
                        <a:pt x="50" y="8"/>
                      </a:cubicBezTo>
                      <a:cubicBezTo>
                        <a:pt x="49" y="8"/>
                        <a:pt x="47" y="8"/>
                        <a:pt x="48" y="7"/>
                      </a:cubicBezTo>
                      <a:cubicBezTo>
                        <a:pt x="48" y="7"/>
                        <a:pt x="49" y="6"/>
                        <a:pt x="49" y="6"/>
                      </a:cubicBezTo>
                      <a:cubicBezTo>
                        <a:pt x="48" y="5"/>
                        <a:pt x="46" y="5"/>
                        <a:pt x="46" y="5"/>
                      </a:cubicBezTo>
                      <a:cubicBezTo>
                        <a:pt x="46" y="4"/>
                        <a:pt x="48" y="3"/>
                        <a:pt x="48" y="3"/>
                      </a:cubicBezTo>
                      <a:cubicBezTo>
                        <a:pt x="48" y="3"/>
                        <a:pt x="44" y="4"/>
                        <a:pt x="43" y="3"/>
                      </a:cubicBezTo>
                      <a:cubicBezTo>
                        <a:pt x="42" y="2"/>
                        <a:pt x="41" y="1"/>
                        <a:pt x="39" y="1"/>
                      </a:cubicBezTo>
                      <a:cubicBezTo>
                        <a:pt x="38" y="1"/>
                        <a:pt x="40" y="3"/>
                        <a:pt x="39" y="4"/>
                      </a:cubicBezTo>
                      <a:cubicBezTo>
                        <a:pt x="38" y="5"/>
                        <a:pt x="37" y="4"/>
                        <a:pt x="36" y="5"/>
                      </a:cubicBezTo>
                      <a:cubicBezTo>
                        <a:pt x="35" y="6"/>
                        <a:pt x="34" y="5"/>
                        <a:pt x="32" y="5"/>
                      </a:cubicBezTo>
                      <a:cubicBezTo>
                        <a:pt x="30" y="4"/>
                        <a:pt x="33" y="8"/>
                        <a:pt x="32" y="9"/>
                      </a:cubicBezTo>
                      <a:cubicBezTo>
                        <a:pt x="32" y="9"/>
                        <a:pt x="28" y="2"/>
                        <a:pt x="26" y="5"/>
                      </a:cubicBezTo>
                      <a:cubicBezTo>
                        <a:pt x="25" y="5"/>
                        <a:pt x="26" y="7"/>
                        <a:pt x="25" y="8"/>
                      </a:cubicBezTo>
                      <a:cubicBezTo>
                        <a:pt x="25" y="9"/>
                        <a:pt x="22" y="5"/>
                        <a:pt x="21" y="5"/>
                      </a:cubicBezTo>
                      <a:cubicBezTo>
                        <a:pt x="20" y="5"/>
                        <a:pt x="23" y="9"/>
                        <a:pt x="21" y="9"/>
                      </a:cubicBezTo>
                      <a:cubicBezTo>
                        <a:pt x="20" y="9"/>
                        <a:pt x="20" y="9"/>
                        <a:pt x="19" y="9"/>
                      </a:cubicBezTo>
                      <a:cubicBezTo>
                        <a:pt x="18" y="9"/>
                        <a:pt x="17" y="11"/>
                        <a:pt x="17" y="12"/>
                      </a:cubicBezTo>
                      <a:cubicBezTo>
                        <a:pt x="17" y="11"/>
                        <a:pt x="14" y="9"/>
                        <a:pt x="14" y="8"/>
                      </a:cubicBezTo>
                      <a:cubicBezTo>
                        <a:pt x="14" y="8"/>
                        <a:pt x="16" y="8"/>
                        <a:pt x="16" y="8"/>
                      </a:cubicBezTo>
                      <a:cubicBezTo>
                        <a:pt x="16" y="7"/>
                        <a:pt x="14" y="5"/>
                        <a:pt x="14" y="5"/>
                      </a:cubicBezTo>
                      <a:cubicBezTo>
                        <a:pt x="13" y="5"/>
                        <a:pt x="8" y="0"/>
                        <a:pt x="7" y="2"/>
                      </a:cubicBezTo>
                      <a:cubicBezTo>
                        <a:pt x="7" y="3"/>
                        <a:pt x="10" y="3"/>
                        <a:pt x="9" y="4"/>
                      </a:cubicBezTo>
                      <a:cubicBezTo>
                        <a:pt x="9" y="4"/>
                        <a:pt x="9" y="4"/>
                        <a:pt x="8" y="4"/>
                      </a:cubicBezTo>
                      <a:cubicBezTo>
                        <a:pt x="10" y="3"/>
                        <a:pt x="11" y="7"/>
                        <a:pt x="10" y="8"/>
                      </a:cubicBezTo>
                      <a:cubicBezTo>
                        <a:pt x="10" y="8"/>
                        <a:pt x="2" y="1"/>
                        <a:pt x="5" y="6"/>
                      </a:cubicBezTo>
                      <a:cubicBezTo>
                        <a:pt x="5" y="6"/>
                        <a:pt x="3" y="6"/>
                        <a:pt x="3" y="6"/>
                      </a:cubicBezTo>
                      <a:cubicBezTo>
                        <a:pt x="3" y="7"/>
                        <a:pt x="5" y="7"/>
                        <a:pt x="5" y="7"/>
                      </a:cubicBezTo>
                      <a:cubicBezTo>
                        <a:pt x="5" y="6"/>
                        <a:pt x="5" y="8"/>
                        <a:pt x="5" y="8"/>
                      </a:cubicBezTo>
                      <a:cubicBezTo>
                        <a:pt x="5" y="8"/>
                        <a:pt x="3" y="7"/>
                        <a:pt x="2" y="7"/>
                      </a:cubicBezTo>
                      <a:cubicBezTo>
                        <a:pt x="3" y="7"/>
                        <a:pt x="0" y="10"/>
                        <a:pt x="1" y="9"/>
                      </a:cubicBezTo>
                      <a:cubicBezTo>
                        <a:pt x="0" y="11"/>
                        <a:pt x="8" y="10"/>
                        <a:pt x="8" y="10"/>
                      </a:cubicBezTo>
                      <a:cubicBezTo>
                        <a:pt x="9" y="10"/>
                        <a:pt x="13" y="11"/>
                        <a:pt x="13" y="11"/>
                      </a:cubicBezTo>
                      <a:cubicBezTo>
                        <a:pt x="12" y="11"/>
                        <a:pt x="11" y="11"/>
                        <a:pt x="11" y="12"/>
                      </a:cubicBezTo>
                      <a:cubicBezTo>
                        <a:pt x="11" y="12"/>
                        <a:pt x="12" y="13"/>
                        <a:pt x="12" y="13"/>
                      </a:cubicBezTo>
                      <a:cubicBezTo>
                        <a:pt x="11" y="14"/>
                        <a:pt x="9" y="14"/>
                        <a:pt x="8" y="14"/>
                      </a:cubicBezTo>
                      <a:cubicBezTo>
                        <a:pt x="8" y="14"/>
                        <a:pt x="2" y="15"/>
                        <a:pt x="3" y="15"/>
                      </a:cubicBezTo>
                      <a:cubicBezTo>
                        <a:pt x="5" y="16"/>
                        <a:pt x="8" y="15"/>
                        <a:pt x="10" y="16"/>
                      </a:cubicBezTo>
                      <a:cubicBezTo>
                        <a:pt x="11" y="17"/>
                        <a:pt x="11" y="18"/>
                        <a:pt x="12" y="18"/>
                      </a:cubicBezTo>
                      <a:cubicBezTo>
                        <a:pt x="12" y="18"/>
                        <a:pt x="14" y="17"/>
                        <a:pt x="15" y="17"/>
                      </a:cubicBezTo>
                      <a:cubicBezTo>
                        <a:pt x="14" y="17"/>
                        <a:pt x="13" y="18"/>
                        <a:pt x="13" y="18"/>
                      </a:cubicBezTo>
                      <a:cubicBezTo>
                        <a:pt x="13" y="19"/>
                        <a:pt x="15" y="18"/>
                        <a:pt x="15" y="18"/>
                      </a:cubicBezTo>
                      <a:cubicBezTo>
                        <a:pt x="16" y="19"/>
                        <a:pt x="8" y="23"/>
                        <a:pt x="10" y="23"/>
                      </a:cubicBezTo>
                      <a:cubicBezTo>
                        <a:pt x="12" y="24"/>
                        <a:pt x="14" y="23"/>
                        <a:pt x="15" y="23"/>
                      </a:cubicBezTo>
                      <a:cubicBezTo>
                        <a:pt x="17" y="23"/>
                        <a:pt x="19" y="23"/>
                        <a:pt x="21" y="24"/>
                      </a:cubicBezTo>
                      <a:cubicBezTo>
                        <a:pt x="20" y="23"/>
                        <a:pt x="20" y="24"/>
                        <a:pt x="20" y="24"/>
                      </a:cubicBezTo>
                      <a:cubicBezTo>
                        <a:pt x="21" y="25"/>
                        <a:pt x="22" y="25"/>
                        <a:pt x="22" y="25"/>
                      </a:cubicBezTo>
                      <a:cubicBezTo>
                        <a:pt x="24" y="26"/>
                        <a:pt x="27" y="26"/>
                        <a:pt x="29" y="26"/>
                      </a:cubicBezTo>
                      <a:cubicBezTo>
                        <a:pt x="31" y="26"/>
                        <a:pt x="31" y="25"/>
                        <a:pt x="33" y="25"/>
                      </a:cubicBezTo>
                      <a:cubicBezTo>
                        <a:pt x="35" y="24"/>
                        <a:pt x="37" y="24"/>
                        <a:pt x="39" y="23"/>
                      </a:cubicBezTo>
                      <a:cubicBezTo>
                        <a:pt x="42" y="21"/>
                        <a:pt x="43" y="20"/>
                        <a:pt x="46" y="19"/>
                      </a:cubicBezTo>
                      <a:cubicBezTo>
                        <a:pt x="48" y="19"/>
                        <a:pt x="49" y="16"/>
                        <a:pt x="52" y="16"/>
                      </a:cubicBezTo>
                      <a:cubicBezTo>
                        <a:pt x="52" y="15"/>
                        <a:pt x="53" y="15"/>
                        <a:pt x="52" y="14"/>
                      </a:cubicBezTo>
                      <a:cubicBezTo>
                        <a:pt x="51" y="13"/>
                        <a:pt x="53" y="13"/>
                        <a:pt x="54" y="13"/>
                      </a:cubicBezTo>
                      <a:cubicBezTo>
                        <a:pt x="54" y="13"/>
                        <a:pt x="52" y="12"/>
                        <a:pt x="52" y="12"/>
                      </a:cubicBezTo>
                      <a:cubicBezTo>
                        <a:pt x="52" y="11"/>
                        <a:pt x="54" y="10"/>
                        <a:pt x="53" y="10"/>
                      </a:cubicBezTo>
                      <a:cubicBezTo>
                        <a:pt x="51" y="9"/>
                        <a:pt x="54" y="10"/>
                        <a:pt x="53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98" name="Freeform 406">
                  <a:extLst>
                    <a:ext uri="{FF2B5EF4-FFF2-40B4-BE49-F238E27FC236}">
                      <a16:creationId xmlns:a16="http://schemas.microsoft.com/office/drawing/2014/main" id="{598830DA-6A39-7244-8A4A-824610E32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85531" y="4439516"/>
                  <a:ext cx="840764" cy="579771"/>
                </a:xfrm>
                <a:custGeom>
                  <a:avLst/>
                  <a:gdLst>
                    <a:gd name="T0" fmla="*/ 77 w 90"/>
                    <a:gd name="T1" fmla="*/ 2 h 62"/>
                    <a:gd name="T2" fmla="*/ 66 w 90"/>
                    <a:gd name="T3" fmla="*/ 6 h 62"/>
                    <a:gd name="T4" fmla="*/ 51 w 90"/>
                    <a:gd name="T5" fmla="*/ 8 h 62"/>
                    <a:gd name="T6" fmla="*/ 48 w 90"/>
                    <a:gd name="T7" fmla="*/ 9 h 62"/>
                    <a:gd name="T8" fmla="*/ 39 w 90"/>
                    <a:gd name="T9" fmla="*/ 11 h 62"/>
                    <a:gd name="T10" fmla="*/ 32 w 90"/>
                    <a:gd name="T11" fmla="*/ 14 h 62"/>
                    <a:gd name="T12" fmla="*/ 26 w 90"/>
                    <a:gd name="T13" fmla="*/ 19 h 62"/>
                    <a:gd name="T14" fmla="*/ 26 w 90"/>
                    <a:gd name="T15" fmla="*/ 21 h 62"/>
                    <a:gd name="T16" fmla="*/ 27 w 90"/>
                    <a:gd name="T17" fmla="*/ 23 h 62"/>
                    <a:gd name="T18" fmla="*/ 23 w 90"/>
                    <a:gd name="T19" fmla="*/ 25 h 62"/>
                    <a:gd name="T20" fmla="*/ 21 w 90"/>
                    <a:gd name="T21" fmla="*/ 28 h 62"/>
                    <a:gd name="T22" fmla="*/ 21 w 90"/>
                    <a:gd name="T23" fmla="*/ 29 h 62"/>
                    <a:gd name="T24" fmla="*/ 14 w 90"/>
                    <a:gd name="T25" fmla="*/ 31 h 62"/>
                    <a:gd name="T26" fmla="*/ 19 w 90"/>
                    <a:gd name="T27" fmla="*/ 34 h 62"/>
                    <a:gd name="T28" fmla="*/ 9 w 90"/>
                    <a:gd name="T29" fmla="*/ 38 h 62"/>
                    <a:gd name="T30" fmla="*/ 6 w 90"/>
                    <a:gd name="T31" fmla="*/ 41 h 62"/>
                    <a:gd name="T32" fmla="*/ 5 w 90"/>
                    <a:gd name="T33" fmla="*/ 47 h 62"/>
                    <a:gd name="T34" fmla="*/ 4 w 90"/>
                    <a:gd name="T35" fmla="*/ 53 h 62"/>
                    <a:gd name="T36" fmla="*/ 12 w 90"/>
                    <a:gd name="T37" fmla="*/ 55 h 62"/>
                    <a:gd name="T38" fmla="*/ 12 w 90"/>
                    <a:gd name="T39" fmla="*/ 56 h 62"/>
                    <a:gd name="T40" fmla="*/ 16 w 90"/>
                    <a:gd name="T41" fmla="*/ 62 h 62"/>
                    <a:gd name="T42" fmla="*/ 26 w 90"/>
                    <a:gd name="T43" fmla="*/ 61 h 62"/>
                    <a:gd name="T44" fmla="*/ 26 w 90"/>
                    <a:gd name="T45" fmla="*/ 59 h 62"/>
                    <a:gd name="T46" fmla="*/ 20 w 90"/>
                    <a:gd name="T47" fmla="*/ 48 h 62"/>
                    <a:gd name="T48" fmla="*/ 20 w 90"/>
                    <a:gd name="T49" fmla="*/ 42 h 62"/>
                    <a:gd name="T50" fmla="*/ 22 w 90"/>
                    <a:gd name="T51" fmla="*/ 40 h 62"/>
                    <a:gd name="T52" fmla="*/ 21 w 90"/>
                    <a:gd name="T53" fmla="*/ 36 h 62"/>
                    <a:gd name="T54" fmla="*/ 27 w 90"/>
                    <a:gd name="T55" fmla="*/ 34 h 62"/>
                    <a:gd name="T56" fmla="*/ 27 w 90"/>
                    <a:gd name="T57" fmla="*/ 32 h 62"/>
                    <a:gd name="T58" fmla="*/ 32 w 90"/>
                    <a:gd name="T59" fmla="*/ 31 h 62"/>
                    <a:gd name="T60" fmla="*/ 35 w 90"/>
                    <a:gd name="T61" fmla="*/ 29 h 62"/>
                    <a:gd name="T62" fmla="*/ 35 w 90"/>
                    <a:gd name="T63" fmla="*/ 26 h 62"/>
                    <a:gd name="T64" fmla="*/ 42 w 90"/>
                    <a:gd name="T65" fmla="*/ 24 h 62"/>
                    <a:gd name="T66" fmla="*/ 45 w 90"/>
                    <a:gd name="T67" fmla="*/ 22 h 62"/>
                    <a:gd name="T68" fmla="*/ 58 w 90"/>
                    <a:gd name="T69" fmla="*/ 15 h 62"/>
                    <a:gd name="T70" fmla="*/ 81 w 90"/>
                    <a:gd name="T71" fmla="*/ 8 h 62"/>
                    <a:gd name="T72" fmla="*/ 84 w 90"/>
                    <a:gd name="T73" fmla="*/ 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0" h="62">
                      <a:moveTo>
                        <a:pt x="84" y="1"/>
                      </a:moveTo>
                      <a:cubicBezTo>
                        <a:pt x="81" y="1"/>
                        <a:pt x="80" y="0"/>
                        <a:pt x="77" y="2"/>
                      </a:cubicBezTo>
                      <a:cubicBezTo>
                        <a:pt x="76" y="2"/>
                        <a:pt x="72" y="3"/>
                        <a:pt x="73" y="4"/>
                      </a:cubicBezTo>
                      <a:cubicBezTo>
                        <a:pt x="72" y="4"/>
                        <a:pt x="68" y="6"/>
                        <a:pt x="66" y="6"/>
                      </a:cubicBezTo>
                      <a:cubicBezTo>
                        <a:pt x="64" y="6"/>
                        <a:pt x="61" y="7"/>
                        <a:pt x="59" y="8"/>
                      </a:cubicBezTo>
                      <a:cubicBezTo>
                        <a:pt x="56" y="8"/>
                        <a:pt x="54" y="8"/>
                        <a:pt x="51" y="8"/>
                      </a:cubicBezTo>
                      <a:cubicBezTo>
                        <a:pt x="51" y="8"/>
                        <a:pt x="45" y="8"/>
                        <a:pt x="46" y="9"/>
                      </a:cubicBezTo>
                      <a:cubicBezTo>
                        <a:pt x="46" y="9"/>
                        <a:pt x="48" y="9"/>
                        <a:pt x="48" y="9"/>
                      </a:cubicBezTo>
                      <a:cubicBezTo>
                        <a:pt x="47" y="10"/>
                        <a:pt x="45" y="10"/>
                        <a:pt x="44" y="11"/>
                      </a:cubicBezTo>
                      <a:cubicBezTo>
                        <a:pt x="43" y="11"/>
                        <a:pt x="41" y="11"/>
                        <a:pt x="39" y="11"/>
                      </a:cubicBezTo>
                      <a:cubicBezTo>
                        <a:pt x="38" y="11"/>
                        <a:pt x="38" y="11"/>
                        <a:pt x="36" y="12"/>
                      </a:cubicBezTo>
                      <a:cubicBezTo>
                        <a:pt x="35" y="15"/>
                        <a:pt x="34" y="14"/>
                        <a:pt x="32" y="14"/>
                      </a:cubicBezTo>
                      <a:cubicBezTo>
                        <a:pt x="30" y="15"/>
                        <a:pt x="31" y="17"/>
                        <a:pt x="28" y="17"/>
                      </a:cubicBezTo>
                      <a:cubicBezTo>
                        <a:pt x="26" y="17"/>
                        <a:pt x="27" y="19"/>
                        <a:pt x="26" y="19"/>
                      </a:cubicBezTo>
                      <a:cubicBezTo>
                        <a:pt x="25" y="20"/>
                        <a:pt x="22" y="18"/>
                        <a:pt x="23" y="19"/>
                      </a:cubicBezTo>
                      <a:cubicBezTo>
                        <a:pt x="23" y="20"/>
                        <a:pt x="26" y="21"/>
                        <a:pt x="26" y="21"/>
                      </a:cubicBezTo>
                      <a:cubicBezTo>
                        <a:pt x="26" y="21"/>
                        <a:pt x="22" y="22"/>
                        <a:pt x="22" y="22"/>
                      </a:cubicBezTo>
                      <a:cubicBezTo>
                        <a:pt x="22" y="23"/>
                        <a:pt x="27" y="23"/>
                        <a:pt x="27" y="23"/>
                      </a:cubicBezTo>
                      <a:cubicBezTo>
                        <a:pt x="27" y="24"/>
                        <a:pt x="20" y="24"/>
                        <a:pt x="21" y="25"/>
                      </a:cubicBezTo>
                      <a:cubicBezTo>
                        <a:pt x="21" y="24"/>
                        <a:pt x="23" y="25"/>
                        <a:pt x="23" y="25"/>
                      </a:cubicBezTo>
                      <a:cubicBezTo>
                        <a:pt x="21" y="26"/>
                        <a:pt x="20" y="25"/>
                        <a:pt x="20" y="26"/>
                      </a:cubicBezTo>
                      <a:cubicBezTo>
                        <a:pt x="19" y="27"/>
                        <a:pt x="21" y="28"/>
                        <a:pt x="21" y="28"/>
                      </a:cubicBezTo>
                      <a:cubicBezTo>
                        <a:pt x="20" y="28"/>
                        <a:pt x="19" y="28"/>
                        <a:pt x="18" y="28"/>
                      </a:cubicBezTo>
                      <a:cubicBezTo>
                        <a:pt x="18" y="28"/>
                        <a:pt x="20" y="29"/>
                        <a:pt x="21" y="29"/>
                      </a:cubicBezTo>
                      <a:cubicBezTo>
                        <a:pt x="19" y="29"/>
                        <a:pt x="18" y="29"/>
                        <a:pt x="17" y="30"/>
                      </a:cubicBezTo>
                      <a:cubicBezTo>
                        <a:pt x="16" y="31"/>
                        <a:pt x="15" y="31"/>
                        <a:pt x="14" y="31"/>
                      </a:cubicBezTo>
                      <a:cubicBezTo>
                        <a:pt x="12" y="32"/>
                        <a:pt x="12" y="33"/>
                        <a:pt x="14" y="33"/>
                      </a:cubicBezTo>
                      <a:cubicBezTo>
                        <a:pt x="15" y="33"/>
                        <a:pt x="18" y="34"/>
                        <a:pt x="19" y="34"/>
                      </a:cubicBezTo>
                      <a:cubicBezTo>
                        <a:pt x="17" y="35"/>
                        <a:pt x="15" y="33"/>
                        <a:pt x="15" y="36"/>
                      </a:cubicBezTo>
                      <a:cubicBezTo>
                        <a:pt x="15" y="37"/>
                        <a:pt x="10" y="37"/>
                        <a:pt x="9" y="38"/>
                      </a:cubicBezTo>
                      <a:cubicBezTo>
                        <a:pt x="8" y="39"/>
                        <a:pt x="9" y="39"/>
                        <a:pt x="9" y="40"/>
                      </a:cubicBezTo>
                      <a:cubicBezTo>
                        <a:pt x="9" y="40"/>
                        <a:pt x="6" y="41"/>
                        <a:pt x="6" y="41"/>
                      </a:cubicBezTo>
                      <a:cubicBezTo>
                        <a:pt x="2" y="42"/>
                        <a:pt x="7" y="42"/>
                        <a:pt x="7" y="43"/>
                      </a:cubicBezTo>
                      <a:cubicBezTo>
                        <a:pt x="8" y="44"/>
                        <a:pt x="5" y="47"/>
                        <a:pt x="5" y="47"/>
                      </a:cubicBezTo>
                      <a:cubicBezTo>
                        <a:pt x="3" y="49"/>
                        <a:pt x="0" y="47"/>
                        <a:pt x="0" y="51"/>
                      </a:cubicBezTo>
                      <a:cubicBezTo>
                        <a:pt x="0" y="55"/>
                        <a:pt x="2" y="53"/>
                        <a:pt x="4" y="53"/>
                      </a:cubicBezTo>
                      <a:cubicBezTo>
                        <a:pt x="6" y="54"/>
                        <a:pt x="7" y="55"/>
                        <a:pt x="9" y="54"/>
                      </a:cubicBezTo>
                      <a:cubicBezTo>
                        <a:pt x="9" y="54"/>
                        <a:pt x="11" y="56"/>
                        <a:pt x="12" y="55"/>
                      </a:cubicBezTo>
                      <a:cubicBezTo>
                        <a:pt x="12" y="55"/>
                        <a:pt x="10" y="55"/>
                        <a:pt x="10" y="56"/>
                      </a:cubicBezTo>
                      <a:cubicBezTo>
                        <a:pt x="11" y="56"/>
                        <a:pt x="12" y="56"/>
                        <a:pt x="12" y="56"/>
                      </a:cubicBezTo>
                      <a:cubicBezTo>
                        <a:pt x="12" y="56"/>
                        <a:pt x="10" y="60"/>
                        <a:pt x="10" y="60"/>
                      </a:cubicBezTo>
                      <a:cubicBezTo>
                        <a:pt x="12" y="61"/>
                        <a:pt x="14" y="61"/>
                        <a:pt x="16" y="62"/>
                      </a:cubicBezTo>
                      <a:cubicBezTo>
                        <a:pt x="19" y="62"/>
                        <a:pt x="20" y="62"/>
                        <a:pt x="23" y="62"/>
                      </a:cubicBezTo>
                      <a:cubicBezTo>
                        <a:pt x="24" y="61"/>
                        <a:pt x="25" y="61"/>
                        <a:pt x="26" y="61"/>
                      </a:cubicBezTo>
                      <a:cubicBezTo>
                        <a:pt x="27" y="62"/>
                        <a:pt x="28" y="62"/>
                        <a:pt x="30" y="62"/>
                      </a:cubicBezTo>
                      <a:cubicBezTo>
                        <a:pt x="31" y="62"/>
                        <a:pt x="27" y="59"/>
                        <a:pt x="26" y="59"/>
                      </a:cubicBezTo>
                      <a:cubicBezTo>
                        <a:pt x="24" y="57"/>
                        <a:pt x="23" y="55"/>
                        <a:pt x="22" y="53"/>
                      </a:cubicBezTo>
                      <a:cubicBezTo>
                        <a:pt x="20" y="51"/>
                        <a:pt x="21" y="50"/>
                        <a:pt x="20" y="48"/>
                      </a:cubicBezTo>
                      <a:cubicBezTo>
                        <a:pt x="19" y="45"/>
                        <a:pt x="18" y="45"/>
                        <a:pt x="20" y="43"/>
                      </a:cubicBezTo>
                      <a:cubicBezTo>
                        <a:pt x="21" y="43"/>
                        <a:pt x="20" y="43"/>
                        <a:pt x="20" y="42"/>
                      </a:cubicBezTo>
                      <a:cubicBezTo>
                        <a:pt x="21" y="41"/>
                        <a:pt x="24" y="42"/>
                        <a:pt x="24" y="41"/>
                      </a:cubicBezTo>
                      <a:cubicBezTo>
                        <a:pt x="24" y="41"/>
                        <a:pt x="22" y="40"/>
                        <a:pt x="22" y="40"/>
                      </a:cubicBezTo>
                      <a:cubicBezTo>
                        <a:pt x="23" y="39"/>
                        <a:pt x="26" y="40"/>
                        <a:pt x="26" y="39"/>
                      </a:cubicBezTo>
                      <a:cubicBezTo>
                        <a:pt x="26" y="38"/>
                        <a:pt x="21" y="37"/>
                        <a:pt x="21" y="36"/>
                      </a:cubicBezTo>
                      <a:cubicBezTo>
                        <a:pt x="21" y="36"/>
                        <a:pt x="29" y="37"/>
                        <a:pt x="29" y="37"/>
                      </a:cubicBezTo>
                      <a:cubicBezTo>
                        <a:pt x="29" y="36"/>
                        <a:pt x="27" y="35"/>
                        <a:pt x="27" y="34"/>
                      </a:cubicBezTo>
                      <a:cubicBezTo>
                        <a:pt x="27" y="33"/>
                        <a:pt x="30" y="35"/>
                        <a:pt x="31" y="34"/>
                      </a:cubicBezTo>
                      <a:cubicBezTo>
                        <a:pt x="31" y="33"/>
                        <a:pt x="27" y="31"/>
                        <a:pt x="27" y="32"/>
                      </a:cubicBezTo>
                      <a:cubicBezTo>
                        <a:pt x="27" y="31"/>
                        <a:pt x="31" y="33"/>
                        <a:pt x="32" y="32"/>
                      </a:cubicBezTo>
                      <a:cubicBezTo>
                        <a:pt x="32" y="32"/>
                        <a:pt x="33" y="31"/>
                        <a:pt x="32" y="31"/>
                      </a:cubicBezTo>
                      <a:cubicBezTo>
                        <a:pt x="32" y="31"/>
                        <a:pt x="30" y="29"/>
                        <a:pt x="30" y="29"/>
                      </a:cubicBezTo>
                      <a:cubicBezTo>
                        <a:pt x="32" y="29"/>
                        <a:pt x="33" y="30"/>
                        <a:pt x="35" y="29"/>
                      </a:cubicBezTo>
                      <a:cubicBezTo>
                        <a:pt x="35" y="28"/>
                        <a:pt x="37" y="27"/>
                        <a:pt x="37" y="27"/>
                      </a:cubicBezTo>
                      <a:cubicBezTo>
                        <a:pt x="37" y="26"/>
                        <a:pt x="35" y="26"/>
                        <a:pt x="35" y="26"/>
                      </a:cubicBezTo>
                      <a:cubicBezTo>
                        <a:pt x="36" y="26"/>
                        <a:pt x="39" y="26"/>
                        <a:pt x="39" y="24"/>
                      </a:cubicBezTo>
                      <a:cubicBezTo>
                        <a:pt x="39" y="22"/>
                        <a:pt x="41" y="25"/>
                        <a:pt x="42" y="24"/>
                      </a:cubicBezTo>
                      <a:cubicBezTo>
                        <a:pt x="42" y="24"/>
                        <a:pt x="41" y="23"/>
                        <a:pt x="41" y="23"/>
                      </a:cubicBezTo>
                      <a:cubicBezTo>
                        <a:pt x="42" y="22"/>
                        <a:pt x="45" y="23"/>
                        <a:pt x="45" y="22"/>
                      </a:cubicBezTo>
                      <a:cubicBezTo>
                        <a:pt x="46" y="21"/>
                        <a:pt x="45" y="20"/>
                        <a:pt x="44" y="20"/>
                      </a:cubicBezTo>
                      <a:cubicBezTo>
                        <a:pt x="49" y="18"/>
                        <a:pt x="53" y="16"/>
                        <a:pt x="58" y="15"/>
                      </a:cubicBezTo>
                      <a:cubicBezTo>
                        <a:pt x="61" y="14"/>
                        <a:pt x="65" y="13"/>
                        <a:pt x="68" y="12"/>
                      </a:cubicBezTo>
                      <a:cubicBezTo>
                        <a:pt x="73" y="11"/>
                        <a:pt x="77" y="10"/>
                        <a:pt x="81" y="8"/>
                      </a:cubicBezTo>
                      <a:cubicBezTo>
                        <a:pt x="83" y="8"/>
                        <a:pt x="86" y="6"/>
                        <a:pt x="88" y="4"/>
                      </a:cubicBezTo>
                      <a:cubicBezTo>
                        <a:pt x="90" y="2"/>
                        <a:pt x="86" y="1"/>
                        <a:pt x="84" y="1"/>
                      </a:cubicBezTo>
                      <a:cubicBezTo>
                        <a:pt x="82" y="1"/>
                        <a:pt x="86" y="1"/>
                        <a:pt x="8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99" name="Freeform 407">
                  <a:extLst>
                    <a:ext uri="{FF2B5EF4-FFF2-40B4-BE49-F238E27FC236}">
                      <a16:creationId xmlns:a16="http://schemas.microsoft.com/office/drawing/2014/main" id="{9BA02FA0-2C06-4D42-B5AB-223820D3F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41584" y="4197415"/>
                  <a:ext cx="299364" cy="149721"/>
                </a:xfrm>
                <a:custGeom>
                  <a:avLst/>
                  <a:gdLst>
                    <a:gd name="T0" fmla="*/ 16 w 32"/>
                    <a:gd name="T1" fmla="*/ 6 h 16"/>
                    <a:gd name="T2" fmla="*/ 19 w 32"/>
                    <a:gd name="T3" fmla="*/ 1 h 16"/>
                    <a:gd name="T4" fmla="*/ 16 w 32"/>
                    <a:gd name="T5" fmla="*/ 0 h 16"/>
                    <a:gd name="T6" fmla="*/ 15 w 32"/>
                    <a:gd name="T7" fmla="*/ 2 h 16"/>
                    <a:gd name="T8" fmla="*/ 10 w 32"/>
                    <a:gd name="T9" fmla="*/ 2 h 16"/>
                    <a:gd name="T10" fmla="*/ 9 w 32"/>
                    <a:gd name="T11" fmla="*/ 4 h 16"/>
                    <a:gd name="T12" fmla="*/ 12 w 32"/>
                    <a:gd name="T13" fmla="*/ 4 h 16"/>
                    <a:gd name="T14" fmla="*/ 10 w 32"/>
                    <a:gd name="T15" fmla="*/ 8 h 16"/>
                    <a:gd name="T16" fmla="*/ 5 w 32"/>
                    <a:gd name="T17" fmla="*/ 10 h 16"/>
                    <a:gd name="T18" fmla="*/ 1 w 32"/>
                    <a:gd name="T19" fmla="*/ 15 h 16"/>
                    <a:gd name="T20" fmla="*/ 8 w 32"/>
                    <a:gd name="T21" fmla="*/ 15 h 16"/>
                    <a:gd name="T22" fmla="*/ 17 w 32"/>
                    <a:gd name="T23" fmla="*/ 14 h 16"/>
                    <a:gd name="T24" fmla="*/ 28 w 32"/>
                    <a:gd name="T25" fmla="*/ 12 h 16"/>
                    <a:gd name="T26" fmla="*/ 29 w 32"/>
                    <a:gd name="T27" fmla="*/ 7 h 16"/>
                    <a:gd name="T28" fmla="*/ 22 w 32"/>
                    <a:gd name="T29" fmla="*/ 3 h 16"/>
                    <a:gd name="T30" fmla="*/ 16 w 32"/>
                    <a:gd name="T31" fmla="*/ 6 h 16"/>
                    <a:gd name="T32" fmla="*/ 16 w 32"/>
                    <a:gd name="T33" fmla="*/ 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2" h="16">
                      <a:moveTo>
                        <a:pt x="16" y="6"/>
                      </a:moveTo>
                      <a:cubicBezTo>
                        <a:pt x="16" y="6"/>
                        <a:pt x="19" y="2"/>
                        <a:pt x="19" y="1"/>
                      </a:cubicBezTo>
                      <a:cubicBezTo>
                        <a:pt x="18" y="0"/>
                        <a:pt x="17" y="0"/>
                        <a:pt x="16" y="0"/>
                      </a:cubicBezTo>
                      <a:cubicBezTo>
                        <a:pt x="15" y="0"/>
                        <a:pt x="15" y="2"/>
                        <a:pt x="15" y="2"/>
                      </a:cubicBezTo>
                      <a:cubicBezTo>
                        <a:pt x="13" y="2"/>
                        <a:pt x="12" y="0"/>
                        <a:pt x="10" y="2"/>
                      </a:cubicBezTo>
                      <a:cubicBezTo>
                        <a:pt x="10" y="2"/>
                        <a:pt x="8" y="3"/>
                        <a:pt x="9" y="4"/>
                      </a:cubicBezTo>
                      <a:cubicBezTo>
                        <a:pt x="10" y="4"/>
                        <a:pt x="11" y="5"/>
                        <a:pt x="12" y="4"/>
                      </a:cubicBezTo>
                      <a:cubicBezTo>
                        <a:pt x="10" y="5"/>
                        <a:pt x="5" y="6"/>
                        <a:pt x="10" y="8"/>
                      </a:cubicBezTo>
                      <a:cubicBezTo>
                        <a:pt x="7" y="7"/>
                        <a:pt x="6" y="8"/>
                        <a:pt x="5" y="10"/>
                      </a:cubicBezTo>
                      <a:cubicBezTo>
                        <a:pt x="4" y="11"/>
                        <a:pt x="0" y="15"/>
                        <a:pt x="1" y="15"/>
                      </a:cubicBezTo>
                      <a:cubicBezTo>
                        <a:pt x="3" y="16"/>
                        <a:pt x="6" y="16"/>
                        <a:pt x="8" y="15"/>
                      </a:cubicBezTo>
                      <a:cubicBezTo>
                        <a:pt x="11" y="13"/>
                        <a:pt x="14" y="13"/>
                        <a:pt x="17" y="14"/>
                      </a:cubicBezTo>
                      <a:cubicBezTo>
                        <a:pt x="21" y="14"/>
                        <a:pt x="24" y="13"/>
                        <a:pt x="28" y="12"/>
                      </a:cubicBezTo>
                      <a:cubicBezTo>
                        <a:pt x="30" y="11"/>
                        <a:pt x="32" y="8"/>
                        <a:pt x="29" y="7"/>
                      </a:cubicBezTo>
                      <a:cubicBezTo>
                        <a:pt x="27" y="6"/>
                        <a:pt x="24" y="2"/>
                        <a:pt x="22" y="3"/>
                      </a:cubicBezTo>
                      <a:cubicBezTo>
                        <a:pt x="20" y="3"/>
                        <a:pt x="18" y="6"/>
                        <a:pt x="16" y="6"/>
                      </a:cubicBezTo>
                      <a:cubicBezTo>
                        <a:pt x="15" y="6"/>
                        <a:pt x="17" y="6"/>
                        <a:pt x="16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00" name="Freeform 408">
                  <a:extLst>
                    <a:ext uri="{FF2B5EF4-FFF2-40B4-BE49-F238E27FC236}">
                      <a16:creationId xmlns:a16="http://schemas.microsoft.com/office/drawing/2014/main" id="{A8DF5258-33D5-464C-8E4D-4C1B63F08F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99546" y="4111405"/>
                  <a:ext cx="280255" cy="149721"/>
                </a:xfrm>
                <a:custGeom>
                  <a:avLst/>
                  <a:gdLst>
                    <a:gd name="T0" fmla="*/ 26 w 30"/>
                    <a:gd name="T1" fmla="*/ 10 h 16"/>
                    <a:gd name="T2" fmla="*/ 28 w 30"/>
                    <a:gd name="T3" fmla="*/ 7 h 16"/>
                    <a:gd name="T4" fmla="*/ 29 w 30"/>
                    <a:gd name="T5" fmla="*/ 5 h 16"/>
                    <a:gd name="T6" fmla="*/ 26 w 30"/>
                    <a:gd name="T7" fmla="*/ 3 h 16"/>
                    <a:gd name="T8" fmla="*/ 22 w 30"/>
                    <a:gd name="T9" fmla="*/ 3 h 16"/>
                    <a:gd name="T10" fmla="*/ 17 w 30"/>
                    <a:gd name="T11" fmla="*/ 4 h 16"/>
                    <a:gd name="T12" fmla="*/ 18 w 30"/>
                    <a:gd name="T13" fmla="*/ 1 h 16"/>
                    <a:gd name="T14" fmla="*/ 12 w 30"/>
                    <a:gd name="T15" fmla="*/ 1 h 16"/>
                    <a:gd name="T16" fmla="*/ 5 w 30"/>
                    <a:gd name="T17" fmla="*/ 4 h 16"/>
                    <a:gd name="T18" fmla="*/ 7 w 30"/>
                    <a:gd name="T19" fmla="*/ 4 h 16"/>
                    <a:gd name="T20" fmla="*/ 0 w 30"/>
                    <a:gd name="T21" fmla="*/ 8 h 16"/>
                    <a:gd name="T22" fmla="*/ 4 w 30"/>
                    <a:gd name="T23" fmla="*/ 9 h 16"/>
                    <a:gd name="T24" fmla="*/ 7 w 30"/>
                    <a:gd name="T25" fmla="*/ 12 h 16"/>
                    <a:gd name="T26" fmla="*/ 12 w 30"/>
                    <a:gd name="T27" fmla="*/ 13 h 16"/>
                    <a:gd name="T28" fmla="*/ 19 w 30"/>
                    <a:gd name="T29" fmla="*/ 16 h 16"/>
                    <a:gd name="T30" fmla="*/ 28 w 30"/>
                    <a:gd name="T31" fmla="*/ 15 h 16"/>
                    <a:gd name="T32" fmla="*/ 26 w 30"/>
                    <a:gd name="T33" fmla="*/ 10 h 16"/>
                    <a:gd name="T34" fmla="*/ 26 w 30"/>
                    <a:gd name="T3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16">
                      <a:moveTo>
                        <a:pt x="26" y="10"/>
                      </a:moveTo>
                      <a:cubicBezTo>
                        <a:pt x="29" y="11"/>
                        <a:pt x="27" y="9"/>
                        <a:pt x="28" y="7"/>
                      </a:cubicBezTo>
                      <a:cubicBezTo>
                        <a:pt x="28" y="6"/>
                        <a:pt x="29" y="6"/>
                        <a:pt x="29" y="5"/>
                      </a:cubicBezTo>
                      <a:cubicBezTo>
                        <a:pt x="29" y="4"/>
                        <a:pt x="27" y="3"/>
                        <a:pt x="26" y="3"/>
                      </a:cubicBezTo>
                      <a:cubicBezTo>
                        <a:pt x="25" y="2"/>
                        <a:pt x="23" y="2"/>
                        <a:pt x="22" y="3"/>
                      </a:cubicBezTo>
                      <a:cubicBezTo>
                        <a:pt x="22" y="3"/>
                        <a:pt x="17" y="4"/>
                        <a:pt x="17" y="4"/>
                      </a:cubicBezTo>
                      <a:cubicBezTo>
                        <a:pt x="17" y="4"/>
                        <a:pt x="21" y="2"/>
                        <a:pt x="18" y="1"/>
                      </a:cubicBezTo>
                      <a:cubicBezTo>
                        <a:pt x="16" y="0"/>
                        <a:pt x="14" y="1"/>
                        <a:pt x="12" y="1"/>
                      </a:cubicBezTo>
                      <a:cubicBezTo>
                        <a:pt x="11" y="1"/>
                        <a:pt x="6" y="2"/>
                        <a:pt x="5" y="4"/>
                      </a:cubicBezTo>
                      <a:cubicBezTo>
                        <a:pt x="5" y="4"/>
                        <a:pt x="7" y="4"/>
                        <a:pt x="7" y="4"/>
                      </a:cubicBezTo>
                      <a:cubicBezTo>
                        <a:pt x="7" y="4"/>
                        <a:pt x="0" y="7"/>
                        <a:pt x="0" y="8"/>
                      </a:cubicBezTo>
                      <a:cubicBezTo>
                        <a:pt x="0" y="8"/>
                        <a:pt x="4" y="9"/>
                        <a:pt x="4" y="9"/>
                      </a:cubicBezTo>
                      <a:cubicBezTo>
                        <a:pt x="5" y="9"/>
                        <a:pt x="6" y="11"/>
                        <a:pt x="7" y="12"/>
                      </a:cubicBezTo>
                      <a:cubicBezTo>
                        <a:pt x="9" y="13"/>
                        <a:pt x="10" y="13"/>
                        <a:pt x="12" y="13"/>
                      </a:cubicBezTo>
                      <a:cubicBezTo>
                        <a:pt x="14" y="14"/>
                        <a:pt x="17" y="16"/>
                        <a:pt x="19" y="16"/>
                      </a:cubicBezTo>
                      <a:cubicBezTo>
                        <a:pt x="22" y="16"/>
                        <a:pt x="25" y="16"/>
                        <a:pt x="28" y="15"/>
                      </a:cubicBezTo>
                      <a:cubicBezTo>
                        <a:pt x="30" y="15"/>
                        <a:pt x="26" y="10"/>
                        <a:pt x="26" y="10"/>
                      </a:cubicBezTo>
                      <a:cubicBezTo>
                        <a:pt x="27" y="10"/>
                        <a:pt x="25" y="10"/>
                        <a:pt x="26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01" name="Freeform 409">
                  <a:extLst>
                    <a:ext uri="{FF2B5EF4-FFF2-40B4-BE49-F238E27FC236}">
                      <a16:creationId xmlns:a16="http://schemas.microsoft.com/office/drawing/2014/main" id="{24A7F950-3A13-424C-B52A-8AFE3D6F0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16742" y="4120960"/>
                  <a:ext cx="140127" cy="47785"/>
                </a:xfrm>
                <a:custGeom>
                  <a:avLst/>
                  <a:gdLst>
                    <a:gd name="T0" fmla="*/ 9 w 15"/>
                    <a:gd name="T1" fmla="*/ 1 h 5"/>
                    <a:gd name="T2" fmla="*/ 4 w 15"/>
                    <a:gd name="T3" fmla="*/ 1 h 5"/>
                    <a:gd name="T4" fmla="*/ 0 w 15"/>
                    <a:gd name="T5" fmla="*/ 1 h 5"/>
                    <a:gd name="T6" fmla="*/ 1 w 15"/>
                    <a:gd name="T7" fmla="*/ 3 h 5"/>
                    <a:gd name="T8" fmla="*/ 6 w 15"/>
                    <a:gd name="T9" fmla="*/ 5 h 5"/>
                    <a:gd name="T10" fmla="*/ 9 w 15"/>
                    <a:gd name="T11" fmla="*/ 1 h 5"/>
                    <a:gd name="T12" fmla="*/ 9 w 15"/>
                    <a:gd name="T13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5">
                      <a:moveTo>
                        <a:pt x="9" y="1"/>
                      </a:moveTo>
                      <a:cubicBezTo>
                        <a:pt x="8" y="1"/>
                        <a:pt x="6" y="1"/>
                        <a:pt x="4" y="1"/>
                      </a:cubicBezTo>
                      <a:cubicBezTo>
                        <a:pt x="3" y="1"/>
                        <a:pt x="1" y="0"/>
                        <a:pt x="0" y="1"/>
                      </a:cubicBezTo>
                      <a:cubicBezTo>
                        <a:pt x="0" y="1"/>
                        <a:pt x="0" y="3"/>
                        <a:pt x="1" y="3"/>
                      </a:cubicBezTo>
                      <a:cubicBezTo>
                        <a:pt x="3" y="4"/>
                        <a:pt x="4" y="5"/>
                        <a:pt x="6" y="5"/>
                      </a:cubicBezTo>
                      <a:cubicBezTo>
                        <a:pt x="8" y="5"/>
                        <a:pt x="15" y="2"/>
                        <a:pt x="9" y="1"/>
                      </a:cubicBezTo>
                      <a:cubicBezTo>
                        <a:pt x="8" y="1"/>
                        <a:pt x="10" y="2"/>
                        <a:pt x="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02" name="Freeform 410">
                  <a:extLst>
                    <a:ext uri="{FF2B5EF4-FFF2-40B4-BE49-F238E27FC236}">
                      <a16:creationId xmlns:a16="http://schemas.microsoft.com/office/drawing/2014/main" id="{0DC74120-2C1D-2A44-AF00-00C58531D6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42219" y="3990355"/>
                  <a:ext cx="235667" cy="149721"/>
                </a:xfrm>
                <a:custGeom>
                  <a:avLst/>
                  <a:gdLst>
                    <a:gd name="T0" fmla="*/ 7 w 25"/>
                    <a:gd name="T1" fmla="*/ 15 h 16"/>
                    <a:gd name="T2" fmla="*/ 3 w 25"/>
                    <a:gd name="T3" fmla="*/ 13 h 16"/>
                    <a:gd name="T4" fmla="*/ 4 w 25"/>
                    <a:gd name="T5" fmla="*/ 12 h 16"/>
                    <a:gd name="T6" fmla="*/ 0 w 25"/>
                    <a:gd name="T7" fmla="*/ 12 h 16"/>
                    <a:gd name="T8" fmla="*/ 3 w 25"/>
                    <a:gd name="T9" fmla="*/ 11 h 16"/>
                    <a:gd name="T10" fmla="*/ 2 w 25"/>
                    <a:gd name="T11" fmla="*/ 10 h 16"/>
                    <a:gd name="T12" fmla="*/ 6 w 25"/>
                    <a:gd name="T13" fmla="*/ 6 h 16"/>
                    <a:gd name="T14" fmla="*/ 5 w 25"/>
                    <a:gd name="T15" fmla="*/ 6 h 16"/>
                    <a:gd name="T16" fmla="*/ 11 w 25"/>
                    <a:gd name="T17" fmla="*/ 3 h 16"/>
                    <a:gd name="T18" fmla="*/ 18 w 25"/>
                    <a:gd name="T19" fmla="*/ 0 h 16"/>
                    <a:gd name="T20" fmla="*/ 20 w 25"/>
                    <a:gd name="T21" fmla="*/ 4 h 16"/>
                    <a:gd name="T22" fmla="*/ 25 w 25"/>
                    <a:gd name="T23" fmla="*/ 7 h 16"/>
                    <a:gd name="T24" fmla="*/ 21 w 25"/>
                    <a:gd name="T25" fmla="*/ 9 h 16"/>
                    <a:gd name="T26" fmla="*/ 23 w 25"/>
                    <a:gd name="T27" fmla="*/ 12 h 16"/>
                    <a:gd name="T28" fmla="*/ 19 w 25"/>
                    <a:gd name="T29" fmla="*/ 13 h 16"/>
                    <a:gd name="T30" fmla="*/ 7 w 25"/>
                    <a:gd name="T31" fmla="*/ 15 h 16"/>
                    <a:gd name="T32" fmla="*/ 7 w 25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" h="16">
                      <a:moveTo>
                        <a:pt x="7" y="15"/>
                      </a:moveTo>
                      <a:cubicBezTo>
                        <a:pt x="6" y="14"/>
                        <a:pt x="4" y="14"/>
                        <a:pt x="3" y="13"/>
                      </a:cubicBezTo>
                      <a:cubicBezTo>
                        <a:pt x="2" y="12"/>
                        <a:pt x="4" y="12"/>
                        <a:pt x="4" y="12"/>
                      </a:cubicBezTo>
                      <a:cubicBezTo>
                        <a:pt x="4" y="12"/>
                        <a:pt x="0" y="13"/>
                        <a:pt x="0" y="12"/>
                      </a:cubicBezTo>
                      <a:cubicBezTo>
                        <a:pt x="0" y="10"/>
                        <a:pt x="3" y="11"/>
                        <a:pt x="3" y="11"/>
                      </a:cubicBezTo>
                      <a:cubicBezTo>
                        <a:pt x="3" y="10"/>
                        <a:pt x="2" y="10"/>
                        <a:pt x="2" y="10"/>
                      </a:cubicBezTo>
                      <a:cubicBezTo>
                        <a:pt x="2" y="10"/>
                        <a:pt x="7" y="7"/>
                        <a:pt x="6" y="6"/>
                      </a:cubicBezTo>
                      <a:cubicBezTo>
                        <a:pt x="6" y="6"/>
                        <a:pt x="5" y="6"/>
                        <a:pt x="5" y="6"/>
                      </a:cubicBezTo>
                      <a:cubicBezTo>
                        <a:pt x="6" y="4"/>
                        <a:pt x="9" y="4"/>
                        <a:pt x="11" y="3"/>
                      </a:cubicBezTo>
                      <a:cubicBezTo>
                        <a:pt x="13" y="2"/>
                        <a:pt x="16" y="1"/>
                        <a:pt x="18" y="0"/>
                      </a:cubicBezTo>
                      <a:cubicBezTo>
                        <a:pt x="18" y="0"/>
                        <a:pt x="19" y="3"/>
                        <a:pt x="20" y="4"/>
                      </a:cubicBezTo>
                      <a:cubicBezTo>
                        <a:pt x="20" y="4"/>
                        <a:pt x="25" y="6"/>
                        <a:pt x="25" y="7"/>
                      </a:cubicBezTo>
                      <a:cubicBezTo>
                        <a:pt x="25" y="8"/>
                        <a:pt x="20" y="7"/>
                        <a:pt x="21" y="9"/>
                      </a:cubicBezTo>
                      <a:cubicBezTo>
                        <a:pt x="21" y="9"/>
                        <a:pt x="23" y="10"/>
                        <a:pt x="23" y="12"/>
                      </a:cubicBezTo>
                      <a:cubicBezTo>
                        <a:pt x="22" y="12"/>
                        <a:pt x="20" y="12"/>
                        <a:pt x="19" y="13"/>
                      </a:cubicBezTo>
                      <a:cubicBezTo>
                        <a:pt x="16" y="14"/>
                        <a:pt x="10" y="16"/>
                        <a:pt x="7" y="15"/>
                      </a:cubicBezTo>
                      <a:cubicBezTo>
                        <a:pt x="6" y="14"/>
                        <a:pt x="9" y="16"/>
                        <a:pt x="7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03" name="Freeform 411">
                  <a:extLst>
                    <a:ext uri="{FF2B5EF4-FFF2-40B4-BE49-F238E27FC236}">
                      <a16:creationId xmlns:a16="http://schemas.microsoft.com/office/drawing/2014/main" id="{9BB3B284-CF9B-6048-8EBA-74DBA0090F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26298" y="4579679"/>
                  <a:ext cx="235667" cy="76452"/>
                </a:xfrm>
                <a:custGeom>
                  <a:avLst/>
                  <a:gdLst>
                    <a:gd name="T0" fmla="*/ 5 w 25"/>
                    <a:gd name="T1" fmla="*/ 3 h 8"/>
                    <a:gd name="T2" fmla="*/ 3 w 25"/>
                    <a:gd name="T3" fmla="*/ 1 h 8"/>
                    <a:gd name="T4" fmla="*/ 1 w 25"/>
                    <a:gd name="T5" fmla="*/ 2 h 8"/>
                    <a:gd name="T6" fmla="*/ 2 w 25"/>
                    <a:gd name="T7" fmla="*/ 4 h 8"/>
                    <a:gd name="T8" fmla="*/ 5 w 25"/>
                    <a:gd name="T9" fmla="*/ 6 h 8"/>
                    <a:gd name="T10" fmla="*/ 16 w 25"/>
                    <a:gd name="T11" fmla="*/ 8 h 8"/>
                    <a:gd name="T12" fmla="*/ 24 w 25"/>
                    <a:gd name="T13" fmla="*/ 5 h 8"/>
                    <a:gd name="T14" fmla="*/ 23 w 25"/>
                    <a:gd name="T15" fmla="*/ 6 h 8"/>
                    <a:gd name="T16" fmla="*/ 20 w 25"/>
                    <a:gd name="T17" fmla="*/ 4 h 8"/>
                    <a:gd name="T18" fmla="*/ 15 w 25"/>
                    <a:gd name="T19" fmla="*/ 4 h 8"/>
                    <a:gd name="T20" fmla="*/ 10 w 25"/>
                    <a:gd name="T21" fmla="*/ 2 h 8"/>
                    <a:gd name="T22" fmla="*/ 5 w 25"/>
                    <a:gd name="T23" fmla="*/ 3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5" h="8">
                      <a:moveTo>
                        <a:pt x="5" y="3"/>
                      </a:moveTo>
                      <a:cubicBezTo>
                        <a:pt x="4" y="3"/>
                        <a:pt x="4" y="1"/>
                        <a:pt x="3" y="1"/>
                      </a:cubicBezTo>
                      <a:cubicBezTo>
                        <a:pt x="3" y="0"/>
                        <a:pt x="1" y="2"/>
                        <a:pt x="1" y="2"/>
                      </a:cubicBezTo>
                      <a:cubicBezTo>
                        <a:pt x="0" y="4"/>
                        <a:pt x="1" y="4"/>
                        <a:pt x="2" y="4"/>
                      </a:cubicBezTo>
                      <a:cubicBezTo>
                        <a:pt x="3" y="4"/>
                        <a:pt x="4" y="6"/>
                        <a:pt x="5" y="6"/>
                      </a:cubicBezTo>
                      <a:cubicBezTo>
                        <a:pt x="9" y="7"/>
                        <a:pt x="12" y="8"/>
                        <a:pt x="16" y="8"/>
                      </a:cubicBezTo>
                      <a:cubicBezTo>
                        <a:pt x="17" y="8"/>
                        <a:pt x="25" y="7"/>
                        <a:pt x="24" y="5"/>
                      </a:cubicBezTo>
                      <a:cubicBezTo>
                        <a:pt x="23" y="5"/>
                        <a:pt x="23" y="6"/>
                        <a:pt x="23" y="6"/>
                      </a:cubicBezTo>
                      <a:cubicBezTo>
                        <a:pt x="22" y="6"/>
                        <a:pt x="21" y="5"/>
                        <a:pt x="20" y="4"/>
                      </a:cubicBezTo>
                      <a:cubicBezTo>
                        <a:pt x="19" y="4"/>
                        <a:pt x="17" y="3"/>
                        <a:pt x="15" y="4"/>
                      </a:cubicBezTo>
                      <a:cubicBezTo>
                        <a:pt x="14" y="4"/>
                        <a:pt x="12" y="2"/>
                        <a:pt x="10" y="2"/>
                      </a:cubicBezTo>
                      <a:cubicBezTo>
                        <a:pt x="8" y="2"/>
                        <a:pt x="7" y="3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04" name="Freeform 412">
                  <a:extLst>
                    <a:ext uri="{FF2B5EF4-FFF2-40B4-BE49-F238E27FC236}">
                      <a16:creationId xmlns:a16="http://schemas.microsoft.com/office/drawing/2014/main" id="{283B4AE6-A33B-0549-B078-D22FCE9F7E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26934" y="4729398"/>
                  <a:ext cx="197453" cy="76452"/>
                </a:xfrm>
                <a:custGeom>
                  <a:avLst/>
                  <a:gdLst>
                    <a:gd name="T0" fmla="*/ 2 w 21"/>
                    <a:gd name="T1" fmla="*/ 6 h 8"/>
                    <a:gd name="T2" fmla="*/ 8 w 21"/>
                    <a:gd name="T3" fmla="*/ 6 h 8"/>
                    <a:gd name="T4" fmla="*/ 14 w 21"/>
                    <a:gd name="T5" fmla="*/ 8 h 8"/>
                    <a:gd name="T6" fmla="*/ 19 w 21"/>
                    <a:gd name="T7" fmla="*/ 7 h 8"/>
                    <a:gd name="T8" fmla="*/ 17 w 21"/>
                    <a:gd name="T9" fmla="*/ 4 h 8"/>
                    <a:gd name="T10" fmla="*/ 7 w 21"/>
                    <a:gd name="T11" fmla="*/ 2 h 8"/>
                    <a:gd name="T12" fmla="*/ 4 w 21"/>
                    <a:gd name="T13" fmla="*/ 5 h 8"/>
                    <a:gd name="T14" fmla="*/ 2 w 21"/>
                    <a:gd name="T15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8">
                      <a:moveTo>
                        <a:pt x="2" y="6"/>
                      </a:moveTo>
                      <a:cubicBezTo>
                        <a:pt x="5" y="6"/>
                        <a:pt x="6" y="6"/>
                        <a:pt x="8" y="6"/>
                      </a:cubicBezTo>
                      <a:cubicBezTo>
                        <a:pt x="10" y="7"/>
                        <a:pt x="12" y="7"/>
                        <a:pt x="14" y="8"/>
                      </a:cubicBezTo>
                      <a:cubicBezTo>
                        <a:pt x="16" y="8"/>
                        <a:pt x="18" y="8"/>
                        <a:pt x="19" y="7"/>
                      </a:cubicBezTo>
                      <a:cubicBezTo>
                        <a:pt x="21" y="6"/>
                        <a:pt x="18" y="5"/>
                        <a:pt x="17" y="4"/>
                      </a:cubicBezTo>
                      <a:cubicBezTo>
                        <a:pt x="14" y="2"/>
                        <a:pt x="11" y="0"/>
                        <a:pt x="7" y="2"/>
                      </a:cubicBezTo>
                      <a:cubicBezTo>
                        <a:pt x="5" y="3"/>
                        <a:pt x="5" y="4"/>
                        <a:pt x="4" y="5"/>
                      </a:cubicBezTo>
                      <a:cubicBezTo>
                        <a:pt x="3" y="5"/>
                        <a:pt x="0" y="6"/>
                        <a:pt x="2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07" name="Freeform 413">
                  <a:extLst>
                    <a:ext uri="{FF2B5EF4-FFF2-40B4-BE49-F238E27FC236}">
                      <a16:creationId xmlns:a16="http://schemas.microsoft.com/office/drawing/2014/main" id="{5C4E02A0-1B79-C24E-BD9F-62815F481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36490" y="4694361"/>
                  <a:ext cx="76432" cy="44598"/>
                </a:xfrm>
                <a:custGeom>
                  <a:avLst/>
                  <a:gdLst>
                    <a:gd name="T0" fmla="*/ 3 w 8"/>
                    <a:gd name="T1" fmla="*/ 5 h 5"/>
                    <a:gd name="T2" fmla="*/ 4 w 8"/>
                    <a:gd name="T3" fmla="*/ 1 h 5"/>
                    <a:gd name="T4" fmla="*/ 3 w 8"/>
                    <a:gd name="T5" fmla="*/ 5 h 5"/>
                    <a:gd name="T6" fmla="*/ 3 w 8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5">
                      <a:moveTo>
                        <a:pt x="3" y="5"/>
                      </a:moveTo>
                      <a:cubicBezTo>
                        <a:pt x="0" y="5"/>
                        <a:pt x="1" y="0"/>
                        <a:pt x="4" y="1"/>
                      </a:cubicBezTo>
                      <a:cubicBezTo>
                        <a:pt x="8" y="2"/>
                        <a:pt x="6" y="4"/>
                        <a:pt x="3" y="5"/>
                      </a:cubicBezTo>
                      <a:cubicBezTo>
                        <a:pt x="1" y="5"/>
                        <a:pt x="5" y="5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08" name="Freeform 414">
                  <a:extLst>
                    <a:ext uri="{FF2B5EF4-FFF2-40B4-BE49-F238E27FC236}">
                      <a16:creationId xmlns:a16="http://schemas.microsoft.com/office/drawing/2014/main" id="{6F8C5098-DA6C-2F4A-82F3-ACFCF49EB3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32665" y="4560566"/>
                  <a:ext cx="28662" cy="47785"/>
                </a:xfrm>
                <a:custGeom>
                  <a:avLst/>
                  <a:gdLst>
                    <a:gd name="T0" fmla="*/ 1 w 3"/>
                    <a:gd name="T1" fmla="*/ 3 h 5"/>
                    <a:gd name="T2" fmla="*/ 3 w 3"/>
                    <a:gd name="T3" fmla="*/ 1 h 5"/>
                    <a:gd name="T4" fmla="*/ 1 w 3"/>
                    <a:gd name="T5" fmla="*/ 5 h 5"/>
                    <a:gd name="T6" fmla="*/ 1 w 3"/>
                    <a:gd name="T7" fmla="*/ 3 h 5"/>
                    <a:gd name="T8" fmla="*/ 1 w 3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5">
                      <a:moveTo>
                        <a:pt x="1" y="3"/>
                      </a:moveTo>
                      <a:cubicBezTo>
                        <a:pt x="0" y="2"/>
                        <a:pt x="2" y="0"/>
                        <a:pt x="3" y="1"/>
                      </a:cubicBezTo>
                      <a:cubicBezTo>
                        <a:pt x="3" y="2"/>
                        <a:pt x="2" y="5"/>
                        <a:pt x="1" y="5"/>
                      </a:cubicBezTo>
                      <a:cubicBezTo>
                        <a:pt x="1" y="5"/>
                        <a:pt x="1" y="3"/>
                        <a:pt x="1" y="3"/>
                      </a:cubicBezTo>
                      <a:cubicBezTo>
                        <a:pt x="0" y="2"/>
                        <a:pt x="1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09" name="Freeform 415">
                  <a:extLst>
                    <a:ext uri="{FF2B5EF4-FFF2-40B4-BE49-F238E27FC236}">
                      <a16:creationId xmlns:a16="http://schemas.microsoft.com/office/drawing/2014/main" id="{83181F7A-4C84-0F40-B373-86969A84A6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32665" y="4700729"/>
                  <a:ext cx="38217" cy="47785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1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3"/>
                        <a:pt x="1" y="0"/>
                        <a:pt x="0" y="1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10" name="Freeform 416">
                  <a:extLst>
                    <a:ext uri="{FF2B5EF4-FFF2-40B4-BE49-F238E27FC236}">
                      <a16:creationId xmlns:a16="http://schemas.microsoft.com/office/drawing/2014/main" id="{1A5453A7-2867-9045-B78B-837FFD87D7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6360" y="4525526"/>
                  <a:ext cx="394904" cy="149721"/>
                </a:xfrm>
                <a:custGeom>
                  <a:avLst/>
                  <a:gdLst>
                    <a:gd name="T0" fmla="*/ 34 w 42"/>
                    <a:gd name="T1" fmla="*/ 4 h 16"/>
                    <a:gd name="T2" fmla="*/ 29 w 42"/>
                    <a:gd name="T3" fmla="*/ 3 h 16"/>
                    <a:gd name="T4" fmla="*/ 23 w 42"/>
                    <a:gd name="T5" fmla="*/ 0 h 16"/>
                    <a:gd name="T6" fmla="*/ 22 w 42"/>
                    <a:gd name="T7" fmla="*/ 2 h 16"/>
                    <a:gd name="T8" fmla="*/ 20 w 42"/>
                    <a:gd name="T9" fmla="*/ 6 h 16"/>
                    <a:gd name="T10" fmla="*/ 11 w 42"/>
                    <a:gd name="T11" fmla="*/ 1 h 16"/>
                    <a:gd name="T12" fmla="*/ 4 w 42"/>
                    <a:gd name="T13" fmla="*/ 3 h 16"/>
                    <a:gd name="T14" fmla="*/ 2 w 42"/>
                    <a:gd name="T15" fmla="*/ 6 h 16"/>
                    <a:gd name="T16" fmla="*/ 1 w 42"/>
                    <a:gd name="T17" fmla="*/ 10 h 16"/>
                    <a:gd name="T18" fmla="*/ 9 w 42"/>
                    <a:gd name="T19" fmla="*/ 14 h 16"/>
                    <a:gd name="T20" fmla="*/ 13 w 42"/>
                    <a:gd name="T21" fmla="*/ 15 h 16"/>
                    <a:gd name="T22" fmla="*/ 15 w 42"/>
                    <a:gd name="T23" fmla="*/ 13 h 16"/>
                    <a:gd name="T24" fmla="*/ 16 w 42"/>
                    <a:gd name="T25" fmla="*/ 14 h 16"/>
                    <a:gd name="T26" fmla="*/ 18 w 42"/>
                    <a:gd name="T27" fmla="*/ 14 h 16"/>
                    <a:gd name="T28" fmla="*/ 25 w 42"/>
                    <a:gd name="T29" fmla="*/ 12 h 16"/>
                    <a:gd name="T30" fmla="*/ 28 w 42"/>
                    <a:gd name="T31" fmla="*/ 14 h 16"/>
                    <a:gd name="T32" fmla="*/ 34 w 42"/>
                    <a:gd name="T33" fmla="*/ 13 h 16"/>
                    <a:gd name="T34" fmla="*/ 33 w 42"/>
                    <a:gd name="T35" fmla="*/ 12 h 16"/>
                    <a:gd name="T36" fmla="*/ 37 w 42"/>
                    <a:gd name="T37" fmla="*/ 12 h 16"/>
                    <a:gd name="T38" fmla="*/ 39 w 42"/>
                    <a:gd name="T39" fmla="*/ 11 h 16"/>
                    <a:gd name="T40" fmla="*/ 40 w 42"/>
                    <a:gd name="T41" fmla="*/ 9 h 16"/>
                    <a:gd name="T42" fmla="*/ 39 w 42"/>
                    <a:gd name="T43" fmla="*/ 9 h 16"/>
                    <a:gd name="T44" fmla="*/ 42 w 42"/>
                    <a:gd name="T45" fmla="*/ 6 h 16"/>
                    <a:gd name="T46" fmla="*/ 34 w 42"/>
                    <a:gd name="T47" fmla="*/ 4 h 16"/>
                    <a:gd name="T48" fmla="*/ 34 w 42"/>
                    <a:gd name="T49" fmla="*/ 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" h="16">
                      <a:moveTo>
                        <a:pt x="34" y="4"/>
                      </a:moveTo>
                      <a:cubicBezTo>
                        <a:pt x="32" y="3"/>
                        <a:pt x="31" y="4"/>
                        <a:pt x="29" y="3"/>
                      </a:cubicBezTo>
                      <a:cubicBezTo>
                        <a:pt x="29" y="3"/>
                        <a:pt x="24" y="0"/>
                        <a:pt x="23" y="0"/>
                      </a:cubicBezTo>
                      <a:cubicBezTo>
                        <a:pt x="23" y="0"/>
                        <a:pt x="24" y="1"/>
                        <a:pt x="22" y="2"/>
                      </a:cubicBezTo>
                      <a:cubicBezTo>
                        <a:pt x="20" y="2"/>
                        <a:pt x="22" y="5"/>
                        <a:pt x="20" y="6"/>
                      </a:cubicBezTo>
                      <a:cubicBezTo>
                        <a:pt x="19" y="6"/>
                        <a:pt x="12" y="1"/>
                        <a:pt x="11" y="1"/>
                      </a:cubicBezTo>
                      <a:cubicBezTo>
                        <a:pt x="9" y="0"/>
                        <a:pt x="4" y="1"/>
                        <a:pt x="4" y="3"/>
                      </a:cubicBezTo>
                      <a:cubicBezTo>
                        <a:pt x="4" y="5"/>
                        <a:pt x="0" y="4"/>
                        <a:pt x="2" y="6"/>
                      </a:cubicBezTo>
                      <a:cubicBezTo>
                        <a:pt x="3" y="7"/>
                        <a:pt x="0" y="9"/>
                        <a:pt x="1" y="10"/>
                      </a:cubicBezTo>
                      <a:cubicBezTo>
                        <a:pt x="3" y="12"/>
                        <a:pt x="6" y="13"/>
                        <a:pt x="9" y="14"/>
                      </a:cubicBezTo>
                      <a:cubicBezTo>
                        <a:pt x="10" y="15"/>
                        <a:pt x="12" y="16"/>
                        <a:pt x="13" y="15"/>
                      </a:cubicBezTo>
                      <a:cubicBezTo>
                        <a:pt x="14" y="15"/>
                        <a:pt x="14" y="12"/>
                        <a:pt x="15" y="13"/>
                      </a:cubicBezTo>
                      <a:cubicBezTo>
                        <a:pt x="15" y="13"/>
                        <a:pt x="15" y="14"/>
                        <a:pt x="16" y="14"/>
                      </a:cubicBezTo>
                      <a:cubicBezTo>
                        <a:pt x="17" y="14"/>
                        <a:pt x="18" y="14"/>
                        <a:pt x="18" y="14"/>
                      </a:cubicBezTo>
                      <a:cubicBezTo>
                        <a:pt x="20" y="13"/>
                        <a:pt x="22" y="13"/>
                        <a:pt x="25" y="12"/>
                      </a:cubicBezTo>
                      <a:cubicBezTo>
                        <a:pt x="27" y="12"/>
                        <a:pt x="27" y="14"/>
                        <a:pt x="28" y="14"/>
                      </a:cubicBezTo>
                      <a:cubicBezTo>
                        <a:pt x="29" y="14"/>
                        <a:pt x="34" y="13"/>
                        <a:pt x="34" y="13"/>
                      </a:cubicBezTo>
                      <a:cubicBezTo>
                        <a:pt x="34" y="13"/>
                        <a:pt x="33" y="12"/>
                        <a:pt x="33" y="12"/>
                      </a:cubicBezTo>
                      <a:cubicBezTo>
                        <a:pt x="33" y="11"/>
                        <a:pt x="36" y="12"/>
                        <a:pt x="37" y="12"/>
                      </a:cubicBezTo>
                      <a:cubicBezTo>
                        <a:pt x="37" y="12"/>
                        <a:pt x="39" y="12"/>
                        <a:pt x="39" y="11"/>
                      </a:cubicBezTo>
                      <a:cubicBezTo>
                        <a:pt x="39" y="10"/>
                        <a:pt x="40" y="9"/>
                        <a:pt x="40" y="9"/>
                      </a:cubicBezTo>
                      <a:cubicBezTo>
                        <a:pt x="40" y="9"/>
                        <a:pt x="40" y="9"/>
                        <a:pt x="39" y="9"/>
                      </a:cubicBezTo>
                      <a:cubicBezTo>
                        <a:pt x="39" y="8"/>
                        <a:pt x="42" y="7"/>
                        <a:pt x="42" y="6"/>
                      </a:cubicBezTo>
                      <a:cubicBezTo>
                        <a:pt x="41" y="5"/>
                        <a:pt x="36" y="4"/>
                        <a:pt x="34" y="4"/>
                      </a:cubicBezTo>
                      <a:cubicBezTo>
                        <a:pt x="32" y="3"/>
                        <a:pt x="36" y="4"/>
                        <a:pt x="3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11" name="Freeform 417">
                  <a:extLst>
                    <a:ext uri="{FF2B5EF4-FFF2-40B4-BE49-F238E27FC236}">
                      <a16:creationId xmlns:a16="http://schemas.microsoft.com/office/drawing/2014/main" id="{3EB1D148-28A8-E843-90AF-EDAD4F9BA5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2477" y="4570124"/>
                  <a:ext cx="73248" cy="76452"/>
                </a:xfrm>
                <a:custGeom>
                  <a:avLst/>
                  <a:gdLst>
                    <a:gd name="T0" fmla="*/ 7 w 8"/>
                    <a:gd name="T1" fmla="*/ 6 h 8"/>
                    <a:gd name="T2" fmla="*/ 4 w 8"/>
                    <a:gd name="T3" fmla="*/ 0 h 8"/>
                    <a:gd name="T4" fmla="*/ 6 w 8"/>
                    <a:gd name="T5" fmla="*/ 2 h 8"/>
                    <a:gd name="T6" fmla="*/ 7 w 8"/>
                    <a:gd name="T7" fmla="*/ 6 h 8"/>
                    <a:gd name="T8" fmla="*/ 7 w 8"/>
                    <a:gd name="T9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8">
                      <a:moveTo>
                        <a:pt x="7" y="6"/>
                      </a:moveTo>
                      <a:cubicBezTo>
                        <a:pt x="6" y="7"/>
                        <a:pt x="0" y="1"/>
                        <a:pt x="4" y="0"/>
                      </a:cubicBezTo>
                      <a:cubicBezTo>
                        <a:pt x="5" y="0"/>
                        <a:pt x="8" y="0"/>
                        <a:pt x="6" y="2"/>
                      </a:cubicBezTo>
                      <a:cubicBezTo>
                        <a:pt x="3" y="4"/>
                        <a:pt x="7" y="4"/>
                        <a:pt x="7" y="6"/>
                      </a:cubicBezTo>
                      <a:cubicBezTo>
                        <a:pt x="6" y="8"/>
                        <a:pt x="7" y="5"/>
                        <a:pt x="7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12" name="Freeform 418">
                  <a:extLst>
                    <a:ext uri="{FF2B5EF4-FFF2-40B4-BE49-F238E27FC236}">
                      <a16:creationId xmlns:a16="http://schemas.microsoft.com/office/drawing/2014/main" id="{C4224994-066B-F041-8A6F-F605C34D0E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45406" y="5076623"/>
                  <a:ext cx="101909" cy="57338"/>
                </a:xfrm>
                <a:custGeom>
                  <a:avLst/>
                  <a:gdLst>
                    <a:gd name="T0" fmla="*/ 3 w 11"/>
                    <a:gd name="T1" fmla="*/ 4 h 6"/>
                    <a:gd name="T2" fmla="*/ 1 w 11"/>
                    <a:gd name="T3" fmla="*/ 1 h 6"/>
                    <a:gd name="T4" fmla="*/ 6 w 11"/>
                    <a:gd name="T5" fmla="*/ 1 h 6"/>
                    <a:gd name="T6" fmla="*/ 3 w 11"/>
                    <a:gd name="T7" fmla="*/ 4 h 6"/>
                    <a:gd name="T8" fmla="*/ 3 w 11"/>
                    <a:gd name="T9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6">
                      <a:moveTo>
                        <a:pt x="3" y="4"/>
                      </a:moveTo>
                      <a:cubicBezTo>
                        <a:pt x="1" y="3"/>
                        <a:pt x="0" y="3"/>
                        <a:pt x="1" y="1"/>
                      </a:cubicBezTo>
                      <a:cubicBezTo>
                        <a:pt x="2" y="0"/>
                        <a:pt x="4" y="1"/>
                        <a:pt x="6" y="1"/>
                      </a:cubicBezTo>
                      <a:cubicBezTo>
                        <a:pt x="11" y="2"/>
                        <a:pt x="6" y="6"/>
                        <a:pt x="3" y="4"/>
                      </a:cubicBezTo>
                      <a:cubicBezTo>
                        <a:pt x="2" y="3"/>
                        <a:pt x="4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13" name="Freeform 419">
                  <a:extLst>
                    <a:ext uri="{FF2B5EF4-FFF2-40B4-BE49-F238E27FC236}">
                      <a16:creationId xmlns:a16="http://schemas.microsoft.com/office/drawing/2014/main" id="{05299563-12C3-984F-9440-34FE3D7244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47951" y="5898496"/>
                  <a:ext cx="57323" cy="47785"/>
                </a:xfrm>
                <a:custGeom>
                  <a:avLst/>
                  <a:gdLst>
                    <a:gd name="T0" fmla="*/ 5 w 6"/>
                    <a:gd name="T1" fmla="*/ 2 h 5"/>
                    <a:gd name="T2" fmla="*/ 5 w 6"/>
                    <a:gd name="T3" fmla="*/ 1 h 5"/>
                    <a:gd name="T4" fmla="*/ 2 w 6"/>
                    <a:gd name="T5" fmla="*/ 1 h 5"/>
                    <a:gd name="T6" fmla="*/ 1 w 6"/>
                    <a:gd name="T7" fmla="*/ 3 h 5"/>
                    <a:gd name="T8" fmla="*/ 0 w 6"/>
                    <a:gd name="T9" fmla="*/ 4 h 5"/>
                    <a:gd name="T10" fmla="*/ 5 w 6"/>
                    <a:gd name="T11" fmla="*/ 2 h 5"/>
                    <a:gd name="T12" fmla="*/ 5 w 6"/>
                    <a:gd name="T13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5">
                      <a:moveTo>
                        <a:pt x="5" y="2"/>
                      </a:move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4" y="0"/>
                        <a:pt x="3" y="1"/>
                        <a:pt x="2" y="1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3"/>
                        <a:pt x="0" y="5"/>
                        <a:pt x="0" y="4"/>
                      </a:cubicBezTo>
                      <a:cubicBezTo>
                        <a:pt x="0" y="4"/>
                        <a:pt x="5" y="2"/>
                        <a:pt x="5" y="2"/>
                      </a:cubicBezTo>
                      <a:cubicBezTo>
                        <a:pt x="6" y="2"/>
                        <a:pt x="3" y="3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14" name="Freeform 420">
                  <a:extLst>
                    <a:ext uri="{FF2B5EF4-FFF2-40B4-BE49-F238E27FC236}">
                      <a16:creationId xmlns:a16="http://schemas.microsoft.com/office/drawing/2014/main" id="{3CD62714-EB2C-7C41-8CE0-F3F089AA26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05913" y="6172453"/>
                  <a:ext cx="47770" cy="25484"/>
                </a:xfrm>
                <a:custGeom>
                  <a:avLst/>
                  <a:gdLst>
                    <a:gd name="T0" fmla="*/ 3 w 5"/>
                    <a:gd name="T1" fmla="*/ 3 h 3"/>
                    <a:gd name="T2" fmla="*/ 3 w 5"/>
                    <a:gd name="T3" fmla="*/ 0 h 3"/>
                    <a:gd name="T4" fmla="*/ 3 w 5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3">
                      <a:moveTo>
                        <a:pt x="3" y="3"/>
                      </a:moveTo>
                      <a:cubicBezTo>
                        <a:pt x="1" y="3"/>
                        <a:pt x="0" y="1"/>
                        <a:pt x="3" y="0"/>
                      </a:cubicBezTo>
                      <a:cubicBezTo>
                        <a:pt x="5" y="0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15" name="Freeform 421">
                  <a:extLst>
                    <a:ext uri="{FF2B5EF4-FFF2-40B4-BE49-F238E27FC236}">
                      <a16:creationId xmlns:a16="http://schemas.microsoft.com/office/drawing/2014/main" id="{C0A30EBC-0B26-DE41-A8CE-3E3036423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46678" y="6452780"/>
                  <a:ext cx="47770" cy="44598"/>
                </a:xfrm>
                <a:custGeom>
                  <a:avLst/>
                  <a:gdLst>
                    <a:gd name="T0" fmla="*/ 5 w 5"/>
                    <a:gd name="T1" fmla="*/ 1 h 5"/>
                    <a:gd name="T2" fmla="*/ 1 w 5"/>
                    <a:gd name="T3" fmla="*/ 5 h 5"/>
                    <a:gd name="T4" fmla="*/ 4 w 5"/>
                    <a:gd name="T5" fmla="*/ 3 h 5"/>
                    <a:gd name="T6" fmla="*/ 5 w 5"/>
                    <a:gd name="T7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5" y="1"/>
                      </a:moveTo>
                      <a:cubicBezTo>
                        <a:pt x="5" y="1"/>
                        <a:pt x="0" y="5"/>
                        <a:pt x="1" y="5"/>
                      </a:cubicBezTo>
                      <a:cubicBezTo>
                        <a:pt x="2" y="5"/>
                        <a:pt x="4" y="3"/>
                        <a:pt x="4" y="3"/>
                      </a:cubicBezTo>
                      <a:cubicBezTo>
                        <a:pt x="5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16" name="Freeform 422">
                  <a:extLst>
                    <a:ext uri="{FF2B5EF4-FFF2-40B4-BE49-F238E27FC236}">
                      <a16:creationId xmlns:a16="http://schemas.microsoft.com/office/drawing/2014/main" id="{5591F6DC-DA53-8047-82EA-0FAE687D14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18017" y="6526047"/>
                  <a:ext cx="19109" cy="9556"/>
                </a:xfrm>
                <a:custGeom>
                  <a:avLst/>
                  <a:gdLst>
                    <a:gd name="T0" fmla="*/ 1 w 2"/>
                    <a:gd name="T1" fmla="*/ 0 h 1"/>
                    <a:gd name="T2" fmla="*/ 1 w 2"/>
                    <a:gd name="T3" fmla="*/ 1 h 1"/>
                    <a:gd name="T4" fmla="*/ 1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1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1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17" name="Freeform 423">
                  <a:extLst>
                    <a:ext uri="{FF2B5EF4-FFF2-40B4-BE49-F238E27FC236}">
                      <a16:creationId xmlns:a16="http://schemas.microsoft.com/office/drawing/2014/main" id="{09B4E717-00C3-5D4A-ADC1-E1B050D9C2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87444" y="6675768"/>
                  <a:ext cx="28662" cy="9556"/>
                </a:xfrm>
                <a:custGeom>
                  <a:avLst/>
                  <a:gdLst>
                    <a:gd name="T0" fmla="*/ 2 w 3"/>
                    <a:gd name="T1" fmla="*/ 0 h 1"/>
                    <a:gd name="T2" fmla="*/ 1 w 3"/>
                    <a:gd name="T3" fmla="*/ 1 h 1"/>
                    <a:gd name="T4" fmla="*/ 2 w 3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1">
                      <a:moveTo>
                        <a:pt x="2" y="0"/>
                      </a:moveTo>
                      <a:cubicBezTo>
                        <a:pt x="2" y="0"/>
                        <a:pt x="0" y="1"/>
                        <a:pt x="1" y="1"/>
                      </a:cubicBezTo>
                      <a:cubicBezTo>
                        <a:pt x="1" y="1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18" name="Freeform 424">
                  <a:extLst>
                    <a:ext uri="{FF2B5EF4-FFF2-40B4-BE49-F238E27FC236}">
                      <a16:creationId xmlns:a16="http://schemas.microsoft.com/office/drawing/2014/main" id="{3EE3BCEF-43B0-3D4E-990F-C48A89042C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75977" y="6723551"/>
                  <a:ext cx="66879" cy="38227"/>
                </a:xfrm>
                <a:custGeom>
                  <a:avLst/>
                  <a:gdLst>
                    <a:gd name="T0" fmla="*/ 6 w 7"/>
                    <a:gd name="T1" fmla="*/ 0 h 4"/>
                    <a:gd name="T2" fmla="*/ 1 w 7"/>
                    <a:gd name="T3" fmla="*/ 3 h 4"/>
                    <a:gd name="T4" fmla="*/ 6 w 7"/>
                    <a:gd name="T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">
                      <a:moveTo>
                        <a:pt x="6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19" name="Freeform 425">
                  <a:extLst>
                    <a:ext uri="{FF2B5EF4-FFF2-40B4-BE49-F238E27FC236}">
                      <a16:creationId xmlns:a16="http://schemas.microsoft.com/office/drawing/2014/main" id="{9B192767-DFDE-464D-989D-80F556619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02730" y="6761777"/>
                  <a:ext cx="54139" cy="35042"/>
                </a:xfrm>
                <a:custGeom>
                  <a:avLst/>
                  <a:gdLst>
                    <a:gd name="T0" fmla="*/ 5 w 6"/>
                    <a:gd name="T1" fmla="*/ 0 h 4"/>
                    <a:gd name="T2" fmla="*/ 1 w 6"/>
                    <a:gd name="T3" fmla="*/ 3 h 4"/>
                    <a:gd name="T4" fmla="*/ 5 w 6"/>
                    <a:gd name="T5" fmla="*/ 0 h 4"/>
                    <a:gd name="T6" fmla="*/ 5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5" y="0"/>
                      </a:moveTo>
                      <a:cubicBezTo>
                        <a:pt x="5" y="0"/>
                        <a:pt x="0" y="2"/>
                        <a:pt x="1" y="3"/>
                      </a:cubicBezTo>
                      <a:cubicBezTo>
                        <a:pt x="2" y="4"/>
                        <a:pt x="5" y="0"/>
                        <a:pt x="5" y="0"/>
                      </a:cubicBezTo>
                      <a:cubicBezTo>
                        <a:pt x="5" y="0"/>
                        <a:pt x="6" y="0"/>
                        <a:pt x="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0" name="Freeform 426">
                  <a:extLst>
                    <a:ext uri="{FF2B5EF4-FFF2-40B4-BE49-F238E27FC236}">
                      <a16:creationId xmlns:a16="http://schemas.microsoft.com/office/drawing/2014/main" id="{FE2A29F0-B920-1A4E-BCC8-E84DFDC97D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54960" y="6790447"/>
                  <a:ext cx="47770" cy="44598"/>
                </a:xfrm>
                <a:custGeom>
                  <a:avLst/>
                  <a:gdLst>
                    <a:gd name="T0" fmla="*/ 4 w 5"/>
                    <a:gd name="T1" fmla="*/ 0 h 5"/>
                    <a:gd name="T2" fmla="*/ 0 w 5"/>
                    <a:gd name="T3" fmla="*/ 4 h 5"/>
                    <a:gd name="T4" fmla="*/ 4 w 5"/>
                    <a:gd name="T5" fmla="*/ 0 h 5"/>
                    <a:gd name="T6" fmla="*/ 4 w 5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5">
                      <a:moveTo>
                        <a:pt x="4" y="0"/>
                      </a:moveTo>
                      <a:cubicBezTo>
                        <a:pt x="4" y="0"/>
                        <a:pt x="0" y="4"/>
                        <a:pt x="0" y="4"/>
                      </a:cubicBezTo>
                      <a:cubicBezTo>
                        <a:pt x="2" y="5"/>
                        <a:pt x="4" y="0"/>
                        <a:pt x="4" y="0"/>
                      </a:cubicBezTo>
                      <a:cubicBezTo>
                        <a:pt x="4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1" name="Freeform 427">
                  <a:extLst>
                    <a:ext uri="{FF2B5EF4-FFF2-40B4-BE49-F238E27FC236}">
                      <a16:creationId xmlns:a16="http://schemas.microsoft.com/office/drawing/2014/main" id="{1B1783E6-39E3-3D4E-A315-00FC9F4972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45404" y="6854157"/>
                  <a:ext cx="9553" cy="9556"/>
                </a:xfrm>
                <a:custGeom>
                  <a:avLst/>
                  <a:gdLst>
                    <a:gd name="T0" fmla="*/ 1 w 1"/>
                    <a:gd name="T1" fmla="*/ 0 h 1"/>
                    <a:gd name="T2" fmla="*/ 1 w 1"/>
                    <a:gd name="T3" fmla="*/ 1 h 1"/>
                    <a:gd name="T4" fmla="*/ 1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1" y="0"/>
                      </a:moveTo>
                      <a:cubicBezTo>
                        <a:pt x="0" y="0"/>
                        <a:pt x="0" y="1"/>
                        <a:pt x="1" y="1"/>
                      </a:cubicBezTo>
                      <a:cubicBezTo>
                        <a:pt x="1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2" name="Freeform 428">
                  <a:extLst>
                    <a:ext uri="{FF2B5EF4-FFF2-40B4-BE49-F238E27FC236}">
                      <a16:creationId xmlns:a16="http://schemas.microsoft.com/office/drawing/2014/main" id="{D89BD325-CCA5-F14A-B5ED-AF0B6FCFB6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97634" y="6815931"/>
                  <a:ext cx="47770" cy="38227"/>
                </a:xfrm>
                <a:custGeom>
                  <a:avLst/>
                  <a:gdLst>
                    <a:gd name="T0" fmla="*/ 4 w 5"/>
                    <a:gd name="T1" fmla="*/ 1 h 4"/>
                    <a:gd name="T2" fmla="*/ 0 w 5"/>
                    <a:gd name="T3" fmla="*/ 4 h 4"/>
                    <a:gd name="T4" fmla="*/ 4 w 5"/>
                    <a:gd name="T5" fmla="*/ 1 h 4"/>
                    <a:gd name="T6" fmla="*/ 4 w 5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4" y="1"/>
                      </a:moveTo>
                      <a:cubicBezTo>
                        <a:pt x="2" y="2"/>
                        <a:pt x="0" y="3"/>
                        <a:pt x="0" y="4"/>
                      </a:cubicBezTo>
                      <a:cubicBezTo>
                        <a:pt x="0" y="4"/>
                        <a:pt x="4" y="1"/>
                        <a:pt x="4" y="1"/>
                      </a:cubicBezTo>
                      <a:cubicBezTo>
                        <a:pt x="3" y="1"/>
                        <a:pt x="5" y="0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3" name="Freeform 429">
                  <a:extLst>
                    <a:ext uri="{FF2B5EF4-FFF2-40B4-BE49-F238E27FC236}">
                      <a16:creationId xmlns:a16="http://schemas.microsoft.com/office/drawing/2014/main" id="{F16C9C41-F894-3847-B93A-E41A0E9C3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53684" y="7163156"/>
                  <a:ext cx="19109" cy="28669"/>
                </a:xfrm>
                <a:custGeom>
                  <a:avLst/>
                  <a:gdLst>
                    <a:gd name="T0" fmla="*/ 1 w 2"/>
                    <a:gd name="T1" fmla="*/ 0 h 3"/>
                    <a:gd name="T2" fmla="*/ 1 w 2"/>
                    <a:gd name="T3" fmla="*/ 3 h 3"/>
                    <a:gd name="T4" fmla="*/ 1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1" y="0"/>
                      </a:moveTo>
                      <a:cubicBezTo>
                        <a:pt x="1" y="0"/>
                        <a:pt x="0" y="3"/>
                        <a:pt x="1" y="3"/>
                      </a:cubicBezTo>
                      <a:cubicBezTo>
                        <a:pt x="2" y="3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951E08A1-3043-7548-AAA8-A5626249A45C}"/>
                    </a:ext>
                  </a:extLst>
                </p:cNvPr>
                <p:cNvGrpSpPr/>
                <p:nvPr/>
              </p:nvGrpSpPr>
              <p:grpSpPr>
                <a:xfrm>
                  <a:off x="17709739" y="6761777"/>
                  <a:ext cx="697448" cy="662593"/>
                  <a:chOff x="5961121" y="2686387"/>
                  <a:chExt cx="288233" cy="273757"/>
                </a:xfrm>
                <a:grpFill/>
              </p:grpSpPr>
              <p:sp>
                <p:nvSpPr>
                  <p:cNvPr id="509" name="Freeform 430">
                    <a:extLst>
                      <a:ext uri="{FF2B5EF4-FFF2-40B4-BE49-F238E27FC236}">
                        <a16:creationId xmlns:a16="http://schemas.microsoft.com/office/drawing/2014/main" id="{074A3774-5F2D-AD40-9E16-A04C641719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30902" y="2686387"/>
                    <a:ext cx="118452" cy="100026"/>
                  </a:xfrm>
                  <a:custGeom>
                    <a:avLst/>
                    <a:gdLst>
                      <a:gd name="T0" fmla="*/ 28 w 31"/>
                      <a:gd name="T1" fmla="*/ 10 h 26"/>
                      <a:gd name="T2" fmla="*/ 29 w 31"/>
                      <a:gd name="T3" fmla="*/ 7 h 26"/>
                      <a:gd name="T4" fmla="*/ 27 w 31"/>
                      <a:gd name="T5" fmla="*/ 10 h 26"/>
                      <a:gd name="T6" fmla="*/ 20 w 31"/>
                      <a:gd name="T7" fmla="*/ 8 h 26"/>
                      <a:gd name="T8" fmla="*/ 11 w 31"/>
                      <a:gd name="T9" fmla="*/ 1 h 26"/>
                      <a:gd name="T10" fmla="*/ 11 w 31"/>
                      <a:gd name="T11" fmla="*/ 5 h 26"/>
                      <a:gd name="T12" fmla="*/ 9 w 31"/>
                      <a:gd name="T13" fmla="*/ 11 h 26"/>
                      <a:gd name="T14" fmla="*/ 7 w 31"/>
                      <a:gd name="T15" fmla="*/ 14 h 26"/>
                      <a:gd name="T16" fmla="*/ 4 w 31"/>
                      <a:gd name="T17" fmla="*/ 14 h 26"/>
                      <a:gd name="T18" fmla="*/ 5 w 31"/>
                      <a:gd name="T19" fmla="*/ 16 h 26"/>
                      <a:gd name="T20" fmla="*/ 1 w 31"/>
                      <a:gd name="T21" fmla="*/ 18 h 26"/>
                      <a:gd name="T22" fmla="*/ 2 w 31"/>
                      <a:gd name="T23" fmla="*/ 23 h 26"/>
                      <a:gd name="T24" fmla="*/ 4 w 31"/>
                      <a:gd name="T25" fmla="*/ 25 h 26"/>
                      <a:gd name="T26" fmla="*/ 6 w 31"/>
                      <a:gd name="T27" fmla="*/ 23 h 26"/>
                      <a:gd name="T28" fmla="*/ 7 w 31"/>
                      <a:gd name="T29" fmla="*/ 23 h 26"/>
                      <a:gd name="T30" fmla="*/ 4 w 31"/>
                      <a:gd name="T31" fmla="*/ 20 h 26"/>
                      <a:gd name="T32" fmla="*/ 7 w 31"/>
                      <a:gd name="T33" fmla="*/ 19 h 26"/>
                      <a:gd name="T34" fmla="*/ 12 w 31"/>
                      <a:gd name="T35" fmla="*/ 18 h 26"/>
                      <a:gd name="T36" fmla="*/ 17 w 31"/>
                      <a:gd name="T37" fmla="*/ 21 h 26"/>
                      <a:gd name="T38" fmla="*/ 21 w 31"/>
                      <a:gd name="T39" fmla="*/ 16 h 26"/>
                      <a:gd name="T40" fmla="*/ 31 w 31"/>
                      <a:gd name="T41" fmla="*/ 14 h 26"/>
                      <a:gd name="T42" fmla="*/ 29 w 31"/>
                      <a:gd name="T43" fmla="*/ 12 h 26"/>
                      <a:gd name="T44" fmla="*/ 28 w 31"/>
                      <a:gd name="T45" fmla="*/ 10 h 26"/>
                      <a:gd name="T46" fmla="*/ 28 w 31"/>
                      <a:gd name="T47" fmla="*/ 10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31" h="26">
                        <a:moveTo>
                          <a:pt x="28" y="10"/>
                        </a:moveTo>
                        <a:cubicBezTo>
                          <a:pt x="28" y="10"/>
                          <a:pt x="29" y="8"/>
                          <a:pt x="29" y="7"/>
                        </a:cubicBezTo>
                        <a:cubicBezTo>
                          <a:pt x="29" y="8"/>
                          <a:pt x="27" y="10"/>
                          <a:pt x="27" y="10"/>
                        </a:cubicBezTo>
                        <a:cubicBezTo>
                          <a:pt x="25" y="10"/>
                          <a:pt x="21" y="9"/>
                          <a:pt x="20" y="8"/>
                        </a:cubicBezTo>
                        <a:cubicBezTo>
                          <a:pt x="17" y="7"/>
                          <a:pt x="15" y="2"/>
                          <a:pt x="11" y="1"/>
                        </a:cubicBezTo>
                        <a:cubicBezTo>
                          <a:pt x="9" y="0"/>
                          <a:pt x="10" y="4"/>
                          <a:pt x="11" y="5"/>
                        </a:cubicBezTo>
                        <a:cubicBezTo>
                          <a:pt x="11" y="7"/>
                          <a:pt x="10" y="9"/>
                          <a:pt x="9" y="11"/>
                        </a:cubicBezTo>
                        <a:cubicBezTo>
                          <a:pt x="8" y="12"/>
                          <a:pt x="10" y="15"/>
                          <a:pt x="7" y="14"/>
                        </a:cubicBezTo>
                        <a:cubicBezTo>
                          <a:pt x="7" y="14"/>
                          <a:pt x="5" y="13"/>
                          <a:pt x="4" y="14"/>
                        </a:cubicBezTo>
                        <a:cubicBezTo>
                          <a:pt x="4" y="15"/>
                          <a:pt x="5" y="16"/>
                          <a:pt x="5" y="16"/>
                        </a:cubicBezTo>
                        <a:cubicBezTo>
                          <a:pt x="5" y="16"/>
                          <a:pt x="2" y="18"/>
                          <a:pt x="1" y="18"/>
                        </a:cubicBezTo>
                        <a:cubicBezTo>
                          <a:pt x="0" y="20"/>
                          <a:pt x="3" y="21"/>
                          <a:pt x="2" y="23"/>
                        </a:cubicBezTo>
                        <a:cubicBezTo>
                          <a:pt x="1" y="24"/>
                          <a:pt x="3" y="26"/>
                          <a:pt x="4" y="25"/>
                        </a:cubicBezTo>
                        <a:cubicBezTo>
                          <a:pt x="5" y="24"/>
                          <a:pt x="5" y="23"/>
                          <a:pt x="6" y="23"/>
                        </a:cubicBezTo>
                        <a:cubicBezTo>
                          <a:pt x="6" y="23"/>
                          <a:pt x="7" y="24"/>
                          <a:pt x="7" y="23"/>
                        </a:cubicBezTo>
                        <a:cubicBezTo>
                          <a:pt x="7" y="22"/>
                          <a:pt x="5" y="21"/>
                          <a:pt x="4" y="20"/>
                        </a:cubicBezTo>
                        <a:cubicBezTo>
                          <a:pt x="3" y="18"/>
                          <a:pt x="7" y="19"/>
                          <a:pt x="7" y="19"/>
                        </a:cubicBezTo>
                        <a:cubicBezTo>
                          <a:pt x="9" y="19"/>
                          <a:pt x="10" y="17"/>
                          <a:pt x="12" y="18"/>
                        </a:cubicBezTo>
                        <a:cubicBezTo>
                          <a:pt x="14" y="19"/>
                          <a:pt x="15" y="20"/>
                          <a:pt x="17" y="21"/>
                        </a:cubicBezTo>
                        <a:cubicBezTo>
                          <a:pt x="20" y="23"/>
                          <a:pt x="19" y="17"/>
                          <a:pt x="21" y="16"/>
                        </a:cubicBezTo>
                        <a:cubicBezTo>
                          <a:pt x="21" y="16"/>
                          <a:pt x="31" y="16"/>
                          <a:pt x="31" y="14"/>
                        </a:cubicBezTo>
                        <a:cubicBezTo>
                          <a:pt x="30" y="13"/>
                          <a:pt x="27" y="15"/>
                          <a:pt x="29" y="12"/>
                        </a:cubicBezTo>
                        <a:cubicBezTo>
                          <a:pt x="30" y="11"/>
                          <a:pt x="27" y="12"/>
                          <a:pt x="28" y="10"/>
                        </a:cubicBezTo>
                        <a:cubicBezTo>
                          <a:pt x="29" y="7"/>
                          <a:pt x="28" y="11"/>
                          <a:pt x="28" y="10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dirty="0">
                      <a:latin typeface="Lato Regular" charset="0"/>
                    </a:endParaRPr>
                  </a:p>
                </p:txBody>
              </p:sp>
              <p:sp>
                <p:nvSpPr>
                  <p:cNvPr id="510" name="Freeform 431">
                    <a:extLst>
                      <a:ext uri="{FF2B5EF4-FFF2-40B4-BE49-F238E27FC236}">
                        <a16:creationId xmlns:a16="http://schemas.microsoft.com/office/drawing/2014/main" id="{77005E14-B418-3744-9187-9EECA94FDC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961121" y="2778517"/>
                    <a:ext cx="215847" cy="181627"/>
                  </a:xfrm>
                  <a:custGeom>
                    <a:avLst/>
                    <a:gdLst>
                      <a:gd name="T0" fmla="*/ 52 w 56"/>
                      <a:gd name="T1" fmla="*/ 1 h 47"/>
                      <a:gd name="T2" fmla="*/ 51 w 56"/>
                      <a:gd name="T3" fmla="*/ 1 h 47"/>
                      <a:gd name="T4" fmla="*/ 52 w 56"/>
                      <a:gd name="T5" fmla="*/ 3 h 47"/>
                      <a:gd name="T6" fmla="*/ 49 w 56"/>
                      <a:gd name="T7" fmla="*/ 3 h 47"/>
                      <a:gd name="T8" fmla="*/ 47 w 56"/>
                      <a:gd name="T9" fmla="*/ 5 h 47"/>
                      <a:gd name="T10" fmla="*/ 45 w 56"/>
                      <a:gd name="T11" fmla="*/ 6 h 47"/>
                      <a:gd name="T12" fmla="*/ 46 w 56"/>
                      <a:gd name="T13" fmla="*/ 7 h 47"/>
                      <a:gd name="T14" fmla="*/ 46 w 56"/>
                      <a:gd name="T15" fmla="*/ 10 h 47"/>
                      <a:gd name="T16" fmla="*/ 46 w 56"/>
                      <a:gd name="T17" fmla="*/ 13 h 47"/>
                      <a:gd name="T18" fmla="*/ 41 w 56"/>
                      <a:gd name="T19" fmla="*/ 22 h 47"/>
                      <a:gd name="T20" fmla="*/ 36 w 56"/>
                      <a:gd name="T21" fmla="*/ 27 h 47"/>
                      <a:gd name="T22" fmla="*/ 31 w 56"/>
                      <a:gd name="T23" fmla="*/ 27 h 47"/>
                      <a:gd name="T24" fmla="*/ 32 w 56"/>
                      <a:gd name="T25" fmla="*/ 24 h 47"/>
                      <a:gd name="T26" fmla="*/ 30 w 56"/>
                      <a:gd name="T27" fmla="*/ 25 h 47"/>
                      <a:gd name="T28" fmla="*/ 29 w 56"/>
                      <a:gd name="T29" fmla="*/ 27 h 47"/>
                      <a:gd name="T30" fmla="*/ 25 w 56"/>
                      <a:gd name="T31" fmla="*/ 33 h 47"/>
                      <a:gd name="T32" fmla="*/ 25 w 56"/>
                      <a:gd name="T33" fmla="*/ 34 h 47"/>
                      <a:gd name="T34" fmla="*/ 23 w 56"/>
                      <a:gd name="T35" fmla="*/ 36 h 47"/>
                      <a:gd name="T36" fmla="*/ 21 w 56"/>
                      <a:gd name="T37" fmla="*/ 35 h 47"/>
                      <a:gd name="T38" fmla="*/ 17 w 56"/>
                      <a:gd name="T39" fmla="*/ 35 h 47"/>
                      <a:gd name="T40" fmla="*/ 9 w 56"/>
                      <a:gd name="T41" fmla="*/ 36 h 47"/>
                      <a:gd name="T42" fmla="*/ 2 w 56"/>
                      <a:gd name="T43" fmla="*/ 42 h 47"/>
                      <a:gd name="T44" fmla="*/ 1 w 56"/>
                      <a:gd name="T45" fmla="*/ 44 h 47"/>
                      <a:gd name="T46" fmla="*/ 3 w 56"/>
                      <a:gd name="T47" fmla="*/ 43 h 47"/>
                      <a:gd name="T48" fmla="*/ 5 w 56"/>
                      <a:gd name="T49" fmla="*/ 44 h 47"/>
                      <a:gd name="T50" fmla="*/ 22 w 56"/>
                      <a:gd name="T51" fmla="*/ 40 h 47"/>
                      <a:gd name="T52" fmla="*/ 21 w 56"/>
                      <a:gd name="T53" fmla="*/ 43 h 47"/>
                      <a:gd name="T54" fmla="*/ 24 w 56"/>
                      <a:gd name="T55" fmla="*/ 47 h 47"/>
                      <a:gd name="T56" fmla="*/ 27 w 56"/>
                      <a:gd name="T57" fmla="*/ 44 h 47"/>
                      <a:gd name="T58" fmla="*/ 30 w 56"/>
                      <a:gd name="T59" fmla="*/ 43 h 47"/>
                      <a:gd name="T60" fmla="*/ 31 w 56"/>
                      <a:gd name="T61" fmla="*/ 40 h 47"/>
                      <a:gd name="T62" fmla="*/ 38 w 56"/>
                      <a:gd name="T63" fmla="*/ 39 h 47"/>
                      <a:gd name="T64" fmla="*/ 41 w 56"/>
                      <a:gd name="T65" fmla="*/ 40 h 47"/>
                      <a:gd name="T66" fmla="*/ 43 w 56"/>
                      <a:gd name="T67" fmla="*/ 37 h 47"/>
                      <a:gd name="T68" fmla="*/ 45 w 56"/>
                      <a:gd name="T69" fmla="*/ 35 h 47"/>
                      <a:gd name="T70" fmla="*/ 46 w 56"/>
                      <a:gd name="T71" fmla="*/ 38 h 47"/>
                      <a:gd name="T72" fmla="*/ 48 w 56"/>
                      <a:gd name="T73" fmla="*/ 37 h 47"/>
                      <a:gd name="T74" fmla="*/ 49 w 56"/>
                      <a:gd name="T75" fmla="*/ 35 h 47"/>
                      <a:gd name="T76" fmla="*/ 49 w 56"/>
                      <a:gd name="T77" fmla="*/ 32 h 47"/>
                      <a:gd name="T78" fmla="*/ 51 w 56"/>
                      <a:gd name="T79" fmla="*/ 26 h 47"/>
                      <a:gd name="T80" fmla="*/ 51 w 56"/>
                      <a:gd name="T81" fmla="*/ 19 h 47"/>
                      <a:gd name="T82" fmla="*/ 53 w 56"/>
                      <a:gd name="T83" fmla="*/ 19 h 47"/>
                      <a:gd name="T84" fmla="*/ 55 w 56"/>
                      <a:gd name="T85" fmla="*/ 17 h 47"/>
                      <a:gd name="T86" fmla="*/ 55 w 56"/>
                      <a:gd name="T87" fmla="*/ 9 h 47"/>
                      <a:gd name="T88" fmla="*/ 52 w 56"/>
                      <a:gd name="T89" fmla="*/ 1 h 47"/>
                      <a:gd name="T90" fmla="*/ 52 w 56"/>
                      <a:gd name="T91" fmla="*/ 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56" h="47">
                        <a:moveTo>
                          <a:pt x="52" y="1"/>
                        </a:moveTo>
                        <a:cubicBezTo>
                          <a:pt x="51" y="1"/>
                          <a:pt x="51" y="0"/>
                          <a:pt x="51" y="1"/>
                        </a:cubicBezTo>
                        <a:cubicBezTo>
                          <a:pt x="49" y="2"/>
                          <a:pt x="51" y="2"/>
                          <a:pt x="52" y="3"/>
                        </a:cubicBezTo>
                        <a:cubicBezTo>
                          <a:pt x="53" y="4"/>
                          <a:pt x="50" y="5"/>
                          <a:pt x="49" y="3"/>
                        </a:cubicBezTo>
                        <a:cubicBezTo>
                          <a:pt x="48" y="1"/>
                          <a:pt x="47" y="4"/>
                          <a:pt x="47" y="5"/>
                        </a:cubicBezTo>
                        <a:cubicBezTo>
                          <a:pt x="46" y="5"/>
                          <a:pt x="45" y="6"/>
                          <a:pt x="45" y="6"/>
                        </a:cubicBezTo>
                        <a:cubicBezTo>
                          <a:pt x="45" y="8"/>
                          <a:pt x="46" y="7"/>
                          <a:pt x="46" y="7"/>
                        </a:cubicBezTo>
                        <a:cubicBezTo>
                          <a:pt x="46" y="8"/>
                          <a:pt x="46" y="9"/>
                          <a:pt x="46" y="10"/>
                        </a:cubicBezTo>
                        <a:cubicBezTo>
                          <a:pt x="46" y="11"/>
                          <a:pt x="47" y="11"/>
                          <a:pt x="46" y="13"/>
                        </a:cubicBezTo>
                        <a:cubicBezTo>
                          <a:pt x="44" y="16"/>
                          <a:pt x="43" y="19"/>
                          <a:pt x="41" y="22"/>
                        </a:cubicBezTo>
                        <a:cubicBezTo>
                          <a:pt x="40" y="23"/>
                          <a:pt x="37" y="27"/>
                          <a:pt x="36" y="27"/>
                        </a:cubicBezTo>
                        <a:cubicBezTo>
                          <a:pt x="34" y="27"/>
                          <a:pt x="32" y="28"/>
                          <a:pt x="31" y="27"/>
                        </a:cubicBezTo>
                        <a:cubicBezTo>
                          <a:pt x="30" y="26"/>
                          <a:pt x="32" y="25"/>
                          <a:pt x="32" y="24"/>
                        </a:cubicBezTo>
                        <a:cubicBezTo>
                          <a:pt x="33" y="23"/>
                          <a:pt x="30" y="25"/>
                          <a:pt x="30" y="25"/>
                        </a:cubicBezTo>
                        <a:cubicBezTo>
                          <a:pt x="29" y="26"/>
                          <a:pt x="29" y="26"/>
                          <a:pt x="29" y="27"/>
                        </a:cubicBezTo>
                        <a:cubicBezTo>
                          <a:pt x="29" y="30"/>
                          <a:pt x="26" y="31"/>
                          <a:pt x="25" y="33"/>
                        </a:cubicBezTo>
                        <a:cubicBezTo>
                          <a:pt x="25" y="33"/>
                          <a:pt x="25" y="34"/>
                          <a:pt x="25" y="34"/>
                        </a:cubicBezTo>
                        <a:cubicBezTo>
                          <a:pt x="25" y="35"/>
                          <a:pt x="23" y="36"/>
                          <a:pt x="23" y="36"/>
                        </a:cubicBezTo>
                        <a:cubicBezTo>
                          <a:pt x="22" y="36"/>
                          <a:pt x="23" y="35"/>
                          <a:pt x="21" y="35"/>
                        </a:cubicBezTo>
                        <a:cubicBezTo>
                          <a:pt x="20" y="35"/>
                          <a:pt x="19" y="35"/>
                          <a:pt x="17" y="35"/>
                        </a:cubicBezTo>
                        <a:cubicBezTo>
                          <a:pt x="14" y="36"/>
                          <a:pt x="12" y="35"/>
                          <a:pt x="9" y="36"/>
                        </a:cubicBezTo>
                        <a:cubicBezTo>
                          <a:pt x="7" y="38"/>
                          <a:pt x="4" y="40"/>
                          <a:pt x="2" y="42"/>
                        </a:cubicBezTo>
                        <a:cubicBezTo>
                          <a:pt x="0" y="42"/>
                          <a:pt x="0" y="45"/>
                          <a:pt x="1" y="44"/>
                        </a:cubicBezTo>
                        <a:cubicBezTo>
                          <a:pt x="2" y="44"/>
                          <a:pt x="2" y="43"/>
                          <a:pt x="3" y="43"/>
                        </a:cubicBezTo>
                        <a:cubicBezTo>
                          <a:pt x="4" y="44"/>
                          <a:pt x="5" y="45"/>
                          <a:pt x="5" y="44"/>
                        </a:cubicBezTo>
                        <a:cubicBezTo>
                          <a:pt x="10" y="43"/>
                          <a:pt x="17" y="39"/>
                          <a:pt x="22" y="40"/>
                        </a:cubicBezTo>
                        <a:cubicBezTo>
                          <a:pt x="23" y="41"/>
                          <a:pt x="21" y="43"/>
                          <a:pt x="21" y="43"/>
                        </a:cubicBezTo>
                        <a:cubicBezTo>
                          <a:pt x="22" y="44"/>
                          <a:pt x="23" y="47"/>
                          <a:pt x="24" y="47"/>
                        </a:cubicBezTo>
                        <a:cubicBezTo>
                          <a:pt x="25" y="46"/>
                          <a:pt x="26" y="45"/>
                          <a:pt x="27" y="44"/>
                        </a:cubicBezTo>
                        <a:cubicBezTo>
                          <a:pt x="28" y="42"/>
                          <a:pt x="28" y="43"/>
                          <a:pt x="30" y="43"/>
                        </a:cubicBezTo>
                        <a:cubicBezTo>
                          <a:pt x="29" y="43"/>
                          <a:pt x="28" y="35"/>
                          <a:pt x="31" y="40"/>
                        </a:cubicBezTo>
                        <a:cubicBezTo>
                          <a:pt x="32" y="42"/>
                          <a:pt x="37" y="40"/>
                          <a:pt x="38" y="39"/>
                        </a:cubicBezTo>
                        <a:cubicBezTo>
                          <a:pt x="40" y="36"/>
                          <a:pt x="40" y="42"/>
                          <a:pt x="41" y="40"/>
                        </a:cubicBezTo>
                        <a:cubicBezTo>
                          <a:pt x="41" y="39"/>
                          <a:pt x="42" y="37"/>
                          <a:pt x="43" y="37"/>
                        </a:cubicBezTo>
                        <a:cubicBezTo>
                          <a:pt x="44" y="36"/>
                          <a:pt x="44" y="37"/>
                          <a:pt x="45" y="35"/>
                        </a:cubicBezTo>
                        <a:cubicBezTo>
                          <a:pt x="45" y="35"/>
                          <a:pt x="45" y="39"/>
                          <a:pt x="46" y="38"/>
                        </a:cubicBezTo>
                        <a:cubicBezTo>
                          <a:pt x="46" y="38"/>
                          <a:pt x="47" y="38"/>
                          <a:pt x="48" y="37"/>
                        </a:cubicBezTo>
                        <a:cubicBezTo>
                          <a:pt x="49" y="37"/>
                          <a:pt x="48" y="36"/>
                          <a:pt x="49" y="35"/>
                        </a:cubicBezTo>
                        <a:cubicBezTo>
                          <a:pt x="51" y="34"/>
                          <a:pt x="51" y="34"/>
                          <a:pt x="49" y="32"/>
                        </a:cubicBezTo>
                        <a:cubicBezTo>
                          <a:pt x="48" y="31"/>
                          <a:pt x="51" y="28"/>
                          <a:pt x="51" y="26"/>
                        </a:cubicBezTo>
                        <a:cubicBezTo>
                          <a:pt x="52" y="24"/>
                          <a:pt x="50" y="21"/>
                          <a:pt x="51" y="19"/>
                        </a:cubicBezTo>
                        <a:cubicBezTo>
                          <a:pt x="52" y="18"/>
                          <a:pt x="52" y="19"/>
                          <a:pt x="53" y="19"/>
                        </a:cubicBezTo>
                        <a:cubicBezTo>
                          <a:pt x="54" y="19"/>
                          <a:pt x="55" y="17"/>
                          <a:pt x="55" y="17"/>
                        </a:cubicBezTo>
                        <a:cubicBezTo>
                          <a:pt x="56" y="14"/>
                          <a:pt x="56" y="11"/>
                          <a:pt x="55" y="9"/>
                        </a:cubicBezTo>
                        <a:cubicBezTo>
                          <a:pt x="55" y="8"/>
                          <a:pt x="52" y="1"/>
                          <a:pt x="52" y="1"/>
                        </a:cubicBezTo>
                        <a:cubicBezTo>
                          <a:pt x="52" y="1"/>
                          <a:pt x="52" y="1"/>
                          <a:pt x="52" y="1"/>
                        </a:cubicBezTo>
                        <a:close/>
                      </a:path>
                    </a:pathLst>
                  </a:custGeom>
                  <a:grpFill/>
                  <a:ln w="38100" cap="flat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id-ID" dirty="0">
                      <a:latin typeface="Lato Regular" charset="0"/>
                    </a:endParaRPr>
                  </a:p>
                </p:txBody>
              </p:sp>
            </p:grpSp>
            <p:sp>
              <p:nvSpPr>
                <p:cNvPr id="125" name="Freeform 432">
                  <a:extLst>
                    <a:ext uri="{FF2B5EF4-FFF2-40B4-BE49-F238E27FC236}">
                      <a16:creationId xmlns:a16="http://schemas.microsoft.com/office/drawing/2014/main" id="{73B3B21F-4A6F-4C49-8665-1DC69504B5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84893" y="7370215"/>
                  <a:ext cx="19109" cy="25484"/>
                </a:xfrm>
                <a:custGeom>
                  <a:avLst/>
                  <a:gdLst>
                    <a:gd name="T0" fmla="*/ 2 w 2"/>
                    <a:gd name="T1" fmla="*/ 0 h 3"/>
                    <a:gd name="T2" fmla="*/ 0 w 2"/>
                    <a:gd name="T3" fmla="*/ 1 h 3"/>
                    <a:gd name="T4" fmla="*/ 2 w 2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3">
                      <a:moveTo>
                        <a:pt x="2" y="0"/>
                      </a:move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3"/>
                        <a:pt x="2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6" name="Freeform 433">
                  <a:extLst>
                    <a:ext uri="{FF2B5EF4-FFF2-40B4-BE49-F238E27FC236}">
                      <a16:creationId xmlns:a16="http://schemas.microsoft.com/office/drawing/2014/main" id="{6A923F02-05CC-5442-B25C-1F04411A8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73428" y="7370215"/>
                  <a:ext cx="121018" cy="92380"/>
                </a:xfrm>
                <a:custGeom>
                  <a:avLst/>
                  <a:gdLst>
                    <a:gd name="T0" fmla="*/ 11 w 13"/>
                    <a:gd name="T1" fmla="*/ 2 h 10"/>
                    <a:gd name="T2" fmla="*/ 7 w 13"/>
                    <a:gd name="T3" fmla="*/ 2 h 10"/>
                    <a:gd name="T4" fmla="*/ 5 w 13"/>
                    <a:gd name="T5" fmla="*/ 3 h 10"/>
                    <a:gd name="T6" fmla="*/ 3 w 13"/>
                    <a:gd name="T7" fmla="*/ 4 h 10"/>
                    <a:gd name="T8" fmla="*/ 0 w 13"/>
                    <a:gd name="T9" fmla="*/ 6 h 10"/>
                    <a:gd name="T10" fmla="*/ 3 w 13"/>
                    <a:gd name="T11" fmla="*/ 9 h 10"/>
                    <a:gd name="T12" fmla="*/ 6 w 13"/>
                    <a:gd name="T13" fmla="*/ 6 h 10"/>
                    <a:gd name="T14" fmla="*/ 10 w 13"/>
                    <a:gd name="T15" fmla="*/ 6 h 10"/>
                    <a:gd name="T16" fmla="*/ 11 w 13"/>
                    <a:gd name="T17" fmla="*/ 2 h 10"/>
                    <a:gd name="T18" fmla="*/ 11 w 13"/>
                    <a:gd name="T19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" h="10">
                      <a:moveTo>
                        <a:pt x="11" y="2"/>
                      </a:moveTo>
                      <a:cubicBezTo>
                        <a:pt x="9" y="2"/>
                        <a:pt x="9" y="0"/>
                        <a:pt x="7" y="2"/>
                      </a:cubicBezTo>
                      <a:cubicBezTo>
                        <a:pt x="6" y="2"/>
                        <a:pt x="5" y="4"/>
                        <a:pt x="5" y="3"/>
                      </a:cubicBezTo>
                      <a:cubicBezTo>
                        <a:pt x="4" y="2"/>
                        <a:pt x="3" y="4"/>
                        <a:pt x="3" y="4"/>
                      </a:cubicBezTo>
                      <a:cubicBezTo>
                        <a:pt x="2" y="6"/>
                        <a:pt x="1" y="5"/>
                        <a:pt x="0" y="6"/>
                      </a:cubicBezTo>
                      <a:cubicBezTo>
                        <a:pt x="0" y="5"/>
                        <a:pt x="2" y="9"/>
                        <a:pt x="3" y="9"/>
                      </a:cubicBezTo>
                      <a:cubicBezTo>
                        <a:pt x="3" y="10"/>
                        <a:pt x="5" y="6"/>
                        <a:pt x="6" y="6"/>
                      </a:cubicBezTo>
                      <a:cubicBezTo>
                        <a:pt x="7" y="6"/>
                        <a:pt x="9" y="7"/>
                        <a:pt x="10" y="6"/>
                      </a:cubicBezTo>
                      <a:cubicBezTo>
                        <a:pt x="11" y="6"/>
                        <a:pt x="13" y="3"/>
                        <a:pt x="11" y="2"/>
                      </a:cubicBezTo>
                      <a:cubicBezTo>
                        <a:pt x="10" y="2"/>
                        <a:pt x="11" y="2"/>
                        <a:pt x="1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7" name="Freeform 434">
                  <a:extLst>
                    <a:ext uri="{FF2B5EF4-FFF2-40B4-BE49-F238E27FC236}">
                      <a16:creationId xmlns:a16="http://schemas.microsoft.com/office/drawing/2014/main" id="{B1D6AD21-AA24-3E4B-B2F4-7EEF4F2589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52410" y="7405258"/>
                  <a:ext cx="101909" cy="149721"/>
                </a:xfrm>
                <a:custGeom>
                  <a:avLst/>
                  <a:gdLst>
                    <a:gd name="T0" fmla="*/ 7 w 11"/>
                    <a:gd name="T1" fmla="*/ 0 h 16"/>
                    <a:gd name="T2" fmla="*/ 2 w 11"/>
                    <a:gd name="T3" fmla="*/ 2 h 16"/>
                    <a:gd name="T4" fmla="*/ 0 w 11"/>
                    <a:gd name="T5" fmla="*/ 6 h 16"/>
                    <a:gd name="T6" fmla="*/ 2 w 11"/>
                    <a:gd name="T7" fmla="*/ 6 h 16"/>
                    <a:gd name="T8" fmla="*/ 3 w 11"/>
                    <a:gd name="T9" fmla="*/ 4 h 16"/>
                    <a:gd name="T10" fmla="*/ 4 w 11"/>
                    <a:gd name="T11" fmla="*/ 5 h 16"/>
                    <a:gd name="T12" fmla="*/ 3 w 11"/>
                    <a:gd name="T13" fmla="*/ 10 h 16"/>
                    <a:gd name="T14" fmla="*/ 3 w 11"/>
                    <a:gd name="T15" fmla="*/ 11 h 16"/>
                    <a:gd name="T16" fmla="*/ 3 w 11"/>
                    <a:gd name="T17" fmla="*/ 13 h 16"/>
                    <a:gd name="T18" fmla="*/ 5 w 11"/>
                    <a:gd name="T19" fmla="*/ 12 h 16"/>
                    <a:gd name="T20" fmla="*/ 6 w 11"/>
                    <a:gd name="T21" fmla="*/ 15 h 16"/>
                    <a:gd name="T22" fmla="*/ 8 w 11"/>
                    <a:gd name="T23" fmla="*/ 12 h 16"/>
                    <a:gd name="T24" fmla="*/ 11 w 11"/>
                    <a:gd name="T25" fmla="*/ 7 h 16"/>
                    <a:gd name="T26" fmla="*/ 10 w 11"/>
                    <a:gd name="T27" fmla="*/ 2 h 16"/>
                    <a:gd name="T28" fmla="*/ 7 w 11"/>
                    <a:gd name="T29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1" h="16">
                      <a:moveTo>
                        <a:pt x="7" y="0"/>
                      </a:moveTo>
                      <a:cubicBezTo>
                        <a:pt x="5" y="0"/>
                        <a:pt x="3" y="1"/>
                        <a:pt x="2" y="2"/>
                      </a:cubicBezTo>
                      <a:cubicBezTo>
                        <a:pt x="0" y="3"/>
                        <a:pt x="0" y="4"/>
                        <a:pt x="0" y="6"/>
                      </a:cubicBezTo>
                      <a:cubicBezTo>
                        <a:pt x="0" y="5"/>
                        <a:pt x="3" y="5"/>
                        <a:pt x="2" y="6"/>
                      </a:cubicBezTo>
                      <a:cubicBezTo>
                        <a:pt x="3" y="5"/>
                        <a:pt x="2" y="4"/>
                        <a:pt x="3" y="4"/>
                      </a:cubicBezTo>
                      <a:cubicBezTo>
                        <a:pt x="3" y="4"/>
                        <a:pt x="4" y="4"/>
                        <a:pt x="4" y="5"/>
                      </a:cubicBezTo>
                      <a:cubicBezTo>
                        <a:pt x="4" y="7"/>
                        <a:pt x="4" y="8"/>
                        <a:pt x="3" y="10"/>
                      </a:cubicBezTo>
                      <a:cubicBezTo>
                        <a:pt x="2" y="11"/>
                        <a:pt x="3" y="11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3" y="16"/>
                        <a:pt x="5" y="12"/>
                        <a:pt x="5" y="12"/>
                      </a:cubicBezTo>
                      <a:cubicBezTo>
                        <a:pt x="5" y="12"/>
                        <a:pt x="5" y="15"/>
                        <a:pt x="6" y="15"/>
                      </a:cubicBezTo>
                      <a:cubicBezTo>
                        <a:pt x="6" y="16"/>
                        <a:pt x="8" y="13"/>
                        <a:pt x="8" y="12"/>
                      </a:cubicBezTo>
                      <a:cubicBezTo>
                        <a:pt x="10" y="10"/>
                        <a:pt x="10" y="8"/>
                        <a:pt x="11" y="7"/>
                      </a:cubicBezTo>
                      <a:cubicBezTo>
                        <a:pt x="11" y="5"/>
                        <a:pt x="10" y="4"/>
                        <a:pt x="10" y="2"/>
                      </a:cubicBezTo>
                      <a:cubicBezTo>
                        <a:pt x="10" y="0"/>
                        <a:pt x="7" y="2"/>
                        <a:pt x="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8" name="Freeform 435">
                  <a:extLst>
                    <a:ext uri="{FF2B5EF4-FFF2-40B4-BE49-F238E27FC236}">
                      <a16:creationId xmlns:a16="http://schemas.microsoft.com/office/drawing/2014/main" id="{08E86096-98EA-224E-9861-668E08A04F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50501" y="7771599"/>
                  <a:ext cx="35033" cy="28669"/>
                </a:xfrm>
                <a:custGeom>
                  <a:avLst/>
                  <a:gdLst>
                    <a:gd name="T0" fmla="*/ 4 w 4"/>
                    <a:gd name="T1" fmla="*/ 0 h 3"/>
                    <a:gd name="T2" fmla="*/ 1 w 4"/>
                    <a:gd name="T3" fmla="*/ 3 h 3"/>
                    <a:gd name="T4" fmla="*/ 4 w 4"/>
                    <a:gd name="T5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4" y="0"/>
                      </a:move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1" y="3"/>
                        <a:pt x="4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29" name="Freeform 436">
                  <a:extLst>
                    <a:ext uri="{FF2B5EF4-FFF2-40B4-BE49-F238E27FC236}">
                      <a16:creationId xmlns:a16="http://schemas.microsoft.com/office/drawing/2014/main" id="{F92DB66C-7D04-3B47-8FC6-282FA51AE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33301" y="7679215"/>
                  <a:ext cx="19109" cy="15928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30" name="Freeform 437">
                  <a:extLst>
                    <a:ext uri="{FF2B5EF4-FFF2-40B4-BE49-F238E27FC236}">
                      <a16:creationId xmlns:a16="http://schemas.microsoft.com/office/drawing/2014/main" id="{0B080DB8-10F2-6745-A898-7573C324C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81710" y="7873534"/>
                  <a:ext cx="19109" cy="9556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31" name="Freeform 438">
                  <a:extLst>
                    <a:ext uri="{FF2B5EF4-FFF2-40B4-BE49-F238E27FC236}">
                      <a16:creationId xmlns:a16="http://schemas.microsoft.com/office/drawing/2014/main" id="{EF26A38B-2174-0145-8A9B-D97743932F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03369" y="7838493"/>
                  <a:ext cx="111465" cy="156092"/>
                </a:xfrm>
                <a:custGeom>
                  <a:avLst/>
                  <a:gdLst>
                    <a:gd name="T0" fmla="*/ 8 w 12"/>
                    <a:gd name="T1" fmla="*/ 1 h 17"/>
                    <a:gd name="T2" fmla="*/ 0 w 12"/>
                    <a:gd name="T3" fmla="*/ 8 h 17"/>
                    <a:gd name="T4" fmla="*/ 1 w 12"/>
                    <a:gd name="T5" fmla="*/ 14 h 17"/>
                    <a:gd name="T6" fmla="*/ 3 w 12"/>
                    <a:gd name="T7" fmla="*/ 17 h 17"/>
                    <a:gd name="T8" fmla="*/ 8 w 12"/>
                    <a:gd name="T9" fmla="*/ 1 h 17"/>
                    <a:gd name="T10" fmla="*/ 8 w 12"/>
                    <a:gd name="T11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7">
                      <a:moveTo>
                        <a:pt x="8" y="1"/>
                      </a:moveTo>
                      <a:cubicBezTo>
                        <a:pt x="5" y="0"/>
                        <a:pt x="1" y="6"/>
                        <a:pt x="0" y="8"/>
                      </a:cubicBezTo>
                      <a:cubicBezTo>
                        <a:pt x="0" y="10"/>
                        <a:pt x="0" y="12"/>
                        <a:pt x="1" y="14"/>
                      </a:cubicBezTo>
                      <a:cubicBezTo>
                        <a:pt x="1" y="14"/>
                        <a:pt x="3" y="17"/>
                        <a:pt x="3" y="17"/>
                      </a:cubicBezTo>
                      <a:cubicBezTo>
                        <a:pt x="4" y="15"/>
                        <a:pt x="12" y="2"/>
                        <a:pt x="8" y="1"/>
                      </a:cubicBezTo>
                      <a:cubicBezTo>
                        <a:pt x="7" y="1"/>
                        <a:pt x="9" y="1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52" name="Freeform 439">
                  <a:extLst>
                    <a:ext uri="{FF2B5EF4-FFF2-40B4-BE49-F238E27FC236}">
                      <a16:creationId xmlns:a16="http://schemas.microsoft.com/office/drawing/2014/main" id="{2A9FB2CE-48CA-EA4F-B34B-9B5F67D8AD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2413" y="8099708"/>
                  <a:ext cx="130573" cy="92380"/>
                </a:xfrm>
                <a:custGeom>
                  <a:avLst/>
                  <a:gdLst>
                    <a:gd name="T0" fmla="*/ 13 w 14"/>
                    <a:gd name="T1" fmla="*/ 1 h 10"/>
                    <a:gd name="T2" fmla="*/ 9 w 14"/>
                    <a:gd name="T3" fmla="*/ 0 h 10"/>
                    <a:gd name="T4" fmla="*/ 4 w 14"/>
                    <a:gd name="T5" fmla="*/ 2 h 10"/>
                    <a:gd name="T6" fmla="*/ 4 w 14"/>
                    <a:gd name="T7" fmla="*/ 9 h 10"/>
                    <a:gd name="T8" fmla="*/ 11 w 14"/>
                    <a:gd name="T9" fmla="*/ 6 h 10"/>
                    <a:gd name="T10" fmla="*/ 13 w 14"/>
                    <a:gd name="T11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0">
                      <a:moveTo>
                        <a:pt x="13" y="1"/>
                      </a:moveTo>
                      <a:cubicBezTo>
                        <a:pt x="12" y="1"/>
                        <a:pt x="11" y="0"/>
                        <a:pt x="9" y="0"/>
                      </a:cubicBez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4"/>
                        <a:pt x="0" y="7"/>
                        <a:pt x="4" y="9"/>
                      </a:cubicBezTo>
                      <a:cubicBezTo>
                        <a:pt x="6" y="10"/>
                        <a:pt x="10" y="8"/>
                        <a:pt x="11" y="6"/>
                      </a:cubicBezTo>
                      <a:cubicBezTo>
                        <a:pt x="11" y="5"/>
                        <a:pt x="14" y="1"/>
                        <a:pt x="1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53" name="Freeform 440">
                  <a:extLst>
                    <a:ext uri="{FF2B5EF4-FFF2-40B4-BE49-F238E27FC236}">
                      <a16:creationId xmlns:a16="http://schemas.microsoft.com/office/drawing/2014/main" id="{D4B2D99C-E1D2-5045-87D6-0ED7D0E6AC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4260" y="8163419"/>
                  <a:ext cx="187897" cy="264400"/>
                </a:xfrm>
                <a:custGeom>
                  <a:avLst/>
                  <a:gdLst>
                    <a:gd name="T0" fmla="*/ 12 w 20"/>
                    <a:gd name="T1" fmla="*/ 2 h 28"/>
                    <a:gd name="T2" fmla="*/ 9 w 20"/>
                    <a:gd name="T3" fmla="*/ 2 h 28"/>
                    <a:gd name="T4" fmla="*/ 4 w 20"/>
                    <a:gd name="T5" fmla="*/ 3 h 28"/>
                    <a:gd name="T6" fmla="*/ 3 w 20"/>
                    <a:gd name="T7" fmla="*/ 11 h 28"/>
                    <a:gd name="T8" fmla="*/ 3 w 20"/>
                    <a:gd name="T9" fmla="*/ 13 h 28"/>
                    <a:gd name="T10" fmla="*/ 0 w 20"/>
                    <a:gd name="T11" fmla="*/ 13 h 28"/>
                    <a:gd name="T12" fmla="*/ 3 w 20"/>
                    <a:gd name="T13" fmla="*/ 22 h 28"/>
                    <a:gd name="T14" fmla="*/ 5 w 20"/>
                    <a:gd name="T15" fmla="*/ 20 h 28"/>
                    <a:gd name="T16" fmla="*/ 7 w 20"/>
                    <a:gd name="T17" fmla="*/ 22 h 28"/>
                    <a:gd name="T18" fmla="*/ 4 w 20"/>
                    <a:gd name="T19" fmla="*/ 23 h 28"/>
                    <a:gd name="T20" fmla="*/ 8 w 20"/>
                    <a:gd name="T21" fmla="*/ 26 h 28"/>
                    <a:gd name="T22" fmla="*/ 11 w 20"/>
                    <a:gd name="T23" fmla="*/ 25 h 28"/>
                    <a:gd name="T24" fmla="*/ 15 w 20"/>
                    <a:gd name="T25" fmla="*/ 28 h 28"/>
                    <a:gd name="T26" fmla="*/ 14 w 20"/>
                    <a:gd name="T27" fmla="*/ 25 h 28"/>
                    <a:gd name="T28" fmla="*/ 17 w 20"/>
                    <a:gd name="T29" fmla="*/ 24 h 28"/>
                    <a:gd name="T30" fmla="*/ 10 w 20"/>
                    <a:gd name="T31" fmla="*/ 22 h 28"/>
                    <a:gd name="T32" fmla="*/ 9 w 20"/>
                    <a:gd name="T33" fmla="*/ 16 h 28"/>
                    <a:gd name="T34" fmla="*/ 12 w 20"/>
                    <a:gd name="T35" fmla="*/ 12 h 28"/>
                    <a:gd name="T36" fmla="*/ 13 w 20"/>
                    <a:gd name="T37" fmla="*/ 7 h 28"/>
                    <a:gd name="T38" fmla="*/ 12 w 20"/>
                    <a:gd name="T39" fmla="*/ 2 h 28"/>
                    <a:gd name="T40" fmla="*/ 12 w 20"/>
                    <a:gd name="T41" fmla="*/ 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" h="28">
                      <a:moveTo>
                        <a:pt x="12" y="2"/>
                      </a:moveTo>
                      <a:cubicBezTo>
                        <a:pt x="10" y="1"/>
                        <a:pt x="11" y="5"/>
                        <a:pt x="9" y="2"/>
                      </a:cubicBezTo>
                      <a:cubicBezTo>
                        <a:pt x="8" y="0"/>
                        <a:pt x="4" y="1"/>
                        <a:pt x="4" y="3"/>
                      </a:cubicBezTo>
                      <a:cubicBezTo>
                        <a:pt x="3" y="6"/>
                        <a:pt x="4" y="8"/>
                        <a:pt x="3" y="11"/>
                      </a:cubicBezTo>
                      <a:cubicBezTo>
                        <a:pt x="3" y="12"/>
                        <a:pt x="3" y="13"/>
                        <a:pt x="3" y="13"/>
                      </a:cubicBezTo>
                      <a:cubicBezTo>
                        <a:pt x="2" y="14"/>
                        <a:pt x="0" y="13"/>
                        <a:pt x="0" y="13"/>
                      </a:cubicBezTo>
                      <a:cubicBezTo>
                        <a:pt x="0" y="13"/>
                        <a:pt x="2" y="22"/>
                        <a:pt x="3" y="22"/>
                      </a:cubicBezTo>
                      <a:cubicBezTo>
                        <a:pt x="3" y="22"/>
                        <a:pt x="4" y="19"/>
                        <a:pt x="5" y="20"/>
                      </a:cubicBezTo>
                      <a:cubicBezTo>
                        <a:pt x="5" y="20"/>
                        <a:pt x="7" y="21"/>
                        <a:pt x="7" y="22"/>
                      </a:cubicBezTo>
                      <a:cubicBezTo>
                        <a:pt x="7" y="23"/>
                        <a:pt x="4" y="21"/>
                        <a:pt x="4" y="23"/>
                      </a:cubicBezTo>
                      <a:cubicBezTo>
                        <a:pt x="4" y="25"/>
                        <a:pt x="6" y="27"/>
                        <a:pt x="8" y="26"/>
                      </a:cubicBezTo>
                      <a:cubicBezTo>
                        <a:pt x="9" y="26"/>
                        <a:pt x="10" y="24"/>
                        <a:pt x="11" y="25"/>
                      </a:cubicBezTo>
                      <a:cubicBezTo>
                        <a:pt x="11" y="25"/>
                        <a:pt x="15" y="28"/>
                        <a:pt x="15" y="28"/>
                      </a:cubicBezTo>
                      <a:cubicBezTo>
                        <a:pt x="16" y="27"/>
                        <a:pt x="13" y="26"/>
                        <a:pt x="14" y="25"/>
                      </a:cubicBezTo>
                      <a:cubicBezTo>
                        <a:pt x="13" y="26"/>
                        <a:pt x="20" y="28"/>
                        <a:pt x="17" y="24"/>
                      </a:cubicBezTo>
                      <a:cubicBezTo>
                        <a:pt x="15" y="22"/>
                        <a:pt x="11" y="25"/>
                        <a:pt x="10" y="22"/>
                      </a:cubicBezTo>
                      <a:cubicBezTo>
                        <a:pt x="9" y="20"/>
                        <a:pt x="9" y="19"/>
                        <a:pt x="9" y="16"/>
                      </a:cubicBezTo>
                      <a:cubicBezTo>
                        <a:pt x="9" y="14"/>
                        <a:pt x="11" y="14"/>
                        <a:pt x="12" y="12"/>
                      </a:cubicBezTo>
                      <a:cubicBezTo>
                        <a:pt x="14" y="10"/>
                        <a:pt x="14" y="9"/>
                        <a:pt x="13" y="7"/>
                      </a:cubicBezTo>
                      <a:cubicBezTo>
                        <a:pt x="13" y="7"/>
                        <a:pt x="13" y="2"/>
                        <a:pt x="12" y="2"/>
                      </a:cubicBezTo>
                      <a:cubicBezTo>
                        <a:pt x="11" y="2"/>
                        <a:pt x="13" y="2"/>
                        <a:pt x="1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54" name="Freeform 441">
                  <a:extLst>
                    <a:ext uri="{FF2B5EF4-FFF2-40B4-BE49-F238E27FC236}">
                      <a16:creationId xmlns:a16="http://schemas.microsoft.com/office/drawing/2014/main" id="{70A8ACD1-062E-D848-81EE-A445C5141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43495" y="8389591"/>
                  <a:ext cx="57323" cy="73269"/>
                </a:xfrm>
                <a:custGeom>
                  <a:avLst/>
                  <a:gdLst>
                    <a:gd name="T0" fmla="*/ 3 w 6"/>
                    <a:gd name="T1" fmla="*/ 1 h 8"/>
                    <a:gd name="T2" fmla="*/ 1 w 6"/>
                    <a:gd name="T3" fmla="*/ 1 h 8"/>
                    <a:gd name="T4" fmla="*/ 0 w 6"/>
                    <a:gd name="T5" fmla="*/ 3 h 8"/>
                    <a:gd name="T6" fmla="*/ 2 w 6"/>
                    <a:gd name="T7" fmla="*/ 6 h 8"/>
                    <a:gd name="T8" fmla="*/ 5 w 6"/>
                    <a:gd name="T9" fmla="*/ 7 h 8"/>
                    <a:gd name="T10" fmla="*/ 4 w 6"/>
                    <a:gd name="T11" fmla="*/ 4 h 8"/>
                    <a:gd name="T12" fmla="*/ 3 w 6"/>
                    <a:gd name="T13" fmla="*/ 1 h 8"/>
                    <a:gd name="T14" fmla="*/ 3 w 6"/>
                    <a:gd name="T15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8">
                      <a:moveTo>
                        <a:pt x="3" y="1"/>
                      </a:move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1" y="2"/>
                        <a:pt x="0" y="2"/>
                        <a:pt x="0" y="3"/>
                      </a:cubicBezTo>
                      <a:cubicBezTo>
                        <a:pt x="1" y="4"/>
                        <a:pt x="0" y="5"/>
                        <a:pt x="2" y="6"/>
                      </a:cubicBezTo>
                      <a:cubicBezTo>
                        <a:pt x="2" y="6"/>
                        <a:pt x="6" y="8"/>
                        <a:pt x="5" y="7"/>
                      </a:cubicBezTo>
                      <a:cubicBezTo>
                        <a:pt x="5" y="6"/>
                        <a:pt x="5" y="5"/>
                        <a:pt x="4" y="4"/>
                      </a:cubicBezTo>
                      <a:cubicBezTo>
                        <a:pt x="2" y="4"/>
                        <a:pt x="2" y="1"/>
                        <a:pt x="3" y="1"/>
                      </a:cubicBezTo>
                      <a:cubicBezTo>
                        <a:pt x="2" y="1"/>
                        <a:pt x="4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55" name="Freeform 442">
                  <a:extLst>
                    <a:ext uri="{FF2B5EF4-FFF2-40B4-BE49-F238E27FC236}">
                      <a16:creationId xmlns:a16="http://schemas.microsoft.com/office/drawing/2014/main" id="{0D6922BB-2B6B-3B4B-94F4-0314FA50F6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81710" y="8453302"/>
                  <a:ext cx="92356" cy="124237"/>
                </a:xfrm>
                <a:custGeom>
                  <a:avLst/>
                  <a:gdLst>
                    <a:gd name="T0" fmla="*/ 4 w 10"/>
                    <a:gd name="T1" fmla="*/ 0 h 13"/>
                    <a:gd name="T2" fmla="*/ 2 w 10"/>
                    <a:gd name="T3" fmla="*/ 1 h 13"/>
                    <a:gd name="T4" fmla="*/ 4 w 10"/>
                    <a:gd name="T5" fmla="*/ 4 h 13"/>
                    <a:gd name="T6" fmla="*/ 4 w 10"/>
                    <a:gd name="T7" fmla="*/ 9 h 13"/>
                    <a:gd name="T8" fmla="*/ 5 w 10"/>
                    <a:gd name="T9" fmla="*/ 13 h 13"/>
                    <a:gd name="T10" fmla="*/ 5 w 10"/>
                    <a:gd name="T11" fmla="*/ 11 h 13"/>
                    <a:gd name="T12" fmla="*/ 9 w 10"/>
                    <a:gd name="T13" fmla="*/ 8 h 13"/>
                    <a:gd name="T14" fmla="*/ 8 w 10"/>
                    <a:gd name="T15" fmla="*/ 6 h 13"/>
                    <a:gd name="T16" fmla="*/ 9 w 10"/>
                    <a:gd name="T17" fmla="*/ 5 h 13"/>
                    <a:gd name="T18" fmla="*/ 7 w 10"/>
                    <a:gd name="T19" fmla="*/ 1 h 13"/>
                    <a:gd name="T20" fmla="*/ 4 w 10"/>
                    <a:gd name="T2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" h="13">
                      <a:moveTo>
                        <a:pt x="4" y="0"/>
                      </a:moveTo>
                      <a:cubicBezTo>
                        <a:pt x="3" y="0"/>
                        <a:pt x="4" y="0"/>
                        <a:pt x="2" y="1"/>
                      </a:cubicBezTo>
                      <a:cubicBezTo>
                        <a:pt x="1" y="2"/>
                        <a:pt x="3" y="3"/>
                        <a:pt x="4" y="4"/>
                      </a:cubicBezTo>
                      <a:cubicBezTo>
                        <a:pt x="5" y="6"/>
                        <a:pt x="0" y="7"/>
                        <a:pt x="4" y="9"/>
                      </a:cubicBezTo>
                      <a:cubicBezTo>
                        <a:pt x="5" y="10"/>
                        <a:pt x="3" y="12"/>
                        <a:pt x="5" y="13"/>
                      </a:cubicBezTo>
                      <a:cubicBezTo>
                        <a:pt x="6" y="13"/>
                        <a:pt x="6" y="12"/>
                        <a:pt x="5" y="11"/>
                      </a:cubicBezTo>
                      <a:cubicBezTo>
                        <a:pt x="3" y="5"/>
                        <a:pt x="9" y="10"/>
                        <a:pt x="9" y="8"/>
                      </a:cubicBezTo>
                      <a:cubicBezTo>
                        <a:pt x="9" y="7"/>
                        <a:pt x="7" y="6"/>
                        <a:pt x="8" y="6"/>
                      </a:cubicBezTo>
                      <a:cubicBezTo>
                        <a:pt x="8" y="5"/>
                        <a:pt x="10" y="6"/>
                        <a:pt x="9" y="5"/>
                      </a:cubicBezTo>
                      <a:cubicBezTo>
                        <a:pt x="8" y="4"/>
                        <a:pt x="6" y="3"/>
                        <a:pt x="7" y="1"/>
                      </a:cubicBezTo>
                      <a:cubicBezTo>
                        <a:pt x="7" y="0"/>
                        <a:pt x="5" y="0"/>
                        <a:pt x="4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56" name="Freeform 443">
                  <a:extLst>
                    <a:ext uri="{FF2B5EF4-FFF2-40B4-BE49-F238E27FC236}">
                      <a16:creationId xmlns:a16="http://schemas.microsoft.com/office/drawing/2014/main" id="{4B25DD66-0B96-9447-A528-064086C0CE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12919" y="8399149"/>
                  <a:ext cx="57323" cy="73269"/>
                </a:xfrm>
                <a:custGeom>
                  <a:avLst/>
                  <a:gdLst>
                    <a:gd name="T0" fmla="*/ 6 w 6"/>
                    <a:gd name="T1" fmla="*/ 5 h 8"/>
                    <a:gd name="T2" fmla="*/ 0 w 6"/>
                    <a:gd name="T3" fmla="*/ 2 h 8"/>
                    <a:gd name="T4" fmla="*/ 3 w 6"/>
                    <a:gd name="T5" fmla="*/ 6 h 8"/>
                    <a:gd name="T6" fmla="*/ 6 w 6"/>
                    <a:gd name="T7" fmla="*/ 5 h 8"/>
                    <a:gd name="T8" fmla="*/ 6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6" y="5"/>
                      </a:moveTo>
                      <a:cubicBezTo>
                        <a:pt x="5" y="4"/>
                        <a:pt x="3" y="0"/>
                        <a:pt x="0" y="2"/>
                      </a:cubicBezTo>
                      <a:cubicBezTo>
                        <a:pt x="0" y="2"/>
                        <a:pt x="3" y="5"/>
                        <a:pt x="3" y="6"/>
                      </a:cubicBezTo>
                      <a:cubicBezTo>
                        <a:pt x="3" y="8"/>
                        <a:pt x="6" y="8"/>
                        <a:pt x="6" y="5"/>
                      </a:cubicBezTo>
                      <a:cubicBezTo>
                        <a:pt x="6" y="5"/>
                        <a:pt x="6" y="6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57" name="Freeform 444">
                  <a:extLst>
                    <a:ext uri="{FF2B5EF4-FFF2-40B4-BE49-F238E27FC236}">
                      <a16:creationId xmlns:a16="http://schemas.microsoft.com/office/drawing/2014/main" id="{02DCEDE9-EE94-8C46-B3C1-4D369FB8AF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79801" y="8472416"/>
                  <a:ext cx="82803" cy="95566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2 h 10"/>
                    <a:gd name="T4" fmla="*/ 2 w 9"/>
                    <a:gd name="T5" fmla="*/ 4 h 10"/>
                    <a:gd name="T6" fmla="*/ 1 w 9"/>
                    <a:gd name="T7" fmla="*/ 9 h 10"/>
                    <a:gd name="T8" fmla="*/ 6 w 9"/>
                    <a:gd name="T9" fmla="*/ 6 h 10"/>
                    <a:gd name="T10" fmla="*/ 3 w 9"/>
                    <a:gd name="T11" fmla="*/ 2 h 10"/>
                    <a:gd name="T12" fmla="*/ 3 w 9"/>
                    <a:gd name="T13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2" y="1"/>
                        <a:pt x="1" y="1"/>
                        <a:pt x="0" y="2"/>
                      </a:cubicBezTo>
                      <a:cubicBezTo>
                        <a:pt x="0" y="3"/>
                        <a:pt x="2" y="3"/>
                        <a:pt x="2" y="4"/>
                      </a:cubicBezTo>
                      <a:cubicBezTo>
                        <a:pt x="3" y="5"/>
                        <a:pt x="0" y="8"/>
                        <a:pt x="1" y="9"/>
                      </a:cubicBezTo>
                      <a:cubicBezTo>
                        <a:pt x="1" y="10"/>
                        <a:pt x="5" y="6"/>
                        <a:pt x="6" y="6"/>
                      </a:cubicBezTo>
                      <a:cubicBezTo>
                        <a:pt x="9" y="6"/>
                        <a:pt x="3" y="2"/>
                        <a:pt x="3" y="2"/>
                      </a:cubicBezTo>
                      <a:cubicBezTo>
                        <a:pt x="1" y="0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58" name="Freeform 445">
                  <a:extLst>
                    <a:ext uri="{FF2B5EF4-FFF2-40B4-BE49-F238E27FC236}">
                      <a16:creationId xmlns:a16="http://schemas.microsoft.com/office/drawing/2014/main" id="{92B2BDB6-29A2-A54B-B563-118CD0A41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98909" y="8529755"/>
                  <a:ext cx="63695" cy="101936"/>
                </a:xfrm>
                <a:custGeom>
                  <a:avLst/>
                  <a:gdLst>
                    <a:gd name="T0" fmla="*/ 6 w 7"/>
                    <a:gd name="T1" fmla="*/ 1 h 11"/>
                    <a:gd name="T2" fmla="*/ 3 w 7"/>
                    <a:gd name="T3" fmla="*/ 5 h 11"/>
                    <a:gd name="T4" fmla="*/ 3 w 7"/>
                    <a:gd name="T5" fmla="*/ 9 h 11"/>
                    <a:gd name="T6" fmla="*/ 5 w 7"/>
                    <a:gd name="T7" fmla="*/ 6 h 11"/>
                    <a:gd name="T8" fmla="*/ 6 w 7"/>
                    <a:gd name="T9" fmla="*/ 1 h 11"/>
                    <a:gd name="T10" fmla="*/ 6 w 7"/>
                    <a:gd name="T11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1">
                      <a:moveTo>
                        <a:pt x="6" y="1"/>
                      </a:moveTo>
                      <a:cubicBezTo>
                        <a:pt x="3" y="1"/>
                        <a:pt x="4" y="4"/>
                        <a:pt x="3" y="5"/>
                      </a:cubicBezTo>
                      <a:cubicBezTo>
                        <a:pt x="0" y="7"/>
                        <a:pt x="1" y="7"/>
                        <a:pt x="3" y="9"/>
                      </a:cubicBezTo>
                      <a:cubicBezTo>
                        <a:pt x="6" y="11"/>
                        <a:pt x="4" y="8"/>
                        <a:pt x="5" y="6"/>
                      </a:cubicBezTo>
                      <a:cubicBezTo>
                        <a:pt x="5" y="6"/>
                        <a:pt x="7" y="0"/>
                        <a:pt x="6" y="1"/>
                      </a:cubicBezTo>
                      <a:cubicBezTo>
                        <a:pt x="5" y="1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59" name="Freeform 446">
                  <a:extLst>
                    <a:ext uri="{FF2B5EF4-FFF2-40B4-BE49-F238E27FC236}">
                      <a16:creationId xmlns:a16="http://schemas.microsoft.com/office/drawing/2014/main" id="{AE3BE475-C5B1-4F40-B66B-1A1E8CB941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53046" y="8520199"/>
                  <a:ext cx="38217" cy="73269"/>
                </a:xfrm>
                <a:custGeom>
                  <a:avLst/>
                  <a:gdLst>
                    <a:gd name="T0" fmla="*/ 3 w 4"/>
                    <a:gd name="T1" fmla="*/ 1 h 8"/>
                    <a:gd name="T2" fmla="*/ 0 w 4"/>
                    <a:gd name="T3" fmla="*/ 8 h 8"/>
                    <a:gd name="T4" fmla="*/ 3 w 4"/>
                    <a:gd name="T5" fmla="*/ 5 h 8"/>
                    <a:gd name="T6" fmla="*/ 3 w 4"/>
                    <a:gd name="T7" fmla="*/ 1 h 8"/>
                    <a:gd name="T8" fmla="*/ 3 w 4"/>
                    <a:gd name="T9" fmla="*/ 1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8">
                      <a:moveTo>
                        <a:pt x="3" y="1"/>
                      </a:moveTo>
                      <a:cubicBezTo>
                        <a:pt x="2" y="1"/>
                        <a:pt x="0" y="7"/>
                        <a:pt x="0" y="8"/>
                      </a:cubicBezTo>
                      <a:cubicBezTo>
                        <a:pt x="0" y="8"/>
                        <a:pt x="2" y="6"/>
                        <a:pt x="3" y="5"/>
                      </a:cubicBezTo>
                      <a:cubicBezTo>
                        <a:pt x="3" y="5"/>
                        <a:pt x="4" y="0"/>
                        <a:pt x="3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0" name="Freeform 447">
                  <a:extLst>
                    <a:ext uri="{FF2B5EF4-FFF2-40B4-BE49-F238E27FC236}">
                      <a16:creationId xmlns:a16="http://schemas.microsoft.com/office/drawing/2014/main" id="{838D8A02-7CFA-A74A-A3BA-E628131A95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72157" y="8567983"/>
                  <a:ext cx="57323" cy="35042"/>
                </a:xfrm>
                <a:custGeom>
                  <a:avLst/>
                  <a:gdLst>
                    <a:gd name="T0" fmla="*/ 1 w 6"/>
                    <a:gd name="T1" fmla="*/ 1 h 4"/>
                    <a:gd name="T2" fmla="*/ 3 w 6"/>
                    <a:gd name="T3" fmla="*/ 3 h 4"/>
                    <a:gd name="T4" fmla="*/ 1 w 6"/>
                    <a:gd name="T5" fmla="*/ 1 h 4"/>
                    <a:gd name="T6" fmla="*/ 1 w 6"/>
                    <a:gd name="T7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1" y="1"/>
                      </a:moveTo>
                      <a:cubicBezTo>
                        <a:pt x="0" y="3"/>
                        <a:pt x="1" y="4"/>
                        <a:pt x="3" y="3"/>
                      </a:cubicBezTo>
                      <a:cubicBezTo>
                        <a:pt x="6" y="3"/>
                        <a:pt x="2" y="0"/>
                        <a:pt x="1" y="1"/>
                      </a:cubicBezTo>
                      <a:cubicBezTo>
                        <a:pt x="1" y="2"/>
                        <a:pt x="2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1" name="Freeform 448">
                  <a:extLst>
                    <a:ext uri="{FF2B5EF4-FFF2-40B4-BE49-F238E27FC236}">
                      <a16:creationId xmlns:a16="http://schemas.microsoft.com/office/drawing/2014/main" id="{B716B0A4-D2A8-DB41-AD90-E15E992C06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72157" y="8593469"/>
                  <a:ext cx="130573" cy="197506"/>
                </a:xfrm>
                <a:custGeom>
                  <a:avLst/>
                  <a:gdLst>
                    <a:gd name="T0" fmla="*/ 10 w 14"/>
                    <a:gd name="T1" fmla="*/ 0 h 21"/>
                    <a:gd name="T2" fmla="*/ 9 w 14"/>
                    <a:gd name="T3" fmla="*/ 2 h 21"/>
                    <a:gd name="T4" fmla="*/ 7 w 14"/>
                    <a:gd name="T5" fmla="*/ 4 h 21"/>
                    <a:gd name="T6" fmla="*/ 3 w 14"/>
                    <a:gd name="T7" fmla="*/ 6 h 21"/>
                    <a:gd name="T8" fmla="*/ 2 w 14"/>
                    <a:gd name="T9" fmla="*/ 11 h 21"/>
                    <a:gd name="T10" fmla="*/ 2 w 14"/>
                    <a:gd name="T11" fmla="*/ 14 h 21"/>
                    <a:gd name="T12" fmla="*/ 3 w 14"/>
                    <a:gd name="T13" fmla="*/ 18 h 21"/>
                    <a:gd name="T14" fmla="*/ 8 w 14"/>
                    <a:gd name="T15" fmla="*/ 19 h 21"/>
                    <a:gd name="T16" fmla="*/ 8 w 14"/>
                    <a:gd name="T17" fmla="*/ 16 h 21"/>
                    <a:gd name="T18" fmla="*/ 10 w 14"/>
                    <a:gd name="T19" fmla="*/ 12 h 21"/>
                    <a:gd name="T20" fmla="*/ 12 w 14"/>
                    <a:gd name="T21" fmla="*/ 17 h 21"/>
                    <a:gd name="T22" fmla="*/ 13 w 14"/>
                    <a:gd name="T23" fmla="*/ 14 h 21"/>
                    <a:gd name="T24" fmla="*/ 13 w 14"/>
                    <a:gd name="T25" fmla="*/ 10 h 21"/>
                    <a:gd name="T26" fmla="*/ 10 w 14"/>
                    <a:gd name="T27" fmla="*/ 0 h 21"/>
                    <a:gd name="T28" fmla="*/ 10 w 14"/>
                    <a:gd name="T2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4" h="21">
                      <a:moveTo>
                        <a:pt x="10" y="0"/>
                      </a:moveTo>
                      <a:cubicBezTo>
                        <a:pt x="9" y="0"/>
                        <a:pt x="9" y="1"/>
                        <a:pt x="9" y="2"/>
                      </a:cubicBezTo>
                      <a:cubicBezTo>
                        <a:pt x="9" y="3"/>
                        <a:pt x="9" y="3"/>
                        <a:pt x="7" y="4"/>
                      </a:cubicBezTo>
                      <a:cubicBezTo>
                        <a:pt x="6" y="4"/>
                        <a:pt x="4" y="6"/>
                        <a:pt x="3" y="6"/>
                      </a:cubicBezTo>
                      <a:cubicBezTo>
                        <a:pt x="1" y="9"/>
                        <a:pt x="0" y="9"/>
                        <a:pt x="2" y="11"/>
                      </a:cubicBezTo>
                      <a:cubicBezTo>
                        <a:pt x="3" y="12"/>
                        <a:pt x="2" y="13"/>
                        <a:pt x="2" y="14"/>
                      </a:cubicBezTo>
                      <a:cubicBezTo>
                        <a:pt x="1" y="16"/>
                        <a:pt x="2" y="17"/>
                        <a:pt x="3" y="18"/>
                      </a:cubicBezTo>
                      <a:cubicBezTo>
                        <a:pt x="5" y="19"/>
                        <a:pt x="7" y="19"/>
                        <a:pt x="8" y="19"/>
                      </a:cubicBezTo>
                      <a:cubicBezTo>
                        <a:pt x="11" y="21"/>
                        <a:pt x="9" y="18"/>
                        <a:pt x="8" y="16"/>
                      </a:cubicBezTo>
                      <a:cubicBezTo>
                        <a:pt x="8" y="16"/>
                        <a:pt x="8" y="12"/>
                        <a:pt x="10" y="12"/>
                      </a:cubicBezTo>
                      <a:cubicBezTo>
                        <a:pt x="11" y="12"/>
                        <a:pt x="11" y="17"/>
                        <a:pt x="12" y="17"/>
                      </a:cubicBezTo>
                      <a:cubicBezTo>
                        <a:pt x="12" y="17"/>
                        <a:pt x="13" y="14"/>
                        <a:pt x="13" y="14"/>
                      </a:cubicBezTo>
                      <a:cubicBezTo>
                        <a:pt x="14" y="12"/>
                        <a:pt x="14" y="11"/>
                        <a:pt x="13" y="10"/>
                      </a:cubicBezTo>
                      <a:cubicBezTo>
                        <a:pt x="13" y="7"/>
                        <a:pt x="13" y="1"/>
                        <a:pt x="10" y="0"/>
                      </a:cubicBezTo>
                      <a:cubicBezTo>
                        <a:pt x="9" y="0"/>
                        <a:pt x="10" y="1"/>
                        <a:pt x="1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2" name="Freeform 449">
                  <a:extLst>
                    <a:ext uri="{FF2B5EF4-FFF2-40B4-BE49-F238E27FC236}">
                      <a16:creationId xmlns:a16="http://schemas.microsoft.com/office/drawing/2014/main" id="{A3F019D0-EC35-2145-B7BD-2654D5A1E3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89354" y="8631693"/>
                  <a:ext cx="111465" cy="95566"/>
                </a:xfrm>
                <a:custGeom>
                  <a:avLst/>
                  <a:gdLst>
                    <a:gd name="T0" fmla="*/ 8 w 12"/>
                    <a:gd name="T1" fmla="*/ 1 h 10"/>
                    <a:gd name="T2" fmla="*/ 2 w 12"/>
                    <a:gd name="T3" fmla="*/ 4 h 10"/>
                    <a:gd name="T4" fmla="*/ 0 w 12"/>
                    <a:gd name="T5" fmla="*/ 10 h 10"/>
                    <a:gd name="T6" fmla="*/ 2 w 12"/>
                    <a:gd name="T7" fmla="*/ 6 h 10"/>
                    <a:gd name="T8" fmla="*/ 4 w 12"/>
                    <a:gd name="T9" fmla="*/ 6 h 10"/>
                    <a:gd name="T10" fmla="*/ 6 w 12"/>
                    <a:gd name="T11" fmla="*/ 7 h 10"/>
                    <a:gd name="T12" fmla="*/ 8 w 12"/>
                    <a:gd name="T13" fmla="*/ 7 h 10"/>
                    <a:gd name="T14" fmla="*/ 8 w 12"/>
                    <a:gd name="T15" fmla="*/ 5 h 10"/>
                    <a:gd name="T16" fmla="*/ 8 w 12"/>
                    <a:gd name="T17" fmla="*/ 1 h 10"/>
                    <a:gd name="T18" fmla="*/ 8 w 12"/>
                    <a:gd name="T19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10">
                      <a:moveTo>
                        <a:pt x="8" y="1"/>
                      </a:moveTo>
                      <a:cubicBezTo>
                        <a:pt x="6" y="0"/>
                        <a:pt x="5" y="4"/>
                        <a:pt x="2" y="4"/>
                      </a:cubicBezTo>
                      <a:cubicBezTo>
                        <a:pt x="0" y="5"/>
                        <a:pt x="0" y="9"/>
                        <a:pt x="0" y="10"/>
                      </a:cubicBezTo>
                      <a:cubicBezTo>
                        <a:pt x="1" y="9"/>
                        <a:pt x="1" y="7"/>
                        <a:pt x="2" y="6"/>
                      </a:cubicBezTo>
                      <a:cubicBezTo>
                        <a:pt x="2" y="6"/>
                        <a:pt x="4" y="5"/>
                        <a:pt x="4" y="6"/>
                      </a:cubicBezTo>
                      <a:cubicBezTo>
                        <a:pt x="4" y="7"/>
                        <a:pt x="6" y="7"/>
                        <a:pt x="6" y="7"/>
                      </a:cubicBezTo>
                      <a:cubicBezTo>
                        <a:pt x="7" y="7"/>
                        <a:pt x="7" y="8"/>
                        <a:pt x="8" y="7"/>
                      </a:cubicBezTo>
                      <a:cubicBezTo>
                        <a:pt x="8" y="7"/>
                        <a:pt x="8" y="5"/>
                        <a:pt x="8" y="5"/>
                      </a:cubicBezTo>
                      <a:cubicBezTo>
                        <a:pt x="9" y="3"/>
                        <a:pt x="11" y="2"/>
                        <a:pt x="8" y="1"/>
                      </a:cubicBezTo>
                      <a:cubicBezTo>
                        <a:pt x="7" y="1"/>
                        <a:pt x="12" y="3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3" name="Freeform 450">
                  <a:extLst>
                    <a:ext uri="{FF2B5EF4-FFF2-40B4-BE49-F238E27FC236}">
                      <a16:creationId xmlns:a16="http://schemas.microsoft.com/office/drawing/2014/main" id="{487CA260-1490-474D-8DCC-BFF14574EA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63239" y="8539312"/>
                  <a:ext cx="111465" cy="111494"/>
                </a:xfrm>
                <a:custGeom>
                  <a:avLst/>
                  <a:gdLst>
                    <a:gd name="T0" fmla="*/ 11 w 12"/>
                    <a:gd name="T1" fmla="*/ 0 h 12"/>
                    <a:gd name="T2" fmla="*/ 6 w 12"/>
                    <a:gd name="T3" fmla="*/ 6 h 12"/>
                    <a:gd name="T4" fmla="*/ 0 w 12"/>
                    <a:gd name="T5" fmla="*/ 12 h 12"/>
                    <a:gd name="T6" fmla="*/ 4 w 12"/>
                    <a:gd name="T7" fmla="*/ 10 h 12"/>
                    <a:gd name="T8" fmla="*/ 8 w 12"/>
                    <a:gd name="T9" fmla="*/ 7 h 12"/>
                    <a:gd name="T10" fmla="*/ 10 w 12"/>
                    <a:gd name="T11" fmla="*/ 3 h 12"/>
                    <a:gd name="T12" fmla="*/ 11 w 12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2">
                      <a:moveTo>
                        <a:pt x="11" y="0"/>
                      </a:moveTo>
                      <a:cubicBezTo>
                        <a:pt x="9" y="1"/>
                        <a:pt x="7" y="4"/>
                        <a:pt x="6" y="6"/>
                      </a:cubicBezTo>
                      <a:cubicBezTo>
                        <a:pt x="5" y="7"/>
                        <a:pt x="0" y="10"/>
                        <a:pt x="0" y="12"/>
                      </a:cubicBezTo>
                      <a:cubicBezTo>
                        <a:pt x="0" y="12"/>
                        <a:pt x="3" y="11"/>
                        <a:pt x="4" y="10"/>
                      </a:cubicBezTo>
                      <a:cubicBezTo>
                        <a:pt x="5" y="10"/>
                        <a:pt x="7" y="8"/>
                        <a:pt x="8" y="7"/>
                      </a:cubicBezTo>
                      <a:cubicBezTo>
                        <a:pt x="8" y="5"/>
                        <a:pt x="9" y="4"/>
                        <a:pt x="10" y="3"/>
                      </a:cubicBezTo>
                      <a:cubicBezTo>
                        <a:pt x="11" y="3"/>
                        <a:pt x="12" y="0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4" name="Freeform 451">
                  <a:extLst>
                    <a:ext uri="{FF2B5EF4-FFF2-40B4-BE49-F238E27FC236}">
                      <a16:creationId xmlns:a16="http://schemas.microsoft.com/office/drawing/2014/main" id="{F5A51D21-3B12-3446-A6CB-39D8D053E0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91266" y="8399149"/>
                  <a:ext cx="19109" cy="9556"/>
                </a:xfrm>
                <a:custGeom>
                  <a:avLst/>
                  <a:gdLst>
                    <a:gd name="T0" fmla="*/ 0 w 2"/>
                    <a:gd name="T1" fmla="*/ 1 h 1"/>
                    <a:gd name="T2" fmla="*/ 1 w 2"/>
                    <a:gd name="T3" fmla="*/ 0 h 1"/>
                    <a:gd name="T4" fmla="*/ 0 w 2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0" y="1"/>
                      </a:moveTo>
                      <a:cubicBezTo>
                        <a:pt x="1" y="1"/>
                        <a:pt x="2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5" name="Freeform 452">
                  <a:extLst>
                    <a:ext uri="{FF2B5EF4-FFF2-40B4-BE49-F238E27FC236}">
                      <a16:creationId xmlns:a16="http://schemas.microsoft.com/office/drawing/2014/main" id="{A0EDEE3D-C4C5-054F-A464-4469EC124B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37760" y="8781414"/>
                  <a:ext cx="522294" cy="544729"/>
                </a:xfrm>
                <a:custGeom>
                  <a:avLst/>
                  <a:gdLst>
                    <a:gd name="T0" fmla="*/ 12 w 56"/>
                    <a:gd name="T1" fmla="*/ 3 h 58"/>
                    <a:gd name="T2" fmla="*/ 4 w 56"/>
                    <a:gd name="T3" fmla="*/ 2 h 58"/>
                    <a:gd name="T4" fmla="*/ 2 w 56"/>
                    <a:gd name="T5" fmla="*/ 3 h 58"/>
                    <a:gd name="T6" fmla="*/ 6 w 56"/>
                    <a:gd name="T7" fmla="*/ 9 h 58"/>
                    <a:gd name="T8" fmla="*/ 11 w 56"/>
                    <a:gd name="T9" fmla="*/ 13 h 58"/>
                    <a:gd name="T10" fmla="*/ 13 w 56"/>
                    <a:gd name="T11" fmla="*/ 17 h 58"/>
                    <a:gd name="T12" fmla="*/ 17 w 56"/>
                    <a:gd name="T13" fmla="*/ 19 h 58"/>
                    <a:gd name="T14" fmla="*/ 20 w 56"/>
                    <a:gd name="T15" fmla="*/ 26 h 58"/>
                    <a:gd name="T16" fmla="*/ 22 w 56"/>
                    <a:gd name="T17" fmla="*/ 28 h 58"/>
                    <a:gd name="T18" fmla="*/ 26 w 56"/>
                    <a:gd name="T19" fmla="*/ 33 h 58"/>
                    <a:gd name="T20" fmla="*/ 30 w 56"/>
                    <a:gd name="T21" fmla="*/ 42 h 58"/>
                    <a:gd name="T22" fmla="*/ 41 w 56"/>
                    <a:gd name="T23" fmla="*/ 52 h 58"/>
                    <a:gd name="T24" fmla="*/ 46 w 56"/>
                    <a:gd name="T25" fmla="*/ 57 h 58"/>
                    <a:gd name="T26" fmla="*/ 54 w 56"/>
                    <a:gd name="T27" fmla="*/ 57 h 58"/>
                    <a:gd name="T28" fmla="*/ 54 w 56"/>
                    <a:gd name="T29" fmla="*/ 46 h 58"/>
                    <a:gd name="T30" fmla="*/ 55 w 56"/>
                    <a:gd name="T31" fmla="*/ 44 h 58"/>
                    <a:gd name="T32" fmla="*/ 52 w 56"/>
                    <a:gd name="T33" fmla="*/ 41 h 58"/>
                    <a:gd name="T34" fmla="*/ 50 w 56"/>
                    <a:gd name="T35" fmla="*/ 40 h 58"/>
                    <a:gd name="T36" fmla="*/ 48 w 56"/>
                    <a:gd name="T37" fmla="*/ 42 h 58"/>
                    <a:gd name="T38" fmla="*/ 48 w 56"/>
                    <a:gd name="T39" fmla="*/ 38 h 58"/>
                    <a:gd name="T40" fmla="*/ 47 w 56"/>
                    <a:gd name="T41" fmla="*/ 36 h 58"/>
                    <a:gd name="T42" fmla="*/ 44 w 56"/>
                    <a:gd name="T43" fmla="*/ 34 h 58"/>
                    <a:gd name="T44" fmla="*/ 42 w 56"/>
                    <a:gd name="T45" fmla="*/ 30 h 58"/>
                    <a:gd name="T46" fmla="*/ 42 w 56"/>
                    <a:gd name="T47" fmla="*/ 29 h 58"/>
                    <a:gd name="T48" fmla="*/ 43 w 56"/>
                    <a:gd name="T49" fmla="*/ 28 h 58"/>
                    <a:gd name="T50" fmla="*/ 38 w 56"/>
                    <a:gd name="T51" fmla="*/ 27 h 58"/>
                    <a:gd name="T52" fmla="*/ 38 w 56"/>
                    <a:gd name="T53" fmla="*/ 25 h 58"/>
                    <a:gd name="T54" fmla="*/ 36 w 56"/>
                    <a:gd name="T55" fmla="*/ 24 h 58"/>
                    <a:gd name="T56" fmla="*/ 37 w 56"/>
                    <a:gd name="T57" fmla="*/ 23 h 58"/>
                    <a:gd name="T58" fmla="*/ 35 w 56"/>
                    <a:gd name="T59" fmla="*/ 22 h 58"/>
                    <a:gd name="T60" fmla="*/ 34 w 56"/>
                    <a:gd name="T61" fmla="*/ 21 h 58"/>
                    <a:gd name="T62" fmla="*/ 31 w 56"/>
                    <a:gd name="T63" fmla="*/ 19 h 58"/>
                    <a:gd name="T64" fmla="*/ 30 w 56"/>
                    <a:gd name="T65" fmla="*/ 19 h 58"/>
                    <a:gd name="T66" fmla="*/ 25 w 56"/>
                    <a:gd name="T67" fmla="*/ 16 h 58"/>
                    <a:gd name="T68" fmla="*/ 21 w 56"/>
                    <a:gd name="T69" fmla="*/ 11 h 58"/>
                    <a:gd name="T70" fmla="*/ 16 w 56"/>
                    <a:gd name="T71" fmla="*/ 7 h 58"/>
                    <a:gd name="T72" fmla="*/ 12 w 56"/>
                    <a:gd name="T73" fmla="*/ 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6" h="58">
                      <a:moveTo>
                        <a:pt x="12" y="3"/>
                      </a:moveTo>
                      <a:cubicBezTo>
                        <a:pt x="9" y="3"/>
                        <a:pt x="7" y="3"/>
                        <a:pt x="4" y="2"/>
                      </a:cubicBezTo>
                      <a:cubicBezTo>
                        <a:pt x="2" y="1"/>
                        <a:pt x="0" y="0"/>
                        <a:pt x="2" y="3"/>
                      </a:cubicBezTo>
                      <a:cubicBezTo>
                        <a:pt x="3" y="5"/>
                        <a:pt x="4" y="8"/>
                        <a:pt x="6" y="9"/>
                      </a:cubicBezTo>
                      <a:cubicBezTo>
                        <a:pt x="8" y="10"/>
                        <a:pt x="10" y="11"/>
                        <a:pt x="11" y="13"/>
                      </a:cubicBezTo>
                      <a:cubicBezTo>
                        <a:pt x="12" y="14"/>
                        <a:pt x="12" y="16"/>
                        <a:pt x="13" y="17"/>
                      </a:cubicBezTo>
                      <a:cubicBezTo>
                        <a:pt x="15" y="18"/>
                        <a:pt x="16" y="18"/>
                        <a:pt x="17" y="19"/>
                      </a:cubicBezTo>
                      <a:cubicBezTo>
                        <a:pt x="19" y="21"/>
                        <a:pt x="19" y="24"/>
                        <a:pt x="20" y="26"/>
                      </a:cubicBezTo>
                      <a:cubicBezTo>
                        <a:pt x="21" y="27"/>
                        <a:pt x="22" y="28"/>
                        <a:pt x="22" y="28"/>
                      </a:cubicBezTo>
                      <a:cubicBezTo>
                        <a:pt x="24" y="30"/>
                        <a:pt x="25" y="31"/>
                        <a:pt x="26" y="33"/>
                      </a:cubicBezTo>
                      <a:cubicBezTo>
                        <a:pt x="28" y="36"/>
                        <a:pt x="28" y="39"/>
                        <a:pt x="30" y="42"/>
                      </a:cubicBezTo>
                      <a:cubicBezTo>
                        <a:pt x="34" y="45"/>
                        <a:pt x="37" y="49"/>
                        <a:pt x="41" y="52"/>
                      </a:cubicBezTo>
                      <a:cubicBezTo>
                        <a:pt x="43" y="54"/>
                        <a:pt x="44" y="55"/>
                        <a:pt x="46" y="57"/>
                      </a:cubicBezTo>
                      <a:cubicBezTo>
                        <a:pt x="47" y="57"/>
                        <a:pt x="53" y="58"/>
                        <a:pt x="54" y="57"/>
                      </a:cubicBezTo>
                      <a:cubicBezTo>
                        <a:pt x="55" y="56"/>
                        <a:pt x="53" y="48"/>
                        <a:pt x="54" y="46"/>
                      </a:cubicBezTo>
                      <a:cubicBezTo>
                        <a:pt x="54" y="45"/>
                        <a:pt x="56" y="45"/>
                        <a:pt x="55" y="44"/>
                      </a:cubicBezTo>
                      <a:cubicBezTo>
                        <a:pt x="54" y="43"/>
                        <a:pt x="53" y="42"/>
                        <a:pt x="52" y="41"/>
                      </a:cubicBezTo>
                      <a:cubicBezTo>
                        <a:pt x="52" y="41"/>
                        <a:pt x="51" y="40"/>
                        <a:pt x="50" y="40"/>
                      </a:cubicBezTo>
                      <a:cubicBezTo>
                        <a:pt x="49" y="40"/>
                        <a:pt x="49" y="42"/>
                        <a:pt x="48" y="42"/>
                      </a:cubicBezTo>
                      <a:cubicBezTo>
                        <a:pt x="49" y="42"/>
                        <a:pt x="48" y="38"/>
                        <a:pt x="48" y="38"/>
                      </a:cubicBezTo>
                      <a:cubicBezTo>
                        <a:pt x="47" y="37"/>
                        <a:pt x="47" y="37"/>
                        <a:pt x="47" y="36"/>
                      </a:cubicBezTo>
                      <a:cubicBezTo>
                        <a:pt x="47" y="35"/>
                        <a:pt x="45" y="34"/>
                        <a:pt x="44" y="34"/>
                      </a:cubicBezTo>
                      <a:cubicBezTo>
                        <a:pt x="43" y="33"/>
                        <a:pt x="41" y="32"/>
                        <a:pt x="42" y="30"/>
                      </a:cubicBezTo>
                      <a:cubicBezTo>
                        <a:pt x="42" y="30"/>
                        <a:pt x="41" y="29"/>
                        <a:pt x="42" y="29"/>
                      </a:cubicBezTo>
                      <a:cubicBezTo>
                        <a:pt x="42" y="28"/>
                        <a:pt x="43" y="29"/>
                        <a:pt x="43" y="28"/>
                      </a:cubicBezTo>
                      <a:cubicBezTo>
                        <a:pt x="44" y="26"/>
                        <a:pt x="38" y="26"/>
                        <a:pt x="38" y="27"/>
                      </a:cubicBezTo>
                      <a:cubicBezTo>
                        <a:pt x="38" y="26"/>
                        <a:pt x="42" y="25"/>
                        <a:pt x="38" y="25"/>
                      </a:cubicBezTo>
                      <a:cubicBezTo>
                        <a:pt x="37" y="25"/>
                        <a:pt x="36" y="24"/>
                        <a:pt x="36" y="24"/>
                      </a:cubicBezTo>
                      <a:cubicBezTo>
                        <a:pt x="36" y="23"/>
                        <a:pt x="37" y="23"/>
                        <a:pt x="37" y="23"/>
                      </a:cubicBezTo>
                      <a:cubicBezTo>
                        <a:pt x="37" y="22"/>
                        <a:pt x="35" y="22"/>
                        <a:pt x="35" y="22"/>
                      </a:cubicBezTo>
                      <a:cubicBezTo>
                        <a:pt x="35" y="22"/>
                        <a:pt x="36" y="21"/>
                        <a:pt x="34" y="21"/>
                      </a:cubicBezTo>
                      <a:cubicBezTo>
                        <a:pt x="33" y="20"/>
                        <a:pt x="32" y="20"/>
                        <a:pt x="31" y="19"/>
                      </a:cubicBezTo>
                      <a:cubicBezTo>
                        <a:pt x="28" y="15"/>
                        <a:pt x="30" y="19"/>
                        <a:pt x="30" y="19"/>
                      </a:cubicBezTo>
                      <a:cubicBezTo>
                        <a:pt x="29" y="19"/>
                        <a:pt x="26" y="16"/>
                        <a:pt x="25" y="16"/>
                      </a:cubicBezTo>
                      <a:cubicBezTo>
                        <a:pt x="24" y="14"/>
                        <a:pt x="23" y="12"/>
                        <a:pt x="21" y="11"/>
                      </a:cubicBezTo>
                      <a:cubicBezTo>
                        <a:pt x="19" y="10"/>
                        <a:pt x="18" y="9"/>
                        <a:pt x="16" y="7"/>
                      </a:cubicBezTo>
                      <a:cubicBezTo>
                        <a:pt x="15" y="6"/>
                        <a:pt x="14" y="3"/>
                        <a:pt x="1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6" name="Freeform 453">
                  <a:extLst>
                    <a:ext uri="{FF2B5EF4-FFF2-40B4-BE49-F238E27FC236}">
                      <a16:creationId xmlns:a16="http://schemas.microsoft.com/office/drawing/2014/main" id="{C9E72CC9-B577-684D-A176-02DD1953DA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30116" y="8978921"/>
                  <a:ext cx="47770" cy="47785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7" name="Freeform 454">
                  <a:extLst>
                    <a:ext uri="{FF2B5EF4-FFF2-40B4-BE49-F238E27FC236}">
                      <a16:creationId xmlns:a16="http://schemas.microsoft.com/office/drawing/2014/main" id="{1BB86EBC-D9F2-E045-86DF-983901D9EC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96998" y="9090415"/>
                  <a:ext cx="44586" cy="47785"/>
                </a:xfrm>
                <a:custGeom>
                  <a:avLst/>
                  <a:gdLst>
                    <a:gd name="T0" fmla="*/ 4 w 5"/>
                    <a:gd name="T1" fmla="*/ 4 h 5"/>
                    <a:gd name="T2" fmla="*/ 1 w 5"/>
                    <a:gd name="T3" fmla="*/ 0 h 5"/>
                    <a:gd name="T4" fmla="*/ 4 w 5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5">
                      <a:moveTo>
                        <a:pt x="4" y="4"/>
                      </a:moveTo>
                      <a:cubicBezTo>
                        <a:pt x="5" y="3"/>
                        <a:pt x="2" y="0"/>
                        <a:pt x="1" y="0"/>
                      </a:cubicBezTo>
                      <a:cubicBezTo>
                        <a:pt x="0" y="1"/>
                        <a:pt x="3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8" name="Freeform 455">
                  <a:extLst>
                    <a:ext uri="{FF2B5EF4-FFF2-40B4-BE49-F238E27FC236}">
                      <a16:creationId xmlns:a16="http://schemas.microsoft.com/office/drawing/2014/main" id="{303FB2B7-E3BE-504F-8BAA-991A8B802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12284" y="9119081"/>
                  <a:ext cx="66879" cy="66896"/>
                </a:xfrm>
                <a:custGeom>
                  <a:avLst/>
                  <a:gdLst>
                    <a:gd name="T0" fmla="*/ 7 w 7"/>
                    <a:gd name="T1" fmla="*/ 7 h 7"/>
                    <a:gd name="T2" fmla="*/ 5 w 7"/>
                    <a:gd name="T3" fmla="*/ 3 h 7"/>
                    <a:gd name="T4" fmla="*/ 0 w 7"/>
                    <a:gd name="T5" fmla="*/ 1 h 7"/>
                    <a:gd name="T6" fmla="*/ 1 w 7"/>
                    <a:gd name="T7" fmla="*/ 3 h 7"/>
                    <a:gd name="T8" fmla="*/ 3 w 7"/>
                    <a:gd name="T9" fmla="*/ 5 h 7"/>
                    <a:gd name="T10" fmla="*/ 7 w 7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7">
                      <a:moveTo>
                        <a:pt x="7" y="7"/>
                      </a:moveTo>
                      <a:cubicBezTo>
                        <a:pt x="7" y="5"/>
                        <a:pt x="5" y="5"/>
                        <a:pt x="5" y="3"/>
                      </a:cubicBezTo>
                      <a:cubicBezTo>
                        <a:pt x="5" y="1"/>
                        <a:pt x="2" y="0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3" y="3"/>
                        <a:pt x="2" y="4"/>
                        <a:pt x="3" y="5"/>
                      </a:cubicBezTo>
                      <a:cubicBezTo>
                        <a:pt x="3" y="6"/>
                        <a:pt x="7" y="7"/>
                        <a:pt x="7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69" name="Freeform 456">
                  <a:extLst>
                    <a:ext uri="{FF2B5EF4-FFF2-40B4-BE49-F238E27FC236}">
                      <a16:creationId xmlns:a16="http://schemas.microsoft.com/office/drawing/2014/main" id="{00D1E77A-1186-FF44-A510-5560CE4170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17380" y="9166866"/>
                  <a:ext cx="35033" cy="35042"/>
                </a:xfrm>
                <a:custGeom>
                  <a:avLst/>
                  <a:gdLst>
                    <a:gd name="T0" fmla="*/ 2 w 4"/>
                    <a:gd name="T1" fmla="*/ 3 h 4"/>
                    <a:gd name="T2" fmla="*/ 2 w 4"/>
                    <a:gd name="T3" fmla="*/ 0 h 4"/>
                    <a:gd name="T4" fmla="*/ 2 w 4"/>
                    <a:gd name="T5" fmla="*/ 3 h 4"/>
                    <a:gd name="T6" fmla="*/ 2 w 4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2" y="3"/>
                      </a:move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4" y="0"/>
                        <a:pt x="4" y="3"/>
                        <a:pt x="2" y="3"/>
                      </a:cubicBezTo>
                      <a:cubicBezTo>
                        <a:pt x="1" y="4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0" name="Freeform 457">
                  <a:extLst>
                    <a:ext uri="{FF2B5EF4-FFF2-40B4-BE49-F238E27FC236}">
                      <a16:creationId xmlns:a16="http://schemas.microsoft.com/office/drawing/2014/main" id="{EE78C002-973E-F946-B2DA-BB76F3DF92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21837" y="9326143"/>
                  <a:ext cx="429937" cy="140163"/>
                </a:xfrm>
                <a:custGeom>
                  <a:avLst/>
                  <a:gdLst>
                    <a:gd name="T0" fmla="*/ 9 w 46"/>
                    <a:gd name="T1" fmla="*/ 0 h 15"/>
                    <a:gd name="T2" fmla="*/ 3 w 46"/>
                    <a:gd name="T3" fmla="*/ 0 h 15"/>
                    <a:gd name="T4" fmla="*/ 0 w 46"/>
                    <a:gd name="T5" fmla="*/ 4 h 15"/>
                    <a:gd name="T6" fmla="*/ 5 w 46"/>
                    <a:gd name="T7" fmla="*/ 6 h 15"/>
                    <a:gd name="T8" fmla="*/ 11 w 46"/>
                    <a:gd name="T9" fmla="*/ 9 h 15"/>
                    <a:gd name="T10" fmla="*/ 15 w 46"/>
                    <a:gd name="T11" fmla="*/ 9 h 15"/>
                    <a:gd name="T12" fmla="*/ 24 w 46"/>
                    <a:gd name="T13" fmla="*/ 11 h 15"/>
                    <a:gd name="T14" fmla="*/ 40 w 46"/>
                    <a:gd name="T15" fmla="*/ 13 h 15"/>
                    <a:gd name="T16" fmla="*/ 45 w 46"/>
                    <a:gd name="T17" fmla="*/ 13 h 15"/>
                    <a:gd name="T18" fmla="*/ 43 w 46"/>
                    <a:gd name="T19" fmla="*/ 9 h 15"/>
                    <a:gd name="T20" fmla="*/ 41 w 46"/>
                    <a:gd name="T21" fmla="*/ 9 h 15"/>
                    <a:gd name="T22" fmla="*/ 37 w 46"/>
                    <a:gd name="T23" fmla="*/ 9 h 15"/>
                    <a:gd name="T24" fmla="*/ 35 w 46"/>
                    <a:gd name="T25" fmla="*/ 6 h 15"/>
                    <a:gd name="T26" fmla="*/ 32 w 46"/>
                    <a:gd name="T27" fmla="*/ 4 h 15"/>
                    <a:gd name="T28" fmla="*/ 27 w 46"/>
                    <a:gd name="T29" fmla="*/ 3 h 15"/>
                    <a:gd name="T30" fmla="*/ 25 w 46"/>
                    <a:gd name="T31" fmla="*/ 4 h 15"/>
                    <a:gd name="T32" fmla="*/ 21 w 46"/>
                    <a:gd name="T33" fmla="*/ 5 h 15"/>
                    <a:gd name="T34" fmla="*/ 15 w 46"/>
                    <a:gd name="T35" fmla="*/ 3 h 15"/>
                    <a:gd name="T36" fmla="*/ 11 w 46"/>
                    <a:gd name="T37" fmla="*/ 2 h 15"/>
                    <a:gd name="T38" fmla="*/ 9 w 46"/>
                    <a:gd name="T39" fmla="*/ 0 h 15"/>
                    <a:gd name="T40" fmla="*/ 9 w 46"/>
                    <a:gd name="T41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6" h="15">
                      <a:moveTo>
                        <a:pt x="9" y="0"/>
                      </a:moveTo>
                      <a:cubicBezTo>
                        <a:pt x="7" y="1"/>
                        <a:pt x="6" y="0"/>
                        <a:pt x="3" y="0"/>
                      </a:cubicBezTo>
                      <a:cubicBezTo>
                        <a:pt x="3" y="0"/>
                        <a:pt x="0" y="3"/>
                        <a:pt x="0" y="4"/>
                      </a:cubicBezTo>
                      <a:cubicBezTo>
                        <a:pt x="0" y="5"/>
                        <a:pt x="4" y="4"/>
                        <a:pt x="5" y="6"/>
                      </a:cubicBezTo>
                      <a:cubicBezTo>
                        <a:pt x="6" y="8"/>
                        <a:pt x="9" y="8"/>
                        <a:pt x="11" y="9"/>
                      </a:cubicBezTo>
                      <a:cubicBezTo>
                        <a:pt x="13" y="9"/>
                        <a:pt x="14" y="9"/>
                        <a:pt x="15" y="9"/>
                      </a:cubicBezTo>
                      <a:cubicBezTo>
                        <a:pt x="18" y="9"/>
                        <a:pt x="21" y="10"/>
                        <a:pt x="24" y="11"/>
                      </a:cubicBezTo>
                      <a:cubicBezTo>
                        <a:pt x="29" y="12"/>
                        <a:pt x="35" y="11"/>
                        <a:pt x="40" y="13"/>
                      </a:cubicBezTo>
                      <a:cubicBezTo>
                        <a:pt x="41" y="13"/>
                        <a:pt x="44" y="15"/>
                        <a:pt x="45" y="13"/>
                      </a:cubicBezTo>
                      <a:cubicBezTo>
                        <a:pt x="46" y="13"/>
                        <a:pt x="44" y="9"/>
                        <a:pt x="43" y="9"/>
                      </a:cubicBezTo>
                      <a:cubicBezTo>
                        <a:pt x="42" y="8"/>
                        <a:pt x="42" y="9"/>
                        <a:pt x="41" y="9"/>
                      </a:cubicBezTo>
                      <a:cubicBezTo>
                        <a:pt x="39" y="10"/>
                        <a:pt x="38" y="9"/>
                        <a:pt x="37" y="9"/>
                      </a:cubicBezTo>
                      <a:cubicBezTo>
                        <a:pt x="36" y="8"/>
                        <a:pt x="36" y="7"/>
                        <a:pt x="35" y="6"/>
                      </a:cubicBezTo>
                      <a:cubicBezTo>
                        <a:pt x="35" y="5"/>
                        <a:pt x="33" y="5"/>
                        <a:pt x="32" y="4"/>
                      </a:cubicBezTo>
                      <a:cubicBezTo>
                        <a:pt x="31" y="4"/>
                        <a:pt x="28" y="3"/>
                        <a:pt x="27" y="3"/>
                      </a:cubicBezTo>
                      <a:cubicBezTo>
                        <a:pt x="26" y="3"/>
                        <a:pt x="25" y="4"/>
                        <a:pt x="25" y="4"/>
                      </a:cubicBezTo>
                      <a:cubicBezTo>
                        <a:pt x="24" y="5"/>
                        <a:pt x="23" y="5"/>
                        <a:pt x="21" y="5"/>
                      </a:cubicBezTo>
                      <a:cubicBezTo>
                        <a:pt x="19" y="5"/>
                        <a:pt x="17" y="4"/>
                        <a:pt x="15" y="3"/>
                      </a:cubicBezTo>
                      <a:cubicBezTo>
                        <a:pt x="14" y="2"/>
                        <a:pt x="12" y="2"/>
                        <a:pt x="11" y="2"/>
                      </a:cubicBezTo>
                      <a:cubicBezTo>
                        <a:pt x="11" y="2"/>
                        <a:pt x="10" y="0"/>
                        <a:pt x="9" y="0"/>
                      </a:cubicBezTo>
                      <a:cubicBezTo>
                        <a:pt x="8" y="1"/>
                        <a:pt x="10" y="0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1" name="Freeform 458">
                  <a:extLst>
                    <a:ext uri="{FF2B5EF4-FFF2-40B4-BE49-F238E27FC236}">
                      <a16:creationId xmlns:a16="http://schemas.microsoft.com/office/drawing/2014/main" id="{F3F50B94-795A-184B-918C-7875E57ABE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40309" y="9361182"/>
                  <a:ext cx="73248" cy="28669"/>
                </a:xfrm>
                <a:custGeom>
                  <a:avLst/>
                  <a:gdLst>
                    <a:gd name="T0" fmla="*/ 3 w 8"/>
                    <a:gd name="T1" fmla="*/ 3 h 3"/>
                    <a:gd name="T2" fmla="*/ 8 w 8"/>
                    <a:gd name="T3" fmla="*/ 1 h 3"/>
                    <a:gd name="T4" fmla="*/ 3 w 8"/>
                    <a:gd name="T5" fmla="*/ 3 h 3"/>
                    <a:gd name="T6" fmla="*/ 3 w 8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3" y="3"/>
                      </a:moveTo>
                      <a:cubicBezTo>
                        <a:pt x="0" y="2"/>
                        <a:pt x="7" y="0"/>
                        <a:pt x="8" y="1"/>
                      </a:cubicBezTo>
                      <a:cubicBezTo>
                        <a:pt x="8" y="2"/>
                        <a:pt x="4" y="3"/>
                        <a:pt x="3" y="3"/>
                      </a:cubicBezTo>
                      <a:cubicBezTo>
                        <a:pt x="2" y="3"/>
                        <a:pt x="4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2" name="Freeform 459">
                  <a:extLst>
                    <a:ext uri="{FF2B5EF4-FFF2-40B4-BE49-F238E27FC236}">
                      <a16:creationId xmlns:a16="http://schemas.microsoft.com/office/drawing/2014/main" id="{055FCB73-C3F6-4249-A6A1-9E180F4B75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42219" y="9428080"/>
                  <a:ext cx="57323" cy="38227"/>
                </a:xfrm>
                <a:custGeom>
                  <a:avLst/>
                  <a:gdLst>
                    <a:gd name="T0" fmla="*/ 3 w 6"/>
                    <a:gd name="T1" fmla="*/ 0 h 4"/>
                    <a:gd name="T2" fmla="*/ 1 w 6"/>
                    <a:gd name="T3" fmla="*/ 1 h 4"/>
                    <a:gd name="T4" fmla="*/ 3 w 6"/>
                    <a:gd name="T5" fmla="*/ 4 h 4"/>
                    <a:gd name="T6" fmla="*/ 3 w 6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0"/>
                      </a:moveTo>
                      <a:cubicBezTo>
                        <a:pt x="2" y="0"/>
                        <a:pt x="0" y="0"/>
                        <a:pt x="1" y="1"/>
                      </a:cubicBezTo>
                      <a:cubicBezTo>
                        <a:pt x="1" y="1"/>
                        <a:pt x="3" y="4"/>
                        <a:pt x="3" y="4"/>
                      </a:cubicBezTo>
                      <a:cubicBezTo>
                        <a:pt x="5" y="4"/>
                        <a:pt x="6" y="0"/>
                        <a:pt x="3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3" name="Freeform 460">
                  <a:extLst>
                    <a:ext uri="{FF2B5EF4-FFF2-40B4-BE49-F238E27FC236}">
                      <a16:creationId xmlns:a16="http://schemas.microsoft.com/office/drawing/2014/main" id="{128FF9BB-3238-9047-BE76-BF4D73E230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999545" y="9437634"/>
                  <a:ext cx="44586" cy="28669"/>
                </a:xfrm>
                <a:custGeom>
                  <a:avLst/>
                  <a:gdLst>
                    <a:gd name="T0" fmla="*/ 4 w 5"/>
                    <a:gd name="T1" fmla="*/ 1 h 3"/>
                    <a:gd name="T2" fmla="*/ 2 w 5"/>
                    <a:gd name="T3" fmla="*/ 0 h 3"/>
                    <a:gd name="T4" fmla="*/ 1 w 5"/>
                    <a:gd name="T5" fmla="*/ 2 h 3"/>
                    <a:gd name="T6" fmla="*/ 2 w 5"/>
                    <a:gd name="T7" fmla="*/ 2 h 3"/>
                    <a:gd name="T8" fmla="*/ 4 w 5"/>
                    <a:gd name="T9" fmla="*/ 1 h 3"/>
                    <a:gd name="T10" fmla="*/ 4 w 5"/>
                    <a:gd name="T11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3">
                      <a:moveTo>
                        <a:pt x="4" y="1"/>
                      </a:moveTo>
                      <a:cubicBezTo>
                        <a:pt x="4" y="1"/>
                        <a:pt x="3" y="0"/>
                        <a:pt x="2" y="0"/>
                      </a:cubicBezTo>
                      <a:cubicBezTo>
                        <a:pt x="2" y="1"/>
                        <a:pt x="0" y="2"/>
                        <a:pt x="1" y="2"/>
                      </a:cubicBezTo>
                      <a:cubicBezTo>
                        <a:pt x="1" y="2"/>
                        <a:pt x="2" y="3"/>
                        <a:pt x="2" y="2"/>
                      </a:cubicBezTo>
                      <a:cubicBezTo>
                        <a:pt x="3" y="2"/>
                        <a:pt x="5" y="2"/>
                        <a:pt x="4" y="1"/>
                      </a:cubicBezTo>
                      <a:cubicBezTo>
                        <a:pt x="4" y="1"/>
                        <a:pt x="5" y="2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4" name="Freeform 461">
                  <a:extLst>
                    <a:ext uri="{FF2B5EF4-FFF2-40B4-BE49-F238E27FC236}">
                      <a16:creationId xmlns:a16="http://schemas.microsoft.com/office/drawing/2014/main" id="{4286329F-751F-FB40-A3B0-4E47701684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34576" y="9437634"/>
                  <a:ext cx="66879" cy="38227"/>
                </a:xfrm>
                <a:custGeom>
                  <a:avLst/>
                  <a:gdLst>
                    <a:gd name="T0" fmla="*/ 2 w 7"/>
                    <a:gd name="T1" fmla="*/ 1 h 4"/>
                    <a:gd name="T2" fmla="*/ 2 w 7"/>
                    <a:gd name="T3" fmla="*/ 4 h 4"/>
                    <a:gd name="T4" fmla="*/ 6 w 7"/>
                    <a:gd name="T5" fmla="*/ 3 h 4"/>
                    <a:gd name="T6" fmla="*/ 5 w 7"/>
                    <a:gd name="T7" fmla="*/ 1 h 4"/>
                    <a:gd name="T8" fmla="*/ 2 w 7"/>
                    <a:gd name="T9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2" y="1"/>
                      </a:moveTo>
                      <a:cubicBezTo>
                        <a:pt x="1" y="2"/>
                        <a:pt x="0" y="4"/>
                        <a:pt x="2" y="4"/>
                      </a:cubicBezTo>
                      <a:cubicBezTo>
                        <a:pt x="4" y="4"/>
                        <a:pt x="5" y="4"/>
                        <a:pt x="6" y="3"/>
                      </a:cubicBezTo>
                      <a:cubicBezTo>
                        <a:pt x="7" y="3"/>
                        <a:pt x="5" y="2"/>
                        <a:pt x="5" y="1"/>
                      </a:cubicBezTo>
                      <a:cubicBezTo>
                        <a:pt x="4" y="0"/>
                        <a:pt x="3" y="0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5" name="Freeform 462">
                  <a:extLst>
                    <a:ext uri="{FF2B5EF4-FFF2-40B4-BE49-F238E27FC236}">
                      <a16:creationId xmlns:a16="http://schemas.microsoft.com/office/drawing/2014/main" id="{2C055C05-BD38-1046-AB44-53DE412021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82347" y="9428080"/>
                  <a:ext cx="76432" cy="47785"/>
                </a:xfrm>
                <a:custGeom>
                  <a:avLst/>
                  <a:gdLst>
                    <a:gd name="T0" fmla="*/ 1 w 8"/>
                    <a:gd name="T1" fmla="*/ 0 h 5"/>
                    <a:gd name="T2" fmla="*/ 0 w 8"/>
                    <a:gd name="T3" fmla="*/ 1 h 5"/>
                    <a:gd name="T4" fmla="*/ 2 w 8"/>
                    <a:gd name="T5" fmla="*/ 2 h 5"/>
                    <a:gd name="T6" fmla="*/ 2 w 8"/>
                    <a:gd name="T7" fmla="*/ 3 h 5"/>
                    <a:gd name="T8" fmla="*/ 7 w 8"/>
                    <a:gd name="T9" fmla="*/ 4 h 5"/>
                    <a:gd name="T10" fmla="*/ 7 w 8"/>
                    <a:gd name="T11" fmla="*/ 1 h 5"/>
                    <a:gd name="T12" fmla="*/ 1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1" y="0"/>
                      </a:move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1"/>
                        <a:pt x="2" y="1"/>
                        <a:pt x="2" y="2"/>
                      </a:cubicBezTo>
                      <a:cubicBezTo>
                        <a:pt x="2" y="2"/>
                        <a:pt x="2" y="3"/>
                        <a:pt x="2" y="3"/>
                      </a:cubicBezTo>
                      <a:cubicBezTo>
                        <a:pt x="2" y="4"/>
                        <a:pt x="6" y="5"/>
                        <a:pt x="7" y="4"/>
                      </a:cubicBezTo>
                      <a:cubicBezTo>
                        <a:pt x="8" y="3"/>
                        <a:pt x="8" y="2"/>
                        <a:pt x="7" y="1"/>
                      </a:cubicBezTo>
                      <a:cubicBezTo>
                        <a:pt x="5" y="1"/>
                        <a:pt x="3" y="1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6" name="Freeform 463">
                  <a:extLst>
                    <a:ext uri="{FF2B5EF4-FFF2-40B4-BE49-F238E27FC236}">
                      <a16:creationId xmlns:a16="http://schemas.microsoft.com/office/drawing/2014/main" id="{5EADCD54-ED04-314E-B2CB-2A6577B041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84260" y="9437634"/>
                  <a:ext cx="114649" cy="38227"/>
                </a:xfrm>
                <a:custGeom>
                  <a:avLst/>
                  <a:gdLst>
                    <a:gd name="T0" fmla="*/ 2 w 12"/>
                    <a:gd name="T1" fmla="*/ 0 h 4"/>
                    <a:gd name="T2" fmla="*/ 0 w 12"/>
                    <a:gd name="T3" fmla="*/ 2 h 4"/>
                    <a:gd name="T4" fmla="*/ 12 w 12"/>
                    <a:gd name="T5" fmla="*/ 2 h 4"/>
                    <a:gd name="T6" fmla="*/ 9 w 12"/>
                    <a:gd name="T7" fmla="*/ 2 h 4"/>
                    <a:gd name="T8" fmla="*/ 2 w 12"/>
                    <a:gd name="T9" fmla="*/ 0 h 4"/>
                    <a:gd name="T10" fmla="*/ 2 w 12"/>
                    <a:gd name="T11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4">
                      <a:moveTo>
                        <a:pt x="2" y="0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2"/>
                        <a:pt x="11" y="4"/>
                        <a:pt x="12" y="2"/>
                      </a:cubicBezTo>
                      <a:cubicBezTo>
                        <a:pt x="12" y="1"/>
                        <a:pt x="9" y="2"/>
                        <a:pt x="9" y="2"/>
                      </a:cubicBezTo>
                      <a:cubicBezTo>
                        <a:pt x="7" y="2"/>
                        <a:pt x="4" y="1"/>
                        <a:pt x="2" y="0"/>
                      </a:cubicBezTo>
                      <a:cubicBezTo>
                        <a:pt x="2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7" name="Freeform 464">
                  <a:extLst>
                    <a:ext uri="{FF2B5EF4-FFF2-40B4-BE49-F238E27FC236}">
                      <a16:creationId xmlns:a16="http://schemas.microsoft.com/office/drawing/2014/main" id="{F8C17629-10A0-9944-8FE5-9419B7D9D9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49227" y="9491790"/>
                  <a:ext cx="101909" cy="57338"/>
                </a:xfrm>
                <a:custGeom>
                  <a:avLst/>
                  <a:gdLst>
                    <a:gd name="T0" fmla="*/ 0 w 11"/>
                    <a:gd name="T1" fmla="*/ 0 h 6"/>
                    <a:gd name="T2" fmla="*/ 8 w 11"/>
                    <a:gd name="T3" fmla="*/ 4 h 6"/>
                    <a:gd name="T4" fmla="*/ 0 w 11"/>
                    <a:gd name="T5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6">
                      <a:moveTo>
                        <a:pt x="0" y="0"/>
                      </a:moveTo>
                      <a:cubicBezTo>
                        <a:pt x="1" y="0"/>
                        <a:pt x="7" y="6"/>
                        <a:pt x="8" y="4"/>
                      </a:cubicBezTo>
                      <a:cubicBezTo>
                        <a:pt x="11" y="1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8" name="Freeform 465">
                  <a:extLst>
                    <a:ext uri="{FF2B5EF4-FFF2-40B4-BE49-F238E27FC236}">
                      <a16:creationId xmlns:a16="http://schemas.microsoft.com/office/drawing/2014/main" id="{10855DB8-5712-3149-9B1A-B04A5417E3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74066" y="9192351"/>
                  <a:ext cx="57323" cy="38227"/>
                </a:xfrm>
                <a:custGeom>
                  <a:avLst/>
                  <a:gdLst>
                    <a:gd name="T0" fmla="*/ 3 w 6"/>
                    <a:gd name="T1" fmla="*/ 3 h 4"/>
                    <a:gd name="T2" fmla="*/ 4 w 6"/>
                    <a:gd name="T3" fmla="*/ 0 h 4"/>
                    <a:gd name="T4" fmla="*/ 3 w 6"/>
                    <a:gd name="T5" fmla="*/ 3 h 4"/>
                    <a:gd name="T6" fmla="*/ 3 w 6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4">
                      <a:moveTo>
                        <a:pt x="3" y="3"/>
                      </a:moveTo>
                      <a:cubicBezTo>
                        <a:pt x="0" y="4"/>
                        <a:pt x="1" y="0"/>
                        <a:pt x="4" y="0"/>
                      </a:cubicBezTo>
                      <a:cubicBezTo>
                        <a:pt x="6" y="0"/>
                        <a:pt x="5" y="3"/>
                        <a:pt x="3" y="3"/>
                      </a:cubicBezTo>
                      <a:cubicBezTo>
                        <a:pt x="2" y="4"/>
                        <a:pt x="5" y="3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79" name="Freeform 466">
                  <a:extLst>
                    <a:ext uri="{FF2B5EF4-FFF2-40B4-BE49-F238E27FC236}">
                      <a16:creationId xmlns:a16="http://schemas.microsoft.com/office/drawing/2014/main" id="{4227AACA-E464-3749-A800-9B8F57608D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69609" y="9185980"/>
                  <a:ext cx="140127" cy="44598"/>
                </a:xfrm>
                <a:custGeom>
                  <a:avLst/>
                  <a:gdLst>
                    <a:gd name="T0" fmla="*/ 2 w 15"/>
                    <a:gd name="T1" fmla="*/ 3 h 5"/>
                    <a:gd name="T2" fmla="*/ 1 w 15"/>
                    <a:gd name="T3" fmla="*/ 1 h 5"/>
                    <a:gd name="T4" fmla="*/ 5 w 15"/>
                    <a:gd name="T5" fmla="*/ 0 h 5"/>
                    <a:gd name="T6" fmla="*/ 13 w 15"/>
                    <a:gd name="T7" fmla="*/ 2 h 5"/>
                    <a:gd name="T8" fmla="*/ 15 w 15"/>
                    <a:gd name="T9" fmla="*/ 5 h 5"/>
                    <a:gd name="T10" fmla="*/ 11 w 15"/>
                    <a:gd name="T11" fmla="*/ 3 h 5"/>
                    <a:gd name="T12" fmla="*/ 2 w 15"/>
                    <a:gd name="T13" fmla="*/ 3 h 5"/>
                    <a:gd name="T14" fmla="*/ 2 w 15"/>
                    <a:gd name="T1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5">
                      <a:moveTo>
                        <a:pt x="2" y="3"/>
                      </a:moveTo>
                      <a:cubicBezTo>
                        <a:pt x="1" y="3"/>
                        <a:pt x="0" y="2"/>
                        <a:pt x="1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8" y="0"/>
                        <a:pt x="10" y="0"/>
                        <a:pt x="13" y="2"/>
                      </a:cubicBezTo>
                      <a:cubicBezTo>
                        <a:pt x="14" y="3"/>
                        <a:pt x="15" y="4"/>
                        <a:pt x="15" y="5"/>
                      </a:cubicBezTo>
                      <a:cubicBezTo>
                        <a:pt x="14" y="5"/>
                        <a:pt x="11" y="3"/>
                        <a:pt x="11" y="3"/>
                      </a:cubicBezTo>
                      <a:cubicBezTo>
                        <a:pt x="8" y="2"/>
                        <a:pt x="5" y="3"/>
                        <a:pt x="2" y="3"/>
                      </a:cubicBezTo>
                      <a:cubicBezTo>
                        <a:pt x="1" y="3"/>
                        <a:pt x="3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0" name="Freeform 467">
                  <a:extLst>
                    <a:ext uri="{FF2B5EF4-FFF2-40B4-BE49-F238E27FC236}">
                      <a16:creationId xmlns:a16="http://schemas.microsoft.com/office/drawing/2014/main" id="{04A92FEA-99C9-9A4E-84A3-0EA0A319AC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39672" y="8969360"/>
                  <a:ext cx="299364" cy="337667"/>
                </a:xfrm>
                <a:custGeom>
                  <a:avLst/>
                  <a:gdLst>
                    <a:gd name="T0" fmla="*/ 13 w 32"/>
                    <a:gd name="T1" fmla="*/ 32 h 36"/>
                    <a:gd name="T2" fmla="*/ 14 w 32"/>
                    <a:gd name="T3" fmla="*/ 30 h 36"/>
                    <a:gd name="T4" fmla="*/ 11 w 32"/>
                    <a:gd name="T5" fmla="*/ 28 h 36"/>
                    <a:gd name="T6" fmla="*/ 12 w 32"/>
                    <a:gd name="T7" fmla="*/ 23 h 36"/>
                    <a:gd name="T8" fmla="*/ 8 w 32"/>
                    <a:gd name="T9" fmla="*/ 23 h 36"/>
                    <a:gd name="T10" fmla="*/ 8 w 32"/>
                    <a:gd name="T11" fmla="*/ 29 h 36"/>
                    <a:gd name="T12" fmla="*/ 8 w 32"/>
                    <a:gd name="T13" fmla="*/ 30 h 36"/>
                    <a:gd name="T14" fmla="*/ 7 w 32"/>
                    <a:gd name="T15" fmla="*/ 34 h 36"/>
                    <a:gd name="T16" fmla="*/ 4 w 32"/>
                    <a:gd name="T17" fmla="*/ 36 h 36"/>
                    <a:gd name="T18" fmla="*/ 4 w 32"/>
                    <a:gd name="T19" fmla="*/ 31 h 36"/>
                    <a:gd name="T20" fmla="*/ 2 w 32"/>
                    <a:gd name="T21" fmla="*/ 26 h 36"/>
                    <a:gd name="T22" fmla="*/ 1 w 32"/>
                    <a:gd name="T23" fmla="*/ 21 h 36"/>
                    <a:gd name="T24" fmla="*/ 3 w 32"/>
                    <a:gd name="T25" fmla="*/ 14 h 36"/>
                    <a:gd name="T26" fmla="*/ 9 w 32"/>
                    <a:gd name="T27" fmla="*/ 5 h 36"/>
                    <a:gd name="T28" fmla="*/ 11 w 32"/>
                    <a:gd name="T29" fmla="*/ 2 h 36"/>
                    <a:gd name="T30" fmla="*/ 18 w 32"/>
                    <a:gd name="T31" fmla="*/ 4 h 36"/>
                    <a:gd name="T32" fmla="*/ 25 w 32"/>
                    <a:gd name="T33" fmla="*/ 4 h 36"/>
                    <a:gd name="T34" fmla="*/ 32 w 32"/>
                    <a:gd name="T35" fmla="*/ 1 h 36"/>
                    <a:gd name="T36" fmla="*/ 29 w 32"/>
                    <a:gd name="T37" fmla="*/ 6 h 36"/>
                    <a:gd name="T38" fmla="*/ 23 w 32"/>
                    <a:gd name="T39" fmla="*/ 7 h 36"/>
                    <a:gd name="T40" fmla="*/ 10 w 32"/>
                    <a:gd name="T41" fmla="*/ 7 h 36"/>
                    <a:gd name="T42" fmla="*/ 6 w 32"/>
                    <a:gd name="T43" fmla="*/ 10 h 36"/>
                    <a:gd name="T44" fmla="*/ 10 w 32"/>
                    <a:gd name="T45" fmla="*/ 15 h 36"/>
                    <a:gd name="T46" fmla="*/ 13 w 32"/>
                    <a:gd name="T47" fmla="*/ 14 h 36"/>
                    <a:gd name="T48" fmla="*/ 20 w 32"/>
                    <a:gd name="T49" fmla="*/ 13 h 36"/>
                    <a:gd name="T50" fmla="*/ 17 w 32"/>
                    <a:gd name="T51" fmla="*/ 16 h 36"/>
                    <a:gd name="T52" fmla="*/ 13 w 32"/>
                    <a:gd name="T53" fmla="*/ 17 h 36"/>
                    <a:gd name="T54" fmla="*/ 14 w 32"/>
                    <a:gd name="T55" fmla="*/ 20 h 36"/>
                    <a:gd name="T56" fmla="*/ 18 w 32"/>
                    <a:gd name="T57" fmla="*/ 25 h 36"/>
                    <a:gd name="T58" fmla="*/ 19 w 32"/>
                    <a:gd name="T59" fmla="*/ 28 h 36"/>
                    <a:gd name="T60" fmla="*/ 22 w 32"/>
                    <a:gd name="T61" fmla="*/ 30 h 36"/>
                    <a:gd name="T62" fmla="*/ 13 w 32"/>
                    <a:gd name="T63" fmla="*/ 32 h 36"/>
                    <a:gd name="T64" fmla="*/ 13 w 32"/>
                    <a:gd name="T65" fmla="*/ 32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36">
                      <a:moveTo>
                        <a:pt x="13" y="32"/>
                      </a:moveTo>
                      <a:cubicBezTo>
                        <a:pt x="13" y="31"/>
                        <a:pt x="14" y="31"/>
                        <a:pt x="14" y="30"/>
                      </a:cubicBezTo>
                      <a:cubicBezTo>
                        <a:pt x="14" y="29"/>
                        <a:pt x="12" y="28"/>
                        <a:pt x="11" y="28"/>
                      </a:cubicBezTo>
                      <a:cubicBezTo>
                        <a:pt x="10" y="26"/>
                        <a:pt x="12" y="25"/>
                        <a:pt x="12" y="23"/>
                      </a:cubicBezTo>
                      <a:cubicBezTo>
                        <a:pt x="12" y="22"/>
                        <a:pt x="8" y="22"/>
                        <a:pt x="8" y="23"/>
                      </a:cubicBezTo>
                      <a:cubicBezTo>
                        <a:pt x="7" y="25"/>
                        <a:pt x="8" y="27"/>
                        <a:pt x="8" y="29"/>
                      </a:cubicBezTo>
                      <a:cubicBezTo>
                        <a:pt x="7" y="29"/>
                        <a:pt x="8" y="30"/>
                        <a:pt x="8" y="30"/>
                      </a:cubicBezTo>
                      <a:cubicBezTo>
                        <a:pt x="8" y="32"/>
                        <a:pt x="7" y="33"/>
                        <a:pt x="7" y="34"/>
                      </a:cubicBezTo>
                      <a:cubicBezTo>
                        <a:pt x="6" y="36"/>
                        <a:pt x="7" y="36"/>
                        <a:pt x="4" y="36"/>
                      </a:cubicBezTo>
                      <a:cubicBezTo>
                        <a:pt x="1" y="36"/>
                        <a:pt x="4" y="32"/>
                        <a:pt x="4" y="31"/>
                      </a:cubicBezTo>
                      <a:cubicBezTo>
                        <a:pt x="5" y="30"/>
                        <a:pt x="4" y="27"/>
                        <a:pt x="2" y="26"/>
                      </a:cubicBezTo>
                      <a:cubicBezTo>
                        <a:pt x="0" y="25"/>
                        <a:pt x="0" y="23"/>
                        <a:pt x="1" y="21"/>
                      </a:cubicBezTo>
                      <a:cubicBezTo>
                        <a:pt x="2" y="19"/>
                        <a:pt x="2" y="16"/>
                        <a:pt x="3" y="14"/>
                      </a:cubicBezTo>
                      <a:cubicBezTo>
                        <a:pt x="5" y="11"/>
                        <a:pt x="4" y="5"/>
                        <a:pt x="9" y="5"/>
                      </a:cubicBezTo>
                      <a:cubicBezTo>
                        <a:pt x="10" y="5"/>
                        <a:pt x="9" y="2"/>
                        <a:pt x="11" y="2"/>
                      </a:cubicBezTo>
                      <a:cubicBezTo>
                        <a:pt x="14" y="3"/>
                        <a:pt x="16" y="4"/>
                        <a:pt x="18" y="4"/>
                      </a:cubicBezTo>
                      <a:cubicBezTo>
                        <a:pt x="20" y="4"/>
                        <a:pt x="23" y="5"/>
                        <a:pt x="25" y="4"/>
                      </a:cubicBezTo>
                      <a:cubicBezTo>
                        <a:pt x="26" y="4"/>
                        <a:pt x="32" y="0"/>
                        <a:pt x="32" y="1"/>
                      </a:cubicBezTo>
                      <a:cubicBezTo>
                        <a:pt x="32" y="2"/>
                        <a:pt x="29" y="5"/>
                        <a:pt x="29" y="6"/>
                      </a:cubicBezTo>
                      <a:cubicBezTo>
                        <a:pt x="27" y="7"/>
                        <a:pt x="25" y="7"/>
                        <a:pt x="23" y="7"/>
                      </a:cubicBezTo>
                      <a:cubicBezTo>
                        <a:pt x="18" y="6"/>
                        <a:pt x="14" y="7"/>
                        <a:pt x="10" y="7"/>
                      </a:cubicBezTo>
                      <a:cubicBezTo>
                        <a:pt x="7" y="6"/>
                        <a:pt x="6" y="7"/>
                        <a:pt x="6" y="10"/>
                      </a:cubicBezTo>
                      <a:cubicBezTo>
                        <a:pt x="6" y="13"/>
                        <a:pt x="9" y="13"/>
                        <a:pt x="10" y="15"/>
                      </a:cubicBezTo>
                      <a:cubicBezTo>
                        <a:pt x="11" y="17"/>
                        <a:pt x="12" y="15"/>
                        <a:pt x="13" y="14"/>
                      </a:cubicBezTo>
                      <a:cubicBezTo>
                        <a:pt x="13" y="13"/>
                        <a:pt x="20" y="12"/>
                        <a:pt x="20" y="13"/>
                      </a:cubicBezTo>
                      <a:cubicBezTo>
                        <a:pt x="21" y="13"/>
                        <a:pt x="18" y="16"/>
                        <a:pt x="17" y="16"/>
                      </a:cubicBezTo>
                      <a:cubicBezTo>
                        <a:pt x="15" y="18"/>
                        <a:pt x="15" y="18"/>
                        <a:pt x="13" y="17"/>
                      </a:cubicBezTo>
                      <a:cubicBezTo>
                        <a:pt x="13" y="17"/>
                        <a:pt x="14" y="20"/>
                        <a:pt x="14" y="20"/>
                      </a:cubicBezTo>
                      <a:cubicBezTo>
                        <a:pt x="15" y="21"/>
                        <a:pt x="18" y="23"/>
                        <a:pt x="18" y="25"/>
                      </a:cubicBezTo>
                      <a:cubicBezTo>
                        <a:pt x="18" y="26"/>
                        <a:pt x="18" y="27"/>
                        <a:pt x="19" y="28"/>
                      </a:cubicBezTo>
                      <a:cubicBezTo>
                        <a:pt x="19" y="28"/>
                        <a:pt x="21" y="30"/>
                        <a:pt x="22" y="30"/>
                      </a:cubicBezTo>
                      <a:cubicBezTo>
                        <a:pt x="20" y="31"/>
                        <a:pt x="15" y="33"/>
                        <a:pt x="13" y="32"/>
                      </a:cubicBezTo>
                      <a:cubicBezTo>
                        <a:pt x="13" y="31"/>
                        <a:pt x="14" y="33"/>
                        <a:pt x="13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1" name="Freeform 468">
                  <a:extLst>
                    <a:ext uri="{FF2B5EF4-FFF2-40B4-BE49-F238E27FC236}">
                      <a16:creationId xmlns:a16="http://schemas.microsoft.com/office/drawing/2014/main" id="{F99092C8-75C4-C049-A412-4DAC2611C3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0945" y="8950246"/>
                  <a:ext cx="73248" cy="140163"/>
                </a:xfrm>
                <a:custGeom>
                  <a:avLst/>
                  <a:gdLst>
                    <a:gd name="T0" fmla="*/ 3 w 8"/>
                    <a:gd name="T1" fmla="*/ 2 h 15"/>
                    <a:gd name="T2" fmla="*/ 3 w 8"/>
                    <a:gd name="T3" fmla="*/ 0 h 15"/>
                    <a:gd name="T4" fmla="*/ 0 w 8"/>
                    <a:gd name="T5" fmla="*/ 4 h 15"/>
                    <a:gd name="T6" fmla="*/ 1 w 8"/>
                    <a:gd name="T7" fmla="*/ 8 h 15"/>
                    <a:gd name="T8" fmla="*/ 2 w 8"/>
                    <a:gd name="T9" fmla="*/ 12 h 15"/>
                    <a:gd name="T10" fmla="*/ 5 w 8"/>
                    <a:gd name="T11" fmla="*/ 15 h 15"/>
                    <a:gd name="T12" fmla="*/ 4 w 8"/>
                    <a:gd name="T13" fmla="*/ 13 h 15"/>
                    <a:gd name="T14" fmla="*/ 3 w 8"/>
                    <a:gd name="T15" fmla="*/ 9 h 15"/>
                    <a:gd name="T16" fmla="*/ 7 w 8"/>
                    <a:gd name="T17" fmla="*/ 9 h 15"/>
                    <a:gd name="T18" fmla="*/ 5 w 8"/>
                    <a:gd name="T19" fmla="*/ 7 h 15"/>
                    <a:gd name="T20" fmla="*/ 6 w 8"/>
                    <a:gd name="T21" fmla="*/ 5 h 15"/>
                    <a:gd name="T22" fmla="*/ 2 w 8"/>
                    <a:gd name="T23" fmla="*/ 6 h 15"/>
                    <a:gd name="T24" fmla="*/ 3 w 8"/>
                    <a:gd name="T25" fmla="*/ 2 h 15"/>
                    <a:gd name="T26" fmla="*/ 3 w 8"/>
                    <a:gd name="T27" fmla="*/ 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8" h="15">
                      <a:moveTo>
                        <a:pt x="3" y="2"/>
                      </a:moveTo>
                      <a:cubicBezTo>
                        <a:pt x="3" y="1"/>
                        <a:pt x="3" y="1"/>
                        <a:pt x="3" y="0"/>
                      </a:cubicBezTo>
                      <a:cubicBezTo>
                        <a:pt x="2" y="0"/>
                        <a:pt x="0" y="3"/>
                        <a:pt x="0" y="4"/>
                      </a:cubicBezTo>
                      <a:cubicBezTo>
                        <a:pt x="0" y="5"/>
                        <a:pt x="1" y="6"/>
                        <a:pt x="1" y="8"/>
                      </a:cubicBezTo>
                      <a:cubicBezTo>
                        <a:pt x="1" y="9"/>
                        <a:pt x="1" y="11"/>
                        <a:pt x="2" y="12"/>
                      </a:cubicBezTo>
                      <a:cubicBezTo>
                        <a:pt x="2" y="12"/>
                        <a:pt x="5" y="15"/>
                        <a:pt x="5" y="15"/>
                      </a:cubicBezTo>
                      <a:cubicBezTo>
                        <a:pt x="5" y="15"/>
                        <a:pt x="4" y="13"/>
                        <a:pt x="4" y="13"/>
                      </a:cubicBezTo>
                      <a:cubicBezTo>
                        <a:pt x="3" y="12"/>
                        <a:pt x="3" y="10"/>
                        <a:pt x="3" y="9"/>
                      </a:cubicBezTo>
                      <a:cubicBezTo>
                        <a:pt x="3" y="8"/>
                        <a:pt x="7" y="9"/>
                        <a:pt x="7" y="9"/>
                      </a:cubicBezTo>
                      <a:cubicBezTo>
                        <a:pt x="8" y="9"/>
                        <a:pt x="6" y="8"/>
                        <a:pt x="5" y="7"/>
                      </a:cubicBezTo>
                      <a:cubicBezTo>
                        <a:pt x="5" y="7"/>
                        <a:pt x="6" y="6"/>
                        <a:pt x="6" y="5"/>
                      </a:cubicBezTo>
                      <a:cubicBezTo>
                        <a:pt x="7" y="1"/>
                        <a:pt x="3" y="6"/>
                        <a:pt x="2" y="6"/>
                      </a:cubicBezTo>
                      <a:cubicBezTo>
                        <a:pt x="2" y="6"/>
                        <a:pt x="4" y="3"/>
                        <a:pt x="3" y="2"/>
                      </a:cubicBezTo>
                      <a:cubicBezTo>
                        <a:pt x="3" y="1"/>
                        <a:pt x="4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2" name="Freeform 469">
                  <a:extLst>
                    <a:ext uri="{FF2B5EF4-FFF2-40B4-BE49-F238E27FC236}">
                      <a16:creationId xmlns:a16="http://schemas.microsoft.com/office/drawing/2014/main" id="{5C0EC5FB-97CC-1D4B-A7DE-0A69213DC6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79164" y="8931136"/>
                  <a:ext cx="25477" cy="19114"/>
                </a:xfrm>
                <a:custGeom>
                  <a:avLst/>
                  <a:gdLst>
                    <a:gd name="T0" fmla="*/ 1 w 3"/>
                    <a:gd name="T1" fmla="*/ 2 h 2"/>
                    <a:gd name="T2" fmla="*/ 2 w 3"/>
                    <a:gd name="T3" fmla="*/ 0 h 2"/>
                    <a:gd name="T4" fmla="*/ 1 w 3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1" y="2"/>
                      </a:move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3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3" name="Freeform 470">
                  <a:extLst>
                    <a:ext uri="{FF2B5EF4-FFF2-40B4-BE49-F238E27FC236}">
                      <a16:creationId xmlns:a16="http://schemas.microsoft.com/office/drawing/2014/main" id="{4D19EE62-3FDA-EA4F-818F-74F817302B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81074" y="9052186"/>
                  <a:ext cx="44586" cy="19114"/>
                </a:xfrm>
                <a:custGeom>
                  <a:avLst/>
                  <a:gdLst>
                    <a:gd name="T0" fmla="*/ 5 w 5"/>
                    <a:gd name="T1" fmla="*/ 1 h 2"/>
                    <a:gd name="T2" fmla="*/ 0 w 5"/>
                    <a:gd name="T3" fmla="*/ 1 h 2"/>
                    <a:gd name="T4" fmla="*/ 5 w 5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5" y="1"/>
                      </a:moveTo>
                      <a:cubicBezTo>
                        <a:pt x="5" y="0"/>
                        <a:pt x="0" y="0"/>
                        <a:pt x="0" y="1"/>
                      </a:cubicBezTo>
                      <a:cubicBezTo>
                        <a:pt x="0" y="1"/>
                        <a:pt x="5" y="2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4" name="Freeform 471">
                  <a:extLst>
                    <a:ext uri="{FF2B5EF4-FFF2-40B4-BE49-F238E27FC236}">
                      <a16:creationId xmlns:a16="http://schemas.microsoft.com/office/drawing/2014/main" id="{0E4AA1C0-F27B-E143-AB76-67C7AA9D04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90629" y="9061740"/>
                  <a:ext cx="175160" cy="105124"/>
                </a:xfrm>
                <a:custGeom>
                  <a:avLst/>
                  <a:gdLst>
                    <a:gd name="T0" fmla="*/ 10 w 19"/>
                    <a:gd name="T1" fmla="*/ 1 h 11"/>
                    <a:gd name="T2" fmla="*/ 4 w 19"/>
                    <a:gd name="T3" fmla="*/ 3 h 11"/>
                    <a:gd name="T4" fmla="*/ 3 w 19"/>
                    <a:gd name="T5" fmla="*/ 4 h 11"/>
                    <a:gd name="T6" fmla="*/ 1 w 19"/>
                    <a:gd name="T7" fmla="*/ 3 h 11"/>
                    <a:gd name="T8" fmla="*/ 3 w 19"/>
                    <a:gd name="T9" fmla="*/ 6 h 11"/>
                    <a:gd name="T10" fmla="*/ 6 w 19"/>
                    <a:gd name="T11" fmla="*/ 7 h 11"/>
                    <a:gd name="T12" fmla="*/ 9 w 19"/>
                    <a:gd name="T13" fmla="*/ 10 h 11"/>
                    <a:gd name="T14" fmla="*/ 14 w 19"/>
                    <a:gd name="T15" fmla="*/ 10 h 11"/>
                    <a:gd name="T16" fmla="*/ 18 w 19"/>
                    <a:gd name="T17" fmla="*/ 5 h 11"/>
                    <a:gd name="T18" fmla="*/ 15 w 19"/>
                    <a:gd name="T19" fmla="*/ 2 h 11"/>
                    <a:gd name="T20" fmla="*/ 10 w 19"/>
                    <a:gd name="T21" fmla="*/ 1 h 11"/>
                    <a:gd name="T22" fmla="*/ 10 w 19"/>
                    <a:gd name="T23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" h="11">
                      <a:moveTo>
                        <a:pt x="10" y="1"/>
                      </a:moveTo>
                      <a:cubicBezTo>
                        <a:pt x="9" y="0"/>
                        <a:pt x="5" y="2"/>
                        <a:pt x="4" y="3"/>
                      </a:cubicBezTo>
                      <a:cubicBezTo>
                        <a:pt x="3" y="3"/>
                        <a:pt x="4" y="3"/>
                        <a:pt x="3" y="4"/>
                      </a:cubicBezTo>
                      <a:cubicBezTo>
                        <a:pt x="3" y="5"/>
                        <a:pt x="2" y="3"/>
                        <a:pt x="1" y="3"/>
                      </a:cubicBezTo>
                      <a:cubicBezTo>
                        <a:pt x="0" y="3"/>
                        <a:pt x="2" y="6"/>
                        <a:pt x="3" y="6"/>
                      </a:cubicBezTo>
                      <a:cubicBezTo>
                        <a:pt x="3" y="7"/>
                        <a:pt x="5" y="7"/>
                        <a:pt x="6" y="7"/>
                      </a:cubicBezTo>
                      <a:cubicBezTo>
                        <a:pt x="8" y="7"/>
                        <a:pt x="8" y="9"/>
                        <a:pt x="9" y="10"/>
                      </a:cubicBezTo>
                      <a:cubicBezTo>
                        <a:pt x="10" y="11"/>
                        <a:pt x="13" y="10"/>
                        <a:pt x="14" y="10"/>
                      </a:cubicBezTo>
                      <a:cubicBezTo>
                        <a:pt x="18" y="10"/>
                        <a:pt x="19" y="8"/>
                        <a:pt x="18" y="5"/>
                      </a:cubicBezTo>
                      <a:cubicBezTo>
                        <a:pt x="18" y="3"/>
                        <a:pt x="17" y="2"/>
                        <a:pt x="15" y="2"/>
                      </a:cubicBezTo>
                      <a:cubicBezTo>
                        <a:pt x="14" y="2"/>
                        <a:pt x="12" y="1"/>
                        <a:pt x="10" y="1"/>
                      </a:cubicBezTo>
                      <a:cubicBezTo>
                        <a:pt x="10" y="1"/>
                        <a:pt x="11" y="1"/>
                        <a:pt x="1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5" name="Freeform 472">
                  <a:extLst>
                    <a:ext uri="{FF2B5EF4-FFF2-40B4-BE49-F238E27FC236}">
                      <a16:creationId xmlns:a16="http://schemas.microsoft.com/office/drawing/2014/main" id="{944409DC-A3DD-8C45-90D5-939799746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521839" y="9240133"/>
                  <a:ext cx="194267" cy="111494"/>
                </a:xfrm>
                <a:custGeom>
                  <a:avLst/>
                  <a:gdLst>
                    <a:gd name="T0" fmla="*/ 0 w 21"/>
                    <a:gd name="T1" fmla="*/ 8 h 12"/>
                    <a:gd name="T2" fmla="*/ 6 w 21"/>
                    <a:gd name="T3" fmla="*/ 8 h 12"/>
                    <a:gd name="T4" fmla="*/ 9 w 21"/>
                    <a:gd name="T5" fmla="*/ 7 h 12"/>
                    <a:gd name="T6" fmla="*/ 13 w 21"/>
                    <a:gd name="T7" fmla="*/ 7 h 12"/>
                    <a:gd name="T8" fmla="*/ 14 w 21"/>
                    <a:gd name="T9" fmla="*/ 5 h 12"/>
                    <a:gd name="T10" fmla="*/ 17 w 21"/>
                    <a:gd name="T11" fmla="*/ 3 h 12"/>
                    <a:gd name="T12" fmla="*/ 20 w 21"/>
                    <a:gd name="T13" fmla="*/ 4 h 12"/>
                    <a:gd name="T14" fmla="*/ 18 w 21"/>
                    <a:gd name="T15" fmla="*/ 7 h 12"/>
                    <a:gd name="T16" fmla="*/ 11 w 21"/>
                    <a:gd name="T17" fmla="*/ 11 h 12"/>
                    <a:gd name="T18" fmla="*/ 0 w 21"/>
                    <a:gd name="T19" fmla="*/ 8 h 12"/>
                    <a:gd name="T20" fmla="*/ 0 w 21"/>
                    <a:gd name="T21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12">
                      <a:moveTo>
                        <a:pt x="0" y="8"/>
                      </a:moveTo>
                      <a:cubicBezTo>
                        <a:pt x="1" y="7"/>
                        <a:pt x="5" y="8"/>
                        <a:pt x="6" y="8"/>
                      </a:cubicBezTo>
                      <a:cubicBezTo>
                        <a:pt x="7" y="8"/>
                        <a:pt x="8" y="6"/>
                        <a:pt x="9" y="7"/>
                      </a:cubicBezTo>
                      <a:cubicBezTo>
                        <a:pt x="10" y="8"/>
                        <a:pt x="12" y="8"/>
                        <a:pt x="13" y="7"/>
                      </a:cubicBezTo>
                      <a:cubicBezTo>
                        <a:pt x="13" y="6"/>
                        <a:pt x="14" y="5"/>
                        <a:pt x="14" y="5"/>
                      </a:cubicBezTo>
                      <a:cubicBezTo>
                        <a:pt x="15" y="5"/>
                        <a:pt x="17" y="5"/>
                        <a:pt x="17" y="3"/>
                      </a:cubicBezTo>
                      <a:cubicBezTo>
                        <a:pt x="17" y="0"/>
                        <a:pt x="21" y="2"/>
                        <a:pt x="20" y="4"/>
                      </a:cubicBezTo>
                      <a:cubicBezTo>
                        <a:pt x="19" y="5"/>
                        <a:pt x="18" y="7"/>
                        <a:pt x="18" y="7"/>
                      </a:cubicBezTo>
                      <a:cubicBezTo>
                        <a:pt x="15" y="8"/>
                        <a:pt x="14" y="10"/>
                        <a:pt x="11" y="11"/>
                      </a:cubicBezTo>
                      <a:cubicBezTo>
                        <a:pt x="9" y="12"/>
                        <a:pt x="0" y="11"/>
                        <a:pt x="0" y="8"/>
                      </a:cubicBezTo>
                      <a:cubicBezTo>
                        <a:pt x="0" y="7"/>
                        <a:pt x="0" y="10"/>
                        <a:pt x="0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6" name="Freeform 473">
                  <a:extLst>
                    <a:ext uri="{FF2B5EF4-FFF2-40B4-BE49-F238E27FC236}">
                      <a16:creationId xmlns:a16="http://schemas.microsoft.com/office/drawing/2014/main" id="{85196883-32C1-154E-BF0D-5EB1EF3701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2095" y="9297472"/>
                  <a:ext cx="82803" cy="101936"/>
                </a:xfrm>
                <a:custGeom>
                  <a:avLst/>
                  <a:gdLst>
                    <a:gd name="T0" fmla="*/ 1 w 9"/>
                    <a:gd name="T1" fmla="*/ 0 h 11"/>
                    <a:gd name="T2" fmla="*/ 8 w 9"/>
                    <a:gd name="T3" fmla="*/ 8 h 11"/>
                    <a:gd name="T4" fmla="*/ 5 w 9"/>
                    <a:gd name="T5" fmla="*/ 4 h 11"/>
                    <a:gd name="T6" fmla="*/ 1 w 9"/>
                    <a:gd name="T7" fmla="*/ 0 h 11"/>
                    <a:gd name="T8" fmla="*/ 1 w 9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11">
                      <a:moveTo>
                        <a:pt x="1" y="0"/>
                      </a:moveTo>
                      <a:cubicBezTo>
                        <a:pt x="0" y="1"/>
                        <a:pt x="5" y="11"/>
                        <a:pt x="8" y="8"/>
                      </a:cubicBezTo>
                      <a:cubicBezTo>
                        <a:pt x="9" y="6"/>
                        <a:pt x="6" y="4"/>
                        <a:pt x="5" y="4"/>
                      </a:cubicBezTo>
                      <a:cubicBezTo>
                        <a:pt x="4" y="3"/>
                        <a:pt x="1" y="0"/>
                        <a:pt x="1" y="0"/>
                      </a:cubicBezTo>
                      <a:cubicBezTo>
                        <a:pt x="0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7" name="Freeform 474">
                  <a:extLst>
                    <a:ext uri="{FF2B5EF4-FFF2-40B4-BE49-F238E27FC236}">
                      <a16:creationId xmlns:a16="http://schemas.microsoft.com/office/drawing/2014/main" id="{A8FCCA43-425C-F64D-8463-0D5C33E938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44131" y="9485422"/>
                  <a:ext cx="54139" cy="54153"/>
                </a:xfrm>
                <a:custGeom>
                  <a:avLst/>
                  <a:gdLst>
                    <a:gd name="T0" fmla="*/ 6 w 6"/>
                    <a:gd name="T1" fmla="*/ 4 h 6"/>
                    <a:gd name="T2" fmla="*/ 1 w 6"/>
                    <a:gd name="T3" fmla="*/ 2 h 6"/>
                    <a:gd name="T4" fmla="*/ 6 w 6"/>
                    <a:gd name="T5" fmla="*/ 4 h 6"/>
                    <a:gd name="T6" fmla="*/ 6 w 6"/>
                    <a:gd name="T7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6">
                      <a:moveTo>
                        <a:pt x="6" y="4"/>
                      </a:moveTo>
                      <a:cubicBezTo>
                        <a:pt x="6" y="2"/>
                        <a:pt x="0" y="0"/>
                        <a:pt x="1" y="2"/>
                      </a:cubicBezTo>
                      <a:cubicBezTo>
                        <a:pt x="1" y="3"/>
                        <a:pt x="6" y="5"/>
                        <a:pt x="6" y="4"/>
                      </a:cubicBezTo>
                      <a:cubicBezTo>
                        <a:pt x="6" y="3"/>
                        <a:pt x="6" y="6"/>
                        <a:pt x="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8" name="Freeform 475">
                  <a:extLst>
                    <a:ext uri="{FF2B5EF4-FFF2-40B4-BE49-F238E27FC236}">
                      <a16:creationId xmlns:a16="http://schemas.microsoft.com/office/drawing/2014/main" id="{E07A82C3-A15C-F244-B09D-08E612C468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86806" y="9399410"/>
                  <a:ext cx="85988" cy="57338"/>
                </a:xfrm>
                <a:custGeom>
                  <a:avLst/>
                  <a:gdLst>
                    <a:gd name="T0" fmla="*/ 8 w 9"/>
                    <a:gd name="T1" fmla="*/ 6 h 6"/>
                    <a:gd name="T2" fmla="*/ 0 w 9"/>
                    <a:gd name="T3" fmla="*/ 1 h 6"/>
                    <a:gd name="T4" fmla="*/ 3 w 9"/>
                    <a:gd name="T5" fmla="*/ 4 h 6"/>
                    <a:gd name="T6" fmla="*/ 8 w 9"/>
                    <a:gd name="T7" fmla="*/ 6 h 6"/>
                    <a:gd name="T8" fmla="*/ 8 w 9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6">
                      <a:moveTo>
                        <a:pt x="8" y="6"/>
                      </a:moveTo>
                      <a:cubicBezTo>
                        <a:pt x="6" y="5"/>
                        <a:pt x="3" y="0"/>
                        <a:pt x="0" y="1"/>
                      </a:cubicBezTo>
                      <a:cubicBezTo>
                        <a:pt x="0" y="2"/>
                        <a:pt x="3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9" y="6"/>
                        <a:pt x="6" y="5"/>
                        <a:pt x="8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89" name="Freeform 476">
                  <a:extLst>
                    <a:ext uri="{FF2B5EF4-FFF2-40B4-BE49-F238E27FC236}">
                      <a16:creationId xmlns:a16="http://schemas.microsoft.com/office/drawing/2014/main" id="{D7F8E4DD-332B-C04C-A5DB-885A9AD93A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04003" y="9361182"/>
                  <a:ext cx="38217" cy="47785"/>
                </a:xfrm>
                <a:custGeom>
                  <a:avLst/>
                  <a:gdLst>
                    <a:gd name="T0" fmla="*/ 4 w 4"/>
                    <a:gd name="T1" fmla="*/ 4 h 5"/>
                    <a:gd name="T2" fmla="*/ 0 w 4"/>
                    <a:gd name="T3" fmla="*/ 0 h 5"/>
                    <a:gd name="T4" fmla="*/ 4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4" y="4"/>
                      </a:moveTo>
                      <a:cubicBezTo>
                        <a:pt x="4" y="2"/>
                        <a:pt x="0" y="0"/>
                        <a:pt x="0" y="0"/>
                      </a:cubicBezTo>
                      <a:cubicBezTo>
                        <a:pt x="0" y="1"/>
                        <a:pt x="4" y="5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0" name="Freeform 477">
                  <a:extLst>
                    <a:ext uri="{FF2B5EF4-FFF2-40B4-BE49-F238E27FC236}">
                      <a16:creationId xmlns:a16="http://schemas.microsoft.com/office/drawing/2014/main" id="{F696F50B-76FD-8441-BD99-F54D228B25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247951" y="10017405"/>
                  <a:ext cx="149680" cy="111494"/>
                </a:xfrm>
                <a:custGeom>
                  <a:avLst/>
                  <a:gdLst>
                    <a:gd name="T0" fmla="*/ 15 w 16"/>
                    <a:gd name="T1" fmla="*/ 11 h 12"/>
                    <a:gd name="T2" fmla="*/ 2 w 16"/>
                    <a:gd name="T3" fmla="*/ 0 h 12"/>
                    <a:gd name="T4" fmla="*/ 15 w 16"/>
                    <a:gd name="T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6" h="12">
                      <a:moveTo>
                        <a:pt x="15" y="11"/>
                      </a:moveTo>
                      <a:cubicBezTo>
                        <a:pt x="16" y="12"/>
                        <a:pt x="3" y="0"/>
                        <a:pt x="2" y="0"/>
                      </a:cubicBezTo>
                      <a:cubicBezTo>
                        <a:pt x="0" y="0"/>
                        <a:pt x="7" y="9"/>
                        <a:pt x="15" y="1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1" name="Freeform 478">
                  <a:extLst>
                    <a:ext uri="{FF2B5EF4-FFF2-40B4-BE49-F238E27FC236}">
                      <a16:creationId xmlns:a16="http://schemas.microsoft.com/office/drawing/2014/main" id="{52FD29EA-C7F3-3746-AA0A-1B998B936A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49225" y="10727781"/>
                  <a:ext cx="105096" cy="130608"/>
                </a:xfrm>
                <a:custGeom>
                  <a:avLst/>
                  <a:gdLst>
                    <a:gd name="T0" fmla="*/ 11 w 11"/>
                    <a:gd name="T1" fmla="*/ 14 h 14"/>
                    <a:gd name="T2" fmla="*/ 9 w 11"/>
                    <a:gd name="T3" fmla="*/ 10 h 14"/>
                    <a:gd name="T4" fmla="*/ 9 w 11"/>
                    <a:gd name="T5" fmla="*/ 7 h 14"/>
                    <a:gd name="T6" fmla="*/ 0 w 11"/>
                    <a:gd name="T7" fmla="*/ 0 h 14"/>
                    <a:gd name="T8" fmla="*/ 3 w 11"/>
                    <a:gd name="T9" fmla="*/ 4 h 14"/>
                    <a:gd name="T10" fmla="*/ 5 w 11"/>
                    <a:gd name="T11" fmla="*/ 8 h 14"/>
                    <a:gd name="T12" fmla="*/ 8 w 11"/>
                    <a:gd name="T13" fmla="*/ 11 h 14"/>
                    <a:gd name="T14" fmla="*/ 11 w 11"/>
                    <a:gd name="T15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4">
                      <a:moveTo>
                        <a:pt x="11" y="14"/>
                      </a:moveTo>
                      <a:cubicBezTo>
                        <a:pt x="10" y="12"/>
                        <a:pt x="11" y="11"/>
                        <a:pt x="9" y="10"/>
                      </a:cubicBezTo>
                      <a:cubicBezTo>
                        <a:pt x="8" y="8"/>
                        <a:pt x="9" y="8"/>
                        <a:pt x="9" y="7"/>
                      </a:cubicBezTo>
                      <a:cubicBezTo>
                        <a:pt x="8" y="5"/>
                        <a:pt x="0" y="1"/>
                        <a:pt x="0" y="0"/>
                      </a:cubicBezTo>
                      <a:cubicBezTo>
                        <a:pt x="0" y="1"/>
                        <a:pt x="3" y="3"/>
                        <a:pt x="3" y="4"/>
                      </a:cubicBezTo>
                      <a:cubicBezTo>
                        <a:pt x="4" y="6"/>
                        <a:pt x="4" y="7"/>
                        <a:pt x="5" y="8"/>
                      </a:cubicBezTo>
                      <a:cubicBezTo>
                        <a:pt x="6" y="9"/>
                        <a:pt x="9" y="10"/>
                        <a:pt x="8" y="11"/>
                      </a:cubicBezTo>
                      <a:cubicBezTo>
                        <a:pt x="8" y="13"/>
                        <a:pt x="9" y="13"/>
                        <a:pt x="11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2" name="Freeform 479">
                  <a:extLst>
                    <a:ext uri="{FF2B5EF4-FFF2-40B4-BE49-F238E27FC236}">
                      <a16:creationId xmlns:a16="http://schemas.microsoft.com/office/drawing/2014/main" id="{EDA1B500-9A28-8A4D-AA82-EB65D7922A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77889" y="10848833"/>
                  <a:ext cx="242036" cy="283514"/>
                </a:xfrm>
                <a:custGeom>
                  <a:avLst/>
                  <a:gdLst>
                    <a:gd name="T0" fmla="*/ 8 w 26"/>
                    <a:gd name="T1" fmla="*/ 2 h 30"/>
                    <a:gd name="T2" fmla="*/ 7 w 26"/>
                    <a:gd name="T3" fmla="*/ 11 h 30"/>
                    <a:gd name="T4" fmla="*/ 5 w 26"/>
                    <a:gd name="T5" fmla="*/ 18 h 30"/>
                    <a:gd name="T6" fmla="*/ 9 w 26"/>
                    <a:gd name="T7" fmla="*/ 25 h 30"/>
                    <a:gd name="T8" fmla="*/ 14 w 26"/>
                    <a:gd name="T9" fmla="*/ 26 h 30"/>
                    <a:gd name="T10" fmla="*/ 17 w 26"/>
                    <a:gd name="T11" fmla="*/ 22 h 30"/>
                    <a:gd name="T12" fmla="*/ 18 w 26"/>
                    <a:gd name="T13" fmla="*/ 16 h 30"/>
                    <a:gd name="T14" fmla="*/ 22 w 26"/>
                    <a:gd name="T15" fmla="*/ 14 h 30"/>
                    <a:gd name="T16" fmla="*/ 26 w 26"/>
                    <a:gd name="T17" fmla="*/ 10 h 30"/>
                    <a:gd name="T18" fmla="*/ 25 w 26"/>
                    <a:gd name="T19" fmla="*/ 6 h 30"/>
                    <a:gd name="T20" fmla="*/ 20 w 26"/>
                    <a:gd name="T21" fmla="*/ 8 h 30"/>
                    <a:gd name="T22" fmla="*/ 14 w 26"/>
                    <a:gd name="T23" fmla="*/ 5 h 30"/>
                    <a:gd name="T24" fmla="*/ 11 w 26"/>
                    <a:gd name="T25" fmla="*/ 0 h 30"/>
                    <a:gd name="T26" fmla="*/ 11 w 26"/>
                    <a:gd name="T27" fmla="*/ 3 h 30"/>
                    <a:gd name="T28" fmla="*/ 8 w 26"/>
                    <a:gd name="T29" fmla="*/ 2 h 30"/>
                    <a:gd name="T30" fmla="*/ 8 w 26"/>
                    <a:gd name="T31" fmla="*/ 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6" h="30">
                      <a:moveTo>
                        <a:pt x="8" y="2"/>
                      </a:moveTo>
                      <a:cubicBezTo>
                        <a:pt x="7" y="2"/>
                        <a:pt x="7" y="9"/>
                        <a:pt x="7" y="11"/>
                      </a:cubicBezTo>
                      <a:cubicBezTo>
                        <a:pt x="6" y="13"/>
                        <a:pt x="0" y="16"/>
                        <a:pt x="5" y="18"/>
                      </a:cubicBezTo>
                      <a:cubicBezTo>
                        <a:pt x="8" y="19"/>
                        <a:pt x="11" y="21"/>
                        <a:pt x="9" y="25"/>
                      </a:cubicBezTo>
                      <a:cubicBezTo>
                        <a:pt x="6" y="30"/>
                        <a:pt x="11" y="29"/>
                        <a:pt x="14" y="26"/>
                      </a:cubicBezTo>
                      <a:cubicBezTo>
                        <a:pt x="15" y="25"/>
                        <a:pt x="16" y="23"/>
                        <a:pt x="17" y="22"/>
                      </a:cubicBezTo>
                      <a:cubicBezTo>
                        <a:pt x="19" y="19"/>
                        <a:pt x="18" y="19"/>
                        <a:pt x="18" y="16"/>
                      </a:cubicBezTo>
                      <a:cubicBezTo>
                        <a:pt x="19" y="14"/>
                        <a:pt x="21" y="14"/>
                        <a:pt x="22" y="14"/>
                      </a:cubicBezTo>
                      <a:cubicBezTo>
                        <a:pt x="23" y="15"/>
                        <a:pt x="25" y="11"/>
                        <a:pt x="26" y="10"/>
                      </a:cubicBezTo>
                      <a:cubicBezTo>
                        <a:pt x="26" y="9"/>
                        <a:pt x="26" y="6"/>
                        <a:pt x="25" y="6"/>
                      </a:cubicBezTo>
                      <a:cubicBezTo>
                        <a:pt x="23" y="6"/>
                        <a:pt x="21" y="8"/>
                        <a:pt x="20" y="8"/>
                      </a:cubicBezTo>
                      <a:cubicBezTo>
                        <a:pt x="18" y="8"/>
                        <a:pt x="15" y="7"/>
                        <a:pt x="14" y="5"/>
                      </a:cubicBezTo>
                      <a:cubicBezTo>
                        <a:pt x="13" y="4"/>
                        <a:pt x="13" y="0"/>
                        <a:pt x="11" y="0"/>
                      </a:cubicBezTo>
                      <a:cubicBezTo>
                        <a:pt x="11" y="0"/>
                        <a:pt x="11" y="3"/>
                        <a:pt x="11" y="3"/>
                      </a:cubicBezTo>
                      <a:cubicBezTo>
                        <a:pt x="10" y="3"/>
                        <a:pt x="9" y="1"/>
                        <a:pt x="8" y="2"/>
                      </a:cubicBezTo>
                      <a:cubicBezTo>
                        <a:pt x="7" y="2"/>
                        <a:pt x="9" y="1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3" name="Freeform 480">
                  <a:extLst>
                    <a:ext uri="{FF2B5EF4-FFF2-40B4-BE49-F238E27FC236}">
                      <a16:creationId xmlns:a16="http://schemas.microsoft.com/office/drawing/2014/main" id="{2B4642C1-AA5C-0846-ADE2-408E8CCD8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59419" y="11055893"/>
                  <a:ext cx="366242" cy="356781"/>
                </a:xfrm>
                <a:custGeom>
                  <a:avLst/>
                  <a:gdLst>
                    <a:gd name="T0" fmla="*/ 33 w 39"/>
                    <a:gd name="T1" fmla="*/ 4 h 38"/>
                    <a:gd name="T2" fmla="*/ 30 w 39"/>
                    <a:gd name="T3" fmla="*/ 1 h 38"/>
                    <a:gd name="T4" fmla="*/ 26 w 39"/>
                    <a:gd name="T5" fmla="*/ 8 h 38"/>
                    <a:gd name="T6" fmla="*/ 22 w 39"/>
                    <a:gd name="T7" fmla="*/ 13 h 38"/>
                    <a:gd name="T8" fmla="*/ 15 w 39"/>
                    <a:gd name="T9" fmla="*/ 18 h 38"/>
                    <a:gd name="T10" fmla="*/ 9 w 39"/>
                    <a:gd name="T11" fmla="*/ 22 h 38"/>
                    <a:gd name="T12" fmla="*/ 4 w 39"/>
                    <a:gd name="T13" fmla="*/ 27 h 38"/>
                    <a:gd name="T14" fmla="*/ 2 w 39"/>
                    <a:gd name="T15" fmla="*/ 33 h 38"/>
                    <a:gd name="T16" fmla="*/ 1 w 39"/>
                    <a:gd name="T17" fmla="*/ 34 h 38"/>
                    <a:gd name="T18" fmla="*/ 3 w 39"/>
                    <a:gd name="T19" fmla="*/ 35 h 38"/>
                    <a:gd name="T20" fmla="*/ 10 w 39"/>
                    <a:gd name="T21" fmla="*/ 37 h 38"/>
                    <a:gd name="T22" fmla="*/ 19 w 39"/>
                    <a:gd name="T23" fmla="*/ 34 h 38"/>
                    <a:gd name="T24" fmla="*/ 22 w 39"/>
                    <a:gd name="T25" fmla="*/ 27 h 38"/>
                    <a:gd name="T26" fmla="*/ 27 w 39"/>
                    <a:gd name="T27" fmla="*/ 22 h 38"/>
                    <a:gd name="T28" fmla="*/ 29 w 39"/>
                    <a:gd name="T29" fmla="*/ 21 h 38"/>
                    <a:gd name="T30" fmla="*/ 33 w 39"/>
                    <a:gd name="T31" fmla="*/ 21 h 38"/>
                    <a:gd name="T32" fmla="*/ 32 w 39"/>
                    <a:gd name="T33" fmla="*/ 19 h 38"/>
                    <a:gd name="T34" fmla="*/ 32 w 39"/>
                    <a:gd name="T35" fmla="*/ 17 h 38"/>
                    <a:gd name="T36" fmla="*/ 38 w 39"/>
                    <a:gd name="T37" fmla="*/ 9 h 38"/>
                    <a:gd name="T38" fmla="*/ 38 w 39"/>
                    <a:gd name="T39" fmla="*/ 6 h 38"/>
                    <a:gd name="T40" fmla="*/ 38 w 39"/>
                    <a:gd name="T41" fmla="*/ 4 h 38"/>
                    <a:gd name="T42" fmla="*/ 37 w 39"/>
                    <a:gd name="T43" fmla="*/ 4 h 38"/>
                    <a:gd name="T44" fmla="*/ 37 w 39"/>
                    <a:gd name="T45" fmla="*/ 2 h 38"/>
                    <a:gd name="T46" fmla="*/ 33 w 39"/>
                    <a:gd name="T47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38">
                      <a:moveTo>
                        <a:pt x="33" y="4"/>
                      </a:moveTo>
                      <a:cubicBezTo>
                        <a:pt x="33" y="4"/>
                        <a:pt x="32" y="0"/>
                        <a:pt x="30" y="1"/>
                      </a:cubicBezTo>
                      <a:cubicBezTo>
                        <a:pt x="27" y="3"/>
                        <a:pt x="28" y="5"/>
                        <a:pt x="26" y="8"/>
                      </a:cubicBezTo>
                      <a:cubicBezTo>
                        <a:pt x="25" y="9"/>
                        <a:pt x="24" y="12"/>
                        <a:pt x="22" y="13"/>
                      </a:cubicBezTo>
                      <a:cubicBezTo>
                        <a:pt x="20" y="16"/>
                        <a:pt x="18" y="17"/>
                        <a:pt x="15" y="18"/>
                      </a:cubicBezTo>
                      <a:cubicBezTo>
                        <a:pt x="13" y="19"/>
                        <a:pt x="12" y="21"/>
                        <a:pt x="9" y="22"/>
                      </a:cubicBezTo>
                      <a:cubicBezTo>
                        <a:pt x="7" y="23"/>
                        <a:pt x="7" y="27"/>
                        <a:pt x="4" y="27"/>
                      </a:cubicBezTo>
                      <a:cubicBezTo>
                        <a:pt x="0" y="28"/>
                        <a:pt x="4" y="31"/>
                        <a:pt x="2" y="33"/>
                      </a:cubicBezTo>
                      <a:cubicBezTo>
                        <a:pt x="1" y="33"/>
                        <a:pt x="0" y="33"/>
                        <a:pt x="1" y="34"/>
                      </a:cubicBezTo>
                      <a:cubicBezTo>
                        <a:pt x="1" y="35"/>
                        <a:pt x="1" y="35"/>
                        <a:pt x="3" y="35"/>
                      </a:cubicBezTo>
                      <a:cubicBezTo>
                        <a:pt x="5" y="35"/>
                        <a:pt x="8" y="37"/>
                        <a:pt x="10" y="37"/>
                      </a:cubicBezTo>
                      <a:cubicBezTo>
                        <a:pt x="14" y="38"/>
                        <a:pt x="16" y="36"/>
                        <a:pt x="19" y="34"/>
                      </a:cubicBezTo>
                      <a:cubicBezTo>
                        <a:pt x="21" y="32"/>
                        <a:pt x="22" y="30"/>
                        <a:pt x="22" y="27"/>
                      </a:cubicBezTo>
                      <a:cubicBezTo>
                        <a:pt x="23" y="24"/>
                        <a:pt x="24" y="24"/>
                        <a:pt x="27" y="22"/>
                      </a:cubicBezTo>
                      <a:cubicBezTo>
                        <a:pt x="28" y="22"/>
                        <a:pt x="28" y="21"/>
                        <a:pt x="29" y="21"/>
                      </a:cubicBezTo>
                      <a:cubicBezTo>
                        <a:pt x="30" y="21"/>
                        <a:pt x="31" y="21"/>
                        <a:pt x="33" y="21"/>
                      </a:cubicBezTo>
                      <a:cubicBezTo>
                        <a:pt x="34" y="20"/>
                        <a:pt x="33" y="19"/>
                        <a:pt x="32" y="19"/>
                      </a:cubicBezTo>
                      <a:cubicBezTo>
                        <a:pt x="31" y="18"/>
                        <a:pt x="31" y="18"/>
                        <a:pt x="32" y="17"/>
                      </a:cubicBezTo>
                      <a:cubicBezTo>
                        <a:pt x="34" y="14"/>
                        <a:pt x="36" y="12"/>
                        <a:pt x="38" y="9"/>
                      </a:cubicBezTo>
                      <a:cubicBezTo>
                        <a:pt x="38" y="8"/>
                        <a:pt x="38" y="7"/>
                        <a:pt x="38" y="6"/>
                      </a:cubicBezTo>
                      <a:cubicBezTo>
                        <a:pt x="38" y="5"/>
                        <a:pt x="38" y="5"/>
                        <a:pt x="38" y="4"/>
                      </a:cubicBezTo>
                      <a:cubicBezTo>
                        <a:pt x="39" y="3"/>
                        <a:pt x="37" y="4"/>
                        <a:pt x="37" y="4"/>
                      </a:cubicBezTo>
                      <a:cubicBezTo>
                        <a:pt x="37" y="3"/>
                        <a:pt x="37" y="3"/>
                        <a:pt x="37" y="2"/>
                      </a:cubicBezTo>
                      <a:cubicBezTo>
                        <a:pt x="36" y="3"/>
                        <a:pt x="35" y="5"/>
                        <a:pt x="3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4" name="Freeform 481">
                  <a:extLst>
                    <a:ext uri="{FF2B5EF4-FFF2-40B4-BE49-F238E27FC236}">
                      <a16:creationId xmlns:a16="http://schemas.microsoft.com/office/drawing/2014/main" id="{ACBEBDEA-9E17-2541-9B23-4A02822299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16742" y="11412676"/>
                  <a:ext cx="19109" cy="19114"/>
                </a:xfrm>
                <a:custGeom>
                  <a:avLst/>
                  <a:gdLst>
                    <a:gd name="T0" fmla="*/ 2 w 2"/>
                    <a:gd name="T1" fmla="*/ 2 h 2"/>
                    <a:gd name="T2" fmla="*/ 1 w 2"/>
                    <a:gd name="T3" fmla="*/ 0 h 2"/>
                    <a:gd name="T4" fmla="*/ 0 w 2"/>
                    <a:gd name="T5" fmla="*/ 2 h 2"/>
                    <a:gd name="T6" fmla="*/ 2 w 2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2">
                      <a:moveTo>
                        <a:pt x="2" y="2"/>
                      </a:moveTo>
                      <a:cubicBezTo>
                        <a:pt x="2" y="1"/>
                        <a:pt x="1" y="1"/>
                        <a:pt x="1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5" name="Freeform 482">
                  <a:extLst>
                    <a:ext uri="{FF2B5EF4-FFF2-40B4-BE49-F238E27FC236}">
                      <a16:creationId xmlns:a16="http://schemas.microsoft.com/office/drawing/2014/main" id="{1D87E075-C880-A447-A696-32F757AD38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43495" y="11065451"/>
                  <a:ext cx="178346" cy="168835"/>
                </a:xfrm>
                <a:custGeom>
                  <a:avLst/>
                  <a:gdLst>
                    <a:gd name="T0" fmla="*/ 0 w 19"/>
                    <a:gd name="T1" fmla="*/ 2 h 18"/>
                    <a:gd name="T2" fmla="*/ 2 w 19"/>
                    <a:gd name="T3" fmla="*/ 7 h 18"/>
                    <a:gd name="T4" fmla="*/ 4 w 19"/>
                    <a:gd name="T5" fmla="*/ 10 h 18"/>
                    <a:gd name="T6" fmla="*/ 3 w 19"/>
                    <a:gd name="T7" fmla="*/ 12 h 18"/>
                    <a:gd name="T8" fmla="*/ 9 w 19"/>
                    <a:gd name="T9" fmla="*/ 18 h 18"/>
                    <a:gd name="T10" fmla="*/ 12 w 19"/>
                    <a:gd name="T11" fmla="*/ 15 h 18"/>
                    <a:gd name="T12" fmla="*/ 13 w 19"/>
                    <a:gd name="T13" fmla="*/ 17 h 18"/>
                    <a:gd name="T14" fmla="*/ 14 w 19"/>
                    <a:gd name="T15" fmla="*/ 14 h 18"/>
                    <a:gd name="T16" fmla="*/ 16 w 19"/>
                    <a:gd name="T17" fmla="*/ 15 h 18"/>
                    <a:gd name="T18" fmla="*/ 18 w 19"/>
                    <a:gd name="T19" fmla="*/ 7 h 18"/>
                    <a:gd name="T20" fmla="*/ 16 w 19"/>
                    <a:gd name="T21" fmla="*/ 1 h 18"/>
                    <a:gd name="T22" fmla="*/ 7 w 19"/>
                    <a:gd name="T23" fmla="*/ 3 h 18"/>
                    <a:gd name="T24" fmla="*/ 0 w 19"/>
                    <a:gd name="T25" fmla="*/ 2 h 18"/>
                    <a:gd name="T26" fmla="*/ 0 w 19"/>
                    <a:gd name="T27" fmla="*/ 2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18">
                      <a:moveTo>
                        <a:pt x="0" y="2"/>
                      </a:moveTo>
                      <a:cubicBezTo>
                        <a:pt x="0" y="3"/>
                        <a:pt x="2" y="6"/>
                        <a:pt x="2" y="7"/>
                      </a:cubicBezTo>
                      <a:cubicBezTo>
                        <a:pt x="3" y="8"/>
                        <a:pt x="4" y="9"/>
                        <a:pt x="4" y="10"/>
                      </a:cubicBezTo>
                      <a:cubicBezTo>
                        <a:pt x="4" y="11"/>
                        <a:pt x="3" y="11"/>
                        <a:pt x="3" y="12"/>
                      </a:cubicBezTo>
                      <a:cubicBezTo>
                        <a:pt x="4" y="15"/>
                        <a:pt x="7" y="17"/>
                        <a:pt x="9" y="18"/>
                      </a:cubicBezTo>
                      <a:cubicBezTo>
                        <a:pt x="11" y="18"/>
                        <a:pt x="11" y="16"/>
                        <a:pt x="12" y="15"/>
                      </a:cubicBezTo>
                      <a:cubicBezTo>
                        <a:pt x="12" y="15"/>
                        <a:pt x="13" y="17"/>
                        <a:pt x="13" y="17"/>
                      </a:cubicBezTo>
                      <a:cubicBezTo>
                        <a:pt x="13" y="16"/>
                        <a:pt x="13" y="14"/>
                        <a:pt x="14" y="14"/>
                      </a:cubicBezTo>
                      <a:cubicBezTo>
                        <a:pt x="15" y="13"/>
                        <a:pt x="15" y="15"/>
                        <a:pt x="16" y="15"/>
                      </a:cubicBezTo>
                      <a:cubicBezTo>
                        <a:pt x="15" y="15"/>
                        <a:pt x="18" y="8"/>
                        <a:pt x="18" y="7"/>
                      </a:cubicBezTo>
                      <a:cubicBezTo>
                        <a:pt x="18" y="6"/>
                        <a:pt x="19" y="0"/>
                        <a:pt x="16" y="1"/>
                      </a:cubicBezTo>
                      <a:cubicBezTo>
                        <a:pt x="13" y="2"/>
                        <a:pt x="10" y="4"/>
                        <a:pt x="7" y="3"/>
                      </a:cubicBezTo>
                      <a:cubicBezTo>
                        <a:pt x="6" y="3"/>
                        <a:pt x="1" y="0"/>
                        <a:pt x="0" y="2"/>
                      </a:cubicBezTo>
                      <a:cubicBezTo>
                        <a:pt x="0" y="3"/>
                        <a:pt x="1" y="0"/>
                        <a:pt x="0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6" name="Freeform 483">
                  <a:extLst>
                    <a:ext uri="{FF2B5EF4-FFF2-40B4-BE49-F238E27FC236}">
                      <a16:creationId xmlns:a16="http://schemas.microsoft.com/office/drawing/2014/main" id="{8E6BC5DA-A3D3-CE40-9865-DA4DE4AA05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83622" y="11017668"/>
                  <a:ext cx="28662" cy="47785"/>
                </a:xfrm>
                <a:custGeom>
                  <a:avLst/>
                  <a:gdLst>
                    <a:gd name="T0" fmla="*/ 3 w 3"/>
                    <a:gd name="T1" fmla="*/ 4 h 5"/>
                    <a:gd name="T2" fmla="*/ 1 w 3"/>
                    <a:gd name="T3" fmla="*/ 0 h 5"/>
                    <a:gd name="T4" fmla="*/ 3 w 3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5">
                      <a:moveTo>
                        <a:pt x="3" y="4"/>
                      </a:moveTo>
                      <a:cubicBezTo>
                        <a:pt x="3" y="5"/>
                        <a:pt x="0" y="1"/>
                        <a:pt x="1" y="0"/>
                      </a:cubicBezTo>
                      <a:cubicBezTo>
                        <a:pt x="2" y="0"/>
                        <a:pt x="3" y="1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7" name="Freeform 484">
                  <a:extLst>
                    <a:ext uri="{FF2B5EF4-FFF2-40B4-BE49-F238E27FC236}">
                      <a16:creationId xmlns:a16="http://schemas.microsoft.com/office/drawing/2014/main" id="{541AFA68-E1E0-6748-9682-C3AC90C980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95724" y="11017668"/>
                  <a:ext cx="19109" cy="19114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0 h 2"/>
                    <a:gd name="T4" fmla="*/ 1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0" y="2"/>
                        <a:pt x="0" y="0"/>
                        <a:pt x="1" y="0"/>
                      </a:cubicBezTo>
                      <a:cubicBezTo>
                        <a:pt x="2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8" name="Freeform 485">
                  <a:extLst>
                    <a:ext uri="{FF2B5EF4-FFF2-40B4-BE49-F238E27FC236}">
                      <a16:creationId xmlns:a16="http://schemas.microsoft.com/office/drawing/2014/main" id="{6B97935B-B086-9343-808F-5AA6129639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84895" y="8593469"/>
                  <a:ext cx="101909" cy="168835"/>
                </a:xfrm>
                <a:custGeom>
                  <a:avLst/>
                  <a:gdLst>
                    <a:gd name="T0" fmla="*/ 2 w 11"/>
                    <a:gd name="T1" fmla="*/ 0 h 18"/>
                    <a:gd name="T2" fmla="*/ 1 w 11"/>
                    <a:gd name="T3" fmla="*/ 0 h 18"/>
                    <a:gd name="T4" fmla="*/ 1 w 11"/>
                    <a:gd name="T5" fmla="*/ 3 h 18"/>
                    <a:gd name="T6" fmla="*/ 0 w 11"/>
                    <a:gd name="T7" fmla="*/ 8 h 18"/>
                    <a:gd name="T8" fmla="*/ 4 w 11"/>
                    <a:gd name="T9" fmla="*/ 18 h 18"/>
                    <a:gd name="T10" fmla="*/ 9 w 11"/>
                    <a:gd name="T11" fmla="*/ 15 h 18"/>
                    <a:gd name="T12" fmla="*/ 9 w 11"/>
                    <a:gd name="T13" fmla="*/ 8 h 18"/>
                    <a:gd name="T14" fmla="*/ 2 w 11"/>
                    <a:gd name="T15" fmla="*/ 0 h 18"/>
                    <a:gd name="T16" fmla="*/ 2 w 11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18">
                      <a:moveTo>
                        <a:pt x="2" y="0"/>
                      </a:move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1" y="3"/>
                        <a:pt x="1" y="3"/>
                      </a:cubicBezTo>
                      <a:cubicBezTo>
                        <a:pt x="1" y="5"/>
                        <a:pt x="0" y="6"/>
                        <a:pt x="0" y="8"/>
                      </a:cubicBezTo>
                      <a:cubicBezTo>
                        <a:pt x="0" y="11"/>
                        <a:pt x="0" y="18"/>
                        <a:pt x="4" y="18"/>
                      </a:cubicBezTo>
                      <a:cubicBezTo>
                        <a:pt x="6" y="18"/>
                        <a:pt x="9" y="17"/>
                        <a:pt x="9" y="15"/>
                      </a:cubicBezTo>
                      <a:cubicBezTo>
                        <a:pt x="11" y="13"/>
                        <a:pt x="9" y="10"/>
                        <a:pt x="9" y="8"/>
                      </a:cubicBezTo>
                      <a:cubicBezTo>
                        <a:pt x="7" y="6"/>
                        <a:pt x="5" y="0"/>
                        <a:pt x="2" y="0"/>
                      </a:cubicBezTo>
                      <a:cubicBezTo>
                        <a:pt x="1" y="0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199" name="Freeform 486">
                  <a:extLst>
                    <a:ext uri="{FF2B5EF4-FFF2-40B4-BE49-F238E27FC236}">
                      <a16:creationId xmlns:a16="http://schemas.microsoft.com/office/drawing/2014/main" id="{D84DF704-B71B-204B-AB73-06905409F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65151" y="9606473"/>
                  <a:ext cx="337579" cy="653035"/>
                </a:xfrm>
                <a:custGeom>
                  <a:avLst/>
                  <a:gdLst>
                    <a:gd name="T0" fmla="*/ 31 w 36"/>
                    <a:gd name="T1" fmla="*/ 2 h 70"/>
                    <a:gd name="T2" fmla="*/ 29 w 36"/>
                    <a:gd name="T3" fmla="*/ 0 h 70"/>
                    <a:gd name="T4" fmla="*/ 28 w 36"/>
                    <a:gd name="T5" fmla="*/ 3 h 70"/>
                    <a:gd name="T6" fmla="*/ 26 w 36"/>
                    <a:gd name="T7" fmla="*/ 8 h 70"/>
                    <a:gd name="T8" fmla="*/ 23 w 36"/>
                    <a:gd name="T9" fmla="*/ 8 h 70"/>
                    <a:gd name="T10" fmla="*/ 23 w 36"/>
                    <a:gd name="T11" fmla="*/ 10 h 70"/>
                    <a:gd name="T12" fmla="*/ 22 w 36"/>
                    <a:gd name="T13" fmla="*/ 12 h 70"/>
                    <a:gd name="T14" fmla="*/ 23 w 36"/>
                    <a:gd name="T15" fmla="*/ 13 h 70"/>
                    <a:gd name="T16" fmla="*/ 21 w 36"/>
                    <a:gd name="T17" fmla="*/ 14 h 70"/>
                    <a:gd name="T18" fmla="*/ 19 w 36"/>
                    <a:gd name="T19" fmla="*/ 16 h 70"/>
                    <a:gd name="T20" fmla="*/ 15 w 36"/>
                    <a:gd name="T21" fmla="*/ 18 h 70"/>
                    <a:gd name="T22" fmla="*/ 15 w 36"/>
                    <a:gd name="T23" fmla="*/ 19 h 70"/>
                    <a:gd name="T24" fmla="*/ 13 w 36"/>
                    <a:gd name="T25" fmla="*/ 19 h 70"/>
                    <a:gd name="T26" fmla="*/ 8 w 36"/>
                    <a:gd name="T27" fmla="*/ 21 h 70"/>
                    <a:gd name="T28" fmla="*/ 6 w 36"/>
                    <a:gd name="T29" fmla="*/ 21 h 70"/>
                    <a:gd name="T30" fmla="*/ 4 w 36"/>
                    <a:gd name="T31" fmla="*/ 27 h 70"/>
                    <a:gd name="T32" fmla="*/ 4 w 36"/>
                    <a:gd name="T33" fmla="*/ 44 h 70"/>
                    <a:gd name="T34" fmla="*/ 0 w 36"/>
                    <a:gd name="T35" fmla="*/ 51 h 70"/>
                    <a:gd name="T36" fmla="*/ 0 w 36"/>
                    <a:gd name="T37" fmla="*/ 55 h 70"/>
                    <a:gd name="T38" fmla="*/ 2 w 36"/>
                    <a:gd name="T39" fmla="*/ 59 h 70"/>
                    <a:gd name="T40" fmla="*/ 5 w 36"/>
                    <a:gd name="T41" fmla="*/ 68 h 70"/>
                    <a:gd name="T42" fmla="*/ 16 w 36"/>
                    <a:gd name="T43" fmla="*/ 68 h 70"/>
                    <a:gd name="T44" fmla="*/ 24 w 36"/>
                    <a:gd name="T45" fmla="*/ 50 h 70"/>
                    <a:gd name="T46" fmla="*/ 31 w 36"/>
                    <a:gd name="T47" fmla="*/ 30 h 70"/>
                    <a:gd name="T48" fmla="*/ 32 w 36"/>
                    <a:gd name="T49" fmla="*/ 23 h 70"/>
                    <a:gd name="T50" fmla="*/ 34 w 36"/>
                    <a:gd name="T51" fmla="*/ 19 h 70"/>
                    <a:gd name="T52" fmla="*/ 36 w 36"/>
                    <a:gd name="T53" fmla="*/ 17 h 70"/>
                    <a:gd name="T54" fmla="*/ 35 w 36"/>
                    <a:gd name="T55" fmla="*/ 11 h 70"/>
                    <a:gd name="T56" fmla="*/ 31 w 36"/>
                    <a:gd name="T57" fmla="*/ 2 h 70"/>
                    <a:gd name="T58" fmla="*/ 31 w 36"/>
                    <a:gd name="T59" fmla="*/ 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6" h="70">
                      <a:moveTo>
                        <a:pt x="31" y="2"/>
                      </a:moveTo>
                      <a:cubicBezTo>
                        <a:pt x="31" y="2"/>
                        <a:pt x="30" y="0"/>
                        <a:pt x="29" y="0"/>
                      </a:cubicBezTo>
                      <a:cubicBezTo>
                        <a:pt x="29" y="1"/>
                        <a:pt x="28" y="2"/>
                        <a:pt x="28" y="3"/>
                      </a:cubicBezTo>
                      <a:cubicBezTo>
                        <a:pt x="27" y="5"/>
                        <a:pt x="27" y="6"/>
                        <a:pt x="26" y="8"/>
                      </a:cubicBezTo>
                      <a:cubicBezTo>
                        <a:pt x="25" y="9"/>
                        <a:pt x="24" y="8"/>
                        <a:pt x="23" y="8"/>
                      </a:cubicBezTo>
                      <a:cubicBezTo>
                        <a:pt x="23" y="8"/>
                        <a:pt x="24" y="9"/>
                        <a:pt x="23" y="10"/>
                      </a:cubicBezTo>
                      <a:cubicBezTo>
                        <a:pt x="23" y="11"/>
                        <a:pt x="22" y="11"/>
                        <a:pt x="22" y="12"/>
                      </a:cubicBezTo>
                      <a:cubicBezTo>
                        <a:pt x="22" y="12"/>
                        <a:pt x="23" y="13"/>
                        <a:pt x="23" y="13"/>
                      </a:cubicBezTo>
                      <a:cubicBezTo>
                        <a:pt x="23" y="14"/>
                        <a:pt x="22" y="13"/>
                        <a:pt x="21" y="14"/>
                      </a:cubicBezTo>
                      <a:cubicBezTo>
                        <a:pt x="20" y="14"/>
                        <a:pt x="20" y="15"/>
                        <a:pt x="19" y="16"/>
                      </a:cubicBezTo>
                      <a:cubicBezTo>
                        <a:pt x="18" y="17"/>
                        <a:pt x="17" y="17"/>
                        <a:pt x="15" y="18"/>
                      </a:cubicBezTo>
                      <a:cubicBezTo>
                        <a:pt x="14" y="18"/>
                        <a:pt x="16" y="19"/>
                        <a:pt x="15" y="19"/>
                      </a:cubicBezTo>
                      <a:cubicBezTo>
                        <a:pt x="15" y="20"/>
                        <a:pt x="13" y="18"/>
                        <a:pt x="13" y="19"/>
                      </a:cubicBezTo>
                      <a:cubicBezTo>
                        <a:pt x="11" y="20"/>
                        <a:pt x="10" y="20"/>
                        <a:pt x="8" y="21"/>
                      </a:cubicBezTo>
                      <a:cubicBezTo>
                        <a:pt x="7" y="21"/>
                        <a:pt x="6" y="20"/>
                        <a:pt x="6" y="21"/>
                      </a:cubicBezTo>
                      <a:cubicBezTo>
                        <a:pt x="5" y="23"/>
                        <a:pt x="5" y="25"/>
                        <a:pt x="4" y="27"/>
                      </a:cubicBezTo>
                      <a:cubicBezTo>
                        <a:pt x="3" y="32"/>
                        <a:pt x="8" y="39"/>
                        <a:pt x="4" y="44"/>
                      </a:cubicBezTo>
                      <a:cubicBezTo>
                        <a:pt x="3" y="46"/>
                        <a:pt x="1" y="48"/>
                        <a:pt x="0" y="51"/>
                      </a:cubicBezTo>
                      <a:cubicBezTo>
                        <a:pt x="0" y="52"/>
                        <a:pt x="0" y="54"/>
                        <a:pt x="0" y="55"/>
                      </a:cubicBezTo>
                      <a:cubicBezTo>
                        <a:pt x="1" y="56"/>
                        <a:pt x="3" y="57"/>
                        <a:pt x="2" y="59"/>
                      </a:cubicBezTo>
                      <a:cubicBezTo>
                        <a:pt x="1" y="62"/>
                        <a:pt x="2" y="66"/>
                        <a:pt x="5" y="68"/>
                      </a:cubicBezTo>
                      <a:cubicBezTo>
                        <a:pt x="8" y="70"/>
                        <a:pt x="11" y="70"/>
                        <a:pt x="16" y="68"/>
                      </a:cubicBezTo>
                      <a:cubicBezTo>
                        <a:pt x="21" y="66"/>
                        <a:pt x="22" y="55"/>
                        <a:pt x="24" y="50"/>
                      </a:cubicBezTo>
                      <a:cubicBezTo>
                        <a:pt x="26" y="43"/>
                        <a:pt x="29" y="37"/>
                        <a:pt x="31" y="30"/>
                      </a:cubicBezTo>
                      <a:cubicBezTo>
                        <a:pt x="31" y="28"/>
                        <a:pt x="31" y="25"/>
                        <a:pt x="32" y="23"/>
                      </a:cubicBezTo>
                      <a:cubicBezTo>
                        <a:pt x="33" y="22"/>
                        <a:pt x="31" y="14"/>
                        <a:pt x="34" y="19"/>
                      </a:cubicBezTo>
                      <a:cubicBezTo>
                        <a:pt x="35" y="20"/>
                        <a:pt x="35" y="18"/>
                        <a:pt x="36" y="17"/>
                      </a:cubicBezTo>
                      <a:cubicBezTo>
                        <a:pt x="36" y="15"/>
                        <a:pt x="35" y="13"/>
                        <a:pt x="35" y="11"/>
                      </a:cubicBezTo>
                      <a:cubicBezTo>
                        <a:pt x="34" y="9"/>
                        <a:pt x="33" y="4"/>
                        <a:pt x="31" y="2"/>
                      </a:cubicBezTo>
                      <a:cubicBezTo>
                        <a:pt x="30" y="1"/>
                        <a:pt x="32" y="2"/>
                        <a:pt x="3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0" name="Freeform 487">
                  <a:extLst>
                    <a:ext uri="{FF2B5EF4-FFF2-40B4-BE49-F238E27FC236}">
                      <a16:creationId xmlns:a16="http://schemas.microsoft.com/office/drawing/2014/main" id="{105A62A6-1053-874E-B67D-F02BFCD3E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13557" y="5028840"/>
                  <a:ext cx="101909" cy="76452"/>
                </a:xfrm>
                <a:custGeom>
                  <a:avLst/>
                  <a:gdLst>
                    <a:gd name="T0" fmla="*/ 9 w 11"/>
                    <a:gd name="T1" fmla="*/ 7 h 8"/>
                    <a:gd name="T2" fmla="*/ 8 w 11"/>
                    <a:gd name="T3" fmla="*/ 4 h 8"/>
                    <a:gd name="T4" fmla="*/ 3 w 11"/>
                    <a:gd name="T5" fmla="*/ 0 h 8"/>
                    <a:gd name="T6" fmla="*/ 1 w 11"/>
                    <a:gd name="T7" fmla="*/ 2 h 8"/>
                    <a:gd name="T8" fmla="*/ 3 w 11"/>
                    <a:gd name="T9" fmla="*/ 5 h 8"/>
                    <a:gd name="T10" fmla="*/ 9 w 11"/>
                    <a:gd name="T11" fmla="*/ 7 h 8"/>
                    <a:gd name="T12" fmla="*/ 9 w 11"/>
                    <a:gd name="T13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8">
                      <a:moveTo>
                        <a:pt x="9" y="7"/>
                      </a:moveTo>
                      <a:cubicBezTo>
                        <a:pt x="11" y="8"/>
                        <a:pt x="9" y="5"/>
                        <a:pt x="8" y="4"/>
                      </a:cubicBezTo>
                      <a:cubicBezTo>
                        <a:pt x="7" y="3"/>
                        <a:pt x="4" y="1"/>
                        <a:pt x="3" y="0"/>
                      </a:cubicBezTo>
                      <a:cubicBezTo>
                        <a:pt x="2" y="0"/>
                        <a:pt x="1" y="1"/>
                        <a:pt x="1" y="2"/>
                      </a:cubicBezTo>
                      <a:cubicBezTo>
                        <a:pt x="0" y="3"/>
                        <a:pt x="2" y="4"/>
                        <a:pt x="3" y="5"/>
                      </a:cubicBezTo>
                      <a:cubicBezTo>
                        <a:pt x="5" y="6"/>
                        <a:pt x="7" y="7"/>
                        <a:pt x="9" y="7"/>
                      </a:cubicBezTo>
                      <a:cubicBezTo>
                        <a:pt x="10" y="7"/>
                        <a:pt x="7" y="7"/>
                        <a:pt x="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1" name="Freeform 488">
                  <a:extLst>
                    <a:ext uri="{FF2B5EF4-FFF2-40B4-BE49-F238E27FC236}">
                      <a16:creationId xmlns:a16="http://schemas.microsoft.com/office/drawing/2014/main" id="{BEBB2E51-00F1-1F4A-9A50-44D3B6A839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26297" y="5086181"/>
                  <a:ext cx="101909" cy="92380"/>
                </a:xfrm>
                <a:custGeom>
                  <a:avLst/>
                  <a:gdLst>
                    <a:gd name="T0" fmla="*/ 10 w 11"/>
                    <a:gd name="T1" fmla="*/ 6 h 10"/>
                    <a:gd name="T2" fmla="*/ 6 w 11"/>
                    <a:gd name="T3" fmla="*/ 10 h 10"/>
                    <a:gd name="T4" fmla="*/ 0 w 11"/>
                    <a:gd name="T5" fmla="*/ 6 h 10"/>
                    <a:gd name="T6" fmla="*/ 10 w 11"/>
                    <a:gd name="T7" fmla="*/ 6 h 10"/>
                    <a:gd name="T8" fmla="*/ 10 w 11"/>
                    <a:gd name="T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0">
                      <a:moveTo>
                        <a:pt x="10" y="6"/>
                      </a:moveTo>
                      <a:cubicBezTo>
                        <a:pt x="10" y="8"/>
                        <a:pt x="7" y="9"/>
                        <a:pt x="6" y="10"/>
                      </a:cubicBezTo>
                      <a:cubicBezTo>
                        <a:pt x="4" y="10"/>
                        <a:pt x="0" y="9"/>
                        <a:pt x="0" y="6"/>
                      </a:cubicBezTo>
                      <a:cubicBezTo>
                        <a:pt x="1" y="0"/>
                        <a:pt x="11" y="6"/>
                        <a:pt x="10" y="6"/>
                      </a:cubicBezTo>
                      <a:cubicBezTo>
                        <a:pt x="10" y="7"/>
                        <a:pt x="11" y="5"/>
                        <a:pt x="1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2" name="Freeform 489">
                  <a:extLst>
                    <a:ext uri="{FF2B5EF4-FFF2-40B4-BE49-F238E27FC236}">
                      <a16:creationId xmlns:a16="http://schemas.microsoft.com/office/drawing/2014/main" id="{AD474619-C494-C34D-B99D-148742F3DC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45405" y="4767625"/>
                  <a:ext cx="82803" cy="47785"/>
                </a:xfrm>
                <a:custGeom>
                  <a:avLst/>
                  <a:gdLst>
                    <a:gd name="T0" fmla="*/ 9 w 9"/>
                    <a:gd name="T1" fmla="*/ 3 h 5"/>
                    <a:gd name="T2" fmla="*/ 4 w 9"/>
                    <a:gd name="T3" fmla="*/ 5 h 5"/>
                    <a:gd name="T4" fmla="*/ 1 w 9"/>
                    <a:gd name="T5" fmla="*/ 1 h 5"/>
                    <a:gd name="T6" fmla="*/ 6 w 9"/>
                    <a:gd name="T7" fmla="*/ 1 h 5"/>
                    <a:gd name="T8" fmla="*/ 9 w 9"/>
                    <a:gd name="T9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5">
                      <a:moveTo>
                        <a:pt x="9" y="3"/>
                      </a:moveTo>
                      <a:cubicBezTo>
                        <a:pt x="7" y="4"/>
                        <a:pt x="6" y="4"/>
                        <a:pt x="4" y="5"/>
                      </a:cubicBezTo>
                      <a:cubicBezTo>
                        <a:pt x="2" y="5"/>
                        <a:pt x="0" y="3"/>
                        <a:pt x="1" y="1"/>
                      </a:cubicBezTo>
                      <a:cubicBezTo>
                        <a:pt x="1" y="0"/>
                        <a:pt x="5" y="0"/>
                        <a:pt x="6" y="1"/>
                      </a:cubicBezTo>
                      <a:cubicBezTo>
                        <a:pt x="7" y="1"/>
                        <a:pt x="8" y="3"/>
                        <a:pt x="9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3" name="Freeform 490">
                  <a:extLst>
                    <a:ext uri="{FF2B5EF4-FFF2-40B4-BE49-F238E27FC236}">
                      <a16:creationId xmlns:a16="http://schemas.microsoft.com/office/drawing/2014/main" id="{59F001CE-3B8E-2F49-A561-BECC3BFEF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811646" y="4675245"/>
                  <a:ext cx="92356" cy="44598"/>
                </a:xfrm>
                <a:custGeom>
                  <a:avLst/>
                  <a:gdLst>
                    <a:gd name="T0" fmla="*/ 6 w 10"/>
                    <a:gd name="T1" fmla="*/ 5 h 5"/>
                    <a:gd name="T2" fmla="*/ 1 w 10"/>
                    <a:gd name="T3" fmla="*/ 4 h 5"/>
                    <a:gd name="T4" fmla="*/ 4 w 10"/>
                    <a:gd name="T5" fmla="*/ 1 h 5"/>
                    <a:gd name="T6" fmla="*/ 9 w 10"/>
                    <a:gd name="T7" fmla="*/ 1 h 5"/>
                    <a:gd name="T8" fmla="*/ 6 w 10"/>
                    <a:gd name="T9" fmla="*/ 5 h 5"/>
                    <a:gd name="T10" fmla="*/ 6 w 10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5">
                      <a:moveTo>
                        <a:pt x="6" y="5"/>
                      </a:moveTo>
                      <a:cubicBezTo>
                        <a:pt x="4" y="5"/>
                        <a:pt x="2" y="4"/>
                        <a:pt x="1" y="4"/>
                      </a:cubicBezTo>
                      <a:cubicBezTo>
                        <a:pt x="0" y="3"/>
                        <a:pt x="3" y="1"/>
                        <a:pt x="4" y="1"/>
                      </a:cubicBezTo>
                      <a:cubicBezTo>
                        <a:pt x="5" y="0"/>
                        <a:pt x="8" y="0"/>
                        <a:pt x="9" y="1"/>
                      </a:cubicBezTo>
                      <a:cubicBezTo>
                        <a:pt x="10" y="2"/>
                        <a:pt x="7" y="5"/>
                        <a:pt x="6" y="5"/>
                      </a:cubicBezTo>
                      <a:cubicBezTo>
                        <a:pt x="4" y="5"/>
                        <a:pt x="6" y="5"/>
                        <a:pt x="6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4" name="Freeform 491">
                  <a:extLst>
                    <a:ext uri="{FF2B5EF4-FFF2-40B4-BE49-F238E27FC236}">
                      <a16:creationId xmlns:a16="http://schemas.microsoft.com/office/drawing/2014/main" id="{526FFCEC-4EC2-D849-A9ED-C947CE1EEA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68972" y="3999911"/>
                  <a:ext cx="57323" cy="19114"/>
                </a:xfrm>
                <a:custGeom>
                  <a:avLst/>
                  <a:gdLst>
                    <a:gd name="T0" fmla="*/ 6 w 6"/>
                    <a:gd name="T1" fmla="*/ 1 h 2"/>
                    <a:gd name="T2" fmla="*/ 0 w 6"/>
                    <a:gd name="T3" fmla="*/ 1 h 2"/>
                    <a:gd name="T4" fmla="*/ 6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6" y="1"/>
                      </a:moveTo>
                      <a:cubicBezTo>
                        <a:pt x="6" y="2"/>
                        <a:pt x="0" y="2"/>
                        <a:pt x="0" y="1"/>
                      </a:cubicBezTo>
                      <a:cubicBezTo>
                        <a:pt x="0" y="0"/>
                        <a:pt x="6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5" name="Freeform 492">
                  <a:extLst>
                    <a:ext uri="{FF2B5EF4-FFF2-40B4-BE49-F238E27FC236}">
                      <a16:creationId xmlns:a16="http://schemas.microsoft.com/office/drawing/2014/main" id="{1BEDD439-C2F6-0142-BD26-B4C0910491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46681" y="4805855"/>
                  <a:ext cx="54139" cy="38227"/>
                </a:xfrm>
                <a:custGeom>
                  <a:avLst/>
                  <a:gdLst>
                    <a:gd name="T0" fmla="*/ 5 w 6"/>
                    <a:gd name="T1" fmla="*/ 4 h 4"/>
                    <a:gd name="T2" fmla="*/ 2 w 6"/>
                    <a:gd name="T3" fmla="*/ 1 h 4"/>
                    <a:gd name="T4" fmla="*/ 5 w 6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5" y="4"/>
                      </a:moveTo>
                      <a:cubicBezTo>
                        <a:pt x="4" y="4"/>
                        <a:pt x="0" y="3"/>
                        <a:pt x="2" y="1"/>
                      </a:cubicBezTo>
                      <a:cubicBezTo>
                        <a:pt x="5" y="0"/>
                        <a:pt x="6" y="4"/>
                        <a:pt x="5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6" name="Freeform 493">
                  <a:extLst>
                    <a:ext uri="{FF2B5EF4-FFF2-40B4-BE49-F238E27FC236}">
                      <a16:creationId xmlns:a16="http://schemas.microsoft.com/office/drawing/2014/main" id="{B825352F-CF38-A648-A81F-2837DEDB1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98270" y="6892385"/>
                  <a:ext cx="54139" cy="101936"/>
                </a:xfrm>
                <a:custGeom>
                  <a:avLst/>
                  <a:gdLst>
                    <a:gd name="T0" fmla="*/ 5 w 6"/>
                    <a:gd name="T1" fmla="*/ 1 h 11"/>
                    <a:gd name="T2" fmla="*/ 5 w 6"/>
                    <a:gd name="T3" fmla="*/ 7 h 11"/>
                    <a:gd name="T4" fmla="*/ 3 w 6"/>
                    <a:gd name="T5" fmla="*/ 10 h 11"/>
                    <a:gd name="T6" fmla="*/ 1 w 6"/>
                    <a:gd name="T7" fmla="*/ 4 h 11"/>
                    <a:gd name="T8" fmla="*/ 5 w 6"/>
                    <a:gd name="T9" fmla="*/ 1 h 11"/>
                    <a:gd name="T10" fmla="*/ 5 w 6"/>
                    <a:gd name="T11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5" y="1"/>
                      </a:moveTo>
                      <a:cubicBezTo>
                        <a:pt x="5" y="3"/>
                        <a:pt x="6" y="5"/>
                        <a:pt x="5" y="7"/>
                      </a:cubicBezTo>
                      <a:cubicBezTo>
                        <a:pt x="4" y="8"/>
                        <a:pt x="5" y="11"/>
                        <a:pt x="3" y="10"/>
                      </a:cubicBezTo>
                      <a:cubicBezTo>
                        <a:pt x="1" y="8"/>
                        <a:pt x="0" y="6"/>
                        <a:pt x="1" y="4"/>
                      </a:cubicBezTo>
                      <a:cubicBezTo>
                        <a:pt x="1" y="3"/>
                        <a:pt x="5" y="0"/>
                        <a:pt x="5" y="1"/>
                      </a:cubicBezTo>
                      <a:cubicBezTo>
                        <a:pt x="5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7" name="Freeform 494">
                  <a:extLst>
                    <a:ext uri="{FF2B5EF4-FFF2-40B4-BE49-F238E27FC236}">
                      <a16:creationId xmlns:a16="http://schemas.microsoft.com/office/drawing/2014/main" id="{BBF05F81-A126-AA40-92D1-DCB3D0A7B8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9161" y="6984768"/>
                  <a:ext cx="82803" cy="140163"/>
                </a:xfrm>
                <a:custGeom>
                  <a:avLst/>
                  <a:gdLst>
                    <a:gd name="T0" fmla="*/ 7 w 9"/>
                    <a:gd name="T1" fmla="*/ 3 h 15"/>
                    <a:gd name="T2" fmla="*/ 5 w 9"/>
                    <a:gd name="T3" fmla="*/ 2 h 15"/>
                    <a:gd name="T4" fmla="*/ 0 w 9"/>
                    <a:gd name="T5" fmla="*/ 2 h 15"/>
                    <a:gd name="T6" fmla="*/ 1 w 9"/>
                    <a:gd name="T7" fmla="*/ 8 h 15"/>
                    <a:gd name="T8" fmla="*/ 2 w 9"/>
                    <a:gd name="T9" fmla="*/ 13 h 15"/>
                    <a:gd name="T10" fmla="*/ 4 w 9"/>
                    <a:gd name="T11" fmla="*/ 14 h 15"/>
                    <a:gd name="T12" fmla="*/ 8 w 9"/>
                    <a:gd name="T13" fmla="*/ 10 h 15"/>
                    <a:gd name="T14" fmla="*/ 7 w 9"/>
                    <a:gd name="T15" fmla="*/ 3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5">
                      <a:moveTo>
                        <a:pt x="7" y="3"/>
                      </a:moveTo>
                      <a:cubicBezTo>
                        <a:pt x="6" y="3"/>
                        <a:pt x="7" y="0"/>
                        <a:pt x="5" y="2"/>
                      </a:cubicBezTo>
                      <a:cubicBezTo>
                        <a:pt x="2" y="4"/>
                        <a:pt x="3" y="4"/>
                        <a:pt x="0" y="2"/>
                      </a:cubicBezTo>
                      <a:cubicBezTo>
                        <a:pt x="0" y="2"/>
                        <a:pt x="1" y="8"/>
                        <a:pt x="1" y="8"/>
                      </a:cubicBezTo>
                      <a:cubicBezTo>
                        <a:pt x="2" y="10"/>
                        <a:pt x="2" y="11"/>
                        <a:pt x="2" y="13"/>
                      </a:cubicBezTo>
                      <a:cubicBezTo>
                        <a:pt x="2" y="14"/>
                        <a:pt x="2" y="15"/>
                        <a:pt x="4" y="14"/>
                      </a:cubicBezTo>
                      <a:cubicBezTo>
                        <a:pt x="6" y="13"/>
                        <a:pt x="8" y="13"/>
                        <a:pt x="8" y="10"/>
                      </a:cubicBezTo>
                      <a:cubicBezTo>
                        <a:pt x="8" y="9"/>
                        <a:pt x="9" y="3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8" name="Freeform 495">
                  <a:extLst>
                    <a:ext uri="{FF2B5EF4-FFF2-40B4-BE49-F238E27FC236}">
                      <a16:creationId xmlns:a16="http://schemas.microsoft.com/office/drawing/2014/main" id="{1D64B1AA-29BA-FB47-A3A2-04528AE94B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3432" y="7153600"/>
                  <a:ext cx="149680" cy="92380"/>
                </a:xfrm>
                <a:custGeom>
                  <a:avLst/>
                  <a:gdLst>
                    <a:gd name="T0" fmla="*/ 5 w 16"/>
                    <a:gd name="T1" fmla="*/ 1 h 10"/>
                    <a:gd name="T2" fmla="*/ 0 w 16"/>
                    <a:gd name="T3" fmla="*/ 2 h 10"/>
                    <a:gd name="T4" fmla="*/ 3 w 16"/>
                    <a:gd name="T5" fmla="*/ 5 h 10"/>
                    <a:gd name="T6" fmla="*/ 8 w 16"/>
                    <a:gd name="T7" fmla="*/ 7 h 10"/>
                    <a:gd name="T8" fmla="*/ 14 w 16"/>
                    <a:gd name="T9" fmla="*/ 8 h 10"/>
                    <a:gd name="T10" fmla="*/ 13 w 16"/>
                    <a:gd name="T11" fmla="*/ 4 h 10"/>
                    <a:gd name="T12" fmla="*/ 15 w 16"/>
                    <a:gd name="T13" fmla="*/ 1 h 10"/>
                    <a:gd name="T14" fmla="*/ 11 w 16"/>
                    <a:gd name="T15" fmla="*/ 1 h 10"/>
                    <a:gd name="T16" fmla="*/ 5 w 16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" h="10">
                      <a:moveTo>
                        <a:pt x="5" y="1"/>
                      </a:moveTo>
                      <a:cubicBezTo>
                        <a:pt x="4" y="1"/>
                        <a:pt x="1" y="1"/>
                        <a:pt x="0" y="2"/>
                      </a:cubicBezTo>
                      <a:cubicBezTo>
                        <a:pt x="0" y="3"/>
                        <a:pt x="2" y="4"/>
                        <a:pt x="3" y="5"/>
                      </a:cubicBezTo>
                      <a:cubicBezTo>
                        <a:pt x="5" y="5"/>
                        <a:pt x="7" y="6"/>
                        <a:pt x="8" y="7"/>
                      </a:cubicBezTo>
                      <a:cubicBezTo>
                        <a:pt x="10" y="8"/>
                        <a:pt x="12" y="10"/>
                        <a:pt x="14" y="8"/>
                      </a:cubicBezTo>
                      <a:cubicBezTo>
                        <a:pt x="16" y="7"/>
                        <a:pt x="12" y="6"/>
                        <a:pt x="13" y="4"/>
                      </a:cubicBezTo>
                      <a:cubicBezTo>
                        <a:pt x="13" y="4"/>
                        <a:pt x="16" y="2"/>
                        <a:pt x="15" y="1"/>
                      </a:cubicBezTo>
                      <a:cubicBezTo>
                        <a:pt x="15" y="0"/>
                        <a:pt x="11" y="1"/>
                        <a:pt x="11" y="1"/>
                      </a:cubicBezTo>
                      <a:cubicBezTo>
                        <a:pt x="9" y="2"/>
                        <a:pt x="7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09" name="Freeform 496">
                  <a:extLst>
                    <a:ext uri="{FF2B5EF4-FFF2-40B4-BE49-F238E27FC236}">
                      <a16:creationId xmlns:a16="http://schemas.microsoft.com/office/drawing/2014/main" id="{86E45FB5-EBAE-B74C-86C8-C2C61837DA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61964" y="7284208"/>
                  <a:ext cx="121018" cy="66896"/>
                </a:xfrm>
                <a:custGeom>
                  <a:avLst/>
                  <a:gdLst>
                    <a:gd name="T0" fmla="*/ 12 w 13"/>
                    <a:gd name="T1" fmla="*/ 1 h 7"/>
                    <a:gd name="T2" fmla="*/ 10 w 13"/>
                    <a:gd name="T3" fmla="*/ 2 h 7"/>
                    <a:gd name="T4" fmla="*/ 10 w 13"/>
                    <a:gd name="T5" fmla="*/ 5 h 7"/>
                    <a:gd name="T6" fmla="*/ 6 w 13"/>
                    <a:gd name="T7" fmla="*/ 6 h 7"/>
                    <a:gd name="T8" fmla="*/ 2 w 13"/>
                    <a:gd name="T9" fmla="*/ 6 h 7"/>
                    <a:gd name="T10" fmla="*/ 5 w 13"/>
                    <a:gd name="T11" fmla="*/ 3 h 7"/>
                    <a:gd name="T12" fmla="*/ 12 w 13"/>
                    <a:gd name="T13" fmla="*/ 1 h 7"/>
                    <a:gd name="T14" fmla="*/ 12 w 13"/>
                    <a:gd name="T15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7">
                      <a:moveTo>
                        <a:pt x="12" y="1"/>
                      </a:moveTo>
                      <a:cubicBezTo>
                        <a:pt x="12" y="1"/>
                        <a:pt x="10" y="2"/>
                        <a:pt x="10" y="2"/>
                      </a:cubicBezTo>
                      <a:cubicBezTo>
                        <a:pt x="9" y="3"/>
                        <a:pt x="10" y="5"/>
                        <a:pt x="10" y="5"/>
                      </a:cubicBezTo>
                      <a:cubicBezTo>
                        <a:pt x="9" y="5"/>
                        <a:pt x="7" y="5"/>
                        <a:pt x="6" y="6"/>
                      </a:cubicBezTo>
                      <a:cubicBezTo>
                        <a:pt x="4" y="7"/>
                        <a:pt x="3" y="7"/>
                        <a:pt x="2" y="6"/>
                      </a:cubicBezTo>
                      <a:cubicBezTo>
                        <a:pt x="0" y="4"/>
                        <a:pt x="4" y="3"/>
                        <a:pt x="5" y="3"/>
                      </a:cubicBezTo>
                      <a:cubicBezTo>
                        <a:pt x="7" y="3"/>
                        <a:pt x="10" y="2"/>
                        <a:pt x="12" y="1"/>
                      </a:cubicBezTo>
                      <a:cubicBezTo>
                        <a:pt x="13" y="0"/>
                        <a:pt x="11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0" name="Freeform 497">
                  <a:extLst>
                    <a:ext uri="{FF2B5EF4-FFF2-40B4-BE49-F238E27FC236}">
                      <a16:creationId xmlns:a16="http://schemas.microsoft.com/office/drawing/2014/main" id="{5F551BE9-E2B8-AE46-898E-98587CA0CF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60692" y="7293764"/>
                  <a:ext cx="140127" cy="38227"/>
                </a:xfrm>
                <a:custGeom>
                  <a:avLst/>
                  <a:gdLst>
                    <a:gd name="T0" fmla="*/ 8 w 15"/>
                    <a:gd name="T1" fmla="*/ 4 h 4"/>
                    <a:gd name="T2" fmla="*/ 1 w 15"/>
                    <a:gd name="T3" fmla="*/ 1 h 4"/>
                    <a:gd name="T4" fmla="*/ 7 w 15"/>
                    <a:gd name="T5" fmla="*/ 1 h 4"/>
                    <a:gd name="T6" fmla="*/ 15 w 15"/>
                    <a:gd name="T7" fmla="*/ 2 h 4"/>
                    <a:gd name="T8" fmla="*/ 13 w 15"/>
                    <a:gd name="T9" fmla="*/ 3 h 4"/>
                    <a:gd name="T10" fmla="*/ 8 w 15"/>
                    <a:gd name="T11" fmla="*/ 4 h 4"/>
                    <a:gd name="T12" fmla="*/ 8 w 15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4">
                      <a:moveTo>
                        <a:pt x="8" y="4"/>
                      </a:moveTo>
                      <a:cubicBezTo>
                        <a:pt x="7" y="4"/>
                        <a:pt x="0" y="2"/>
                        <a:pt x="1" y="1"/>
                      </a:cubicBezTo>
                      <a:cubicBezTo>
                        <a:pt x="1" y="0"/>
                        <a:pt x="7" y="1"/>
                        <a:pt x="7" y="1"/>
                      </a:cubicBezTo>
                      <a:cubicBezTo>
                        <a:pt x="10" y="2"/>
                        <a:pt x="12" y="2"/>
                        <a:pt x="15" y="2"/>
                      </a:cubicBezTo>
                      <a:cubicBezTo>
                        <a:pt x="15" y="2"/>
                        <a:pt x="13" y="3"/>
                        <a:pt x="13" y="3"/>
                      </a:cubicBezTo>
                      <a:cubicBezTo>
                        <a:pt x="12" y="4"/>
                        <a:pt x="10" y="4"/>
                        <a:pt x="8" y="4"/>
                      </a:cubicBezTo>
                      <a:cubicBezTo>
                        <a:pt x="6" y="4"/>
                        <a:pt x="9" y="4"/>
                        <a:pt x="8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1" name="Freeform 498">
                  <a:extLst>
                    <a:ext uri="{FF2B5EF4-FFF2-40B4-BE49-F238E27FC236}">
                      <a16:creationId xmlns:a16="http://schemas.microsoft.com/office/drawing/2014/main" id="{A749E93F-E6DE-D14A-9681-730E34E2CF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93814" y="5917609"/>
                  <a:ext cx="66879" cy="66896"/>
                </a:xfrm>
                <a:custGeom>
                  <a:avLst/>
                  <a:gdLst>
                    <a:gd name="T0" fmla="*/ 1 w 7"/>
                    <a:gd name="T1" fmla="*/ 4 h 7"/>
                    <a:gd name="T2" fmla="*/ 1 w 7"/>
                    <a:gd name="T3" fmla="*/ 1 h 7"/>
                    <a:gd name="T4" fmla="*/ 7 w 7"/>
                    <a:gd name="T5" fmla="*/ 1 h 7"/>
                    <a:gd name="T6" fmla="*/ 1 w 7"/>
                    <a:gd name="T7" fmla="*/ 4 h 7"/>
                    <a:gd name="T8" fmla="*/ 1 w 7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7">
                      <a:moveTo>
                        <a:pt x="1" y="4"/>
                      </a:moveTo>
                      <a:cubicBezTo>
                        <a:pt x="1" y="3"/>
                        <a:pt x="0" y="1"/>
                        <a:pt x="1" y="1"/>
                      </a:cubicBezTo>
                      <a:cubicBezTo>
                        <a:pt x="2" y="1"/>
                        <a:pt x="7" y="0"/>
                        <a:pt x="7" y="1"/>
                      </a:cubicBezTo>
                      <a:cubicBezTo>
                        <a:pt x="7" y="2"/>
                        <a:pt x="2" y="6"/>
                        <a:pt x="1" y="4"/>
                      </a:cubicBezTo>
                      <a:cubicBezTo>
                        <a:pt x="1" y="1"/>
                        <a:pt x="2" y="7"/>
                        <a:pt x="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2" name="Freeform 499">
                  <a:extLst>
                    <a:ext uri="{FF2B5EF4-FFF2-40B4-BE49-F238E27FC236}">
                      <a16:creationId xmlns:a16="http://schemas.microsoft.com/office/drawing/2014/main" id="{EE25EE26-653F-5249-9F87-D245E910B4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03367" y="5892125"/>
                  <a:ext cx="47770" cy="25484"/>
                </a:xfrm>
                <a:custGeom>
                  <a:avLst/>
                  <a:gdLst>
                    <a:gd name="T0" fmla="*/ 3 w 5"/>
                    <a:gd name="T1" fmla="*/ 2 h 3"/>
                    <a:gd name="T2" fmla="*/ 0 w 5"/>
                    <a:gd name="T3" fmla="*/ 1 h 3"/>
                    <a:gd name="T4" fmla="*/ 4 w 5"/>
                    <a:gd name="T5" fmla="*/ 1 h 3"/>
                    <a:gd name="T6" fmla="*/ 3 w 5"/>
                    <a:gd name="T7" fmla="*/ 2 h 3"/>
                    <a:gd name="T8" fmla="*/ 3 w 5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3">
                      <a:moveTo>
                        <a:pt x="3" y="2"/>
                      </a:moveTo>
                      <a:cubicBezTo>
                        <a:pt x="2" y="2"/>
                        <a:pt x="0" y="1"/>
                        <a:pt x="0" y="1"/>
                      </a:cubicBezTo>
                      <a:cubicBezTo>
                        <a:pt x="0" y="1"/>
                        <a:pt x="4" y="0"/>
                        <a:pt x="4" y="1"/>
                      </a:cubicBezTo>
                      <a:cubicBezTo>
                        <a:pt x="5" y="2"/>
                        <a:pt x="4" y="3"/>
                        <a:pt x="3" y="2"/>
                      </a:cubicBezTo>
                      <a:cubicBezTo>
                        <a:pt x="1" y="2"/>
                        <a:pt x="5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3" name="Freeform 500">
                  <a:extLst>
                    <a:ext uri="{FF2B5EF4-FFF2-40B4-BE49-F238E27FC236}">
                      <a16:creationId xmlns:a16="http://schemas.microsoft.com/office/drawing/2014/main" id="{7CD290F1-E145-6F44-8AA0-FE6A3954F7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09099" y="5955834"/>
                  <a:ext cx="54139" cy="92380"/>
                </a:xfrm>
                <a:custGeom>
                  <a:avLst/>
                  <a:gdLst>
                    <a:gd name="T0" fmla="*/ 6 w 6"/>
                    <a:gd name="T1" fmla="*/ 2 h 10"/>
                    <a:gd name="T2" fmla="*/ 3 w 6"/>
                    <a:gd name="T3" fmla="*/ 9 h 10"/>
                    <a:gd name="T4" fmla="*/ 6 w 6"/>
                    <a:gd name="T5" fmla="*/ 2 h 10"/>
                    <a:gd name="T6" fmla="*/ 6 w 6"/>
                    <a:gd name="T7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0">
                      <a:moveTo>
                        <a:pt x="6" y="2"/>
                      </a:moveTo>
                      <a:cubicBezTo>
                        <a:pt x="6" y="0"/>
                        <a:pt x="0" y="10"/>
                        <a:pt x="3" y="9"/>
                      </a:cubicBezTo>
                      <a:cubicBezTo>
                        <a:pt x="4" y="9"/>
                        <a:pt x="6" y="3"/>
                        <a:pt x="6" y="2"/>
                      </a:cubicBezTo>
                      <a:cubicBezTo>
                        <a:pt x="6" y="1"/>
                        <a:pt x="6" y="3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4" name="Freeform 501">
                  <a:extLst>
                    <a:ext uri="{FF2B5EF4-FFF2-40B4-BE49-F238E27FC236}">
                      <a16:creationId xmlns:a16="http://schemas.microsoft.com/office/drawing/2014/main" id="{D58D7485-0E51-F748-83A5-409A5CDD24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91905" y="5796557"/>
                  <a:ext cx="38217" cy="38227"/>
                </a:xfrm>
                <a:custGeom>
                  <a:avLst/>
                  <a:gdLst>
                    <a:gd name="T0" fmla="*/ 3 w 4"/>
                    <a:gd name="T1" fmla="*/ 3 h 4"/>
                    <a:gd name="T2" fmla="*/ 1 w 4"/>
                    <a:gd name="T3" fmla="*/ 1 h 4"/>
                    <a:gd name="T4" fmla="*/ 3 w 4"/>
                    <a:gd name="T5" fmla="*/ 0 h 4"/>
                    <a:gd name="T6" fmla="*/ 3 w 4"/>
                    <a:gd name="T7" fmla="*/ 3 h 4"/>
                    <a:gd name="T8" fmla="*/ 3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2" y="3"/>
                        <a:pt x="0" y="2"/>
                        <a:pt x="1" y="1"/>
                      </a:cubicBezTo>
                      <a:cubicBezTo>
                        <a:pt x="2" y="1"/>
                        <a:pt x="3" y="0"/>
                        <a:pt x="3" y="0"/>
                      </a:cubicBezTo>
                      <a:cubicBezTo>
                        <a:pt x="4" y="0"/>
                        <a:pt x="4" y="2"/>
                        <a:pt x="3" y="3"/>
                      </a:cubicBezTo>
                      <a:cubicBezTo>
                        <a:pt x="2" y="4"/>
                        <a:pt x="4" y="2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5" name="Freeform 502">
                  <a:extLst>
                    <a:ext uri="{FF2B5EF4-FFF2-40B4-BE49-F238E27FC236}">
                      <a16:creationId xmlns:a16="http://schemas.microsoft.com/office/drawing/2014/main" id="{B66606A5-4C5D-3F49-A91C-30CDA73B6B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19290" y="6086440"/>
                  <a:ext cx="54139" cy="86010"/>
                </a:xfrm>
                <a:custGeom>
                  <a:avLst/>
                  <a:gdLst>
                    <a:gd name="T0" fmla="*/ 6 w 6"/>
                    <a:gd name="T1" fmla="*/ 2 h 9"/>
                    <a:gd name="T2" fmla="*/ 6 w 6"/>
                    <a:gd name="T3" fmla="*/ 4 h 9"/>
                    <a:gd name="T4" fmla="*/ 5 w 6"/>
                    <a:gd name="T5" fmla="*/ 9 h 9"/>
                    <a:gd name="T6" fmla="*/ 0 w 6"/>
                    <a:gd name="T7" fmla="*/ 3 h 9"/>
                    <a:gd name="T8" fmla="*/ 3 w 6"/>
                    <a:gd name="T9" fmla="*/ 3 h 9"/>
                    <a:gd name="T10" fmla="*/ 6 w 6"/>
                    <a:gd name="T11" fmla="*/ 2 h 9"/>
                    <a:gd name="T12" fmla="*/ 6 w 6"/>
                    <a:gd name="T13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9">
                      <a:moveTo>
                        <a:pt x="6" y="2"/>
                      </a:moveTo>
                      <a:cubicBezTo>
                        <a:pt x="6" y="1"/>
                        <a:pt x="6" y="4"/>
                        <a:pt x="6" y="4"/>
                      </a:cubicBezTo>
                      <a:cubicBezTo>
                        <a:pt x="6" y="6"/>
                        <a:pt x="6" y="8"/>
                        <a:pt x="5" y="9"/>
                      </a:cubicBezTo>
                      <a:cubicBezTo>
                        <a:pt x="5" y="9"/>
                        <a:pt x="0" y="5"/>
                        <a:pt x="0" y="3"/>
                      </a:cubicBezTo>
                      <a:cubicBezTo>
                        <a:pt x="0" y="3"/>
                        <a:pt x="2" y="2"/>
                        <a:pt x="3" y="3"/>
                      </a:cubicBezTo>
                      <a:cubicBezTo>
                        <a:pt x="4" y="4"/>
                        <a:pt x="5" y="4"/>
                        <a:pt x="6" y="2"/>
                      </a:cubicBezTo>
                      <a:cubicBezTo>
                        <a:pt x="6" y="0"/>
                        <a:pt x="6" y="3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6" name="Freeform 503">
                  <a:extLst>
                    <a:ext uri="{FF2B5EF4-FFF2-40B4-BE49-F238E27FC236}">
                      <a16:creationId xmlns:a16="http://schemas.microsoft.com/office/drawing/2014/main" id="{5571BE8F-E697-814B-86E1-1425B84A8C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52414" y="6105554"/>
                  <a:ext cx="76432" cy="76452"/>
                </a:xfrm>
                <a:custGeom>
                  <a:avLst/>
                  <a:gdLst>
                    <a:gd name="T0" fmla="*/ 6 w 8"/>
                    <a:gd name="T1" fmla="*/ 7 h 8"/>
                    <a:gd name="T2" fmla="*/ 1 w 8"/>
                    <a:gd name="T3" fmla="*/ 4 h 8"/>
                    <a:gd name="T4" fmla="*/ 6 w 8"/>
                    <a:gd name="T5" fmla="*/ 7 h 8"/>
                    <a:gd name="T6" fmla="*/ 6 w 8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8">
                      <a:moveTo>
                        <a:pt x="6" y="7"/>
                      </a:moveTo>
                      <a:cubicBezTo>
                        <a:pt x="5" y="8"/>
                        <a:pt x="0" y="5"/>
                        <a:pt x="1" y="4"/>
                      </a:cubicBezTo>
                      <a:cubicBezTo>
                        <a:pt x="3" y="0"/>
                        <a:pt x="8" y="5"/>
                        <a:pt x="6" y="7"/>
                      </a:cubicBezTo>
                      <a:cubicBezTo>
                        <a:pt x="5" y="8"/>
                        <a:pt x="7" y="6"/>
                        <a:pt x="6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7" name="Freeform 504">
                  <a:extLst>
                    <a:ext uri="{FF2B5EF4-FFF2-40B4-BE49-F238E27FC236}">
                      <a16:creationId xmlns:a16="http://schemas.microsoft.com/office/drawing/2014/main" id="{E7939EF5-8042-6D4F-A1C5-DED6D99BC1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18016" y="7070776"/>
                  <a:ext cx="44586" cy="35042"/>
                </a:xfrm>
                <a:custGeom>
                  <a:avLst/>
                  <a:gdLst>
                    <a:gd name="T0" fmla="*/ 4 w 5"/>
                    <a:gd name="T1" fmla="*/ 2 h 4"/>
                    <a:gd name="T2" fmla="*/ 3 w 5"/>
                    <a:gd name="T3" fmla="*/ 3 h 4"/>
                    <a:gd name="T4" fmla="*/ 0 w 5"/>
                    <a:gd name="T5" fmla="*/ 2 h 4"/>
                    <a:gd name="T6" fmla="*/ 4 w 5"/>
                    <a:gd name="T7" fmla="*/ 0 h 4"/>
                    <a:gd name="T8" fmla="*/ 4 w 5"/>
                    <a:gd name="T9" fmla="*/ 2 h 4"/>
                    <a:gd name="T10" fmla="*/ 4 w 5"/>
                    <a:gd name="T11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4">
                      <a:moveTo>
                        <a:pt x="4" y="2"/>
                      </a:moveTo>
                      <a:cubicBezTo>
                        <a:pt x="5" y="1"/>
                        <a:pt x="4" y="4"/>
                        <a:pt x="3" y="3"/>
                      </a:cubicBezTo>
                      <a:cubicBezTo>
                        <a:pt x="3" y="3"/>
                        <a:pt x="0" y="2"/>
                        <a:pt x="0" y="2"/>
                      </a:cubicBezTo>
                      <a:cubicBezTo>
                        <a:pt x="0" y="2"/>
                        <a:pt x="3" y="0"/>
                        <a:pt x="4" y="0"/>
                      </a:cubicBezTo>
                      <a:cubicBezTo>
                        <a:pt x="4" y="0"/>
                        <a:pt x="3" y="2"/>
                        <a:pt x="4" y="2"/>
                      </a:cubicBezTo>
                      <a:cubicBezTo>
                        <a:pt x="5" y="1"/>
                        <a:pt x="3" y="2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8" name="Freeform 505">
                  <a:extLst>
                    <a:ext uri="{FF2B5EF4-FFF2-40B4-BE49-F238E27FC236}">
                      <a16:creationId xmlns:a16="http://schemas.microsoft.com/office/drawing/2014/main" id="{E0D371B7-9C55-F943-9592-11221551AB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9414" y="5927165"/>
                  <a:ext cx="57323" cy="57338"/>
                </a:xfrm>
                <a:custGeom>
                  <a:avLst/>
                  <a:gdLst>
                    <a:gd name="T0" fmla="*/ 5 w 6"/>
                    <a:gd name="T1" fmla="*/ 1 h 6"/>
                    <a:gd name="T2" fmla="*/ 4 w 6"/>
                    <a:gd name="T3" fmla="*/ 5 h 6"/>
                    <a:gd name="T4" fmla="*/ 1 w 6"/>
                    <a:gd name="T5" fmla="*/ 5 h 6"/>
                    <a:gd name="T6" fmla="*/ 5 w 6"/>
                    <a:gd name="T7" fmla="*/ 1 h 6"/>
                    <a:gd name="T8" fmla="*/ 5 w 6"/>
                    <a:gd name="T9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5" y="1"/>
                      </a:moveTo>
                      <a:cubicBezTo>
                        <a:pt x="6" y="2"/>
                        <a:pt x="4" y="3"/>
                        <a:pt x="4" y="5"/>
                      </a:cubicBezTo>
                      <a:cubicBezTo>
                        <a:pt x="3" y="6"/>
                        <a:pt x="2" y="6"/>
                        <a:pt x="1" y="5"/>
                      </a:cubicBezTo>
                      <a:cubicBezTo>
                        <a:pt x="0" y="4"/>
                        <a:pt x="5" y="0"/>
                        <a:pt x="5" y="1"/>
                      </a:cubicBezTo>
                      <a:cubicBezTo>
                        <a:pt x="6" y="2"/>
                        <a:pt x="5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19" name="Freeform 506">
                  <a:extLst>
                    <a:ext uri="{FF2B5EF4-FFF2-40B4-BE49-F238E27FC236}">
                      <a16:creationId xmlns:a16="http://schemas.microsoft.com/office/drawing/2014/main" id="{99541F21-0E46-9D49-8932-593541BBDA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88082" y="5994060"/>
                  <a:ext cx="28662" cy="28669"/>
                </a:xfrm>
                <a:custGeom>
                  <a:avLst/>
                  <a:gdLst>
                    <a:gd name="T0" fmla="*/ 3 w 3"/>
                    <a:gd name="T1" fmla="*/ 1 h 3"/>
                    <a:gd name="T2" fmla="*/ 0 w 3"/>
                    <a:gd name="T3" fmla="*/ 2 h 3"/>
                    <a:gd name="T4" fmla="*/ 2 w 3"/>
                    <a:gd name="T5" fmla="*/ 3 h 3"/>
                    <a:gd name="T6" fmla="*/ 3 w 3"/>
                    <a:gd name="T7" fmla="*/ 1 h 3"/>
                    <a:gd name="T8" fmla="*/ 3 w 3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3">
                      <a:moveTo>
                        <a:pt x="3" y="1"/>
                      </a:moveTo>
                      <a:cubicBezTo>
                        <a:pt x="2" y="1"/>
                        <a:pt x="0" y="1"/>
                        <a:pt x="0" y="2"/>
                      </a:cubicBezTo>
                      <a:cubicBezTo>
                        <a:pt x="0" y="3"/>
                        <a:pt x="2" y="3"/>
                        <a:pt x="2" y="3"/>
                      </a:cubicBezTo>
                      <a:cubicBezTo>
                        <a:pt x="3" y="3"/>
                        <a:pt x="3" y="0"/>
                        <a:pt x="3" y="1"/>
                      </a:cubicBezTo>
                      <a:cubicBezTo>
                        <a:pt x="2" y="1"/>
                        <a:pt x="3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0" name="Freeform 507">
                  <a:extLst>
                    <a:ext uri="{FF2B5EF4-FFF2-40B4-BE49-F238E27FC236}">
                      <a16:creationId xmlns:a16="http://schemas.microsoft.com/office/drawing/2014/main" id="{1F907819-9618-1043-8692-F0029E48A1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16743" y="6022733"/>
                  <a:ext cx="15924" cy="9556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1" name="Freeform 508">
                  <a:extLst>
                    <a:ext uri="{FF2B5EF4-FFF2-40B4-BE49-F238E27FC236}">
                      <a16:creationId xmlns:a16="http://schemas.microsoft.com/office/drawing/2014/main" id="{771C1A0F-E8C7-BC4E-87C6-FB90D6B31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16743" y="6048217"/>
                  <a:ext cx="9553" cy="19114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2 h 2"/>
                    <a:gd name="T4" fmla="*/ 1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1" y="1"/>
                        <a:pt x="0" y="2"/>
                        <a:pt x="0" y="2"/>
                      </a:cubicBezTo>
                      <a:cubicBezTo>
                        <a:pt x="1" y="2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2" name="Freeform 509">
                  <a:extLst>
                    <a:ext uri="{FF2B5EF4-FFF2-40B4-BE49-F238E27FC236}">
                      <a16:creationId xmlns:a16="http://schemas.microsoft.com/office/drawing/2014/main" id="{224F76EB-60D5-014B-ADA0-1243E0592F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16743" y="6067328"/>
                  <a:ext cx="15924" cy="9556"/>
                </a:xfrm>
                <a:custGeom>
                  <a:avLst/>
                  <a:gdLst>
                    <a:gd name="T0" fmla="*/ 2 w 2"/>
                    <a:gd name="T1" fmla="*/ 0 h 1"/>
                    <a:gd name="T2" fmla="*/ 1 w 2"/>
                    <a:gd name="T3" fmla="*/ 1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1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3" name="Freeform 510">
                  <a:extLst>
                    <a:ext uri="{FF2B5EF4-FFF2-40B4-BE49-F238E27FC236}">
                      <a16:creationId xmlns:a16="http://schemas.microsoft.com/office/drawing/2014/main" id="{B50B5F2B-A6C9-6A41-8047-6B3CC2230D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89991" y="6207490"/>
                  <a:ext cx="9553" cy="19114"/>
                </a:xfrm>
                <a:custGeom>
                  <a:avLst/>
                  <a:gdLst>
                    <a:gd name="T0" fmla="*/ 0 w 1"/>
                    <a:gd name="T1" fmla="*/ 0 h 2"/>
                    <a:gd name="T2" fmla="*/ 0 w 1"/>
                    <a:gd name="T3" fmla="*/ 2 h 2"/>
                    <a:gd name="T4" fmla="*/ 0 w 1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0" y="2"/>
                        <a:pt x="0" y="2"/>
                      </a:cubicBezTo>
                      <a:cubicBezTo>
                        <a:pt x="0" y="2"/>
                        <a:pt x="1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4" name="Freeform 511">
                  <a:extLst>
                    <a:ext uri="{FF2B5EF4-FFF2-40B4-BE49-F238E27FC236}">
                      <a16:creationId xmlns:a16="http://schemas.microsoft.com/office/drawing/2014/main" id="{CCB5E2A1-DEB3-A94E-B911-95B81765CC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0119" y="5787002"/>
                  <a:ext cx="19109" cy="38227"/>
                </a:xfrm>
                <a:custGeom>
                  <a:avLst/>
                  <a:gdLst>
                    <a:gd name="T0" fmla="*/ 1 w 2"/>
                    <a:gd name="T1" fmla="*/ 4 h 4"/>
                    <a:gd name="T2" fmla="*/ 2 w 2"/>
                    <a:gd name="T3" fmla="*/ 1 h 4"/>
                    <a:gd name="T4" fmla="*/ 1 w 2"/>
                    <a:gd name="T5" fmla="*/ 4 h 4"/>
                    <a:gd name="T6" fmla="*/ 1 w 2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" h="4">
                      <a:moveTo>
                        <a:pt x="1" y="4"/>
                      </a:moveTo>
                      <a:cubicBezTo>
                        <a:pt x="0" y="3"/>
                        <a:pt x="0" y="1"/>
                        <a:pt x="2" y="1"/>
                      </a:cubicBezTo>
                      <a:cubicBezTo>
                        <a:pt x="2" y="0"/>
                        <a:pt x="2" y="4"/>
                        <a:pt x="1" y="4"/>
                      </a:cubicBezTo>
                      <a:cubicBezTo>
                        <a:pt x="0" y="3"/>
                        <a:pt x="1" y="4"/>
                        <a:pt x="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5" name="Freeform 512">
                  <a:extLst>
                    <a:ext uri="{FF2B5EF4-FFF2-40B4-BE49-F238E27FC236}">
                      <a16:creationId xmlns:a16="http://schemas.microsoft.com/office/drawing/2014/main" id="{07A79F09-50A1-1945-AEB3-3D729C05BB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0691" y="11747158"/>
                  <a:ext cx="111465" cy="57338"/>
                </a:xfrm>
                <a:custGeom>
                  <a:avLst/>
                  <a:gdLst>
                    <a:gd name="T0" fmla="*/ 10 w 12"/>
                    <a:gd name="T1" fmla="*/ 3 h 6"/>
                    <a:gd name="T2" fmla="*/ 8 w 12"/>
                    <a:gd name="T3" fmla="*/ 2 h 6"/>
                    <a:gd name="T4" fmla="*/ 5 w 12"/>
                    <a:gd name="T5" fmla="*/ 2 h 6"/>
                    <a:gd name="T6" fmla="*/ 3 w 12"/>
                    <a:gd name="T7" fmla="*/ 1 h 6"/>
                    <a:gd name="T8" fmla="*/ 0 w 12"/>
                    <a:gd name="T9" fmla="*/ 3 h 6"/>
                    <a:gd name="T10" fmla="*/ 2 w 12"/>
                    <a:gd name="T11" fmla="*/ 5 h 6"/>
                    <a:gd name="T12" fmla="*/ 6 w 12"/>
                    <a:gd name="T13" fmla="*/ 5 h 6"/>
                    <a:gd name="T14" fmla="*/ 11 w 12"/>
                    <a:gd name="T15" fmla="*/ 3 h 6"/>
                    <a:gd name="T16" fmla="*/ 10 w 12"/>
                    <a:gd name="T17" fmla="*/ 3 h 6"/>
                    <a:gd name="T18" fmla="*/ 10 w 12"/>
                    <a:gd name="T19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" h="6">
                      <a:moveTo>
                        <a:pt x="10" y="3"/>
                      </a:moveTo>
                      <a:cubicBezTo>
                        <a:pt x="9" y="3"/>
                        <a:pt x="9" y="2"/>
                        <a:pt x="8" y="2"/>
                      </a:cubicBezTo>
                      <a:cubicBezTo>
                        <a:pt x="7" y="2"/>
                        <a:pt x="6" y="2"/>
                        <a:pt x="5" y="2"/>
                      </a:cubicBezTo>
                      <a:cubicBezTo>
                        <a:pt x="4" y="2"/>
                        <a:pt x="4" y="0"/>
                        <a:pt x="3" y="1"/>
                      </a:cubicBezTo>
                      <a:cubicBezTo>
                        <a:pt x="3" y="1"/>
                        <a:pt x="0" y="3"/>
                        <a:pt x="0" y="3"/>
                      </a:cubicBezTo>
                      <a:cubicBezTo>
                        <a:pt x="0" y="3"/>
                        <a:pt x="2" y="5"/>
                        <a:pt x="2" y="5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5"/>
                        <a:pt x="11" y="4"/>
                        <a:pt x="11" y="3"/>
                      </a:cubicBezTo>
                      <a:cubicBezTo>
                        <a:pt x="10" y="3"/>
                        <a:pt x="10" y="3"/>
                        <a:pt x="10" y="3"/>
                      </a:cubicBezTo>
                      <a:cubicBezTo>
                        <a:pt x="9" y="3"/>
                        <a:pt x="12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6" name="Freeform 513">
                  <a:extLst>
                    <a:ext uri="{FF2B5EF4-FFF2-40B4-BE49-F238E27FC236}">
                      <a16:creationId xmlns:a16="http://schemas.microsoft.com/office/drawing/2014/main" id="{830515E0-A842-D74F-94E7-8E04E02384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51136" y="11804496"/>
                  <a:ext cx="82803" cy="57338"/>
                </a:xfrm>
                <a:custGeom>
                  <a:avLst/>
                  <a:gdLst>
                    <a:gd name="T0" fmla="*/ 7 w 9"/>
                    <a:gd name="T1" fmla="*/ 3 h 6"/>
                    <a:gd name="T2" fmla="*/ 0 w 9"/>
                    <a:gd name="T3" fmla="*/ 1 h 6"/>
                    <a:gd name="T4" fmla="*/ 2 w 9"/>
                    <a:gd name="T5" fmla="*/ 2 h 6"/>
                    <a:gd name="T6" fmla="*/ 1 w 9"/>
                    <a:gd name="T7" fmla="*/ 5 h 6"/>
                    <a:gd name="T8" fmla="*/ 3 w 9"/>
                    <a:gd name="T9" fmla="*/ 5 h 6"/>
                    <a:gd name="T10" fmla="*/ 4 w 9"/>
                    <a:gd name="T11" fmla="*/ 5 h 6"/>
                    <a:gd name="T12" fmla="*/ 7 w 9"/>
                    <a:gd name="T13" fmla="*/ 3 h 6"/>
                    <a:gd name="T14" fmla="*/ 7 w 9"/>
                    <a:gd name="T15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6">
                      <a:moveTo>
                        <a:pt x="7" y="3"/>
                      </a:moveTo>
                      <a:cubicBezTo>
                        <a:pt x="7" y="2"/>
                        <a:pt x="0" y="0"/>
                        <a:pt x="0" y="1"/>
                      </a:cubicBezTo>
                      <a:cubicBezTo>
                        <a:pt x="0" y="1"/>
                        <a:pt x="2" y="2"/>
                        <a:pt x="2" y="2"/>
                      </a:cubicBezTo>
                      <a:cubicBezTo>
                        <a:pt x="3" y="3"/>
                        <a:pt x="1" y="4"/>
                        <a:pt x="1" y="5"/>
                      </a:cubicBezTo>
                      <a:cubicBezTo>
                        <a:pt x="1" y="6"/>
                        <a:pt x="3" y="5"/>
                        <a:pt x="3" y="5"/>
                      </a:cubicBezTo>
                      <a:cubicBezTo>
                        <a:pt x="4" y="4"/>
                        <a:pt x="3" y="5"/>
                        <a:pt x="4" y="5"/>
                      </a:cubicBezTo>
                      <a:cubicBezTo>
                        <a:pt x="5" y="6"/>
                        <a:pt x="9" y="4"/>
                        <a:pt x="7" y="3"/>
                      </a:cubicBezTo>
                      <a:cubicBezTo>
                        <a:pt x="6" y="2"/>
                        <a:pt x="8" y="3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7" name="Freeform 514">
                  <a:extLst>
                    <a:ext uri="{FF2B5EF4-FFF2-40B4-BE49-F238E27FC236}">
                      <a16:creationId xmlns:a16="http://schemas.microsoft.com/office/drawing/2014/main" id="{81DC77B5-100F-5E4B-B9BD-7D89507F2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1585" y="11731230"/>
                  <a:ext cx="73248" cy="44598"/>
                </a:xfrm>
                <a:custGeom>
                  <a:avLst/>
                  <a:gdLst>
                    <a:gd name="T0" fmla="*/ 6 w 8"/>
                    <a:gd name="T1" fmla="*/ 0 h 5"/>
                    <a:gd name="T2" fmla="*/ 3 w 8"/>
                    <a:gd name="T3" fmla="*/ 1 h 5"/>
                    <a:gd name="T4" fmla="*/ 0 w 8"/>
                    <a:gd name="T5" fmla="*/ 1 h 5"/>
                    <a:gd name="T6" fmla="*/ 0 w 8"/>
                    <a:gd name="T7" fmla="*/ 3 h 5"/>
                    <a:gd name="T8" fmla="*/ 5 w 8"/>
                    <a:gd name="T9" fmla="*/ 2 h 5"/>
                    <a:gd name="T10" fmla="*/ 6 w 8"/>
                    <a:gd name="T11" fmla="*/ 0 h 5"/>
                    <a:gd name="T12" fmla="*/ 6 w 8"/>
                    <a:gd name="T13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5">
                      <a:moveTo>
                        <a:pt x="6" y="0"/>
                      </a:moveTo>
                      <a:cubicBezTo>
                        <a:pt x="5" y="0"/>
                        <a:pt x="4" y="1"/>
                        <a:pt x="3" y="1"/>
                      </a:cubicBezTo>
                      <a:cubicBezTo>
                        <a:pt x="2" y="0"/>
                        <a:pt x="0" y="1"/>
                        <a:pt x="0" y="1"/>
                      </a:cubicBezTo>
                      <a:cubicBezTo>
                        <a:pt x="1" y="0"/>
                        <a:pt x="0" y="4"/>
                        <a:pt x="0" y="3"/>
                      </a:cubicBezTo>
                      <a:cubicBezTo>
                        <a:pt x="1" y="5"/>
                        <a:pt x="4" y="3"/>
                        <a:pt x="5" y="2"/>
                      </a:cubicBezTo>
                      <a:cubicBezTo>
                        <a:pt x="6" y="2"/>
                        <a:pt x="8" y="0"/>
                        <a:pt x="6" y="0"/>
                      </a:cubicBezTo>
                      <a:cubicBezTo>
                        <a:pt x="5" y="0"/>
                        <a:pt x="8" y="0"/>
                        <a:pt x="6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8" name="Freeform 515">
                  <a:extLst>
                    <a:ext uri="{FF2B5EF4-FFF2-40B4-BE49-F238E27FC236}">
                      <a16:creationId xmlns:a16="http://schemas.microsoft.com/office/drawing/2014/main" id="{BBC4A826-ABBC-C547-8FCC-60DE2307BD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3368" y="11766271"/>
                  <a:ext cx="76432" cy="47785"/>
                </a:xfrm>
                <a:custGeom>
                  <a:avLst/>
                  <a:gdLst>
                    <a:gd name="T0" fmla="*/ 7 w 8"/>
                    <a:gd name="T1" fmla="*/ 4 h 5"/>
                    <a:gd name="T2" fmla="*/ 1 w 8"/>
                    <a:gd name="T3" fmla="*/ 1 h 5"/>
                    <a:gd name="T4" fmla="*/ 7 w 8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5">
                      <a:moveTo>
                        <a:pt x="7" y="4"/>
                      </a:moveTo>
                      <a:cubicBezTo>
                        <a:pt x="6" y="3"/>
                        <a:pt x="0" y="0"/>
                        <a:pt x="1" y="1"/>
                      </a:cubicBezTo>
                      <a:cubicBezTo>
                        <a:pt x="2" y="2"/>
                        <a:pt x="8" y="5"/>
                        <a:pt x="7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29" name="Freeform 516">
                  <a:extLst>
                    <a:ext uri="{FF2B5EF4-FFF2-40B4-BE49-F238E27FC236}">
                      <a16:creationId xmlns:a16="http://schemas.microsoft.com/office/drawing/2014/main" id="{8B7201DF-73FF-3148-A3B0-2827DD5221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4259" y="11702558"/>
                  <a:ext cx="28662" cy="28669"/>
                </a:xfrm>
                <a:custGeom>
                  <a:avLst/>
                  <a:gdLst>
                    <a:gd name="T0" fmla="*/ 2 w 3"/>
                    <a:gd name="T1" fmla="*/ 2 h 3"/>
                    <a:gd name="T2" fmla="*/ 0 w 3"/>
                    <a:gd name="T3" fmla="*/ 1 h 3"/>
                    <a:gd name="T4" fmla="*/ 2 w 3"/>
                    <a:gd name="T5" fmla="*/ 2 h 3"/>
                    <a:gd name="T6" fmla="*/ 2 w 3"/>
                    <a:gd name="T7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3">
                      <a:moveTo>
                        <a:pt x="2" y="2"/>
                      </a:moveTo>
                      <a:cubicBezTo>
                        <a:pt x="2" y="3"/>
                        <a:pt x="1" y="2"/>
                        <a:pt x="0" y="1"/>
                      </a:cubicBezTo>
                      <a:cubicBezTo>
                        <a:pt x="0" y="0"/>
                        <a:pt x="3" y="0"/>
                        <a:pt x="2" y="2"/>
                      </a:cubicBezTo>
                      <a:cubicBezTo>
                        <a:pt x="2" y="3"/>
                        <a:pt x="2" y="1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0" name="Freeform 517">
                  <a:extLst>
                    <a:ext uri="{FF2B5EF4-FFF2-40B4-BE49-F238E27FC236}">
                      <a16:creationId xmlns:a16="http://schemas.microsoft.com/office/drawing/2014/main" id="{21644368-381E-1D42-B01A-E29D948319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84259" y="11626106"/>
                  <a:ext cx="66879" cy="66896"/>
                </a:xfrm>
                <a:custGeom>
                  <a:avLst/>
                  <a:gdLst>
                    <a:gd name="T0" fmla="*/ 5 w 7"/>
                    <a:gd name="T1" fmla="*/ 2 h 7"/>
                    <a:gd name="T2" fmla="*/ 4 w 7"/>
                    <a:gd name="T3" fmla="*/ 0 h 7"/>
                    <a:gd name="T4" fmla="*/ 2 w 7"/>
                    <a:gd name="T5" fmla="*/ 1 h 7"/>
                    <a:gd name="T6" fmla="*/ 0 w 7"/>
                    <a:gd name="T7" fmla="*/ 1 h 7"/>
                    <a:gd name="T8" fmla="*/ 2 w 7"/>
                    <a:gd name="T9" fmla="*/ 4 h 7"/>
                    <a:gd name="T10" fmla="*/ 0 w 7"/>
                    <a:gd name="T11" fmla="*/ 6 h 7"/>
                    <a:gd name="T12" fmla="*/ 3 w 7"/>
                    <a:gd name="T13" fmla="*/ 5 h 7"/>
                    <a:gd name="T14" fmla="*/ 4 w 7"/>
                    <a:gd name="T15" fmla="*/ 2 h 7"/>
                    <a:gd name="T16" fmla="*/ 4 w 7"/>
                    <a:gd name="T17" fmla="*/ 4 h 7"/>
                    <a:gd name="T18" fmla="*/ 6 w 7"/>
                    <a:gd name="T19" fmla="*/ 2 h 7"/>
                    <a:gd name="T20" fmla="*/ 5 w 7"/>
                    <a:gd name="T21" fmla="*/ 2 h 7"/>
                    <a:gd name="T22" fmla="*/ 5 w 7"/>
                    <a:gd name="T23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" h="7">
                      <a:moveTo>
                        <a:pt x="5" y="2"/>
                      </a:moveTo>
                      <a:cubicBezTo>
                        <a:pt x="5" y="1"/>
                        <a:pt x="4" y="1"/>
                        <a:pt x="4" y="0"/>
                      </a:cubicBezTo>
                      <a:cubicBezTo>
                        <a:pt x="3" y="0"/>
                        <a:pt x="1" y="0"/>
                        <a:pt x="2" y="1"/>
                      </a:cubicBezTo>
                      <a:cubicBezTo>
                        <a:pt x="4" y="3"/>
                        <a:pt x="1" y="2"/>
                        <a:pt x="0" y="1"/>
                      </a:cubicBezTo>
                      <a:cubicBezTo>
                        <a:pt x="1" y="3"/>
                        <a:pt x="2" y="3"/>
                        <a:pt x="2" y="4"/>
                      </a:cubicBezTo>
                      <a:cubicBezTo>
                        <a:pt x="3" y="6"/>
                        <a:pt x="1" y="5"/>
                        <a:pt x="0" y="6"/>
                      </a:cubicBezTo>
                      <a:cubicBezTo>
                        <a:pt x="0" y="7"/>
                        <a:pt x="4" y="6"/>
                        <a:pt x="3" y="5"/>
                      </a:cubicBezTo>
                      <a:cubicBezTo>
                        <a:pt x="3" y="5"/>
                        <a:pt x="4" y="3"/>
                        <a:pt x="4" y="2"/>
                      </a:cubicBezTo>
                      <a:cubicBezTo>
                        <a:pt x="4" y="2"/>
                        <a:pt x="4" y="3"/>
                        <a:pt x="4" y="4"/>
                      </a:cubicBezTo>
                      <a:cubicBezTo>
                        <a:pt x="4" y="3"/>
                        <a:pt x="6" y="2"/>
                        <a:pt x="6" y="2"/>
                      </a:cubicBezTo>
                      <a:cubicBezTo>
                        <a:pt x="6" y="2"/>
                        <a:pt x="6" y="2"/>
                        <a:pt x="5" y="2"/>
                      </a:cubicBezTo>
                      <a:cubicBezTo>
                        <a:pt x="5" y="1"/>
                        <a:pt x="7" y="2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1" name="Freeform 518">
                  <a:extLst>
                    <a:ext uri="{FF2B5EF4-FFF2-40B4-BE49-F238E27FC236}">
                      <a16:creationId xmlns:a16="http://schemas.microsoft.com/office/drawing/2014/main" id="{C8136767-00DE-D644-8A20-0E68CFD107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74704" y="11505056"/>
                  <a:ext cx="47770" cy="101936"/>
                </a:xfrm>
                <a:custGeom>
                  <a:avLst/>
                  <a:gdLst>
                    <a:gd name="T0" fmla="*/ 5 w 5"/>
                    <a:gd name="T1" fmla="*/ 7 h 11"/>
                    <a:gd name="T2" fmla="*/ 2 w 5"/>
                    <a:gd name="T3" fmla="*/ 2 h 11"/>
                    <a:gd name="T4" fmla="*/ 1 w 5"/>
                    <a:gd name="T5" fmla="*/ 6 h 11"/>
                    <a:gd name="T6" fmla="*/ 0 w 5"/>
                    <a:gd name="T7" fmla="*/ 9 h 11"/>
                    <a:gd name="T8" fmla="*/ 2 w 5"/>
                    <a:gd name="T9" fmla="*/ 7 h 11"/>
                    <a:gd name="T10" fmla="*/ 5 w 5"/>
                    <a:gd name="T11" fmla="*/ 7 h 11"/>
                    <a:gd name="T12" fmla="*/ 5 w 5"/>
                    <a:gd name="T13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11">
                      <a:moveTo>
                        <a:pt x="5" y="7"/>
                      </a:moveTo>
                      <a:cubicBezTo>
                        <a:pt x="5" y="6"/>
                        <a:pt x="4" y="0"/>
                        <a:pt x="2" y="2"/>
                      </a:cubicBezTo>
                      <a:cubicBezTo>
                        <a:pt x="2" y="3"/>
                        <a:pt x="3" y="6"/>
                        <a:pt x="1" y="6"/>
                      </a:cubicBezTo>
                      <a:cubicBezTo>
                        <a:pt x="0" y="6"/>
                        <a:pt x="0" y="7"/>
                        <a:pt x="0" y="9"/>
                      </a:cubicBezTo>
                      <a:cubicBezTo>
                        <a:pt x="1" y="9"/>
                        <a:pt x="2" y="7"/>
                        <a:pt x="2" y="7"/>
                      </a:cubicBezTo>
                      <a:cubicBezTo>
                        <a:pt x="1" y="7"/>
                        <a:pt x="5" y="11"/>
                        <a:pt x="5" y="7"/>
                      </a:cubicBezTo>
                      <a:cubicBezTo>
                        <a:pt x="5" y="6"/>
                        <a:pt x="5" y="8"/>
                        <a:pt x="5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2" name="Freeform 519">
                  <a:extLst>
                    <a:ext uri="{FF2B5EF4-FFF2-40B4-BE49-F238E27FC236}">
                      <a16:creationId xmlns:a16="http://schemas.microsoft.com/office/drawing/2014/main" id="{2A9651A7-93EC-BC4A-8F41-447D31482F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5151" y="11587879"/>
                  <a:ext cx="28662" cy="57338"/>
                </a:xfrm>
                <a:custGeom>
                  <a:avLst/>
                  <a:gdLst>
                    <a:gd name="T0" fmla="*/ 3 w 3"/>
                    <a:gd name="T1" fmla="*/ 2 h 6"/>
                    <a:gd name="T2" fmla="*/ 1 w 3"/>
                    <a:gd name="T3" fmla="*/ 6 h 6"/>
                    <a:gd name="T4" fmla="*/ 3 w 3"/>
                    <a:gd name="T5" fmla="*/ 2 h 6"/>
                    <a:gd name="T6" fmla="*/ 3 w 3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6">
                      <a:moveTo>
                        <a:pt x="3" y="2"/>
                      </a:moveTo>
                      <a:cubicBezTo>
                        <a:pt x="2" y="0"/>
                        <a:pt x="0" y="5"/>
                        <a:pt x="1" y="6"/>
                      </a:cubicBezTo>
                      <a:cubicBezTo>
                        <a:pt x="0" y="5"/>
                        <a:pt x="3" y="3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3" name="Freeform 520">
                  <a:extLst>
                    <a:ext uri="{FF2B5EF4-FFF2-40B4-BE49-F238E27FC236}">
                      <a16:creationId xmlns:a16="http://schemas.microsoft.com/office/drawing/2014/main" id="{68364948-166C-7D4D-8DD4-9BC335975C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65151" y="11466829"/>
                  <a:ext cx="47770" cy="66896"/>
                </a:xfrm>
                <a:custGeom>
                  <a:avLst/>
                  <a:gdLst>
                    <a:gd name="T0" fmla="*/ 4 w 5"/>
                    <a:gd name="T1" fmla="*/ 2 h 7"/>
                    <a:gd name="T2" fmla="*/ 3 w 5"/>
                    <a:gd name="T3" fmla="*/ 0 h 7"/>
                    <a:gd name="T4" fmla="*/ 2 w 5"/>
                    <a:gd name="T5" fmla="*/ 3 h 7"/>
                    <a:gd name="T6" fmla="*/ 1 w 5"/>
                    <a:gd name="T7" fmla="*/ 2 h 7"/>
                    <a:gd name="T8" fmla="*/ 0 w 5"/>
                    <a:gd name="T9" fmla="*/ 5 h 7"/>
                    <a:gd name="T10" fmla="*/ 2 w 5"/>
                    <a:gd name="T11" fmla="*/ 7 h 7"/>
                    <a:gd name="T12" fmla="*/ 5 w 5"/>
                    <a:gd name="T13" fmla="*/ 5 h 7"/>
                    <a:gd name="T14" fmla="*/ 4 w 5"/>
                    <a:gd name="T15" fmla="*/ 2 h 7"/>
                    <a:gd name="T16" fmla="*/ 4 w 5"/>
                    <a:gd name="T17" fmla="*/ 2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" h="7">
                      <a:moveTo>
                        <a:pt x="4" y="2"/>
                      </a:moveTo>
                      <a:cubicBezTo>
                        <a:pt x="3" y="3"/>
                        <a:pt x="3" y="0"/>
                        <a:pt x="3" y="0"/>
                      </a:cubicBezTo>
                      <a:cubicBezTo>
                        <a:pt x="3" y="0"/>
                        <a:pt x="3" y="3"/>
                        <a:pt x="2" y="3"/>
                      </a:cubicBezTo>
                      <a:cubicBezTo>
                        <a:pt x="2" y="3"/>
                        <a:pt x="2" y="2"/>
                        <a:pt x="1" y="2"/>
                      </a:cubicBezTo>
                      <a:cubicBezTo>
                        <a:pt x="2" y="2"/>
                        <a:pt x="0" y="5"/>
                        <a:pt x="0" y="5"/>
                      </a:cubicBezTo>
                      <a:cubicBezTo>
                        <a:pt x="0" y="4"/>
                        <a:pt x="4" y="5"/>
                        <a:pt x="2" y="7"/>
                      </a:cubicBezTo>
                      <a:cubicBezTo>
                        <a:pt x="3" y="6"/>
                        <a:pt x="5" y="6"/>
                        <a:pt x="5" y="5"/>
                      </a:cubicBezTo>
                      <a:cubicBezTo>
                        <a:pt x="5" y="4"/>
                        <a:pt x="4" y="1"/>
                        <a:pt x="4" y="2"/>
                      </a:cubicBezTo>
                      <a:cubicBezTo>
                        <a:pt x="3" y="3"/>
                        <a:pt x="4" y="1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4" name="Freeform 521">
                  <a:extLst>
                    <a:ext uri="{FF2B5EF4-FFF2-40B4-BE49-F238E27FC236}">
                      <a16:creationId xmlns:a16="http://schemas.microsoft.com/office/drawing/2014/main" id="{2E71C140-0408-AC46-BFA2-62D4D97290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12923" y="11282066"/>
                  <a:ext cx="47770" cy="44598"/>
                </a:xfrm>
                <a:custGeom>
                  <a:avLst/>
                  <a:gdLst>
                    <a:gd name="T0" fmla="*/ 3 w 5"/>
                    <a:gd name="T1" fmla="*/ 4 h 5"/>
                    <a:gd name="T2" fmla="*/ 3 w 5"/>
                    <a:gd name="T3" fmla="*/ 0 h 5"/>
                    <a:gd name="T4" fmla="*/ 0 w 5"/>
                    <a:gd name="T5" fmla="*/ 0 h 5"/>
                    <a:gd name="T6" fmla="*/ 2 w 5"/>
                    <a:gd name="T7" fmla="*/ 1 h 5"/>
                    <a:gd name="T8" fmla="*/ 3 w 5"/>
                    <a:gd name="T9" fmla="*/ 4 h 5"/>
                    <a:gd name="T10" fmla="*/ 3 w 5"/>
                    <a:gd name="T11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5">
                      <a:moveTo>
                        <a:pt x="3" y="4"/>
                      </a:moveTo>
                      <a:cubicBezTo>
                        <a:pt x="5" y="2"/>
                        <a:pt x="2" y="2"/>
                        <a:pt x="3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0" y="0"/>
                        <a:pt x="2" y="1"/>
                        <a:pt x="2" y="1"/>
                      </a:cubicBezTo>
                      <a:cubicBezTo>
                        <a:pt x="2" y="2"/>
                        <a:pt x="3" y="4"/>
                        <a:pt x="3" y="4"/>
                      </a:cubicBezTo>
                      <a:cubicBezTo>
                        <a:pt x="4" y="3"/>
                        <a:pt x="2" y="5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5" name="Freeform 522">
                  <a:extLst>
                    <a:ext uri="{FF2B5EF4-FFF2-40B4-BE49-F238E27FC236}">
                      <a16:creationId xmlns:a16="http://schemas.microsoft.com/office/drawing/2014/main" id="{53127F66-B47B-7540-814F-27397D53EC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22477" y="11113234"/>
                  <a:ext cx="57323" cy="101936"/>
                </a:xfrm>
                <a:custGeom>
                  <a:avLst/>
                  <a:gdLst>
                    <a:gd name="T0" fmla="*/ 3 w 6"/>
                    <a:gd name="T1" fmla="*/ 10 h 11"/>
                    <a:gd name="T2" fmla="*/ 0 w 6"/>
                    <a:gd name="T3" fmla="*/ 9 h 11"/>
                    <a:gd name="T4" fmla="*/ 1 w 6"/>
                    <a:gd name="T5" fmla="*/ 2 h 11"/>
                    <a:gd name="T6" fmla="*/ 4 w 6"/>
                    <a:gd name="T7" fmla="*/ 3 h 11"/>
                    <a:gd name="T8" fmla="*/ 3 w 6"/>
                    <a:gd name="T9" fmla="*/ 10 h 11"/>
                    <a:gd name="T10" fmla="*/ 3 w 6"/>
                    <a:gd name="T1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1">
                      <a:moveTo>
                        <a:pt x="3" y="10"/>
                      </a:moveTo>
                      <a:cubicBezTo>
                        <a:pt x="1" y="11"/>
                        <a:pt x="0" y="11"/>
                        <a:pt x="0" y="9"/>
                      </a:cubicBezTo>
                      <a:cubicBezTo>
                        <a:pt x="1" y="7"/>
                        <a:pt x="1" y="4"/>
                        <a:pt x="1" y="2"/>
                      </a:cubicBezTo>
                      <a:cubicBezTo>
                        <a:pt x="1" y="0"/>
                        <a:pt x="5" y="0"/>
                        <a:pt x="4" y="3"/>
                      </a:cubicBezTo>
                      <a:cubicBezTo>
                        <a:pt x="4" y="5"/>
                        <a:pt x="6" y="8"/>
                        <a:pt x="3" y="10"/>
                      </a:cubicBezTo>
                      <a:cubicBezTo>
                        <a:pt x="2" y="10"/>
                        <a:pt x="4" y="9"/>
                        <a:pt x="3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6" name="Freeform 523">
                  <a:extLst>
                    <a:ext uri="{FF2B5EF4-FFF2-40B4-BE49-F238E27FC236}">
                      <a16:creationId xmlns:a16="http://schemas.microsoft.com/office/drawing/2014/main" id="{8E11C8B1-E457-4540-802E-A7A672805D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0373" y="8462858"/>
                  <a:ext cx="44586" cy="38227"/>
                </a:xfrm>
                <a:custGeom>
                  <a:avLst/>
                  <a:gdLst>
                    <a:gd name="T0" fmla="*/ 3 w 5"/>
                    <a:gd name="T1" fmla="*/ 3 h 4"/>
                    <a:gd name="T2" fmla="*/ 1 w 5"/>
                    <a:gd name="T3" fmla="*/ 1 h 4"/>
                    <a:gd name="T4" fmla="*/ 3 w 5"/>
                    <a:gd name="T5" fmla="*/ 3 h 4"/>
                    <a:gd name="T6" fmla="*/ 3 w 5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3" y="3"/>
                      </a:moveTo>
                      <a:cubicBezTo>
                        <a:pt x="2" y="4"/>
                        <a:pt x="0" y="3"/>
                        <a:pt x="1" y="1"/>
                      </a:cubicBezTo>
                      <a:cubicBezTo>
                        <a:pt x="1" y="0"/>
                        <a:pt x="5" y="2"/>
                        <a:pt x="3" y="3"/>
                      </a:cubicBezTo>
                      <a:cubicBezTo>
                        <a:pt x="2" y="4"/>
                        <a:pt x="5" y="2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7" name="Freeform 524">
                  <a:extLst>
                    <a:ext uri="{FF2B5EF4-FFF2-40B4-BE49-F238E27FC236}">
                      <a16:creationId xmlns:a16="http://schemas.microsoft.com/office/drawing/2014/main" id="{28E82540-F94B-B84D-A228-6F0992B18B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11647" y="8520199"/>
                  <a:ext cx="54139" cy="73269"/>
                </a:xfrm>
                <a:custGeom>
                  <a:avLst/>
                  <a:gdLst>
                    <a:gd name="T0" fmla="*/ 1 w 6"/>
                    <a:gd name="T1" fmla="*/ 5 h 8"/>
                    <a:gd name="T2" fmla="*/ 2 w 6"/>
                    <a:gd name="T3" fmla="*/ 4 h 8"/>
                    <a:gd name="T4" fmla="*/ 4 w 6"/>
                    <a:gd name="T5" fmla="*/ 2 h 8"/>
                    <a:gd name="T6" fmla="*/ 1 w 6"/>
                    <a:gd name="T7" fmla="*/ 5 h 8"/>
                    <a:gd name="T8" fmla="*/ 1 w 6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8">
                      <a:moveTo>
                        <a:pt x="1" y="5"/>
                      </a:moveTo>
                      <a:cubicBezTo>
                        <a:pt x="0" y="4"/>
                        <a:pt x="2" y="4"/>
                        <a:pt x="2" y="4"/>
                      </a:cubicBezTo>
                      <a:cubicBezTo>
                        <a:pt x="3" y="4"/>
                        <a:pt x="3" y="0"/>
                        <a:pt x="4" y="2"/>
                      </a:cubicBezTo>
                      <a:cubicBezTo>
                        <a:pt x="6" y="4"/>
                        <a:pt x="2" y="8"/>
                        <a:pt x="1" y="5"/>
                      </a:cubicBezTo>
                      <a:cubicBezTo>
                        <a:pt x="0" y="4"/>
                        <a:pt x="1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8" name="Freeform 525">
                  <a:extLst>
                    <a:ext uri="{FF2B5EF4-FFF2-40B4-BE49-F238E27FC236}">
                      <a16:creationId xmlns:a16="http://schemas.microsoft.com/office/drawing/2014/main" id="{36E51576-FA6D-0B4F-AC36-8E115E720C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24388" y="9026701"/>
                  <a:ext cx="130573" cy="121050"/>
                </a:xfrm>
                <a:custGeom>
                  <a:avLst/>
                  <a:gdLst>
                    <a:gd name="T0" fmla="*/ 12 w 14"/>
                    <a:gd name="T1" fmla="*/ 4 h 13"/>
                    <a:gd name="T2" fmla="*/ 10 w 14"/>
                    <a:gd name="T3" fmla="*/ 3 h 13"/>
                    <a:gd name="T4" fmla="*/ 6 w 14"/>
                    <a:gd name="T5" fmla="*/ 1 h 13"/>
                    <a:gd name="T6" fmla="*/ 2 w 14"/>
                    <a:gd name="T7" fmla="*/ 1 h 13"/>
                    <a:gd name="T8" fmla="*/ 1 w 14"/>
                    <a:gd name="T9" fmla="*/ 2 h 13"/>
                    <a:gd name="T10" fmla="*/ 2 w 14"/>
                    <a:gd name="T11" fmla="*/ 4 h 13"/>
                    <a:gd name="T12" fmla="*/ 1 w 14"/>
                    <a:gd name="T13" fmla="*/ 7 h 13"/>
                    <a:gd name="T14" fmla="*/ 2 w 14"/>
                    <a:gd name="T15" fmla="*/ 10 h 13"/>
                    <a:gd name="T16" fmla="*/ 4 w 14"/>
                    <a:gd name="T17" fmla="*/ 10 h 13"/>
                    <a:gd name="T18" fmla="*/ 7 w 14"/>
                    <a:gd name="T19" fmla="*/ 12 h 13"/>
                    <a:gd name="T20" fmla="*/ 10 w 14"/>
                    <a:gd name="T21" fmla="*/ 10 h 13"/>
                    <a:gd name="T22" fmla="*/ 12 w 14"/>
                    <a:gd name="T23" fmla="*/ 4 h 13"/>
                    <a:gd name="T24" fmla="*/ 12 w 14"/>
                    <a:gd name="T25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4" h="13">
                      <a:moveTo>
                        <a:pt x="12" y="4"/>
                      </a:moveTo>
                      <a:cubicBezTo>
                        <a:pt x="12" y="3"/>
                        <a:pt x="11" y="3"/>
                        <a:pt x="10" y="3"/>
                      </a:cubicBezTo>
                      <a:cubicBezTo>
                        <a:pt x="8" y="2"/>
                        <a:pt x="8" y="1"/>
                        <a:pt x="6" y="1"/>
                      </a:cubicBezTo>
                      <a:cubicBezTo>
                        <a:pt x="5" y="0"/>
                        <a:pt x="3" y="0"/>
                        <a:pt x="2" y="1"/>
                      </a:cubicBezTo>
                      <a:cubicBezTo>
                        <a:pt x="2" y="1"/>
                        <a:pt x="2" y="2"/>
                        <a:pt x="1" y="2"/>
                      </a:cubicBezTo>
                      <a:cubicBezTo>
                        <a:pt x="0" y="4"/>
                        <a:pt x="1" y="3"/>
                        <a:pt x="2" y="4"/>
                      </a:cubicBezTo>
                      <a:cubicBezTo>
                        <a:pt x="2" y="4"/>
                        <a:pt x="1" y="7"/>
                        <a:pt x="1" y="7"/>
                      </a:cubicBezTo>
                      <a:cubicBezTo>
                        <a:pt x="1" y="9"/>
                        <a:pt x="1" y="9"/>
                        <a:pt x="2" y="10"/>
                      </a:cubicBezTo>
                      <a:cubicBezTo>
                        <a:pt x="3" y="11"/>
                        <a:pt x="3" y="10"/>
                        <a:pt x="4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3"/>
                        <a:pt x="8" y="11"/>
                        <a:pt x="10" y="10"/>
                      </a:cubicBezTo>
                      <a:cubicBezTo>
                        <a:pt x="12" y="8"/>
                        <a:pt x="14" y="7"/>
                        <a:pt x="12" y="4"/>
                      </a:cubicBezTo>
                      <a:cubicBezTo>
                        <a:pt x="12" y="2"/>
                        <a:pt x="14" y="8"/>
                        <a:pt x="1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39" name="Freeform 526">
                  <a:extLst>
                    <a:ext uri="{FF2B5EF4-FFF2-40B4-BE49-F238E27FC236}">
                      <a16:creationId xmlns:a16="http://schemas.microsoft.com/office/drawing/2014/main" id="{550BD073-6F12-8045-8144-8B03E5FB0A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60055" y="8163419"/>
                  <a:ext cx="92356" cy="38227"/>
                </a:xfrm>
                <a:custGeom>
                  <a:avLst/>
                  <a:gdLst>
                    <a:gd name="T0" fmla="*/ 9 w 10"/>
                    <a:gd name="T1" fmla="*/ 2 h 4"/>
                    <a:gd name="T2" fmla="*/ 4 w 10"/>
                    <a:gd name="T3" fmla="*/ 0 h 4"/>
                    <a:gd name="T4" fmla="*/ 1 w 10"/>
                    <a:gd name="T5" fmla="*/ 3 h 4"/>
                    <a:gd name="T6" fmla="*/ 9 w 10"/>
                    <a:gd name="T7" fmla="*/ 2 h 4"/>
                    <a:gd name="T8" fmla="*/ 9 w 10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4">
                      <a:moveTo>
                        <a:pt x="9" y="2"/>
                      </a:moveTo>
                      <a:cubicBezTo>
                        <a:pt x="7" y="1"/>
                        <a:pt x="6" y="0"/>
                        <a:pt x="4" y="0"/>
                      </a:cubicBezTo>
                      <a:cubicBezTo>
                        <a:pt x="3" y="0"/>
                        <a:pt x="0" y="1"/>
                        <a:pt x="1" y="3"/>
                      </a:cubicBezTo>
                      <a:cubicBezTo>
                        <a:pt x="2" y="4"/>
                        <a:pt x="9" y="2"/>
                        <a:pt x="9" y="2"/>
                      </a:cubicBezTo>
                      <a:cubicBezTo>
                        <a:pt x="6" y="1"/>
                        <a:pt x="10" y="3"/>
                        <a:pt x="9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0" name="Freeform 527">
                  <a:extLst>
                    <a:ext uri="{FF2B5EF4-FFF2-40B4-BE49-F238E27FC236}">
                      <a16:creationId xmlns:a16="http://schemas.microsoft.com/office/drawing/2014/main" id="{FABE47E4-25F8-2A41-929B-79740E8BAA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4577" y="8153861"/>
                  <a:ext cx="105096" cy="47785"/>
                </a:xfrm>
                <a:custGeom>
                  <a:avLst/>
                  <a:gdLst>
                    <a:gd name="T0" fmla="*/ 10 w 11"/>
                    <a:gd name="T1" fmla="*/ 4 h 5"/>
                    <a:gd name="T2" fmla="*/ 0 w 11"/>
                    <a:gd name="T3" fmla="*/ 2 h 5"/>
                    <a:gd name="T4" fmla="*/ 5 w 11"/>
                    <a:gd name="T5" fmla="*/ 5 h 5"/>
                    <a:gd name="T6" fmla="*/ 10 w 11"/>
                    <a:gd name="T7" fmla="*/ 4 h 5"/>
                    <a:gd name="T8" fmla="*/ 10 w 11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5">
                      <a:moveTo>
                        <a:pt x="10" y="4"/>
                      </a:moveTo>
                      <a:cubicBezTo>
                        <a:pt x="10" y="1"/>
                        <a:pt x="2" y="0"/>
                        <a:pt x="0" y="2"/>
                      </a:cubicBezTo>
                      <a:cubicBezTo>
                        <a:pt x="0" y="2"/>
                        <a:pt x="4" y="5"/>
                        <a:pt x="5" y="5"/>
                      </a:cubicBezTo>
                      <a:cubicBezTo>
                        <a:pt x="6" y="5"/>
                        <a:pt x="11" y="4"/>
                        <a:pt x="10" y="4"/>
                      </a:cubicBezTo>
                      <a:cubicBezTo>
                        <a:pt x="10" y="3"/>
                        <a:pt x="11" y="5"/>
                        <a:pt x="10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1" name="Freeform 528">
                  <a:extLst>
                    <a:ext uri="{FF2B5EF4-FFF2-40B4-BE49-F238E27FC236}">
                      <a16:creationId xmlns:a16="http://schemas.microsoft.com/office/drawing/2014/main" id="{084132FC-DA3E-9041-9E5F-2392844D5E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7956" y="7940431"/>
                  <a:ext cx="484077" cy="168835"/>
                </a:xfrm>
                <a:custGeom>
                  <a:avLst/>
                  <a:gdLst>
                    <a:gd name="T0" fmla="*/ 52 w 52"/>
                    <a:gd name="T1" fmla="*/ 16 h 18"/>
                    <a:gd name="T2" fmla="*/ 41 w 52"/>
                    <a:gd name="T3" fmla="*/ 17 h 18"/>
                    <a:gd name="T4" fmla="*/ 35 w 52"/>
                    <a:gd name="T5" fmla="*/ 17 h 18"/>
                    <a:gd name="T6" fmla="*/ 37 w 52"/>
                    <a:gd name="T7" fmla="*/ 14 h 18"/>
                    <a:gd name="T8" fmla="*/ 32 w 52"/>
                    <a:gd name="T9" fmla="*/ 11 h 18"/>
                    <a:gd name="T10" fmla="*/ 28 w 52"/>
                    <a:gd name="T11" fmla="*/ 8 h 18"/>
                    <a:gd name="T12" fmla="*/ 20 w 52"/>
                    <a:gd name="T13" fmla="*/ 5 h 18"/>
                    <a:gd name="T14" fmla="*/ 14 w 52"/>
                    <a:gd name="T15" fmla="*/ 5 h 18"/>
                    <a:gd name="T16" fmla="*/ 16 w 52"/>
                    <a:gd name="T17" fmla="*/ 3 h 18"/>
                    <a:gd name="T18" fmla="*/ 8 w 52"/>
                    <a:gd name="T19" fmla="*/ 3 h 18"/>
                    <a:gd name="T20" fmla="*/ 0 w 52"/>
                    <a:gd name="T21" fmla="*/ 6 h 18"/>
                    <a:gd name="T22" fmla="*/ 6 w 52"/>
                    <a:gd name="T23" fmla="*/ 2 h 18"/>
                    <a:gd name="T24" fmla="*/ 16 w 52"/>
                    <a:gd name="T25" fmla="*/ 0 h 18"/>
                    <a:gd name="T26" fmla="*/ 24 w 52"/>
                    <a:gd name="T27" fmla="*/ 1 h 18"/>
                    <a:gd name="T28" fmla="*/ 31 w 52"/>
                    <a:gd name="T29" fmla="*/ 4 h 18"/>
                    <a:gd name="T30" fmla="*/ 32 w 52"/>
                    <a:gd name="T31" fmla="*/ 4 h 18"/>
                    <a:gd name="T32" fmla="*/ 34 w 52"/>
                    <a:gd name="T33" fmla="*/ 5 h 18"/>
                    <a:gd name="T34" fmla="*/ 38 w 52"/>
                    <a:gd name="T35" fmla="*/ 8 h 18"/>
                    <a:gd name="T36" fmla="*/ 45 w 52"/>
                    <a:gd name="T37" fmla="*/ 11 h 18"/>
                    <a:gd name="T38" fmla="*/ 52 w 52"/>
                    <a:gd name="T39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2" h="18">
                      <a:moveTo>
                        <a:pt x="52" y="16"/>
                      </a:moveTo>
                      <a:cubicBezTo>
                        <a:pt x="52" y="17"/>
                        <a:pt x="42" y="17"/>
                        <a:pt x="41" y="17"/>
                      </a:cubicBezTo>
                      <a:cubicBezTo>
                        <a:pt x="39" y="17"/>
                        <a:pt x="37" y="18"/>
                        <a:pt x="35" y="17"/>
                      </a:cubicBezTo>
                      <a:cubicBezTo>
                        <a:pt x="34" y="16"/>
                        <a:pt x="41" y="15"/>
                        <a:pt x="37" y="14"/>
                      </a:cubicBezTo>
                      <a:cubicBezTo>
                        <a:pt x="35" y="13"/>
                        <a:pt x="33" y="13"/>
                        <a:pt x="32" y="11"/>
                      </a:cubicBezTo>
                      <a:cubicBezTo>
                        <a:pt x="30" y="9"/>
                        <a:pt x="31" y="8"/>
                        <a:pt x="28" y="8"/>
                      </a:cubicBezTo>
                      <a:cubicBezTo>
                        <a:pt x="24" y="9"/>
                        <a:pt x="23" y="6"/>
                        <a:pt x="20" y="5"/>
                      </a:cubicBezTo>
                      <a:cubicBezTo>
                        <a:pt x="19" y="5"/>
                        <a:pt x="15" y="6"/>
                        <a:pt x="14" y="5"/>
                      </a:cubicBezTo>
                      <a:cubicBezTo>
                        <a:pt x="14" y="4"/>
                        <a:pt x="16" y="4"/>
                        <a:pt x="16" y="3"/>
                      </a:cubicBezTo>
                      <a:cubicBezTo>
                        <a:pt x="16" y="2"/>
                        <a:pt x="9" y="3"/>
                        <a:pt x="8" y="3"/>
                      </a:cubicBezTo>
                      <a:cubicBezTo>
                        <a:pt x="8" y="4"/>
                        <a:pt x="0" y="7"/>
                        <a:pt x="0" y="6"/>
                      </a:cubicBezTo>
                      <a:cubicBezTo>
                        <a:pt x="0" y="4"/>
                        <a:pt x="4" y="2"/>
                        <a:pt x="6" y="2"/>
                      </a:cubicBezTo>
                      <a:cubicBezTo>
                        <a:pt x="9" y="0"/>
                        <a:pt x="12" y="0"/>
                        <a:pt x="16" y="0"/>
                      </a:cubicBezTo>
                      <a:cubicBezTo>
                        <a:pt x="18" y="0"/>
                        <a:pt x="22" y="0"/>
                        <a:pt x="24" y="1"/>
                      </a:cubicBezTo>
                      <a:cubicBezTo>
                        <a:pt x="26" y="2"/>
                        <a:pt x="28" y="4"/>
                        <a:pt x="31" y="4"/>
                      </a:cubicBezTo>
                      <a:cubicBezTo>
                        <a:pt x="31" y="4"/>
                        <a:pt x="31" y="3"/>
                        <a:pt x="32" y="4"/>
                      </a:cubicBezTo>
                      <a:cubicBezTo>
                        <a:pt x="33" y="5"/>
                        <a:pt x="33" y="5"/>
                        <a:pt x="34" y="5"/>
                      </a:cubicBezTo>
                      <a:cubicBezTo>
                        <a:pt x="35" y="6"/>
                        <a:pt x="37" y="7"/>
                        <a:pt x="38" y="8"/>
                      </a:cubicBezTo>
                      <a:cubicBezTo>
                        <a:pt x="40" y="9"/>
                        <a:pt x="44" y="9"/>
                        <a:pt x="45" y="11"/>
                      </a:cubicBezTo>
                      <a:cubicBezTo>
                        <a:pt x="47" y="13"/>
                        <a:pt x="52" y="13"/>
                        <a:pt x="52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2" name="Freeform 529">
                  <a:extLst>
                    <a:ext uri="{FF2B5EF4-FFF2-40B4-BE49-F238E27FC236}">
                      <a16:creationId xmlns:a16="http://schemas.microsoft.com/office/drawing/2014/main" id="{208C5E4D-7EB5-1543-88A5-C9D7D1A29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34577" y="7838493"/>
                  <a:ext cx="38217" cy="35042"/>
                </a:xfrm>
                <a:custGeom>
                  <a:avLst/>
                  <a:gdLst>
                    <a:gd name="T0" fmla="*/ 2 w 4"/>
                    <a:gd name="T1" fmla="*/ 4 h 4"/>
                    <a:gd name="T2" fmla="*/ 1 w 4"/>
                    <a:gd name="T3" fmla="*/ 0 h 4"/>
                    <a:gd name="T4" fmla="*/ 2 w 4"/>
                    <a:gd name="T5" fmla="*/ 4 h 4"/>
                    <a:gd name="T6" fmla="*/ 2 w 4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2" y="4"/>
                      </a:moveTo>
                      <a:cubicBezTo>
                        <a:pt x="0" y="4"/>
                        <a:pt x="1" y="1"/>
                        <a:pt x="1" y="0"/>
                      </a:cubicBezTo>
                      <a:cubicBezTo>
                        <a:pt x="2" y="0"/>
                        <a:pt x="4" y="4"/>
                        <a:pt x="2" y="4"/>
                      </a:cubicBezTo>
                      <a:cubicBezTo>
                        <a:pt x="1" y="4"/>
                        <a:pt x="4" y="4"/>
                        <a:pt x="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3" name="Freeform 530">
                  <a:extLst>
                    <a:ext uri="{FF2B5EF4-FFF2-40B4-BE49-F238E27FC236}">
                      <a16:creationId xmlns:a16="http://schemas.microsoft.com/office/drawing/2014/main" id="{E5C6E361-C7B7-8A4E-814A-88BB0EC13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70247" y="8032811"/>
                  <a:ext cx="19109" cy="19114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1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0"/>
                        <a:pt x="0" y="1"/>
                      </a:cubicBezTo>
                      <a:cubicBezTo>
                        <a:pt x="0" y="1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4" name="Freeform 531">
                  <a:extLst>
                    <a:ext uri="{FF2B5EF4-FFF2-40B4-BE49-F238E27FC236}">
                      <a16:creationId xmlns:a16="http://schemas.microsoft.com/office/drawing/2014/main" id="{9B37FFD8-C8C6-F045-99E7-1B39093102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0755" y="6656656"/>
                  <a:ext cx="54139" cy="95566"/>
                </a:xfrm>
                <a:custGeom>
                  <a:avLst/>
                  <a:gdLst>
                    <a:gd name="T0" fmla="*/ 3 w 6"/>
                    <a:gd name="T1" fmla="*/ 8 h 10"/>
                    <a:gd name="T2" fmla="*/ 0 w 6"/>
                    <a:gd name="T3" fmla="*/ 7 h 10"/>
                    <a:gd name="T4" fmla="*/ 4 w 6"/>
                    <a:gd name="T5" fmla="*/ 2 h 10"/>
                    <a:gd name="T6" fmla="*/ 6 w 6"/>
                    <a:gd name="T7" fmla="*/ 4 h 10"/>
                    <a:gd name="T8" fmla="*/ 3 w 6"/>
                    <a:gd name="T9" fmla="*/ 8 h 10"/>
                    <a:gd name="T10" fmla="*/ 3 w 6"/>
                    <a:gd name="T11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6" h="10">
                      <a:moveTo>
                        <a:pt x="3" y="8"/>
                      </a:moveTo>
                      <a:cubicBezTo>
                        <a:pt x="2" y="10"/>
                        <a:pt x="0" y="9"/>
                        <a:pt x="0" y="7"/>
                      </a:cubicBezTo>
                      <a:cubicBezTo>
                        <a:pt x="1" y="6"/>
                        <a:pt x="3" y="3"/>
                        <a:pt x="4" y="2"/>
                      </a:cubicBezTo>
                      <a:cubicBezTo>
                        <a:pt x="6" y="0"/>
                        <a:pt x="6" y="3"/>
                        <a:pt x="6" y="4"/>
                      </a:cubicBezTo>
                      <a:cubicBezTo>
                        <a:pt x="6" y="6"/>
                        <a:pt x="3" y="6"/>
                        <a:pt x="3" y="8"/>
                      </a:cubicBezTo>
                      <a:cubicBezTo>
                        <a:pt x="2" y="10"/>
                        <a:pt x="3" y="8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5" name="Freeform 532">
                  <a:extLst>
                    <a:ext uri="{FF2B5EF4-FFF2-40B4-BE49-F238E27FC236}">
                      <a16:creationId xmlns:a16="http://schemas.microsoft.com/office/drawing/2014/main" id="{BEAA16FA-3290-A741-88C3-C6885F9C01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56234" y="6704440"/>
                  <a:ext cx="66879" cy="38227"/>
                </a:xfrm>
                <a:custGeom>
                  <a:avLst/>
                  <a:gdLst>
                    <a:gd name="T0" fmla="*/ 3 w 7"/>
                    <a:gd name="T1" fmla="*/ 4 h 4"/>
                    <a:gd name="T2" fmla="*/ 5 w 7"/>
                    <a:gd name="T3" fmla="*/ 1 h 4"/>
                    <a:gd name="T4" fmla="*/ 3 w 7"/>
                    <a:gd name="T5" fmla="*/ 4 h 4"/>
                    <a:gd name="T6" fmla="*/ 3 w 7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4">
                      <a:moveTo>
                        <a:pt x="3" y="4"/>
                      </a:moveTo>
                      <a:cubicBezTo>
                        <a:pt x="0" y="4"/>
                        <a:pt x="3" y="0"/>
                        <a:pt x="5" y="1"/>
                      </a:cubicBezTo>
                      <a:cubicBezTo>
                        <a:pt x="7" y="1"/>
                        <a:pt x="4" y="4"/>
                        <a:pt x="3" y="4"/>
                      </a:cubicBezTo>
                      <a:cubicBezTo>
                        <a:pt x="2" y="4"/>
                        <a:pt x="4" y="4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6" name="Freeform 533">
                  <a:extLst>
                    <a:ext uri="{FF2B5EF4-FFF2-40B4-BE49-F238E27FC236}">
                      <a16:creationId xmlns:a16="http://schemas.microsoft.com/office/drawing/2014/main" id="{B9E68CD0-71AD-BE4F-B84F-DB4D72F5B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71518" y="6666212"/>
                  <a:ext cx="140127" cy="66896"/>
                </a:xfrm>
                <a:custGeom>
                  <a:avLst/>
                  <a:gdLst>
                    <a:gd name="T0" fmla="*/ 11 w 15"/>
                    <a:gd name="T1" fmla="*/ 6 h 7"/>
                    <a:gd name="T2" fmla="*/ 10 w 15"/>
                    <a:gd name="T3" fmla="*/ 5 h 7"/>
                    <a:gd name="T4" fmla="*/ 7 w 15"/>
                    <a:gd name="T5" fmla="*/ 5 h 7"/>
                    <a:gd name="T6" fmla="*/ 3 w 15"/>
                    <a:gd name="T7" fmla="*/ 0 h 7"/>
                    <a:gd name="T8" fmla="*/ 6 w 15"/>
                    <a:gd name="T9" fmla="*/ 2 h 7"/>
                    <a:gd name="T10" fmla="*/ 8 w 15"/>
                    <a:gd name="T11" fmla="*/ 3 h 7"/>
                    <a:gd name="T12" fmla="*/ 15 w 15"/>
                    <a:gd name="T13" fmla="*/ 3 h 7"/>
                    <a:gd name="T14" fmla="*/ 11 w 15"/>
                    <a:gd name="T15" fmla="*/ 6 h 7"/>
                    <a:gd name="T16" fmla="*/ 11 w 15"/>
                    <a:gd name="T1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7">
                      <a:moveTo>
                        <a:pt x="11" y="6"/>
                      </a:moveTo>
                      <a:cubicBezTo>
                        <a:pt x="10" y="6"/>
                        <a:pt x="10" y="6"/>
                        <a:pt x="10" y="5"/>
                      </a:cubicBezTo>
                      <a:cubicBezTo>
                        <a:pt x="10" y="5"/>
                        <a:pt x="8" y="6"/>
                        <a:pt x="7" y="5"/>
                      </a:cubicBezTo>
                      <a:cubicBezTo>
                        <a:pt x="7" y="4"/>
                        <a:pt x="0" y="1"/>
                        <a:pt x="3" y="0"/>
                      </a:cubicBezTo>
                      <a:cubicBezTo>
                        <a:pt x="4" y="0"/>
                        <a:pt x="5" y="2"/>
                        <a:pt x="6" y="2"/>
                      </a:cubicBezTo>
                      <a:cubicBezTo>
                        <a:pt x="7" y="3"/>
                        <a:pt x="7" y="2"/>
                        <a:pt x="8" y="3"/>
                      </a:cubicBezTo>
                      <a:cubicBezTo>
                        <a:pt x="9" y="4"/>
                        <a:pt x="13" y="2"/>
                        <a:pt x="15" y="3"/>
                      </a:cubicBezTo>
                      <a:cubicBezTo>
                        <a:pt x="14" y="3"/>
                        <a:pt x="12" y="6"/>
                        <a:pt x="11" y="6"/>
                      </a:cubicBezTo>
                      <a:cubicBezTo>
                        <a:pt x="9" y="7"/>
                        <a:pt x="12" y="6"/>
                        <a:pt x="11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7" name="Freeform 534">
                  <a:extLst>
                    <a:ext uri="{FF2B5EF4-FFF2-40B4-BE49-F238E27FC236}">
                      <a16:creationId xmlns:a16="http://schemas.microsoft.com/office/drawing/2014/main" id="{854F5370-3A93-6349-9FA8-F7E84675E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0184" y="6481449"/>
                  <a:ext cx="146494" cy="73269"/>
                </a:xfrm>
                <a:custGeom>
                  <a:avLst/>
                  <a:gdLst>
                    <a:gd name="T0" fmla="*/ 13 w 16"/>
                    <a:gd name="T1" fmla="*/ 6 h 8"/>
                    <a:gd name="T2" fmla="*/ 0 w 16"/>
                    <a:gd name="T3" fmla="*/ 2 h 8"/>
                    <a:gd name="T4" fmla="*/ 13 w 16"/>
                    <a:gd name="T5" fmla="*/ 6 h 8"/>
                    <a:gd name="T6" fmla="*/ 13 w 16"/>
                    <a:gd name="T7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6" h="8">
                      <a:moveTo>
                        <a:pt x="13" y="6"/>
                      </a:moveTo>
                      <a:cubicBezTo>
                        <a:pt x="11" y="8"/>
                        <a:pt x="1" y="4"/>
                        <a:pt x="0" y="2"/>
                      </a:cubicBezTo>
                      <a:cubicBezTo>
                        <a:pt x="0" y="0"/>
                        <a:pt x="16" y="4"/>
                        <a:pt x="13" y="6"/>
                      </a:cubicBezTo>
                      <a:cubicBezTo>
                        <a:pt x="12" y="7"/>
                        <a:pt x="14" y="5"/>
                        <a:pt x="13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8" name="Freeform 535">
                  <a:extLst>
                    <a:ext uri="{FF2B5EF4-FFF2-40B4-BE49-F238E27FC236}">
                      <a16:creationId xmlns:a16="http://schemas.microsoft.com/office/drawing/2014/main" id="{F01E6B9C-71A4-BF4A-A6C6-BB4091E310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32667" y="6385883"/>
                  <a:ext cx="299364" cy="289884"/>
                </a:xfrm>
                <a:custGeom>
                  <a:avLst/>
                  <a:gdLst>
                    <a:gd name="T0" fmla="*/ 19 w 32"/>
                    <a:gd name="T1" fmla="*/ 1 h 31"/>
                    <a:gd name="T2" fmla="*/ 17 w 32"/>
                    <a:gd name="T3" fmla="*/ 0 h 31"/>
                    <a:gd name="T4" fmla="*/ 14 w 32"/>
                    <a:gd name="T5" fmla="*/ 2 h 31"/>
                    <a:gd name="T6" fmla="*/ 11 w 32"/>
                    <a:gd name="T7" fmla="*/ 5 h 31"/>
                    <a:gd name="T8" fmla="*/ 9 w 32"/>
                    <a:gd name="T9" fmla="*/ 7 h 31"/>
                    <a:gd name="T10" fmla="*/ 7 w 32"/>
                    <a:gd name="T11" fmla="*/ 13 h 31"/>
                    <a:gd name="T12" fmla="*/ 5 w 32"/>
                    <a:gd name="T13" fmla="*/ 17 h 31"/>
                    <a:gd name="T14" fmla="*/ 2 w 32"/>
                    <a:gd name="T15" fmla="*/ 19 h 31"/>
                    <a:gd name="T16" fmla="*/ 4 w 32"/>
                    <a:gd name="T17" fmla="*/ 21 h 31"/>
                    <a:gd name="T18" fmla="*/ 0 w 32"/>
                    <a:gd name="T19" fmla="*/ 25 h 31"/>
                    <a:gd name="T20" fmla="*/ 4 w 32"/>
                    <a:gd name="T21" fmla="*/ 25 h 31"/>
                    <a:gd name="T22" fmla="*/ 10 w 32"/>
                    <a:gd name="T23" fmla="*/ 26 h 31"/>
                    <a:gd name="T24" fmla="*/ 19 w 32"/>
                    <a:gd name="T25" fmla="*/ 27 h 31"/>
                    <a:gd name="T26" fmla="*/ 22 w 32"/>
                    <a:gd name="T27" fmla="*/ 26 h 31"/>
                    <a:gd name="T28" fmla="*/ 19 w 32"/>
                    <a:gd name="T29" fmla="*/ 30 h 31"/>
                    <a:gd name="T30" fmla="*/ 22 w 32"/>
                    <a:gd name="T31" fmla="*/ 28 h 31"/>
                    <a:gd name="T32" fmla="*/ 27 w 32"/>
                    <a:gd name="T33" fmla="*/ 26 h 31"/>
                    <a:gd name="T34" fmla="*/ 32 w 32"/>
                    <a:gd name="T35" fmla="*/ 20 h 31"/>
                    <a:gd name="T36" fmla="*/ 29 w 32"/>
                    <a:gd name="T37" fmla="*/ 20 h 31"/>
                    <a:gd name="T38" fmla="*/ 26 w 32"/>
                    <a:gd name="T39" fmla="*/ 18 h 31"/>
                    <a:gd name="T40" fmla="*/ 29 w 32"/>
                    <a:gd name="T41" fmla="*/ 15 h 31"/>
                    <a:gd name="T42" fmla="*/ 26 w 32"/>
                    <a:gd name="T43" fmla="*/ 15 h 31"/>
                    <a:gd name="T44" fmla="*/ 24 w 32"/>
                    <a:gd name="T45" fmla="*/ 13 h 31"/>
                    <a:gd name="T46" fmla="*/ 21 w 32"/>
                    <a:gd name="T47" fmla="*/ 16 h 31"/>
                    <a:gd name="T48" fmla="*/ 18 w 32"/>
                    <a:gd name="T49" fmla="*/ 13 h 31"/>
                    <a:gd name="T50" fmla="*/ 19 w 32"/>
                    <a:gd name="T51" fmla="*/ 11 h 31"/>
                    <a:gd name="T52" fmla="*/ 16 w 32"/>
                    <a:gd name="T53" fmla="*/ 9 h 31"/>
                    <a:gd name="T54" fmla="*/ 14 w 32"/>
                    <a:gd name="T55" fmla="*/ 12 h 31"/>
                    <a:gd name="T56" fmla="*/ 16 w 32"/>
                    <a:gd name="T57" fmla="*/ 7 h 31"/>
                    <a:gd name="T58" fmla="*/ 18 w 32"/>
                    <a:gd name="T59" fmla="*/ 4 h 31"/>
                    <a:gd name="T60" fmla="*/ 18 w 32"/>
                    <a:gd name="T61" fmla="*/ 2 h 31"/>
                    <a:gd name="T62" fmla="*/ 19 w 32"/>
                    <a:gd name="T63" fmla="*/ 1 h 31"/>
                    <a:gd name="T64" fmla="*/ 19 w 32"/>
                    <a:gd name="T65" fmla="*/ 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31">
                      <a:moveTo>
                        <a:pt x="19" y="1"/>
                      </a:moveTo>
                      <a:cubicBezTo>
                        <a:pt x="20" y="0"/>
                        <a:pt x="17" y="0"/>
                        <a:pt x="17" y="0"/>
                      </a:cubicBezTo>
                      <a:cubicBezTo>
                        <a:pt x="16" y="0"/>
                        <a:pt x="15" y="1"/>
                        <a:pt x="14" y="2"/>
                      </a:cubicBezTo>
                      <a:cubicBezTo>
                        <a:pt x="13" y="3"/>
                        <a:pt x="12" y="4"/>
                        <a:pt x="11" y="5"/>
                      </a:cubicBezTo>
                      <a:cubicBezTo>
                        <a:pt x="11" y="6"/>
                        <a:pt x="10" y="7"/>
                        <a:pt x="9" y="7"/>
                      </a:cubicBezTo>
                      <a:cubicBezTo>
                        <a:pt x="9" y="9"/>
                        <a:pt x="8" y="11"/>
                        <a:pt x="7" y="13"/>
                      </a:cubicBezTo>
                      <a:cubicBezTo>
                        <a:pt x="7" y="15"/>
                        <a:pt x="6" y="16"/>
                        <a:pt x="5" y="17"/>
                      </a:cubicBezTo>
                      <a:cubicBezTo>
                        <a:pt x="4" y="18"/>
                        <a:pt x="2" y="19"/>
                        <a:pt x="2" y="19"/>
                      </a:cubicBezTo>
                      <a:cubicBezTo>
                        <a:pt x="2" y="20"/>
                        <a:pt x="4" y="20"/>
                        <a:pt x="4" y="21"/>
                      </a:cubicBezTo>
                      <a:cubicBezTo>
                        <a:pt x="4" y="22"/>
                        <a:pt x="0" y="24"/>
                        <a:pt x="0" y="25"/>
                      </a:cubicBezTo>
                      <a:cubicBezTo>
                        <a:pt x="0" y="27"/>
                        <a:pt x="3" y="26"/>
                        <a:pt x="4" y="25"/>
                      </a:cubicBezTo>
                      <a:cubicBezTo>
                        <a:pt x="6" y="25"/>
                        <a:pt x="8" y="26"/>
                        <a:pt x="10" y="26"/>
                      </a:cubicBezTo>
                      <a:cubicBezTo>
                        <a:pt x="13" y="27"/>
                        <a:pt x="16" y="26"/>
                        <a:pt x="19" y="27"/>
                      </a:cubicBezTo>
                      <a:cubicBezTo>
                        <a:pt x="19" y="27"/>
                        <a:pt x="22" y="25"/>
                        <a:pt x="22" y="26"/>
                      </a:cubicBezTo>
                      <a:cubicBezTo>
                        <a:pt x="22" y="27"/>
                        <a:pt x="19" y="30"/>
                        <a:pt x="19" y="30"/>
                      </a:cubicBezTo>
                      <a:cubicBezTo>
                        <a:pt x="20" y="31"/>
                        <a:pt x="22" y="28"/>
                        <a:pt x="22" y="28"/>
                      </a:cubicBezTo>
                      <a:cubicBezTo>
                        <a:pt x="24" y="27"/>
                        <a:pt x="26" y="27"/>
                        <a:pt x="27" y="26"/>
                      </a:cubicBezTo>
                      <a:cubicBezTo>
                        <a:pt x="27" y="25"/>
                        <a:pt x="32" y="20"/>
                        <a:pt x="32" y="20"/>
                      </a:cubicBezTo>
                      <a:cubicBezTo>
                        <a:pt x="31" y="19"/>
                        <a:pt x="30" y="20"/>
                        <a:pt x="29" y="20"/>
                      </a:cubicBezTo>
                      <a:cubicBezTo>
                        <a:pt x="29" y="20"/>
                        <a:pt x="26" y="18"/>
                        <a:pt x="26" y="18"/>
                      </a:cubicBezTo>
                      <a:cubicBezTo>
                        <a:pt x="26" y="17"/>
                        <a:pt x="30" y="16"/>
                        <a:pt x="29" y="15"/>
                      </a:cubicBezTo>
                      <a:cubicBezTo>
                        <a:pt x="29" y="14"/>
                        <a:pt x="27" y="15"/>
                        <a:pt x="26" y="15"/>
                      </a:cubicBezTo>
                      <a:cubicBezTo>
                        <a:pt x="25" y="15"/>
                        <a:pt x="25" y="13"/>
                        <a:pt x="24" y="13"/>
                      </a:cubicBezTo>
                      <a:cubicBezTo>
                        <a:pt x="24" y="13"/>
                        <a:pt x="21" y="16"/>
                        <a:pt x="21" y="16"/>
                      </a:cubicBezTo>
                      <a:cubicBezTo>
                        <a:pt x="20" y="14"/>
                        <a:pt x="20" y="14"/>
                        <a:pt x="18" y="13"/>
                      </a:cubicBezTo>
                      <a:cubicBezTo>
                        <a:pt x="16" y="12"/>
                        <a:pt x="19" y="12"/>
                        <a:pt x="19" y="11"/>
                      </a:cubicBezTo>
                      <a:cubicBezTo>
                        <a:pt x="19" y="11"/>
                        <a:pt x="17" y="9"/>
                        <a:pt x="16" y="9"/>
                      </a:cubicBezTo>
                      <a:cubicBezTo>
                        <a:pt x="16" y="10"/>
                        <a:pt x="14" y="13"/>
                        <a:pt x="14" y="12"/>
                      </a:cubicBezTo>
                      <a:cubicBezTo>
                        <a:pt x="12" y="11"/>
                        <a:pt x="15" y="7"/>
                        <a:pt x="16" y="7"/>
                      </a:cubicBezTo>
                      <a:cubicBezTo>
                        <a:pt x="17" y="6"/>
                        <a:pt x="17" y="5"/>
                        <a:pt x="18" y="4"/>
                      </a:cubicBezTo>
                      <a:cubicBezTo>
                        <a:pt x="18" y="3"/>
                        <a:pt x="18" y="2"/>
                        <a:pt x="18" y="2"/>
                      </a:cubicBezTo>
                      <a:cubicBezTo>
                        <a:pt x="18" y="2"/>
                        <a:pt x="19" y="1"/>
                        <a:pt x="19" y="1"/>
                      </a:cubicBezTo>
                      <a:cubicBezTo>
                        <a:pt x="20" y="0"/>
                        <a:pt x="19" y="1"/>
                        <a:pt x="1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49" name="Freeform 536">
                  <a:extLst>
                    <a:ext uri="{FF2B5EF4-FFF2-40B4-BE49-F238E27FC236}">
                      <a16:creationId xmlns:a16="http://schemas.microsoft.com/office/drawing/2014/main" id="{B9D6FB6A-A0D9-D248-A0A2-D37CAB68D0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74706" y="6592943"/>
                  <a:ext cx="76432" cy="92380"/>
                </a:xfrm>
                <a:custGeom>
                  <a:avLst/>
                  <a:gdLst>
                    <a:gd name="T0" fmla="*/ 6 w 8"/>
                    <a:gd name="T1" fmla="*/ 1 h 10"/>
                    <a:gd name="T2" fmla="*/ 1 w 8"/>
                    <a:gd name="T3" fmla="*/ 9 h 10"/>
                    <a:gd name="T4" fmla="*/ 4 w 8"/>
                    <a:gd name="T5" fmla="*/ 7 h 10"/>
                    <a:gd name="T6" fmla="*/ 3 w 8"/>
                    <a:gd name="T7" fmla="*/ 10 h 10"/>
                    <a:gd name="T8" fmla="*/ 6 w 8"/>
                    <a:gd name="T9" fmla="*/ 8 h 10"/>
                    <a:gd name="T10" fmla="*/ 8 w 8"/>
                    <a:gd name="T11" fmla="*/ 4 h 10"/>
                    <a:gd name="T12" fmla="*/ 5 w 8"/>
                    <a:gd name="T13" fmla="*/ 4 h 10"/>
                    <a:gd name="T14" fmla="*/ 6 w 8"/>
                    <a:gd name="T15" fmla="*/ 1 h 10"/>
                    <a:gd name="T16" fmla="*/ 6 w 8"/>
                    <a:gd name="T17" fmla="*/ 1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" h="10">
                      <a:moveTo>
                        <a:pt x="6" y="1"/>
                      </a:moveTo>
                      <a:cubicBezTo>
                        <a:pt x="5" y="2"/>
                        <a:pt x="0" y="6"/>
                        <a:pt x="1" y="9"/>
                      </a:cubicBezTo>
                      <a:cubicBezTo>
                        <a:pt x="1" y="9"/>
                        <a:pt x="3" y="6"/>
                        <a:pt x="4" y="7"/>
                      </a:cubicBezTo>
                      <a:cubicBezTo>
                        <a:pt x="4" y="7"/>
                        <a:pt x="3" y="10"/>
                        <a:pt x="3" y="10"/>
                      </a:cubicBezTo>
                      <a:cubicBezTo>
                        <a:pt x="4" y="10"/>
                        <a:pt x="6" y="9"/>
                        <a:pt x="6" y="8"/>
                      </a:cubicBezTo>
                      <a:cubicBezTo>
                        <a:pt x="6" y="7"/>
                        <a:pt x="7" y="6"/>
                        <a:pt x="8" y="4"/>
                      </a:cubicBezTo>
                      <a:cubicBezTo>
                        <a:pt x="8" y="2"/>
                        <a:pt x="6" y="4"/>
                        <a:pt x="5" y="4"/>
                      </a:cubicBezTo>
                      <a:cubicBezTo>
                        <a:pt x="6" y="4"/>
                        <a:pt x="6" y="0"/>
                        <a:pt x="6" y="1"/>
                      </a:cubicBezTo>
                      <a:cubicBezTo>
                        <a:pt x="5" y="1"/>
                        <a:pt x="7" y="0"/>
                        <a:pt x="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0" name="Freeform 537">
                  <a:extLst>
                    <a:ext uri="{FF2B5EF4-FFF2-40B4-BE49-F238E27FC236}">
                      <a16:creationId xmlns:a16="http://schemas.microsoft.com/office/drawing/2014/main" id="{847BD408-6F73-EC4C-BADD-4AB2639882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52415" y="5694619"/>
                  <a:ext cx="28662" cy="54153"/>
                </a:xfrm>
                <a:custGeom>
                  <a:avLst/>
                  <a:gdLst>
                    <a:gd name="T0" fmla="*/ 3 w 3"/>
                    <a:gd name="T1" fmla="*/ 4 h 6"/>
                    <a:gd name="T2" fmla="*/ 1 w 3"/>
                    <a:gd name="T3" fmla="*/ 1 h 6"/>
                    <a:gd name="T4" fmla="*/ 1 w 3"/>
                    <a:gd name="T5" fmla="*/ 2 h 6"/>
                    <a:gd name="T6" fmla="*/ 0 w 3"/>
                    <a:gd name="T7" fmla="*/ 2 h 6"/>
                    <a:gd name="T8" fmla="*/ 3 w 3"/>
                    <a:gd name="T9" fmla="*/ 4 h 6"/>
                    <a:gd name="T10" fmla="*/ 3 w 3"/>
                    <a:gd name="T11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6">
                      <a:moveTo>
                        <a:pt x="3" y="4"/>
                      </a:moveTo>
                      <a:cubicBezTo>
                        <a:pt x="3" y="3"/>
                        <a:pt x="1" y="0"/>
                        <a:pt x="1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1" y="2"/>
                        <a:pt x="0" y="2"/>
                        <a:pt x="0" y="2"/>
                      </a:cubicBezTo>
                      <a:cubicBezTo>
                        <a:pt x="0" y="2"/>
                        <a:pt x="3" y="6"/>
                        <a:pt x="3" y="4"/>
                      </a:cubicBezTo>
                      <a:cubicBezTo>
                        <a:pt x="3" y="3"/>
                        <a:pt x="3" y="6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1" name="Freeform 538">
                  <a:extLst>
                    <a:ext uri="{FF2B5EF4-FFF2-40B4-BE49-F238E27FC236}">
                      <a16:creationId xmlns:a16="http://schemas.microsoft.com/office/drawing/2014/main" id="{D12F27E3-3662-804E-A248-CD548A9CA4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12288" y="5787002"/>
                  <a:ext cx="28662" cy="28669"/>
                </a:xfrm>
                <a:custGeom>
                  <a:avLst/>
                  <a:gdLst>
                    <a:gd name="T0" fmla="*/ 2 w 3"/>
                    <a:gd name="T1" fmla="*/ 1 h 3"/>
                    <a:gd name="T2" fmla="*/ 0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0"/>
                        <a:pt x="0" y="2"/>
                        <a:pt x="0" y="2"/>
                      </a:cubicBezTo>
                      <a:cubicBezTo>
                        <a:pt x="1" y="3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2" name="Freeform 539">
                  <a:extLst>
                    <a:ext uri="{FF2B5EF4-FFF2-40B4-BE49-F238E27FC236}">
                      <a16:creationId xmlns:a16="http://schemas.microsoft.com/office/drawing/2014/main" id="{EF3E732F-7402-7C4D-9050-27343088C6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8973" y="6283947"/>
                  <a:ext cx="63695" cy="38227"/>
                </a:xfrm>
                <a:custGeom>
                  <a:avLst/>
                  <a:gdLst>
                    <a:gd name="T0" fmla="*/ 7 w 7"/>
                    <a:gd name="T1" fmla="*/ 3 h 4"/>
                    <a:gd name="T2" fmla="*/ 1 w 7"/>
                    <a:gd name="T3" fmla="*/ 1 h 4"/>
                    <a:gd name="T4" fmla="*/ 7 w 7"/>
                    <a:gd name="T5" fmla="*/ 3 h 4"/>
                    <a:gd name="T6" fmla="*/ 7 w 7"/>
                    <a:gd name="T7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4">
                      <a:moveTo>
                        <a:pt x="7" y="3"/>
                      </a:moveTo>
                      <a:cubicBezTo>
                        <a:pt x="7" y="0"/>
                        <a:pt x="3" y="0"/>
                        <a:pt x="1" y="1"/>
                      </a:cubicBezTo>
                      <a:cubicBezTo>
                        <a:pt x="0" y="1"/>
                        <a:pt x="7" y="4"/>
                        <a:pt x="7" y="3"/>
                      </a:cubicBezTo>
                      <a:cubicBezTo>
                        <a:pt x="7" y="0"/>
                        <a:pt x="7" y="4"/>
                        <a:pt x="7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3" name="Freeform 540">
                  <a:extLst>
                    <a:ext uri="{FF2B5EF4-FFF2-40B4-BE49-F238E27FC236}">
                      <a16:creationId xmlns:a16="http://schemas.microsoft.com/office/drawing/2014/main" id="{54C53FEF-37B6-3741-8F07-C919C8C756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70882" y="6057774"/>
                  <a:ext cx="57323" cy="57338"/>
                </a:xfrm>
                <a:custGeom>
                  <a:avLst/>
                  <a:gdLst>
                    <a:gd name="T0" fmla="*/ 3 w 6"/>
                    <a:gd name="T1" fmla="*/ 5 h 6"/>
                    <a:gd name="T2" fmla="*/ 0 w 6"/>
                    <a:gd name="T3" fmla="*/ 3 h 6"/>
                    <a:gd name="T4" fmla="*/ 4 w 6"/>
                    <a:gd name="T5" fmla="*/ 2 h 6"/>
                    <a:gd name="T6" fmla="*/ 3 w 6"/>
                    <a:gd name="T7" fmla="*/ 5 h 6"/>
                    <a:gd name="T8" fmla="*/ 3 w 6"/>
                    <a:gd name="T9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3" y="5"/>
                      </a:moveTo>
                      <a:cubicBezTo>
                        <a:pt x="2" y="4"/>
                        <a:pt x="1" y="4"/>
                        <a:pt x="0" y="3"/>
                      </a:cubicBezTo>
                      <a:cubicBezTo>
                        <a:pt x="1" y="3"/>
                        <a:pt x="3" y="0"/>
                        <a:pt x="4" y="2"/>
                      </a:cubicBezTo>
                      <a:cubicBezTo>
                        <a:pt x="6" y="3"/>
                        <a:pt x="5" y="6"/>
                        <a:pt x="3" y="5"/>
                      </a:cubicBezTo>
                      <a:cubicBezTo>
                        <a:pt x="2" y="4"/>
                        <a:pt x="4" y="6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4" name="Freeform 541">
                  <a:extLst>
                    <a:ext uri="{FF2B5EF4-FFF2-40B4-BE49-F238E27FC236}">
                      <a16:creationId xmlns:a16="http://schemas.microsoft.com/office/drawing/2014/main" id="{470DE71E-2C61-FB43-834C-B1FBA74A81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42221" y="5656392"/>
                  <a:ext cx="57323" cy="66896"/>
                </a:xfrm>
                <a:custGeom>
                  <a:avLst/>
                  <a:gdLst>
                    <a:gd name="T0" fmla="*/ 3 w 6"/>
                    <a:gd name="T1" fmla="*/ 6 h 7"/>
                    <a:gd name="T2" fmla="*/ 4 w 6"/>
                    <a:gd name="T3" fmla="*/ 1 h 7"/>
                    <a:gd name="T4" fmla="*/ 3 w 6"/>
                    <a:gd name="T5" fmla="*/ 6 h 7"/>
                    <a:gd name="T6" fmla="*/ 3 w 6"/>
                    <a:gd name="T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3" y="6"/>
                      </a:moveTo>
                      <a:cubicBezTo>
                        <a:pt x="0" y="7"/>
                        <a:pt x="1" y="0"/>
                        <a:pt x="4" y="1"/>
                      </a:cubicBezTo>
                      <a:cubicBezTo>
                        <a:pt x="6" y="1"/>
                        <a:pt x="5" y="6"/>
                        <a:pt x="3" y="6"/>
                      </a:cubicBezTo>
                      <a:cubicBezTo>
                        <a:pt x="2" y="6"/>
                        <a:pt x="6" y="6"/>
                        <a:pt x="3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5" name="Freeform 542">
                  <a:extLst>
                    <a:ext uri="{FF2B5EF4-FFF2-40B4-BE49-F238E27FC236}">
                      <a16:creationId xmlns:a16="http://schemas.microsoft.com/office/drawing/2014/main" id="{AC09FDE9-2667-D243-8F77-000542D50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2985" y="5618166"/>
                  <a:ext cx="111465" cy="57338"/>
                </a:xfrm>
                <a:custGeom>
                  <a:avLst/>
                  <a:gdLst>
                    <a:gd name="T0" fmla="*/ 4 w 12"/>
                    <a:gd name="T1" fmla="*/ 6 h 6"/>
                    <a:gd name="T2" fmla="*/ 1 w 12"/>
                    <a:gd name="T3" fmla="*/ 3 h 6"/>
                    <a:gd name="T4" fmla="*/ 8 w 12"/>
                    <a:gd name="T5" fmla="*/ 0 h 6"/>
                    <a:gd name="T6" fmla="*/ 4 w 12"/>
                    <a:gd name="T7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6">
                      <a:moveTo>
                        <a:pt x="4" y="6"/>
                      </a:moveTo>
                      <a:cubicBezTo>
                        <a:pt x="2" y="6"/>
                        <a:pt x="0" y="5"/>
                        <a:pt x="1" y="3"/>
                      </a:cubicBezTo>
                      <a:cubicBezTo>
                        <a:pt x="2" y="1"/>
                        <a:pt x="5" y="1"/>
                        <a:pt x="8" y="0"/>
                      </a:cubicBezTo>
                      <a:cubicBezTo>
                        <a:pt x="12" y="0"/>
                        <a:pt x="6" y="6"/>
                        <a:pt x="4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6" name="Freeform 543">
                  <a:extLst>
                    <a:ext uri="{FF2B5EF4-FFF2-40B4-BE49-F238E27FC236}">
                      <a16:creationId xmlns:a16="http://schemas.microsoft.com/office/drawing/2014/main" id="{DC63CA9A-EE6B-414F-82B3-F2D668150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18653" y="5583125"/>
                  <a:ext cx="63695" cy="25484"/>
                </a:xfrm>
                <a:custGeom>
                  <a:avLst/>
                  <a:gdLst>
                    <a:gd name="T0" fmla="*/ 5 w 7"/>
                    <a:gd name="T1" fmla="*/ 3 h 3"/>
                    <a:gd name="T2" fmla="*/ 3 w 7"/>
                    <a:gd name="T3" fmla="*/ 0 h 3"/>
                    <a:gd name="T4" fmla="*/ 7 w 7"/>
                    <a:gd name="T5" fmla="*/ 1 h 3"/>
                    <a:gd name="T6" fmla="*/ 5 w 7"/>
                    <a:gd name="T7" fmla="*/ 3 h 3"/>
                    <a:gd name="T8" fmla="*/ 5 w 7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3">
                      <a:moveTo>
                        <a:pt x="5" y="3"/>
                      </a:moveTo>
                      <a:cubicBezTo>
                        <a:pt x="4" y="3"/>
                        <a:pt x="0" y="0"/>
                        <a:pt x="3" y="0"/>
                      </a:cubicBezTo>
                      <a:cubicBezTo>
                        <a:pt x="4" y="0"/>
                        <a:pt x="6" y="0"/>
                        <a:pt x="7" y="1"/>
                      </a:cubicBezTo>
                      <a:cubicBezTo>
                        <a:pt x="7" y="1"/>
                        <a:pt x="6" y="3"/>
                        <a:pt x="5" y="3"/>
                      </a:cubicBezTo>
                      <a:cubicBezTo>
                        <a:pt x="4" y="3"/>
                        <a:pt x="7" y="3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7" name="Freeform 544">
                  <a:extLst>
                    <a:ext uri="{FF2B5EF4-FFF2-40B4-BE49-F238E27FC236}">
                      <a16:creationId xmlns:a16="http://schemas.microsoft.com/office/drawing/2014/main" id="{44429DB0-8F9E-6344-B5C4-4518247294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3748" y="5395178"/>
                  <a:ext cx="318472" cy="222990"/>
                </a:xfrm>
                <a:custGeom>
                  <a:avLst/>
                  <a:gdLst>
                    <a:gd name="T0" fmla="*/ 31 w 34"/>
                    <a:gd name="T1" fmla="*/ 21 h 24"/>
                    <a:gd name="T2" fmla="*/ 25 w 34"/>
                    <a:gd name="T3" fmla="*/ 18 h 24"/>
                    <a:gd name="T4" fmla="*/ 24 w 34"/>
                    <a:gd name="T5" fmla="*/ 16 h 24"/>
                    <a:gd name="T6" fmla="*/ 22 w 34"/>
                    <a:gd name="T7" fmla="*/ 17 h 24"/>
                    <a:gd name="T8" fmla="*/ 18 w 34"/>
                    <a:gd name="T9" fmla="*/ 16 h 24"/>
                    <a:gd name="T10" fmla="*/ 16 w 34"/>
                    <a:gd name="T11" fmla="*/ 19 h 24"/>
                    <a:gd name="T12" fmla="*/ 11 w 34"/>
                    <a:gd name="T13" fmla="*/ 23 h 24"/>
                    <a:gd name="T14" fmla="*/ 8 w 34"/>
                    <a:gd name="T15" fmla="*/ 19 h 24"/>
                    <a:gd name="T16" fmla="*/ 2 w 34"/>
                    <a:gd name="T17" fmla="*/ 19 h 24"/>
                    <a:gd name="T18" fmla="*/ 4 w 34"/>
                    <a:gd name="T19" fmla="*/ 16 h 24"/>
                    <a:gd name="T20" fmla="*/ 5 w 34"/>
                    <a:gd name="T21" fmla="*/ 10 h 24"/>
                    <a:gd name="T22" fmla="*/ 6 w 34"/>
                    <a:gd name="T23" fmla="*/ 3 h 24"/>
                    <a:gd name="T24" fmla="*/ 11 w 34"/>
                    <a:gd name="T25" fmla="*/ 3 h 24"/>
                    <a:gd name="T26" fmla="*/ 12 w 34"/>
                    <a:gd name="T27" fmla="*/ 5 h 24"/>
                    <a:gd name="T28" fmla="*/ 14 w 34"/>
                    <a:gd name="T29" fmla="*/ 4 h 24"/>
                    <a:gd name="T30" fmla="*/ 17 w 34"/>
                    <a:gd name="T31" fmla="*/ 6 h 24"/>
                    <a:gd name="T32" fmla="*/ 20 w 34"/>
                    <a:gd name="T33" fmla="*/ 7 h 24"/>
                    <a:gd name="T34" fmla="*/ 25 w 34"/>
                    <a:gd name="T35" fmla="*/ 10 h 24"/>
                    <a:gd name="T36" fmla="*/ 28 w 34"/>
                    <a:gd name="T37" fmla="*/ 15 h 24"/>
                    <a:gd name="T38" fmla="*/ 30 w 34"/>
                    <a:gd name="T39" fmla="*/ 15 h 24"/>
                    <a:gd name="T40" fmla="*/ 33 w 34"/>
                    <a:gd name="T41" fmla="*/ 17 h 24"/>
                    <a:gd name="T42" fmla="*/ 34 w 34"/>
                    <a:gd name="T43" fmla="*/ 18 h 24"/>
                    <a:gd name="T44" fmla="*/ 31 w 34"/>
                    <a:gd name="T45" fmla="*/ 21 h 24"/>
                    <a:gd name="T46" fmla="*/ 31 w 34"/>
                    <a:gd name="T47" fmla="*/ 2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4" h="24">
                      <a:moveTo>
                        <a:pt x="31" y="21"/>
                      </a:moveTo>
                      <a:cubicBezTo>
                        <a:pt x="30" y="20"/>
                        <a:pt x="27" y="19"/>
                        <a:pt x="25" y="18"/>
                      </a:cubicBezTo>
                      <a:cubicBezTo>
                        <a:pt x="24" y="18"/>
                        <a:pt x="25" y="17"/>
                        <a:pt x="24" y="16"/>
                      </a:cubicBezTo>
                      <a:cubicBezTo>
                        <a:pt x="24" y="16"/>
                        <a:pt x="22" y="17"/>
                        <a:pt x="22" y="17"/>
                      </a:cubicBezTo>
                      <a:cubicBezTo>
                        <a:pt x="20" y="17"/>
                        <a:pt x="20" y="15"/>
                        <a:pt x="18" y="16"/>
                      </a:cubicBezTo>
                      <a:cubicBezTo>
                        <a:pt x="18" y="17"/>
                        <a:pt x="17" y="18"/>
                        <a:pt x="16" y="19"/>
                      </a:cubicBezTo>
                      <a:cubicBezTo>
                        <a:pt x="14" y="20"/>
                        <a:pt x="13" y="22"/>
                        <a:pt x="11" y="23"/>
                      </a:cubicBezTo>
                      <a:cubicBezTo>
                        <a:pt x="8" y="24"/>
                        <a:pt x="10" y="20"/>
                        <a:pt x="8" y="19"/>
                      </a:cubicBezTo>
                      <a:cubicBezTo>
                        <a:pt x="8" y="18"/>
                        <a:pt x="3" y="19"/>
                        <a:pt x="2" y="19"/>
                      </a:cubicBezTo>
                      <a:cubicBezTo>
                        <a:pt x="0" y="19"/>
                        <a:pt x="4" y="16"/>
                        <a:pt x="4" y="16"/>
                      </a:cubicBezTo>
                      <a:cubicBezTo>
                        <a:pt x="6" y="14"/>
                        <a:pt x="5" y="12"/>
                        <a:pt x="5" y="10"/>
                      </a:cubicBezTo>
                      <a:cubicBezTo>
                        <a:pt x="5" y="8"/>
                        <a:pt x="5" y="5"/>
                        <a:pt x="6" y="3"/>
                      </a:cubicBezTo>
                      <a:cubicBezTo>
                        <a:pt x="7" y="0"/>
                        <a:pt x="10" y="0"/>
                        <a:pt x="11" y="3"/>
                      </a:cubicBezTo>
                      <a:cubicBezTo>
                        <a:pt x="11" y="4"/>
                        <a:pt x="11" y="6"/>
                        <a:pt x="12" y="5"/>
                      </a:cubicBezTo>
                      <a:cubicBezTo>
                        <a:pt x="13" y="5"/>
                        <a:pt x="13" y="4"/>
                        <a:pt x="14" y="4"/>
                      </a:cubicBezTo>
                      <a:cubicBezTo>
                        <a:pt x="15" y="5"/>
                        <a:pt x="16" y="6"/>
                        <a:pt x="17" y="6"/>
                      </a:cubicBezTo>
                      <a:cubicBezTo>
                        <a:pt x="18" y="7"/>
                        <a:pt x="19" y="7"/>
                        <a:pt x="20" y="7"/>
                      </a:cubicBezTo>
                      <a:cubicBezTo>
                        <a:pt x="21" y="8"/>
                        <a:pt x="23" y="9"/>
                        <a:pt x="25" y="10"/>
                      </a:cubicBezTo>
                      <a:cubicBezTo>
                        <a:pt x="28" y="11"/>
                        <a:pt x="28" y="12"/>
                        <a:pt x="28" y="15"/>
                      </a:cubicBezTo>
                      <a:cubicBezTo>
                        <a:pt x="28" y="16"/>
                        <a:pt x="30" y="16"/>
                        <a:pt x="30" y="15"/>
                      </a:cubicBezTo>
                      <a:cubicBezTo>
                        <a:pt x="32" y="15"/>
                        <a:pt x="32" y="16"/>
                        <a:pt x="33" y="17"/>
                      </a:cubicBezTo>
                      <a:cubicBezTo>
                        <a:pt x="34" y="17"/>
                        <a:pt x="34" y="17"/>
                        <a:pt x="34" y="18"/>
                      </a:cubicBezTo>
                      <a:cubicBezTo>
                        <a:pt x="33" y="19"/>
                        <a:pt x="33" y="21"/>
                        <a:pt x="31" y="21"/>
                      </a:cubicBezTo>
                      <a:cubicBezTo>
                        <a:pt x="30" y="20"/>
                        <a:pt x="33" y="21"/>
                        <a:pt x="31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8" name="Freeform 545">
                  <a:extLst>
                    <a:ext uri="{FF2B5EF4-FFF2-40B4-BE49-F238E27FC236}">
                      <a16:creationId xmlns:a16="http://schemas.microsoft.com/office/drawing/2014/main" id="{94A99853-6401-E547-B58B-F9E8C5711D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47956" y="5376063"/>
                  <a:ext cx="63695" cy="47785"/>
                </a:xfrm>
                <a:custGeom>
                  <a:avLst/>
                  <a:gdLst>
                    <a:gd name="T0" fmla="*/ 5 w 7"/>
                    <a:gd name="T1" fmla="*/ 4 h 5"/>
                    <a:gd name="T2" fmla="*/ 1 w 7"/>
                    <a:gd name="T3" fmla="*/ 0 h 5"/>
                    <a:gd name="T4" fmla="*/ 5 w 7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5" y="4"/>
                      </a:moveTo>
                      <a:cubicBezTo>
                        <a:pt x="3" y="5"/>
                        <a:pt x="0" y="0"/>
                        <a:pt x="1" y="0"/>
                      </a:cubicBezTo>
                      <a:cubicBezTo>
                        <a:pt x="2" y="1"/>
                        <a:pt x="7" y="3"/>
                        <a:pt x="5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59" name="Freeform 546">
                  <a:extLst>
                    <a:ext uri="{FF2B5EF4-FFF2-40B4-BE49-F238E27FC236}">
                      <a16:creationId xmlns:a16="http://schemas.microsoft.com/office/drawing/2014/main" id="{3E706BAF-DD32-9349-8F13-8C4DF0F614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8844" y="5385621"/>
                  <a:ext cx="35033" cy="47785"/>
                </a:xfrm>
                <a:custGeom>
                  <a:avLst/>
                  <a:gdLst>
                    <a:gd name="T0" fmla="*/ 3 w 4"/>
                    <a:gd name="T1" fmla="*/ 4 h 5"/>
                    <a:gd name="T2" fmla="*/ 0 w 4"/>
                    <a:gd name="T3" fmla="*/ 1 h 5"/>
                    <a:gd name="T4" fmla="*/ 3 w 4"/>
                    <a:gd name="T5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5">
                      <a:moveTo>
                        <a:pt x="3" y="4"/>
                      </a:moveTo>
                      <a:cubicBezTo>
                        <a:pt x="1" y="5"/>
                        <a:pt x="0" y="2"/>
                        <a:pt x="0" y="1"/>
                      </a:cubicBezTo>
                      <a:cubicBezTo>
                        <a:pt x="1" y="0"/>
                        <a:pt x="4" y="3"/>
                        <a:pt x="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0" name="Freeform 547">
                  <a:extLst>
                    <a:ext uri="{FF2B5EF4-FFF2-40B4-BE49-F238E27FC236}">
                      <a16:creationId xmlns:a16="http://schemas.microsoft.com/office/drawing/2014/main" id="{763DDE53-8BCA-C441-8282-0103F34C02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2856" y="5207233"/>
                  <a:ext cx="28662" cy="57338"/>
                </a:xfrm>
                <a:custGeom>
                  <a:avLst/>
                  <a:gdLst>
                    <a:gd name="T0" fmla="*/ 3 w 3"/>
                    <a:gd name="T1" fmla="*/ 5 h 6"/>
                    <a:gd name="T2" fmla="*/ 3 w 3"/>
                    <a:gd name="T3" fmla="*/ 2 h 6"/>
                    <a:gd name="T4" fmla="*/ 1 w 3"/>
                    <a:gd name="T5" fmla="*/ 1 h 6"/>
                    <a:gd name="T6" fmla="*/ 1 w 3"/>
                    <a:gd name="T7" fmla="*/ 4 h 6"/>
                    <a:gd name="T8" fmla="*/ 3 w 3"/>
                    <a:gd name="T9" fmla="*/ 5 h 6"/>
                    <a:gd name="T10" fmla="*/ 3 w 3"/>
                    <a:gd name="T11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6">
                      <a:moveTo>
                        <a:pt x="3" y="5"/>
                      </a:moveTo>
                      <a:cubicBezTo>
                        <a:pt x="3" y="4"/>
                        <a:pt x="3" y="3"/>
                        <a:pt x="3" y="2"/>
                      </a:cubicBezTo>
                      <a:cubicBezTo>
                        <a:pt x="3" y="2"/>
                        <a:pt x="1" y="0"/>
                        <a:pt x="1" y="1"/>
                      </a:cubicBezTo>
                      <a:cubicBezTo>
                        <a:pt x="1" y="2"/>
                        <a:pt x="0" y="4"/>
                        <a:pt x="1" y="4"/>
                      </a:cubicBezTo>
                      <a:cubicBezTo>
                        <a:pt x="1" y="5"/>
                        <a:pt x="2" y="6"/>
                        <a:pt x="3" y="5"/>
                      </a:cubicBezTo>
                      <a:cubicBezTo>
                        <a:pt x="3" y="4"/>
                        <a:pt x="2" y="6"/>
                        <a:pt x="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1" name="Freeform 548">
                  <a:extLst>
                    <a:ext uri="{FF2B5EF4-FFF2-40B4-BE49-F238E27FC236}">
                      <a16:creationId xmlns:a16="http://schemas.microsoft.com/office/drawing/2014/main" id="{B0B9D9C5-0008-AD45-88C9-2E7170CF32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2730" y="4719845"/>
                  <a:ext cx="1343950" cy="984332"/>
                </a:xfrm>
                <a:custGeom>
                  <a:avLst/>
                  <a:gdLst>
                    <a:gd name="T0" fmla="*/ 63 w 144"/>
                    <a:gd name="T1" fmla="*/ 86 h 105"/>
                    <a:gd name="T2" fmla="*/ 81 w 144"/>
                    <a:gd name="T3" fmla="*/ 76 h 105"/>
                    <a:gd name="T4" fmla="*/ 91 w 144"/>
                    <a:gd name="T5" fmla="*/ 67 h 105"/>
                    <a:gd name="T6" fmla="*/ 103 w 144"/>
                    <a:gd name="T7" fmla="*/ 68 h 105"/>
                    <a:gd name="T8" fmla="*/ 87 w 144"/>
                    <a:gd name="T9" fmla="*/ 66 h 105"/>
                    <a:gd name="T10" fmla="*/ 80 w 144"/>
                    <a:gd name="T11" fmla="*/ 48 h 105"/>
                    <a:gd name="T12" fmla="*/ 67 w 144"/>
                    <a:gd name="T13" fmla="*/ 49 h 105"/>
                    <a:gd name="T14" fmla="*/ 64 w 144"/>
                    <a:gd name="T15" fmla="*/ 40 h 105"/>
                    <a:gd name="T16" fmla="*/ 54 w 144"/>
                    <a:gd name="T17" fmla="*/ 32 h 105"/>
                    <a:gd name="T18" fmla="*/ 53 w 144"/>
                    <a:gd name="T19" fmla="*/ 38 h 105"/>
                    <a:gd name="T20" fmla="*/ 52 w 144"/>
                    <a:gd name="T21" fmla="*/ 39 h 105"/>
                    <a:gd name="T22" fmla="*/ 37 w 144"/>
                    <a:gd name="T23" fmla="*/ 38 h 105"/>
                    <a:gd name="T24" fmla="*/ 5 w 144"/>
                    <a:gd name="T25" fmla="*/ 32 h 105"/>
                    <a:gd name="T26" fmla="*/ 8 w 144"/>
                    <a:gd name="T27" fmla="*/ 26 h 105"/>
                    <a:gd name="T28" fmla="*/ 16 w 144"/>
                    <a:gd name="T29" fmla="*/ 2 h 105"/>
                    <a:gd name="T30" fmla="*/ 18 w 144"/>
                    <a:gd name="T31" fmla="*/ 18 h 105"/>
                    <a:gd name="T32" fmla="*/ 26 w 144"/>
                    <a:gd name="T33" fmla="*/ 29 h 105"/>
                    <a:gd name="T34" fmla="*/ 20 w 144"/>
                    <a:gd name="T35" fmla="*/ 19 h 105"/>
                    <a:gd name="T36" fmla="*/ 22 w 144"/>
                    <a:gd name="T37" fmla="*/ 13 h 105"/>
                    <a:gd name="T38" fmla="*/ 25 w 144"/>
                    <a:gd name="T39" fmla="*/ 7 h 105"/>
                    <a:gd name="T40" fmla="*/ 34 w 144"/>
                    <a:gd name="T41" fmla="*/ 3 h 105"/>
                    <a:gd name="T42" fmla="*/ 43 w 144"/>
                    <a:gd name="T43" fmla="*/ 16 h 105"/>
                    <a:gd name="T44" fmla="*/ 52 w 144"/>
                    <a:gd name="T45" fmla="*/ 16 h 105"/>
                    <a:gd name="T46" fmla="*/ 54 w 144"/>
                    <a:gd name="T47" fmla="*/ 15 h 105"/>
                    <a:gd name="T48" fmla="*/ 66 w 144"/>
                    <a:gd name="T49" fmla="*/ 13 h 105"/>
                    <a:gd name="T50" fmla="*/ 70 w 144"/>
                    <a:gd name="T51" fmla="*/ 21 h 105"/>
                    <a:gd name="T52" fmla="*/ 76 w 144"/>
                    <a:gd name="T53" fmla="*/ 22 h 105"/>
                    <a:gd name="T54" fmla="*/ 81 w 144"/>
                    <a:gd name="T55" fmla="*/ 23 h 105"/>
                    <a:gd name="T56" fmla="*/ 86 w 144"/>
                    <a:gd name="T57" fmla="*/ 23 h 105"/>
                    <a:gd name="T58" fmla="*/ 92 w 144"/>
                    <a:gd name="T59" fmla="*/ 28 h 105"/>
                    <a:gd name="T60" fmla="*/ 94 w 144"/>
                    <a:gd name="T61" fmla="*/ 31 h 105"/>
                    <a:gd name="T62" fmla="*/ 100 w 144"/>
                    <a:gd name="T63" fmla="*/ 29 h 105"/>
                    <a:gd name="T64" fmla="*/ 99 w 144"/>
                    <a:gd name="T65" fmla="*/ 38 h 105"/>
                    <a:gd name="T66" fmla="*/ 104 w 144"/>
                    <a:gd name="T67" fmla="*/ 38 h 105"/>
                    <a:gd name="T68" fmla="*/ 109 w 144"/>
                    <a:gd name="T69" fmla="*/ 40 h 105"/>
                    <a:gd name="T70" fmla="*/ 106 w 144"/>
                    <a:gd name="T71" fmla="*/ 45 h 105"/>
                    <a:gd name="T72" fmla="*/ 118 w 144"/>
                    <a:gd name="T73" fmla="*/ 54 h 105"/>
                    <a:gd name="T74" fmla="*/ 124 w 144"/>
                    <a:gd name="T75" fmla="*/ 55 h 105"/>
                    <a:gd name="T76" fmla="*/ 128 w 144"/>
                    <a:gd name="T77" fmla="*/ 60 h 105"/>
                    <a:gd name="T78" fmla="*/ 141 w 144"/>
                    <a:gd name="T79" fmla="*/ 64 h 105"/>
                    <a:gd name="T80" fmla="*/ 139 w 144"/>
                    <a:gd name="T81" fmla="*/ 69 h 105"/>
                    <a:gd name="T82" fmla="*/ 133 w 144"/>
                    <a:gd name="T83" fmla="*/ 73 h 105"/>
                    <a:gd name="T84" fmla="*/ 128 w 144"/>
                    <a:gd name="T85" fmla="*/ 77 h 105"/>
                    <a:gd name="T86" fmla="*/ 125 w 144"/>
                    <a:gd name="T87" fmla="*/ 74 h 105"/>
                    <a:gd name="T88" fmla="*/ 120 w 144"/>
                    <a:gd name="T89" fmla="*/ 72 h 105"/>
                    <a:gd name="T90" fmla="*/ 113 w 144"/>
                    <a:gd name="T91" fmla="*/ 67 h 105"/>
                    <a:gd name="T92" fmla="*/ 108 w 144"/>
                    <a:gd name="T93" fmla="*/ 70 h 105"/>
                    <a:gd name="T94" fmla="*/ 118 w 144"/>
                    <a:gd name="T95" fmla="*/ 80 h 105"/>
                    <a:gd name="T96" fmla="*/ 123 w 144"/>
                    <a:gd name="T97" fmla="*/ 82 h 105"/>
                    <a:gd name="T98" fmla="*/ 128 w 144"/>
                    <a:gd name="T99" fmla="*/ 93 h 105"/>
                    <a:gd name="T100" fmla="*/ 126 w 144"/>
                    <a:gd name="T101" fmla="*/ 95 h 105"/>
                    <a:gd name="T102" fmla="*/ 118 w 144"/>
                    <a:gd name="T103" fmla="*/ 96 h 105"/>
                    <a:gd name="T104" fmla="*/ 110 w 144"/>
                    <a:gd name="T105" fmla="*/ 93 h 105"/>
                    <a:gd name="T106" fmla="*/ 109 w 144"/>
                    <a:gd name="T107" fmla="*/ 94 h 105"/>
                    <a:gd name="T108" fmla="*/ 103 w 144"/>
                    <a:gd name="T109" fmla="*/ 99 h 105"/>
                    <a:gd name="T110" fmla="*/ 91 w 144"/>
                    <a:gd name="T111" fmla="*/ 90 h 105"/>
                    <a:gd name="T112" fmla="*/ 77 w 144"/>
                    <a:gd name="T113" fmla="*/ 83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44" h="105">
                      <a:moveTo>
                        <a:pt x="77" y="83"/>
                      </a:moveTo>
                      <a:cubicBezTo>
                        <a:pt x="76" y="86"/>
                        <a:pt x="74" y="83"/>
                        <a:pt x="71" y="84"/>
                      </a:cubicBezTo>
                      <a:cubicBezTo>
                        <a:pt x="70" y="84"/>
                        <a:pt x="69" y="85"/>
                        <a:pt x="68" y="86"/>
                      </a:cubicBezTo>
                      <a:cubicBezTo>
                        <a:pt x="66" y="87"/>
                        <a:pt x="65" y="86"/>
                        <a:pt x="63" y="86"/>
                      </a:cubicBezTo>
                      <a:cubicBezTo>
                        <a:pt x="60" y="85"/>
                        <a:pt x="56" y="83"/>
                        <a:pt x="60" y="80"/>
                      </a:cubicBezTo>
                      <a:cubicBezTo>
                        <a:pt x="62" y="78"/>
                        <a:pt x="62" y="76"/>
                        <a:pt x="65" y="76"/>
                      </a:cubicBezTo>
                      <a:cubicBezTo>
                        <a:pt x="68" y="77"/>
                        <a:pt x="71" y="78"/>
                        <a:pt x="75" y="77"/>
                      </a:cubicBezTo>
                      <a:cubicBezTo>
                        <a:pt x="77" y="77"/>
                        <a:pt x="79" y="76"/>
                        <a:pt x="81" y="76"/>
                      </a:cubicBezTo>
                      <a:cubicBezTo>
                        <a:pt x="82" y="76"/>
                        <a:pt x="81" y="75"/>
                        <a:pt x="81" y="74"/>
                      </a:cubicBezTo>
                      <a:cubicBezTo>
                        <a:pt x="78" y="72"/>
                        <a:pt x="77" y="71"/>
                        <a:pt x="80" y="69"/>
                      </a:cubicBezTo>
                      <a:cubicBezTo>
                        <a:pt x="82" y="66"/>
                        <a:pt x="84" y="66"/>
                        <a:pt x="87" y="66"/>
                      </a:cubicBezTo>
                      <a:cubicBezTo>
                        <a:pt x="88" y="66"/>
                        <a:pt x="90" y="66"/>
                        <a:pt x="91" y="67"/>
                      </a:cubicBezTo>
                      <a:cubicBezTo>
                        <a:pt x="93" y="68"/>
                        <a:pt x="93" y="69"/>
                        <a:pt x="93" y="71"/>
                      </a:cubicBezTo>
                      <a:cubicBezTo>
                        <a:pt x="94" y="73"/>
                        <a:pt x="95" y="70"/>
                        <a:pt x="96" y="70"/>
                      </a:cubicBezTo>
                      <a:cubicBezTo>
                        <a:pt x="96" y="69"/>
                        <a:pt x="99" y="70"/>
                        <a:pt x="99" y="70"/>
                      </a:cubicBezTo>
                      <a:cubicBezTo>
                        <a:pt x="100" y="70"/>
                        <a:pt x="103" y="70"/>
                        <a:pt x="103" y="68"/>
                      </a:cubicBezTo>
                      <a:cubicBezTo>
                        <a:pt x="103" y="67"/>
                        <a:pt x="100" y="66"/>
                        <a:pt x="99" y="66"/>
                      </a:cubicBezTo>
                      <a:cubicBezTo>
                        <a:pt x="97" y="65"/>
                        <a:pt x="96" y="64"/>
                        <a:pt x="95" y="63"/>
                      </a:cubicBezTo>
                      <a:cubicBezTo>
                        <a:pt x="94" y="63"/>
                        <a:pt x="93" y="65"/>
                        <a:pt x="93" y="66"/>
                      </a:cubicBezTo>
                      <a:cubicBezTo>
                        <a:pt x="92" y="67"/>
                        <a:pt x="88" y="66"/>
                        <a:pt x="87" y="66"/>
                      </a:cubicBezTo>
                      <a:cubicBezTo>
                        <a:pt x="81" y="65"/>
                        <a:pt x="89" y="63"/>
                        <a:pt x="88" y="61"/>
                      </a:cubicBezTo>
                      <a:cubicBezTo>
                        <a:pt x="87" y="58"/>
                        <a:pt x="86" y="54"/>
                        <a:pt x="84" y="52"/>
                      </a:cubicBezTo>
                      <a:cubicBezTo>
                        <a:pt x="83" y="52"/>
                        <a:pt x="81" y="53"/>
                        <a:pt x="81" y="52"/>
                      </a:cubicBezTo>
                      <a:cubicBezTo>
                        <a:pt x="81" y="51"/>
                        <a:pt x="81" y="49"/>
                        <a:pt x="80" y="48"/>
                      </a:cubicBezTo>
                      <a:cubicBezTo>
                        <a:pt x="79" y="47"/>
                        <a:pt x="78" y="53"/>
                        <a:pt x="79" y="53"/>
                      </a:cubicBezTo>
                      <a:cubicBezTo>
                        <a:pt x="78" y="53"/>
                        <a:pt x="75" y="46"/>
                        <a:pt x="75" y="46"/>
                      </a:cubicBezTo>
                      <a:cubicBezTo>
                        <a:pt x="73" y="46"/>
                        <a:pt x="72" y="47"/>
                        <a:pt x="71" y="48"/>
                      </a:cubicBezTo>
                      <a:cubicBezTo>
                        <a:pt x="70" y="48"/>
                        <a:pt x="67" y="50"/>
                        <a:pt x="67" y="49"/>
                      </a:cubicBezTo>
                      <a:cubicBezTo>
                        <a:pt x="67" y="46"/>
                        <a:pt x="66" y="46"/>
                        <a:pt x="69" y="46"/>
                      </a:cubicBezTo>
                      <a:cubicBezTo>
                        <a:pt x="70" y="46"/>
                        <a:pt x="71" y="45"/>
                        <a:pt x="71" y="44"/>
                      </a:cubicBezTo>
                      <a:cubicBezTo>
                        <a:pt x="72" y="43"/>
                        <a:pt x="69" y="43"/>
                        <a:pt x="69" y="43"/>
                      </a:cubicBezTo>
                      <a:cubicBezTo>
                        <a:pt x="68" y="42"/>
                        <a:pt x="64" y="40"/>
                        <a:pt x="64" y="40"/>
                      </a:cubicBezTo>
                      <a:cubicBezTo>
                        <a:pt x="64" y="37"/>
                        <a:pt x="63" y="39"/>
                        <a:pt x="62" y="39"/>
                      </a:cubicBezTo>
                      <a:cubicBezTo>
                        <a:pt x="61" y="39"/>
                        <a:pt x="62" y="34"/>
                        <a:pt x="60" y="35"/>
                      </a:cubicBezTo>
                      <a:cubicBezTo>
                        <a:pt x="59" y="35"/>
                        <a:pt x="59" y="36"/>
                        <a:pt x="57" y="34"/>
                      </a:cubicBezTo>
                      <a:cubicBezTo>
                        <a:pt x="56" y="34"/>
                        <a:pt x="55" y="32"/>
                        <a:pt x="54" y="32"/>
                      </a:cubicBezTo>
                      <a:cubicBezTo>
                        <a:pt x="54" y="32"/>
                        <a:pt x="55" y="33"/>
                        <a:pt x="55" y="33"/>
                      </a:cubicBezTo>
                      <a:cubicBezTo>
                        <a:pt x="55" y="33"/>
                        <a:pt x="52" y="33"/>
                        <a:pt x="52" y="34"/>
                      </a:cubicBezTo>
                      <a:cubicBezTo>
                        <a:pt x="53" y="35"/>
                        <a:pt x="55" y="34"/>
                        <a:pt x="56" y="36"/>
                      </a:cubicBezTo>
                      <a:cubicBezTo>
                        <a:pt x="56" y="38"/>
                        <a:pt x="54" y="38"/>
                        <a:pt x="53" y="38"/>
                      </a:cubicBezTo>
                      <a:cubicBezTo>
                        <a:pt x="51" y="39"/>
                        <a:pt x="46" y="35"/>
                        <a:pt x="44" y="37"/>
                      </a:cubicBezTo>
                      <a:cubicBezTo>
                        <a:pt x="43" y="37"/>
                        <a:pt x="45" y="38"/>
                        <a:pt x="46" y="39"/>
                      </a:cubicBezTo>
                      <a:cubicBezTo>
                        <a:pt x="46" y="40"/>
                        <a:pt x="47" y="39"/>
                        <a:pt x="48" y="39"/>
                      </a:cubicBezTo>
                      <a:cubicBezTo>
                        <a:pt x="49" y="39"/>
                        <a:pt x="52" y="38"/>
                        <a:pt x="52" y="39"/>
                      </a:cubicBezTo>
                      <a:cubicBezTo>
                        <a:pt x="52" y="40"/>
                        <a:pt x="51" y="41"/>
                        <a:pt x="50" y="42"/>
                      </a:cubicBezTo>
                      <a:cubicBezTo>
                        <a:pt x="50" y="42"/>
                        <a:pt x="39" y="35"/>
                        <a:pt x="37" y="36"/>
                      </a:cubicBezTo>
                      <a:cubicBezTo>
                        <a:pt x="38" y="36"/>
                        <a:pt x="39" y="37"/>
                        <a:pt x="40" y="37"/>
                      </a:cubicBezTo>
                      <a:cubicBezTo>
                        <a:pt x="42" y="39"/>
                        <a:pt x="37" y="38"/>
                        <a:pt x="37" y="38"/>
                      </a:cubicBezTo>
                      <a:cubicBezTo>
                        <a:pt x="34" y="36"/>
                        <a:pt x="30" y="38"/>
                        <a:pt x="27" y="37"/>
                      </a:cubicBezTo>
                      <a:cubicBezTo>
                        <a:pt x="23" y="36"/>
                        <a:pt x="20" y="37"/>
                        <a:pt x="17" y="34"/>
                      </a:cubicBezTo>
                      <a:cubicBezTo>
                        <a:pt x="14" y="32"/>
                        <a:pt x="12" y="35"/>
                        <a:pt x="9" y="34"/>
                      </a:cubicBezTo>
                      <a:cubicBezTo>
                        <a:pt x="8" y="33"/>
                        <a:pt x="6" y="33"/>
                        <a:pt x="5" y="32"/>
                      </a:cubicBezTo>
                      <a:cubicBezTo>
                        <a:pt x="5" y="31"/>
                        <a:pt x="2" y="28"/>
                        <a:pt x="4" y="28"/>
                      </a:cubicBezTo>
                      <a:cubicBezTo>
                        <a:pt x="7" y="28"/>
                        <a:pt x="11" y="31"/>
                        <a:pt x="14" y="29"/>
                      </a:cubicBezTo>
                      <a:cubicBezTo>
                        <a:pt x="15" y="28"/>
                        <a:pt x="13" y="27"/>
                        <a:pt x="13" y="27"/>
                      </a:cubicBezTo>
                      <a:cubicBezTo>
                        <a:pt x="11" y="26"/>
                        <a:pt x="9" y="26"/>
                        <a:pt x="8" y="26"/>
                      </a:cubicBezTo>
                      <a:cubicBezTo>
                        <a:pt x="5" y="26"/>
                        <a:pt x="0" y="26"/>
                        <a:pt x="0" y="23"/>
                      </a:cubicBezTo>
                      <a:cubicBezTo>
                        <a:pt x="0" y="19"/>
                        <a:pt x="0" y="16"/>
                        <a:pt x="2" y="12"/>
                      </a:cubicBezTo>
                      <a:cubicBezTo>
                        <a:pt x="3" y="9"/>
                        <a:pt x="6" y="7"/>
                        <a:pt x="9" y="5"/>
                      </a:cubicBezTo>
                      <a:cubicBezTo>
                        <a:pt x="11" y="3"/>
                        <a:pt x="13" y="3"/>
                        <a:pt x="16" y="2"/>
                      </a:cubicBezTo>
                      <a:cubicBezTo>
                        <a:pt x="18" y="2"/>
                        <a:pt x="24" y="0"/>
                        <a:pt x="25" y="3"/>
                      </a:cubicBezTo>
                      <a:cubicBezTo>
                        <a:pt x="25" y="2"/>
                        <a:pt x="20" y="7"/>
                        <a:pt x="19" y="7"/>
                      </a:cubicBezTo>
                      <a:cubicBezTo>
                        <a:pt x="17" y="9"/>
                        <a:pt x="15" y="11"/>
                        <a:pt x="17" y="13"/>
                      </a:cubicBezTo>
                      <a:cubicBezTo>
                        <a:pt x="19" y="15"/>
                        <a:pt x="17" y="16"/>
                        <a:pt x="18" y="18"/>
                      </a:cubicBezTo>
                      <a:cubicBezTo>
                        <a:pt x="18" y="20"/>
                        <a:pt x="20" y="21"/>
                        <a:pt x="21" y="22"/>
                      </a:cubicBezTo>
                      <a:cubicBezTo>
                        <a:pt x="22" y="23"/>
                        <a:pt x="24" y="24"/>
                        <a:pt x="25" y="25"/>
                      </a:cubicBezTo>
                      <a:cubicBezTo>
                        <a:pt x="26" y="26"/>
                        <a:pt x="22" y="26"/>
                        <a:pt x="22" y="27"/>
                      </a:cubicBezTo>
                      <a:cubicBezTo>
                        <a:pt x="22" y="26"/>
                        <a:pt x="26" y="29"/>
                        <a:pt x="26" y="29"/>
                      </a:cubicBezTo>
                      <a:cubicBezTo>
                        <a:pt x="27" y="28"/>
                        <a:pt x="26" y="26"/>
                        <a:pt x="26" y="25"/>
                      </a:cubicBezTo>
                      <a:cubicBezTo>
                        <a:pt x="26" y="25"/>
                        <a:pt x="28" y="24"/>
                        <a:pt x="27" y="23"/>
                      </a:cubicBezTo>
                      <a:cubicBezTo>
                        <a:pt x="26" y="22"/>
                        <a:pt x="22" y="21"/>
                        <a:pt x="21" y="20"/>
                      </a:cubicBezTo>
                      <a:cubicBezTo>
                        <a:pt x="20" y="20"/>
                        <a:pt x="19" y="19"/>
                        <a:pt x="20" y="19"/>
                      </a:cubicBezTo>
                      <a:cubicBezTo>
                        <a:pt x="22" y="19"/>
                        <a:pt x="22" y="18"/>
                        <a:pt x="23" y="17"/>
                      </a:cubicBezTo>
                      <a:cubicBezTo>
                        <a:pt x="25" y="16"/>
                        <a:pt x="28" y="18"/>
                        <a:pt x="29" y="19"/>
                      </a:cubicBezTo>
                      <a:cubicBezTo>
                        <a:pt x="28" y="18"/>
                        <a:pt x="27" y="17"/>
                        <a:pt x="27" y="16"/>
                      </a:cubicBezTo>
                      <a:cubicBezTo>
                        <a:pt x="27" y="14"/>
                        <a:pt x="22" y="15"/>
                        <a:pt x="22" y="13"/>
                      </a:cubicBezTo>
                      <a:cubicBezTo>
                        <a:pt x="20" y="7"/>
                        <a:pt x="29" y="12"/>
                        <a:pt x="29" y="12"/>
                      </a:cubicBezTo>
                      <a:cubicBezTo>
                        <a:pt x="29" y="11"/>
                        <a:pt x="23" y="9"/>
                        <a:pt x="23" y="9"/>
                      </a:cubicBezTo>
                      <a:cubicBezTo>
                        <a:pt x="23" y="8"/>
                        <a:pt x="28" y="9"/>
                        <a:pt x="28" y="9"/>
                      </a:cubicBezTo>
                      <a:cubicBezTo>
                        <a:pt x="28" y="8"/>
                        <a:pt x="25" y="7"/>
                        <a:pt x="25" y="7"/>
                      </a:cubicBezTo>
                      <a:cubicBezTo>
                        <a:pt x="24" y="6"/>
                        <a:pt x="25" y="6"/>
                        <a:pt x="26" y="6"/>
                      </a:cubicBezTo>
                      <a:cubicBezTo>
                        <a:pt x="27" y="7"/>
                        <a:pt x="27" y="6"/>
                        <a:pt x="28" y="6"/>
                      </a:cubicBezTo>
                      <a:cubicBezTo>
                        <a:pt x="30" y="5"/>
                        <a:pt x="30" y="6"/>
                        <a:pt x="32" y="6"/>
                      </a:cubicBezTo>
                      <a:cubicBezTo>
                        <a:pt x="29" y="5"/>
                        <a:pt x="33" y="3"/>
                        <a:pt x="34" y="3"/>
                      </a:cubicBezTo>
                      <a:cubicBezTo>
                        <a:pt x="36" y="2"/>
                        <a:pt x="42" y="2"/>
                        <a:pt x="43" y="4"/>
                      </a:cubicBezTo>
                      <a:cubicBezTo>
                        <a:pt x="44" y="5"/>
                        <a:pt x="44" y="6"/>
                        <a:pt x="44" y="7"/>
                      </a:cubicBezTo>
                      <a:cubicBezTo>
                        <a:pt x="45" y="8"/>
                        <a:pt x="46" y="9"/>
                        <a:pt x="47" y="10"/>
                      </a:cubicBezTo>
                      <a:cubicBezTo>
                        <a:pt x="48" y="12"/>
                        <a:pt x="43" y="16"/>
                        <a:pt x="43" y="16"/>
                      </a:cubicBezTo>
                      <a:cubicBezTo>
                        <a:pt x="44" y="17"/>
                        <a:pt x="46" y="14"/>
                        <a:pt x="47" y="14"/>
                      </a:cubicBezTo>
                      <a:cubicBezTo>
                        <a:pt x="47" y="14"/>
                        <a:pt x="45" y="20"/>
                        <a:pt x="46" y="19"/>
                      </a:cubicBezTo>
                      <a:cubicBezTo>
                        <a:pt x="47" y="19"/>
                        <a:pt x="47" y="17"/>
                        <a:pt x="48" y="17"/>
                      </a:cubicBezTo>
                      <a:cubicBezTo>
                        <a:pt x="50" y="17"/>
                        <a:pt x="50" y="18"/>
                        <a:pt x="52" y="16"/>
                      </a:cubicBezTo>
                      <a:cubicBezTo>
                        <a:pt x="53" y="15"/>
                        <a:pt x="53" y="16"/>
                        <a:pt x="54" y="17"/>
                      </a:cubicBezTo>
                      <a:cubicBezTo>
                        <a:pt x="55" y="18"/>
                        <a:pt x="54" y="18"/>
                        <a:pt x="54" y="19"/>
                      </a:cubicBezTo>
                      <a:cubicBezTo>
                        <a:pt x="54" y="20"/>
                        <a:pt x="59" y="21"/>
                        <a:pt x="60" y="21"/>
                      </a:cubicBezTo>
                      <a:cubicBezTo>
                        <a:pt x="60" y="21"/>
                        <a:pt x="55" y="16"/>
                        <a:pt x="54" y="15"/>
                      </a:cubicBezTo>
                      <a:cubicBezTo>
                        <a:pt x="54" y="15"/>
                        <a:pt x="63" y="18"/>
                        <a:pt x="63" y="17"/>
                      </a:cubicBezTo>
                      <a:cubicBezTo>
                        <a:pt x="63" y="17"/>
                        <a:pt x="57" y="16"/>
                        <a:pt x="57" y="14"/>
                      </a:cubicBezTo>
                      <a:cubicBezTo>
                        <a:pt x="57" y="13"/>
                        <a:pt x="60" y="12"/>
                        <a:pt x="61" y="12"/>
                      </a:cubicBezTo>
                      <a:cubicBezTo>
                        <a:pt x="63" y="11"/>
                        <a:pt x="64" y="12"/>
                        <a:pt x="66" y="13"/>
                      </a:cubicBezTo>
                      <a:cubicBezTo>
                        <a:pt x="69" y="14"/>
                        <a:pt x="73" y="13"/>
                        <a:pt x="74" y="17"/>
                      </a:cubicBezTo>
                      <a:cubicBezTo>
                        <a:pt x="74" y="17"/>
                        <a:pt x="67" y="17"/>
                        <a:pt x="68" y="20"/>
                      </a:cubicBezTo>
                      <a:cubicBezTo>
                        <a:pt x="68" y="19"/>
                        <a:pt x="71" y="18"/>
                        <a:pt x="71" y="18"/>
                      </a:cubicBezTo>
                      <a:cubicBezTo>
                        <a:pt x="73" y="18"/>
                        <a:pt x="70" y="20"/>
                        <a:pt x="70" y="21"/>
                      </a:cubicBezTo>
                      <a:cubicBezTo>
                        <a:pt x="70" y="21"/>
                        <a:pt x="73" y="19"/>
                        <a:pt x="73" y="19"/>
                      </a:cubicBezTo>
                      <a:cubicBezTo>
                        <a:pt x="73" y="18"/>
                        <a:pt x="77" y="18"/>
                        <a:pt x="78" y="19"/>
                      </a:cubicBezTo>
                      <a:cubicBezTo>
                        <a:pt x="82" y="19"/>
                        <a:pt x="73" y="22"/>
                        <a:pt x="74" y="23"/>
                      </a:cubicBezTo>
                      <a:cubicBezTo>
                        <a:pt x="74" y="23"/>
                        <a:pt x="76" y="21"/>
                        <a:pt x="76" y="22"/>
                      </a:cubicBezTo>
                      <a:cubicBezTo>
                        <a:pt x="76" y="23"/>
                        <a:pt x="74" y="25"/>
                        <a:pt x="75" y="26"/>
                      </a:cubicBezTo>
                      <a:cubicBezTo>
                        <a:pt x="74" y="25"/>
                        <a:pt x="78" y="21"/>
                        <a:pt x="79" y="22"/>
                      </a:cubicBezTo>
                      <a:cubicBezTo>
                        <a:pt x="79" y="24"/>
                        <a:pt x="78" y="26"/>
                        <a:pt x="79" y="27"/>
                      </a:cubicBezTo>
                      <a:cubicBezTo>
                        <a:pt x="79" y="27"/>
                        <a:pt x="79" y="23"/>
                        <a:pt x="81" y="23"/>
                      </a:cubicBezTo>
                      <a:cubicBezTo>
                        <a:pt x="83" y="24"/>
                        <a:pt x="80" y="27"/>
                        <a:pt x="81" y="28"/>
                      </a:cubicBezTo>
                      <a:cubicBezTo>
                        <a:pt x="81" y="28"/>
                        <a:pt x="82" y="25"/>
                        <a:pt x="83" y="25"/>
                      </a:cubicBezTo>
                      <a:cubicBezTo>
                        <a:pt x="83" y="25"/>
                        <a:pt x="82" y="28"/>
                        <a:pt x="83" y="28"/>
                      </a:cubicBezTo>
                      <a:cubicBezTo>
                        <a:pt x="82" y="28"/>
                        <a:pt x="85" y="24"/>
                        <a:pt x="86" y="23"/>
                      </a:cubicBezTo>
                      <a:cubicBezTo>
                        <a:pt x="87" y="22"/>
                        <a:pt x="90" y="23"/>
                        <a:pt x="91" y="24"/>
                      </a:cubicBezTo>
                      <a:cubicBezTo>
                        <a:pt x="93" y="25"/>
                        <a:pt x="94" y="27"/>
                        <a:pt x="91" y="27"/>
                      </a:cubicBezTo>
                      <a:cubicBezTo>
                        <a:pt x="90" y="27"/>
                        <a:pt x="86" y="27"/>
                        <a:pt x="86" y="30"/>
                      </a:cubicBezTo>
                      <a:cubicBezTo>
                        <a:pt x="86" y="29"/>
                        <a:pt x="92" y="27"/>
                        <a:pt x="92" y="28"/>
                      </a:cubicBezTo>
                      <a:cubicBezTo>
                        <a:pt x="92" y="28"/>
                        <a:pt x="88" y="30"/>
                        <a:pt x="88" y="31"/>
                      </a:cubicBezTo>
                      <a:cubicBezTo>
                        <a:pt x="88" y="30"/>
                        <a:pt x="92" y="30"/>
                        <a:pt x="92" y="30"/>
                      </a:cubicBezTo>
                      <a:cubicBezTo>
                        <a:pt x="93" y="29"/>
                        <a:pt x="95" y="26"/>
                        <a:pt x="96" y="27"/>
                      </a:cubicBezTo>
                      <a:cubicBezTo>
                        <a:pt x="97" y="29"/>
                        <a:pt x="96" y="31"/>
                        <a:pt x="94" y="31"/>
                      </a:cubicBezTo>
                      <a:cubicBezTo>
                        <a:pt x="93" y="32"/>
                        <a:pt x="92" y="33"/>
                        <a:pt x="91" y="34"/>
                      </a:cubicBezTo>
                      <a:cubicBezTo>
                        <a:pt x="91" y="34"/>
                        <a:pt x="93" y="32"/>
                        <a:pt x="94" y="32"/>
                      </a:cubicBezTo>
                      <a:cubicBezTo>
                        <a:pt x="94" y="32"/>
                        <a:pt x="93" y="36"/>
                        <a:pt x="93" y="36"/>
                      </a:cubicBezTo>
                      <a:cubicBezTo>
                        <a:pt x="92" y="34"/>
                        <a:pt x="99" y="27"/>
                        <a:pt x="100" y="29"/>
                      </a:cubicBezTo>
                      <a:cubicBezTo>
                        <a:pt x="101" y="30"/>
                        <a:pt x="99" y="31"/>
                        <a:pt x="98" y="31"/>
                      </a:cubicBezTo>
                      <a:cubicBezTo>
                        <a:pt x="99" y="31"/>
                        <a:pt x="102" y="31"/>
                        <a:pt x="103" y="31"/>
                      </a:cubicBezTo>
                      <a:cubicBezTo>
                        <a:pt x="104" y="31"/>
                        <a:pt x="106" y="31"/>
                        <a:pt x="107" y="32"/>
                      </a:cubicBezTo>
                      <a:cubicBezTo>
                        <a:pt x="108" y="35"/>
                        <a:pt x="98" y="35"/>
                        <a:pt x="99" y="38"/>
                      </a:cubicBezTo>
                      <a:cubicBezTo>
                        <a:pt x="99" y="38"/>
                        <a:pt x="102" y="35"/>
                        <a:pt x="103" y="35"/>
                      </a:cubicBezTo>
                      <a:cubicBezTo>
                        <a:pt x="104" y="35"/>
                        <a:pt x="106" y="35"/>
                        <a:pt x="106" y="36"/>
                      </a:cubicBezTo>
                      <a:cubicBezTo>
                        <a:pt x="107" y="37"/>
                        <a:pt x="101" y="39"/>
                        <a:pt x="101" y="39"/>
                      </a:cubicBezTo>
                      <a:cubicBezTo>
                        <a:pt x="101" y="39"/>
                        <a:pt x="104" y="38"/>
                        <a:pt x="104" y="38"/>
                      </a:cubicBezTo>
                      <a:cubicBezTo>
                        <a:pt x="105" y="38"/>
                        <a:pt x="107" y="37"/>
                        <a:pt x="108" y="36"/>
                      </a:cubicBezTo>
                      <a:cubicBezTo>
                        <a:pt x="109" y="36"/>
                        <a:pt x="108" y="35"/>
                        <a:pt x="109" y="34"/>
                      </a:cubicBezTo>
                      <a:cubicBezTo>
                        <a:pt x="110" y="34"/>
                        <a:pt x="112" y="36"/>
                        <a:pt x="112" y="37"/>
                      </a:cubicBezTo>
                      <a:cubicBezTo>
                        <a:pt x="116" y="40"/>
                        <a:pt x="112" y="39"/>
                        <a:pt x="109" y="40"/>
                      </a:cubicBezTo>
                      <a:cubicBezTo>
                        <a:pt x="109" y="40"/>
                        <a:pt x="102" y="42"/>
                        <a:pt x="102" y="41"/>
                      </a:cubicBezTo>
                      <a:cubicBezTo>
                        <a:pt x="102" y="42"/>
                        <a:pt x="118" y="42"/>
                        <a:pt x="117" y="44"/>
                      </a:cubicBezTo>
                      <a:cubicBezTo>
                        <a:pt x="116" y="45"/>
                        <a:pt x="111" y="45"/>
                        <a:pt x="110" y="44"/>
                      </a:cubicBezTo>
                      <a:cubicBezTo>
                        <a:pt x="110" y="44"/>
                        <a:pt x="106" y="45"/>
                        <a:pt x="106" y="45"/>
                      </a:cubicBezTo>
                      <a:cubicBezTo>
                        <a:pt x="107" y="46"/>
                        <a:pt x="110" y="45"/>
                        <a:pt x="110" y="46"/>
                      </a:cubicBezTo>
                      <a:cubicBezTo>
                        <a:pt x="111" y="46"/>
                        <a:pt x="107" y="47"/>
                        <a:pt x="107" y="48"/>
                      </a:cubicBezTo>
                      <a:cubicBezTo>
                        <a:pt x="107" y="50"/>
                        <a:pt x="111" y="51"/>
                        <a:pt x="112" y="51"/>
                      </a:cubicBezTo>
                      <a:cubicBezTo>
                        <a:pt x="114" y="52"/>
                        <a:pt x="117" y="52"/>
                        <a:pt x="118" y="54"/>
                      </a:cubicBezTo>
                      <a:cubicBezTo>
                        <a:pt x="119" y="55"/>
                        <a:pt x="119" y="56"/>
                        <a:pt x="120" y="56"/>
                      </a:cubicBezTo>
                      <a:cubicBezTo>
                        <a:pt x="120" y="56"/>
                        <a:pt x="122" y="55"/>
                        <a:pt x="122" y="55"/>
                      </a:cubicBezTo>
                      <a:cubicBezTo>
                        <a:pt x="122" y="55"/>
                        <a:pt x="122" y="57"/>
                        <a:pt x="123" y="57"/>
                      </a:cubicBezTo>
                      <a:cubicBezTo>
                        <a:pt x="123" y="57"/>
                        <a:pt x="123" y="55"/>
                        <a:pt x="124" y="55"/>
                      </a:cubicBezTo>
                      <a:cubicBezTo>
                        <a:pt x="124" y="55"/>
                        <a:pt x="124" y="57"/>
                        <a:pt x="124" y="57"/>
                      </a:cubicBezTo>
                      <a:cubicBezTo>
                        <a:pt x="124" y="58"/>
                        <a:pt x="126" y="57"/>
                        <a:pt x="127" y="57"/>
                      </a:cubicBezTo>
                      <a:cubicBezTo>
                        <a:pt x="127" y="57"/>
                        <a:pt x="129" y="58"/>
                        <a:pt x="129" y="59"/>
                      </a:cubicBezTo>
                      <a:cubicBezTo>
                        <a:pt x="129" y="60"/>
                        <a:pt x="128" y="59"/>
                        <a:pt x="128" y="60"/>
                      </a:cubicBezTo>
                      <a:cubicBezTo>
                        <a:pt x="129" y="59"/>
                        <a:pt x="138" y="62"/>
                        <a:pt x="138" y="62"/>
                      </a:cubicBezTo>
                      <a:cubicBezTo>
                        <a:pt x="137" y="63"/>
                        <a:pt x="137" y="63"/>
                        <a:pt x="137" y="63"/>
                      </a:cubicBezTo>
                      <a:cubicBezTo>
                        <a:pt x="137" y="64"/>
                        <a:pt x="139" y="63"/>
                        <a:pt x="139" y="63"/>
                      </a:cubicBezTo>
                      <a:cubicBezTo>
                        <a:pt x="140" y="62"/>
                        <a:pt x="140" y="63"/>
                        <a:pt x="141" y="64"/>
                      </a:cubicBezTo>
                      <a:cubicBezTo>
                        <a:pt x="142" y="64"/>
                        <a:pt x="144" y="66"/>
                        <a:pt x="143" y="67"/>
                      </a:cubicBezTo>
                      <a:cubicBezTo>
                        <a:pt x="143" y="67"/>
                        <a:pt x="141" y="67"/>
                        <a:pt x="141" y="67"/>
                      </a:cubicBezTo>
                      <a:cubicBezTo>
                        <a:pt x="141" y="68"/>
                        <a:pt x="143" y="68"/>
                        <a:pt x="142" y="69"/>
                      </a:cubicBezTo>
                      <a:cubicBezTo>
                        <a:pt x="142" y="69"/>
                        <a:pt x="139" y="69"/>
                        <a:pt x="139" y="69"/>
                      </a:cubicBezTo>
                      <a:cubicBezTo>
                        <a:pt x="137" y="70"/>
                        <a:pt x="139" y="70"/>
                        <a:pt x="139" y="71"/>
                      </a:cubicBezTo>
                      <a:cubicBezTo>
                        <a:pt x="140" y="73"/>
                        <a:pt x="136" y="71"/>
                        <a:pt x="135" y="71"/>
                      </a:cubicBezTo>
                      <a:cubicBezTo>
                        <a:pt x="136" y="72"/>
                        <a:pt x="138" y="73"/>
                        <a:pt x="137" y="74"/>
                      </a:cubicBezTo>
                      <a:cubicBezTo>
                        <a:pt x="136" y="74"/>
                        <a:pt x="132" y="74"/>
                        <a:pt x="133" y="73"/>
                      </a:cubicBezTo>
                      <a:cubicBezTo>
                        <a:pt x="132" y="74"/>
                        <a:pt x="135" y="76"/>
                        <a:pt x="134" y="77"/>
                      </a:cubicBezTo>
                      <a:cubicBezTo>
                        <a:pt x="133" y="77"/>
                        <a:pt x="133" y="75"/>
                        <a:pt x="132" y="76"/>
                      </a:cubicBezTo>
                      <a:cubicBezTo>
                        <a:pt x="131" y="77"/>
                        <a:pt x="135" y="82"/>
                        <a:pt x="131" y="79"/>
                      </a:cubicBezTo>
                      <a:cubicBezTo>
                        <a:pt x="131" y="79"/>
                        <a:pt x="128" y="77"/>
                        <a:pt x="128" y="77"/>
                      </a:cubicBezTo>
                      <a:cubicBezTo>
                        <a:pt x="127" y="78"/>
                        <a:pt x="127" y="79"/>
                        <a:pt x="126" y="79"/>
                      </a:cubicBezTo>
                      <a:cubicBezTo>
                        <a:pt x="126" y="78"/>
                        <a:pt x="127" y="77"/>
                        <a:pt x="127" y="76"/>
                      </a:cubicBezTo>
                      <a:cubicBezTo>
                        <a:pt x="127" y="77"/>
                        <a:pt x="125" y="77"/>
                        <a:pt x="125" y="77"/>
                      </a:cubicBezTo>
                      <a:cubicBezTo>
                        <a:pt x="124" y="76"/>
                        <a:pt x="126" y="75"/>
                        <a:pt x="125" y="74"/>
                      </a:cubicBezTo>
                      <a:cubicBezTo>
                        <a:pt x="125" y="74"/>
                        <a:pt x="123" y="75"/>
                        <a:pt x="123" y="75"/>
                      </a:cubicBezTo>
                      <a:cubicBezTo>
                        <a:pt x="122" y="74"/>
                        <a:pt x="123" y="72"/>
                        <a:pt x="123" y="72"/>
                      </a:cubicBezTo>
                      <a:cubicBezTo>
                        <a:pt x="124" y="72"/>
                        <a:pt x="128" y="70"/>
                        <a:pt x="127" y="70"/>
                      </a:cubicBezTo>
                      <a:cubicBezTo>
                        <a:pt x="126" y="69"/>
                        <a:pt x="122" y="73"/>
                        <a:pt x="120" y="72"/>
                      </a:cubicBezTo>
                      <a:cubicBezTo>
                        <a:pt x="120" y="72"/>
                        <a:pt x="123" y="69"/>
                        <a:pt x="122" y="69"/>
                      </a:cubicBezTo>
                      <a:cubicBezTo>
                        <a:pt x="121" y="69"/>
                        <a:pt x="120" y="71"/>
                        <a:pt x="119" y="70"/>
                      </a:cubicBezTo>
                      <a:cubicBezTo>
                        <a:pt x="118" y="69"/>
                        <a:pt x="117" y="69"/>
                        <a:pt x="116" y="68"/>
                      </a:cubicBezTo>
                      <a:cubicBezTo>
                        <a:pt x="115" y="67"/>
                        <a:pt x="114" y="66"/>
                        <a:pt x="113" y="67"/>
                      </a:cubicBezTo>
                      <a:cubicBezTo>
                        <a:pt x="113" y="68"/>
                        <a:pt x="113" y="68"/>
                        <a:pt x="113" y="69"/>
                      </a:cubicBezTo>
                      <a:cubicBezTo>
                        <a:pt x="113" y="69"/>
                        <a:pt x="112" y="69"/>
                        <a:pt x="112" y="69"/>
                      </a:cubicBezTo>
                      <a:cubicBezTo>
                        <a:pt x="112" y="70"/>
                        <a:pt x="116" y="72"/>
                        <a:pt x="112" y="72"/>
                      </a:cubicBezTo>
                      <a:cubicBezTo>
                        <a:pt x="111" y="72"/>
                        <a:pt x="107" y="71"/>
                        <a:pt x="108" y="70"/>
                      </a:cubicBezTo>
                      <a:cubicBezTo>
                        <a:pt x="107" y="72"/>
                        <a:pt x="111" y="74"/>
                        <a:pt x="112" y="75"/>
                      </a:cubicBezTo>
                      <a:cubicBezTo>
                        <a:pt x="114" y="75"/>
                        <a:pt x="114" y="78"/>
                        <a:pt x="115" y="79"/>
                      </a:cubicBezTo>
                      <a:cubicBezTo>
                        <a:pt x="116" y="80"/>
                        <a:pt x="116" y="81"/>
                        <a:pt x="117" y="81"/>
                      </a:cubicBezTo>
                      <a:cubicBezTo>
                        <a:pt x="118" y="81"/>
                        <a:pt x="117" y="80"/>
                        <a:pt x="118" y="80"/>
                      </a:cubicBezTo>
                      <a:cubicBezTo>
                        <a:pt x="118" y="80"/>
                        <a:pt x="119" y="81"/>
                        <a:pt x="119" y="82"/>
                      </a:cubicBezTo>
                      <a:cubicBezTo>
                        <a:pt x="120" y="83"/>
                        <a:pt x="120" y="82"/>
                        <a:pt x="121" y="81"/>
                      </a:cubicBezTo>
                      <a:cubicBezTo>
                        <a:pt x="122" y="81"/>
                        <a:pt x="121" y="85"/>
                        <a:pt x="122" y="84"/>
                      </a:cubicBezTo>
                      <a:cubicBezTo>
                        <a:pt x="123" y="84"/>
                        <a:pt x="122" y="83"/>
                        <a:pt x="123" y="82"/>
                      </a:cubicBezTo>
                      <a:cubicBezTo>
                        <a:pt x="123" y="82"/>
                        <a:pt x="123" y="84"/>
                        <a:pt x="123" y="85"/>
                      </a:cubicBezTo>
                      <a:cubicBezTo>
                        <a:pt x="123" y="86"/>
                        <a:pt x="123" y="86"/>
                        <a:pt x="124" y="87"/>
                      </a:cubicBezTo>
                      <a:cubicBezTo>
                        <a:pt x="125" y="87"/>
                        <a:pt x="126" y="88"/>
                        <a:pt x="126" y="89"/>
                      </a:cubicBezTo>
                      <a:cubicBezTo>
                        <a:pt x="127" y="89"/>
                        <a:pt x="128" y="93"/>
                        <a:pt x="128" y="93"/>
                      </a:cubicBezTo>
                      <a:cubicBezTo>
                        <a:pt x="127" y="92"/>
                        <a:pt x="127" y="91"/>
                        <a:pt x="127" y="91"/>
                      </a:cubicBezTo>
                      <a:cubicBezTo>
                        <a:pt x="126" y="91"/>
                        <a:pt x="127" y="95"/>
                        <a:pt x="127" y="95"/>
                      </a:cubicBezTo>
                      <a:cubicBezTo>
                        <a:pt x="127" y="95"/>
                        <a:pt x="125" y="91"/>
                        <a:pt x="124" y="90"/>
                      </a:cubicBezTo>
                      <a:cubicBezTo>
                        <a:pt x="124" y="90"/>
                        <a:pt x="125" y="94"/>
                        <a:pt x="126" y="95"/>
                      </a:cubicBezTo>
                      <a:cubicBezTo>
                        <a:pt x="126" y="98"/>
                        <a:pt x="124" y="95"/>
                        <a:pt x="124" y="96"/>
                      </a:cubicBezTo>
                      <a:cubicBezTo>
                        <a:pt x="123" y="97"/>
                        <a:pt x="128" y="99"/>
                        <a:pt x="128" y="100"/>
                      </a:cubicBezTo>
                      <a:cubicBezTo>
                        <a:pt x="128" y="101"/>
                        <a:pt x="119" y="95"/>
                        <a:pt x="118" y="95"/>
                      </a:cubicBezTo>
                      <a:cubicBezTo>
                        <a:pt x="118" y="95"/>
                        <a:pt x="118" y="96"/>
                        <a:pt x="118" y="96"/>
                      </a:cubicBezTo>
                      <a:cubicBezTo>
                        <a:pt x="118" y="97"/>
                        <a:pt x="116" y="93"/>
                        <a:pt x="115" y="93"/>
                      </a:cubicBezTo>
                      <a:cubicBezTo>
                        <a:pt x="115" y="93"/>
                        <a:pt x="116" y="95"/>
                        <a:pt x="116" y="95"/>
                      </a:cubicBezTo>
                      <a:cubicBezTo>
                        <a:pt x="115" y="96"/>
                        <a:pt x="113" y="92"/>
                        <a:pt x="112" y="91"/>
                      </a:cubicBezTo>
                      <a:cubicBezTo>
                        <a:pt x="111" y="90"/>
                        <a:pt x="111" y="92"/>
                        <a:pt x="110" y="93"/>
                      </a:cubicBezTo>
                      <a:cubicBezTo>
                        <a:pt x="110" y="94"/>
                        <a:pt x="108" y="90"/>
                        <a:pt x="108" y="90"/>
                      </a:cubicBezTo>
                      <a:cubicBezTo>
                        <a:pt x="108" y="90"/>
                        <a:pt x="105" y="90"/>
                        <a:pt x="105" y="90"/>
                      </a:cubicBezTo>
                      <a:cubicBezTo>
                        <a:pt x="105" y="91"/>
                        <a:pt x="106" y="92"/>
                        <a:pt x="107" y="92"/>
                      </a:cubicBezTo>
                      <a:cubicBezTo>
                        <a:pt x="108" y="93"/>
                        <a:pt x="108" y="93"/>
                        <a:pt x="109" y="94"/>
                      </a:cubicBezTo>
                      <a:cubicBezTo>
                        <a:pt x="110" y="95"/>
                        <a:pt x="112" y="96"/>
                        <a:pt x="114" y="97"/>
                      </a:cubicBezTo>
                      <a:cubicBezTo>
                        <a:pt x="116" y="99"/>
                        <a:pt x="117" y="100"/>
                        <a:pt x="118" y="102"/>
                      </a:cubicBezTo>
                      <a:cubicBezTo>
                        <a:pt x="120" y="105"/>
                        <a:pt x="120" y="105"/>
                        <a:pt x="117" y="104"/>
                      </a:cubicBezTo>
                      <a:cubicBezTo>
                        <a:pt x="113" y="102"/>
                        <a:pt x="106" y="103"/>
                        <a:pt x="103" y="99"/>
                      </a:cubicBezTo>
                      <a:cubicBezTo>
                        <a:pt x="102" y="97"/>
                        <a:pt x="99" y="99"/>
                        <a:pt x="97" y="97"/>
                      </a:cubicBezTo>
                      <a:cubicBezTo>
                        <a:pt x="96" y="96"/>
                        <a:pt x="90" y="94"/>
                        <a:pt x="90" y="93"/>
                      </a:cubicBezTo>
                      <a:cubicBezTo>
                        <a:pt x="90" y="92"/>
                        <a:pt x="93" y="93"/>
                        <a:pt x="93" y="92"/>
                      </a:cubicBezTo>
                      <a:cubicBezTo>
                        <a:pt x="94" y="91"/>
                        <a:pt x="91" y="90"/>
                        <a:pt x="91" y="90"/>
                      </a:cubicBezTo>
                      <a:cubicBezTo>
                        <a:pt x="88" y="89"/>
                        <a:pt x="86" y="87"/>
                        <a:pt x="84" y="86"/>
                      </a:cubicBezTo>
                      <a:cubicBezTo>
                        <a:pt x="83" y="85"/>
                        <a:pt x="84" y="84"/>
                        <a:pt x="82" y="84"/>
                      </a:cubicBezTo>
                      <a:cubicBezTo>
                        <a:pt x="82" y="83"/>
                        <a:pt x="77" y="83"/>
                        <a:pt x="77" y="83"/>
                      </a:cubicBezTo>
                      <a:cubicBezTo>
                        <a:pt x="77" y="84"/>
                        <a:pt x="78" y="82"/>
                        <a:pt x="77" y="8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2" name="Freeform 549">
                  <a:extLst>
                    <a:ext uri="{FF2B5EF4-FFF2-40B4-BE49-F238E27FC236}">
                      <a16:creationId xmlns:a16="http://schemas.microsoft.com/office/drawing/2014/main" id="{1C055E1C-9CD6-3B49-91A1-90760432D6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2156" y="5637283"/>
                  <a:ext cx="57323" cy="19114"/>
                </a:xfrm>
                <a:custGeom>
                  <a:avLst/>
                  <a:gdLst>
                    <a:gd name="T0" fmla="*/ 5 w 6"/>
                    <a:gd name="T1" fmla="*/ 1 h 2"/>
                    <a:gd name="T2" fmla="*/ 1 w 6"/>
                    <a:gd name="T3" fmla="*/ 0 h 2"/>
                    <a:gd name="T4" fmla="*/ 5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5" y="1"/>
                      </a:moveTo>
                      <a:cubicBezTo>
                        <a:pt x="5" y="2"/>
                        <a:pt x="0" y="0"/>
                        <a:pt x="1" y="0"/>
                      </a:cubicBezTo>
                      <a:cubicBezTo>
                        <a:pt x="3" y="0"/>
                        <a:pt x="6" y="0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3" name="Freeform 550">
                  <a:extLst>
                    <a:ext uri="{FF2B5EF4-FFF2-40B4-BE49-F238E27FC236}">
                      <a16:creationId xmlns:a16="http://schemas.microsoft.com/office/drawing/2014/main" id="{4127B41A-A105-D848-81F4-5D27BE9FA4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03368" y="5226347"/>
                  <a:ext cx="76432" cy="19114"/>
                </a:xfrm>
                <a:custGeom>
                  <a:avLst/>
                  <a:gdLst>
                    <a:gd name="T0" fmla="*/ 7 w 8"/>
                    <a:gd name="T1" fmla="*/ 1 h 2"/>
                    <a:gd name="T2" fmla="*/ 2 w 8"/>
                    <a:gd name="T3" fmla="*/ 2 h 2"/>
                    <a:gd name="T4" fmla="*/ 3 w 8"/>
                    <a:gd name="T5" fmla="*/ 0 h 2"/>
                    <a:gd name="T6" fmla="*/ 7 w 8"/>
                    <a:gd name="T7" fmla="*/ 1 h 2"/>
                    <a:gd name="T8" fmla="*/ 7 w 8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2">
                      <a:moveTo>
                        <a:pt x="7" y="1"/>
                      </a:moveTo>
                      <a:cubicBezTo>
                        <a:pt x="8" y="2"/>
                        <a:pt x="3" y="2"/>
                        <a:pt x="2" y="2"/>
                      </a:cubicBezTo>
                      <a:cubicBezTo>
                        <a:pt x="0" y="1"/>
                        <a:pt x="2" y="0"/>
                        <a:pt x="3" y="0"/>
                      </a:cubicBezTo>
                      <a:cubicBezTo>
                        <a:pt x="5" y="0"/>
                        <a:pt x="7" y="0"/>
                        <a:pt x="7" y="1"/>
                      </a:cubicBezTo>
                      <a:cubicBezTo>
                        <a:pt x="8" y="2"/>
                        <a:pt x="7" y="0"/>
                        <a:pt x="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4" name="Freeform 551">
                  <a:extLst>
                    <a:ext uri="{FF2B5EF4-FFF2-40B4-BE49-F238E27FC236}">
                      <a16:creationId xmlns:a16="http://schemas.microsoft.com/office/drawing/2014/main" id="{437077F6-C090-784D-89E3-852A508AB2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91903" y="5207233"/>
                  <a:ext cx="111465" cy="92380"/>
                </a:xfrm>
                <a:custGeom>
                  <a:avLst/>
                  <a:gdLst>
                    <a:gd name="T0" fmla="*/ 10 w 12"/>
                    <a:gd name="T1" fmla="*/ 7 h 10"/>
                    <a:gd name="T2" fmla="*/ 3 w 12"/>
                    <a:gd name="T3" fmla="*/ 9 h 10"/>
                    <a:gd name="T4" fmla="*/ 2 w 12"/>
                    <a:gd name="T5" fmla="*/ 2 h 10"/>
                    <a:gd name="T6" fmla="*/ 9 w 12"/>
                    <a:gd name="T7" fmla="*/ 0 h 10"/>
                    <a:gd name="T8" fmla="*/ 10 w 12"/>
                    <a:gd name="T9" fmla="*/ 7 h 10"/>
                    <a:gd name="T10" fmla="*/ 10 w 12"/>
                    <a:gd name="T11" fmla="*/ 7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0">
                      <a:moveTo>
                        <a:pt x="10" y="7"/>
                      </a:moveTo>
                      <a:cubicBezTo>
                        <a:pt x="8" y="8"/>
                        <a:pt x="6" y="10"/>
                        <a:pt x="3" y="9"/>
                      </a:cubicBezTo>
                      <a:cubicBezTo>
                        <a:pt x="0" y="7"/>
                        <a:pt x="0" y="4"/>
                        <a:pt x="2" y="2"/>
                      </a:cubicBezTo>
                      <a:cubicBezTo>
                        <a:pt x="3" y="0"/>
                        <a:pt x="7" y="0"/>
                        <a:pt x="9" y="0"/>
                      </a:cubicBezTo>
                      <a:cubicBezTo>
                        <a:pt x="11" y="0"/>
                        <a:pt x="12" y="5"/>
                        <a:pt x="10" y="7"/>
                      </a:cubicBezTo>
                      <a:cubicBezTo>
                        <a:pt x="9" y="8"/>
                        <a:pt x="12" y="6"/>
                        <a:pt x="10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5" name="Freeform 552">
                  <a:extLst>
                    <a:ext uri="{FF2B5EF4-FFF2-40B4-BE49-F238E27FC236}">
                      <a16:creationId xmlns:a16="http://schemas.microsoft.com/office/drawing/2014/main" id="{5D4789DE-0467-A943-AF6B-394B09330C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89991" y="5124408"/>
                  <a:ext cx="63695" cy="35042"/>
                </a:xfrm>
                <a:custGeom>
                  <a:avLst/>
                  <a:gdLst>
                    <a:gd name="T0" fmla="*/ 1 w 7"/>
                    <a:gd name="T1" fmla="*/ 4 h 4"/>
                    <a:gd name="T2" fmla="*/ 5 w 7"/>
                    <a:gd name="T3" fmla="*/ 0 h 4"/>
                    <a:gd name="T4" fmla="*/ 1 w 7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">
                      <a:moveTo>
                        <a:pt x="1" y="4"/>
                      </a:moveTo>
                      <a:cubicBezTo>
                        <a:pt x="0" y="4"/>
                        <a:pt x="4" y="0"/>
                        <a:pt x="5" y="0"/>
                      </a:cubicBezTo>
                      <a:cubicBezTo>
                        <a:pt x="7" y="1"/>
                        <a:pt x="3" y="4"/>
                        <a:pt x="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6" name="Freeform 553">
                  <a:extLst>
                    <a:ext uri="{FF2B5EF4-FFF2-40B4-BE49-F238E27FC236}">
                      <a16:creationId xmlns:a16="http://schemas.microsoft.com/office/drawing/2014/main" id="{AA58DA47-09F1-4F41-8FB5-715117C239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82350" y="5114850"/>
                  <a:ext cx="57323" cy="28669"/>
                </a:xfrm>
                <a:custGeom>
                  <a:avLst/>
                  <a:gdLst>
                    <a:gd name="T0" fmla="*/ 2 w 6"/>
                    <a:gd name="T1" fmla="*/ 3 h 3"/>
                    <a:gd name="T2" fmla="*/ 2 w 6"/>
                    <a:gd name="T3" fmla="*/ 1 h 3"/>
                    <a:gd name="T4" fmla="*/ 2 w 6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3">
                      <a:moveTo>
                        <a:pt x="2" y="3"/>
                      </a:moveTo>
                      <a:cubicBezTo>
                        <a:pt x="2" y="3"/>
                        <a:pt x="0" y="1"/>
                        <a:pt x="2" y="1"/>
                      </a:cubicBezTo>
                      <a:cubicBezTo>
                        <a:pt x="3" y="0"/>
                        <a:pt x="6" y="3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7" name="Freeform 554">
                  <a:extLst>
                    <a:ext uri="{FF2B5EF4-FFF2-40B4-BE49-F238E27FC236}">
                      <a16:creationId xmlns:a16="http://schemas.microsoft.com/office/drawing/2014/main" id="{96AA9602-C6B1-C242-AD90-414C540A0F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28208" y="5095739"/>
                  <a:ext cx="44586" cy="19114"/>
                </a:xfrm>
                <a:custGeom>
                  <a:avLst/>
                  <a:gdLst>
                    <a:gd name="T0" fmla="*/ 0 w 5"/>
                    <a:gd name="T1" fmla="*/ 1 h 2"/>
                    <a:gd name="T2" fmla="*/ 4 w 5"/>
                    <a:gd name="T3" fmla="*/ 0 h 2"/>
                    <a:gd name="T4" fmla="*/ 0 w 5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2">
                      <a:moveTo>
                        <a:pt x="0" y="1"/>
                      </a:moveTo>
                      <a:cubicBezTo>
                        <a:pt x="2" y="2"/>
                        <a:pt x="5" y="1"/>
                        <a:pt x="4" y="0"/>
                      </a:cubicBezTo>
                      <a:cubicBezTo>
                        <a:pt x="2" y="0"/>
                        <a:pt x="0" y="1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8" name="Freeform 555">
                  <a:extLst>
                    <a:ext uri="{FF2B5EF4-FFF2-40B4-BE49-F238E27FC236}">
                      <a16:creationId xmlns:a16="http://schemas.microsoft.com/office/drawing/2014/main" id="{7BEEF283-F24C-F447-9F1B-A0EBE00576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13559" y="4738956"/>
                  <a:ext cx="245222" cy="105124"/>
                </a:xfrm>
                <a:custGeom>
                  <a:avLst/>
                  <a:gdLst>
                    <a:gd name="T0" fmla="*/ 25 w 26"/>
                    <a:gd name="T1" fmla="*/ 9 h 11"/>
                    <a:gd name="T2" fmla="*/ 18 w 26"/>
                    <a:gd name="T3" fmla="*/ 8 h 11"/>
                    <a:gd name="T4" fmla="*/ 10 w 26"/>
                    <a:gd name="T5" fmla="*/ 10 h 11"/>
                    <a:gd name="T6" fmla="*/ 3 w 26"/>
                    <a:gd name="T7" fmla="*/ 6 h 11"/>
                    <a:gd name="T8" fmla="*/ 2 w 26"/>
                    <a:gd name="T9" fmla="*/ 1 h 11"/>
                    <a:gd name="T10" fmla="*/ 8 w 26"/>
                    <a:gd name="T11" fmla="*/ 2 h 11"/>
                    <a:gd name="T12" fmla="*/ 17 w 26"/>
                    <a:gd name="T13" fmla="*/ 2 h 11"/>
                    <a:gd name="T14" fmla="*/ 22 w 26"/>
                    <a:gd name="T15" fmla="*/ 5 h 11"/>
                    <a:gd name="T16" fmla="*/ 25 w 26"/>
                    <a:gd name="T17" fmla="*/ 9 h 11"/>
                    <a:gd name="T18" fmla="*/ 25 w 26"/>
                    <a:gd name="T19" fmla="*/ 9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11">
                      <a:moveTo>
                        <a:pt x="25" y="9"/>
                      </a:moveTo>
                      <a:cubicBezTo>
                        <a:pt x="22" y="9"/>
                        <a:pt x="20" y="8"/>
                        <a:pt x="18" y="8"/>
                      </a:cubicBezTo>
                      <a:cubicBezTo>
                        <a:pt x="15" y="8"/>
                        <a:pt x="13" y="10"/>
                        <a:pt x="10" y="10"/>
                      </a:cubicBezTo>
                      <a:cubicBezTo>
                        <a:pt x="7" y="11"/>
                        <a:pt x="6" y="7"/>
                        <a:pt x="3" y="6"/>
                      </a:cubicBezTo>
                      <a:cubicBezTo>
                        <a:pt x="2" y="5"/>
                        <a:pt x="0" y="3"/>
                        <a:pt x="2" y="1"/>
                      </a:cubicBezTo>
                      <a:cubicBezTo>
                        <a:pt x="3" y="0"/>
                        <a:pt x="7" y="2"/>
                        <a:pt x="8" y="2"/>
                      </a:cubicBezTo>
                      <a:cubicBezTo>
                        <a:pt x="11" y="3"/>
                        <a:pt x="14" y="1"/>
                        <a:pt x="17" y="2"/>
                      </a:cubicBezTo>
                      <a:cubicBezTo>
                        <a:pt x="19" y="2"/>
                        <a:pt x="20" y="4"/>
                        <a:pt x="22" y="5"/>
                      </a:cubicBezTo>
                      <a:cubicBezTo>
                        <a:pt x="22" y="6"/>
                        <a:pt x="25" y="9"/>
                        <a:pt x="25" y="9"/>
                      </a:cubicBezTo>
                      <a:cubicBezTo>
                        <a:pt x="23" y="9"/>
                        <a:pt x="26" y="9"/>
                        <a:pt x="25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69" name="Freeform 556">
                  <a:extLst>
                    <a:ext uri="{FF2B5EF4-FFF2-40B4-BE49-F238E27FC236}">
                      <a16:creationId xmlns:a16="http://schemas.microsoft.com/office/drawing/2014/main" id="{CB4753D0-2016-FA41-B49F-891E35964E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09736" y="6433668"/>
                  <a:ext cx="270699" cy="178393"/>
                </a:xfrm>
                <a:custGeom>
                  <a:avLst/>
                  <a:gdLst>
                    <a:gd name="T0" fmla="*/ 27 w 29"/>
                    <a:gd name="T1" fmla="*/ 16 h 19"/>
                    <a:gd name="T2" fmla="*/ 24 w 29"/>
                    <a:gd name="T3" fmla="*/ 12 h 19"/>
                    <a:gd name="T4" fmla="*/ 19 w 29"/>
                    <a:gd name="T5" fmla="*/ 10 h 19"/>
                    <a:gd name="T6" fmla="*/ 14 w 29"/>
                    <a:gd name="T7" fmla="*/ 3 h 19"/>
                    <a:gd name="T8" fmla="*/ 8 w 29"/>
                    <a:gd name="T9" fmla="*/ 2 h 19"/>
                    <a:gd name="T10" fmla="*/ 2 w 29"/>
                    <a:gd name="T11" fmla="*/ 0 h 19"/>
                    <a:gd name="T12" fmla="*/ 3 w 29"/>
                    <a:gd name="T13" fmla="*/ 2 h 19"/>
                    <a:gd name="T14" fmla="*/ 5 w 29"/>
                    <a:gd name="T15" fmla="*/ 3 h 19"/>
                    <a:gd name="T16" fmla="*/ 6 w 29"/>
                    <a:gd name="T17" fmla="*/ 4 h 19"/>
                    <a:gd name="T18" fmla="*/ 4 w 29"/>
                    <a:gd name="T19" fmla="*/ 2 h 19"/>
                    <a:gd name="T20" fmla="*/ 4 w 29"/>
                    <a:gd name="T21" fmla="*/ 4 h 19"/>
                    <a:gd name="T22" fmla="*/ 7 w 29"/>
                    <a:gd name="T23" fmla="*/ 6 h 19"/>
                    <a:gd name="T24" fmla="*/ 12 w 29"/>
                    <a:gd name="T25" fmla="*/ 9 h 19"/>
                    <a:gd name="T26" fmla="*/ 10 w 29"/>
                    <a:gd name="T27" fmla="*/ 10 h 19"/>
                    <a:gd name="T28" fmla="*/ 14 w 29"/>
                    <a:gd name="T29" fmla="*/ 10 h 19"/>
                    <a:gd name="T30" fmla="*/ 14 w 29"/>
                    <a:gd name="T31" fmla="*/ 12 h 19"/>
                    <a:gd name="T32" fmla="*/ 19 w 29"/>
                    <a:gd name="T33" fmla="*/ 12 h 19"/>
                    <a:gd name="T34" fmla="*/ 27 w 29"/>
                    <a:gd name="T35" fmla="*/ 16 h 19"/>
                    <a:gd name="T36" fmla="*/ 27 w 29"/>
                    <a:gd name="T37" fmla="*/ 1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9" h="19">
                      <a:moveTo>
                        <a:pt x="27" y="16"/>
                      </a:moveTo>
                      <a:cubicBezTo>
                        <a:pt x="26" y="15"/>
                        <a:pt x="25" y="13"/>
                        <a:pt x="24" y="12"/>
                      </a:cubicBezTo>
                      <a:cubicBezTo>
                        <a:pt x="23" y="10"/>
                        <a:pt x="21" y="10"/>
                        <a:pt x="19" y="10"/>
                      </a:cubicBezTo>
                      <a:cubicBezTo>
                        <a:pt x="17" y="8"/>
                        <a:pt x="17" y="4"/>
                        <a:pt x="14" y="3"/>
                      </a:cubicBezTo>
                      <a:cubicBezTo>
                        <a:pt x="13" y="3"/>
                        <a:pt x="10" y="3"/>
                        <a:pt x="8" y="2"/>
                      </a:cubicBezTo>
                      <a:cubicBezTo>
                        <a:pt x="7" y="1"/>
                        <a:pt x="5" y="0"/>
                        <a:pt x="2" y="0"/>
                      </a:cubicBezTo>
                      <a:cubicBezTo>
                        <a:pt x="0" y="0"/>
                        <a:pt x="1" y="2"/>
                        <a:pt x="3" y="2"/>
                      </a:cubicBezTo>
                      <a:cubicBezTo>
                        <a:pt x="4" y="2"/>
                        <a:pt x="4" y="2"/>
                        <a:pt x="5" y="3"/>
                      </a:cubicBezTo>
                      <a:cubicBezTo>
                        <a:pt x="5" y="3"/>
                        <a:pt x="6" y="4"/>
                        <a:pt x="6" y="4"/>
                      </a:cubicBezTo>
                      <a:cubicBezTo>
                        <a:pt x="5" y="4"/>
                        <a:pt x="4" y="3"/>
                        <a:pt x="4" y="2"/>
                      </a:cubicBezTo>
                      <a:cubicBezTo>
                        <a:pt x="4" y="2"/>
                        <a:pt x="4" y="4"/>
                        <a:pt x="4" y="4"/>
                      </a:cubicBezTo>
                      <a:cubicBezTo>
                        <a:pt x="4" y="6"/>
                        <a:pt x="6" y="6"/>
                        <a:pt x="7" y="6"/>
                      </a:cubicBezTo>
                      <a:cubicBezTo>
                        <a:pt x="7" y="6"/>
                        <a:pt x="12" y="9"/>
                        <a:pt x="12" y="9"/>
                      </a:cubicBezTo>
                      <a:cubicBezTo>
                        <a:pt x="12" y="9"/>
                        <a:pt x="11" y="9"/>
                        <a:pt x="10" y="10"/>
                      </a:cubicBezTo>
                      <a:cubicBezTo>
                        <a:pt x="10" y="10"/>
                        <a:pt x="14" y="10"/>
                        <a:pt x="14" y="10"/>
                      </a:cubicBezTo>
                      <a:cubicBezTo>
                        <a:pt x="16" y="11"/>
                        <a:pt x="14" y="12"/>
                        <a:pt x="14" y="12"/>
                      </a:cubicBezTo>
                      <a:cubicBezTo>
                        <a:pt x="15" y="13"/>
                        <a:pt x="18" y="12"/>
                        <a:pt x="19" y="12"/>
                      </a:cubicBezTo>
                      <a:cubicBezTo>
                        <a:pt x="14" y="13"/>
                        <a:pt x="29" y="19"/>
                        <a:pt x="27" y="16"/>
                      </a:cubicBezTo>
                      <a:cubicBezTo>
                        <a:pt x="26" y="15"/>
                        <a:pt x="28" y="18"/>
                        <a:pt x="27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0" name="Freeform 557">
                  <a:extLst>
                    <a:ext uri="{FF2B5EF4-FFF2-40B4-BE49-F238E27FC236}">
                      <a16:creationId xmlns:a16="http://schemas.microsoft.com/office/drawing/2014/main" id="{586BED42-3D35-504B-9BA7-D1B9A77325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6363" y="6226607"/>
                  <a:ext cx="121018" cy="130608"/>
                </a:xfrm>
                <a:custGeom>
                  <a:avLst/>
                  <a:gdLst>
                    <a:gd name="T0" fmla="*/ 11 w 13"/>
                    <a:gd name="T1" fmla="*/ 14 h 14"/>
                    <a:gd name="T2" fmla="*/ 11 w 13"/>
                    <a:gd name="T3" fmla="*/ 14 h 14"/>
                    <a:gd name="T4" fmla="*/ 8 w 13"/>
                    <a:gd name="T5" fmla="*/ 11 h 14"/>
                    <a:gd name="T6" fmla="*/ 7 w 13"/>
                    <a:gd name="T7" fmla="*/ 7 h 14"/>
                    <a:gd name="T8" fmla="*/ 6 w 13"/>
                    <a:gd name="T9" fmla="*/ 5 h 14"/>
                    <a:gd name="T10" fmla="*/ 7 w 13"/>
                    <a:gd name="T11" fmla="*/ 2 h 14"/>
                    <a:gd name="T12" fmla="*/ 4 w 13"/>
                    <a:gd name="T13" fmla="*/ 4 h 14"/>
                    <a:gd name="T14" fmla="*/ 6 w 13"/>
                    <a:gd name="T15" fmla="*/ 1 h 14"/>
                    <a:gd name="T16" fmla="*/ 1 w 13"/>
                    <a:gd name="T17" fmla="*/ 0 h 14"/>
                    <a:gd name="T18" fmla="*/ 3 w 13"/>
                    <a:gd name="T19" fmla="*/ 6 h 14"/>
                    <a:gd name="T20" fmla="*/ 11 w 13"/>
                    <a:gd name="T21" fmla="*/ 14 h 14"/>
                    <a:gd name="T22" fmla="*/ 11 w 13"/>
                    <a:gd name="T23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" h="14">
                      <a:moveTo>
                        <a:pt x="11" y="14"/>
                      </a:moveTo>
                      <a:cubicBezTo>
                        <a:pt x="11" y="14"/>
                        <a:pt x="11" y="14"/>
                        <a:pt x="11" y="14"/>
                      </a:cubicBezTo>
                      <a:cubicBezTo>
                        <a:pt x="11" y="13"/>
                        <a:pt x="9" y="11"/>
                        <a:pt x="8" y="11"/>
                      </a:cubicBezTo>
                      <a:cubicBezTo>
                        <a:pt x="7" y="9"/>
                        <a:pt x="8" y="8"/>
                        <a:pt x="7" y="7"/>
                      </a:cubicBezTo>
                      <a:cubicBezTo>
                        <a:pt x="6" y="6"/>
                        <a:pt x="6" y="6"/>
                        <a:pt x="6" y="5"/>
                      </a:cubicBezTo>
                      <a:cubicBezTo>
                        <a:pt x="5" y="3"/>
                        <a:pt x="6" y="3"/>
                        <a:pt x="7" y="2"/>
                      </a:cubicBezTo>
                      <a:cubicBezTo>
                        <a:pt x="9" y="0"/>
                        <a:pt x="3" y="3"/>
                        <a:pt x="4" y="4"/>
                      </a:cubicBezTo>
                      <a:cubicBezTo>
                        <a:pt x="3" y="3"/>
                        <a:pt x="6" y="1"/>
                        <a:pt x="6" y="1"/>
                      </a:cubicBezTo>
                      <a:cubicBezTo>
                        <a:pt x="5" y="0"/>
                        <a:pt x="1" y="0"/>
                        <a:pt x="1" y="0"/>
                      </a:cubicBezTo>
                      <a:cubicBezTo>
                        <a:pt x="0" y="1"/>
                        <a:pt x="2" y="5"/>
                        <a:pt x="3" y="6"/>
                      </a:cubicBezTo>
                      <a:cubicBezTo>
                        <a:pt x="5" y="8"/>
                        <a:pt x="8" y="13"/>
                        <a:pt x="11" y="14"/>
                      </a:cubicBezTo>
                      <a:cubicBezTo>
                        <a:pt x="13" y="14"/>
                        <a:pt x="8" y="13"/>
                        <a:pt x="11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1" name="Freeform 558">
                  <a:extLst>
                    <a:ext uri="{FF2B5EF4-FFF2-40B4-BE49-F238E27FC236}">
                      <a16:creationId xmlns:a16="http://schemas.microsoft.com/office/drawing/2014/main" id="{64697EBC-8AEE-B94C-83FE-673EC32F7D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5917" y="6076886"/>
                  <a:ext cx="38217" cy="38227"/>
                </a:xfrm>
                <a:custGeom>
                  <a:avLst/>
                  <a:gdLst>
                    <a:gd name="T0" fmla="*/ 3 w 4"/>
                    <a:gd name="T1" fmla="*/ 3 h 4"/>
                    <a:gd name="T2" fmla="*/ 2 w 4"/>
                    <a:gd name="T3" fmla="*/ 1 h 4"/>
                    <a:gd name="T4" fmla="*/ 3 w 4"/>
                    <a:gd name="T5" fmla="*/ 3 h 4"/>
                    <a:gd name="T6" fmla="*/ 3 w 4"/>
                    <a:gd name="T7" fmla="*/ 3 h 4"/>
                    <a:gd name="T8" fmla="*/ 3 w 4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3" y="3"/>
                      </a:moveTo>
                      <a:cubicBezTo>
                        <a:pt x="2" y="2"/>
                        <a:pt x="0" y="2"/>
                        <a:pt x="2" y="1"/>
                      </a:cubicBezTo>
                      <a:cubicBezTo>
                        <a:pt x="3" y="0"/>
                        <a:pt x="4" y="3"/>
                        <a:pt x="3" y="3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2" y="2"/>
                        <a:pt x="4" y="4"/>
                        <a:pt x="3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2" name="Freeform 559">
                  <a:extLst>
                    <a:ext uri="{FF2B5EF4-FFF2-40B4-BE49-F238E27FC236}">
                      <a16:creationId xmlns:a16="http://schemas.microsoft.com/office/drawing/2014/main" id="{BD231BC1-637D-5245-8E1D-DD9C65D90F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58144" y="6032291"/>
                  <a:ext cx="57323" cy="54153"/>
                </a:xfrm>
                <a:custGeom>
                  <a:avLst/>
                  <a:gdLst>
                    <a:gd name="T0" fmla="*/ 5 w 6"/>
                    <a:gd name="T1" fmla="*/ 2 h 6"/>
                    <a:gd name="T2" fmla="*/ 0 w 6"/>
                    <a:gd name="T3" fmla="*/ 1 h 6"/>
                    <a:gd name="T4" fmla="*/ 1 w 6"/>
                    <a:gd name="T5" fmla="*/ 3 h 6"/>
                    <a:gd name="T6" fmla="*/ 1 w 6"/>
                    <a:gd name="T7" fmla="*/ 6 h 6"/>
                    <a:gd name="T8" fmla="*/ 5 w 6"/>
                    <a:gd name="T9" fmla="*/ 5 h 6"/>
                    <a:gd name="T10" fmla="*/ 3 w 6"/>
                    <a:gd name="T11" fmla="*/ 3 h 6"/>
                    <a:gd name="T12" fmla="*/ 5 w 6"/>
                    <a:gd name="T13" fmla="*/ 2 h 6"/>
                    <a:gd name="T14" fmla="*/ 5 w 6"/>
                    <a:gd name="T15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6">
                      <a:moveTo>
                        <a:pt x="5" y="2"/>
                      </a:moveTo>
                      <a:cubicBezTo>
                        <a:pt x="4" y="2"/>
                        <a:pt x="1" y="0"/>
                        <a:pt x="0" y="1"/>
                      </a:cubicBezTo>
                      <a:cubicBezTo>
                        <a:pt x="1" y="0"/>
                        <a:pt x="2" y="4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ubicBezTo>
                        <a:pt x="1" y="5"/>
                        <a:pt x="5" y="4"/>
                        <a:pt x="5" y="5"/>
                      </a:cubicBezTo>
                      <a:cubicBezTo>
                        <a:pt x="5" y="4"/>
                        <a:pt x="4" y="4"/>
                        <a:pt x="3" y="3"/>
                      </a:cubicBezTo>
                      <a:cubicBezTo>
                        <a:pt x="4" y="4"/>
                        <a:pt x="6" y="2"/>
                        <a:pt x="5" y="2"/>
                      </a:cubicBezTo>
                      <a:cubicBezTo>
                        <a:pt x="4" y="2"/>
                        <a:pt x="6" y="2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3" name="Freeform 560">
                  <a:extLst>
                    <a:ext uri="{FF2B5EF4-FFF2-40B4-BE49-F238E27FC236}">
                      <a16:creationId xmlns:a16="http://schemas.microsoft.com/office/drawing/2014/main" id="{DF6CA7D0-B363-9D41-A8AA-C3B7D55C7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32667" y="6048217"/>
                  <a:ext cx="35033" cy="57338"/>
                </a:xfrm>
                <a:custGeom>
                  <a:avLst/>
                  <a:gdLst>
                    <a:gd name="T0" fmla="*/ 2 w 4"/>
                    <a:gd name="T1" fmla="*/ 0 h 6"/>
                    <a:gd name="T2" fmla="*/ 2 w 4"/>
                    <a:gd name="T3" fmla="*/ 2 h 6"/>
                    <a:gd name="T4" fmla="*/ 2 w 4"/>
                    <a:gd name="T5" fmla="*/ 5 h 6"/>
                    <a:gd name="T6" fmla="*/ 3 w 4"/>
                    <a:gd name="T7" fmla="*/ 3 h 6"/>
                    <a:gd name="T8" fmla="*/ 2 w 4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6">
                      <a:moveTo>
                        <a:pt x="2" y="0"/>
                      </a:moveTo>
                      <a:cubicBezTo>
                        <a:pt x="0" y="0"/>
                        <a:pt x="2" y="1"/>
                        <a:pt x="2" y="2"/>
                      </a:cubicBezTo>
                      <a:cubicBezTo>
                        <a:pt x="2" y="3"/>
                        <a:pt x="1" y="5"/>
                        <a:pt x="2" y="5"/>
                      </a:cubicBezTo>
                      <a:cubicBezTo>
                        <a:pt x="3" y="6"/>
                        <a:pt x="3" y="3"/>
                        <a:pt x="3" y="3"/>
                      </a:cubicBezTo>
                      <a:cubicBezTo>
                        <a:pt x="3" y="2"/>
                        <a:pt x="4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4" name="Freeform 561">
                  <a:extLst>
                    <a:ext uri="{FF2B5EF4-FFF2-40B4-BE49-F238E27FC236}">
                      <a16:creationId xmlns:a16="http://schemas.microsoft.com/office/drawing/2014/main" id="{CA003BB7-4924-2C43-9BEC-41A22E1046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75342" y="5994060"/>
                  <a:ext cx="47770" cy="101936"/>
                </a:xfrm>
                <a:custGeom>
                  <a:avLst/>
                  <a:gdLst>
                    <a:gd name="T0" fmla="*/ 4 w 5"/>
                    <a:gd name="T1" fmla="*/ 10 h 11"/>
                    <a:gd name="T2" fmla="*/ 2 w 5"/>
                    <a:gd name="T3" fmla="*/ 6 h 11"/>
                    <a:gd name="T4" fmla="*/ 1 w 5"/>
                    <a:gd name="T5" fmla="*/ 3 h 11"/>
                    <a:gd name="T6" fmla="*/ 5 w 5"/>
                    <a:gd name="T7" fmla="*/ 5 h 11"/>
                    <a:gd name="T8" fmla="*/ 4 w 5"/>
                    <a:gd name="T9" fmla="*/ 10 h 11"/>
                    <a:gd name="T10" fmla="*/ 4 w 5"/>
                    <a:gd name="T1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" h="11">
                      <a:moveTo>
                        <a:pt x="4" y="10"/>
                      </a:moveTo>
                      <a:cubicBezTo>
                        <a:pt x="4" y="9"/>
                        <a:pt x="2" y="6"/>
                        <a:pt x="2" y="6"/>
                      </a:cubicBezTo>
                      <a:cubicBezTo>
                        <a:pt x="4" y="4"/>
                        <a:pt x="0" y="4"/>
                        <a:pt x="1" y="3"/>
                      </a:cubicBezTo>
                      <a:cubicBezTo>
                        <a:pt x="2" y="0"/>
                        <a:pt x="5" y="5"/>
                        <a:pt x="5" y="5"/>
                      </a:cubicBezTo>
                      <a:cubicBezTo>
                        <a:pt x="5" y="6"/>
                        <a:pt x="5" y="11"/>
                        <a:pt x="4" y="10"/>
                      </a:cubicBezTo>
                      <a:cubicBezTo>
                        <a:pt x="4" y="9"/>
                        <a:pt x="5" y="11"/>
                        <a:pt x="4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5" name="Freeform 562">
                  <a:extLst>
                    <a:ext uri="{FF2B5EF4-FFF2-40B4-BE49-F238E27FC236}">
                      <a16:creationId xmlns:a16="http://schemas.microsoft.com/office/drawing/2014/main" id="{5DAD0BB4-E4B7-2E4D-AC0F-60CFB8D7CA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7125" y="5955834"/>
                  <a:ext cx="66879" cy="66896"/>
                </a:xfrm>
                <a:custGeom>
                  <a:avLst/>
                  <a:gdLst>
                    <a:gd name="T0" fmla="*/ 4 w 7"/>
                    <a:gd name="T1" fmla="*/ 6 h 7"/>
                    <a:gd name="T2" fmla="*/ 2 w 7"/>
                    <a:gd name="T3" fmla="*/ 3 h 7"/>
                    <a:gd name="T4" fmla="*/ 0 w 7"/>
                    <a:gd name="T5" fmla="*/ 2 h 7"/>
                    <a:gd name="T6" fmla="*/ 5 w 7"/>
                    <a:gd name="T7" fmla="*/ 1 h 7"/>
                    <a:gd name="T8" fmla="*/ 4 w 7"/>
                    <a:gd name="T9" fmla="*/ 3 h 7"/>
                    <a:gd name="T10" fmla="*/ 7 w 7"/>
                    <a:gd name="T11" fmla="*/ 4 h 7"/>
                    <a:gd name="T12" fmla="*/ 5 w 7"/>
                    <a:gd name="T13" fmla="*/ 5 h 7"/>
                    <a:gd name="T14" fmla="*/ 4 w 7"/>
                    <a:gd name="T15" fmla="*/ 6 h 7"/>
                    <a:gd name="T16" fmla="*/ 4 w 7"/>
                    <a:gd name="T17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7">
                      <a:moveTo>
                        <a:pt x="4" y="6"/>
                      </a:moveTo>
                      <a:cubicBezTo>
                        <a:pt x="2" y="4"/>
                        <a:pt x="1" y="4"/>
                        <a:pt x="2" y="3"/>
                      </a:cubicBezTo>
                      <a:cubicBezTo>
                        <a:pt x="2" y="2"/>
                        <a:pt x="0" y="2"/>
                        <a:pt x="0" y="2"/>
                      </a:cubicBezTo>
                      <a:cubicBezTo>
                        <a:pt x="0" y="1"/>
                        <a:pt x="4" y="0"/>
                        <a:pt x="5" y="1"/>
                      </a:cubicBezTo>
                      <a:cubicBezTo>
                        <a:pt x="5" y="1"/>
                        <a:pt x="3" y="2"/>
                        <a:pt x="4" y="3"/>
                      </a:cubicBezTo>
                      <a:cubicBezTo>
                        <a:pt x="5" y="3"/>
                        <a:pt x="7" y="4"/>
                        <a:pt x="7" y="4"/>
                      </a:cubicBezTo>
                      <a:cubicBezTo>
                        <a:pt x="7" y="5"/>
                        <a:pt x="5" y="5"/>
                        <a:pt x="5" y="5"/>
                      </a:cubicBezTo>
                      <a:cubicBezTo>
                        <a:pt x="4" y="5"/>
                        <a:pt x="5" y="7"/>
                        <a:pt x="4" y="6"/>
                      </a:cubicBezTo>
                      <a:cubicBezTo>
                        <a:pt x="2" y="5"/>
                        <a:pt x="4" y="6"/>
                        <a:pt x="4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6" name="Freeform 563">
                  <a:extLst>
                    <a:ext uri="{FF2B5EF4-FFF2-40B4-BE49-F238E27FC236}">
                      <a16:creationId xmlns:a16="http://schemas.microsoft.com/office/drawing/2014/main" id="{EDEDB6E0-1B53-5F48-94A6-22A21AB7DF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4004" y="5955834"/>
                  <a:ext cx="63695" cy="86010"/>
                </a:xfrm>
                <a:custGeom>
                  <a:avLst/>
                  <a:gdLst>
                    <a:gd name="T0" fmla="*/ 3 w 7"/>
                    <a:gd name="T1" fmla="*/ 8 h 9"/>
                    <a:gd name="T2" fmla="*/ 4 w 7"/>
                    <a:gd name="T3" fmla="*/ 6 h 9"/>
                    <a:gd name="T4" fmla="*/ 2 w 7"/>
                    <a:gd name="T5" fmla="*/ 4 h 9"/>
                    <a:gd name="T6" fmla="*/ 3 w 7"/>
                    <a:gd name="T7" fmla="*/ 1 h 9"/>
                    <a:gd name="T8" fmla="*/ 6 w 7"/>
                    <a:gd name="T9" fmla="*/ 5 h 9"/>
                    <a:gd name="T10" fmla="*/ 3 w 7"/>
                    <a:gd name="T11" fmla="*/ 8 h 9"/>
                    <a:gd name="T12" fmla="*/ 3 w 7"/>
                    <a:gd name="T13" fmla="*/ 8 h 9"/>
                    <a:gd name="T14" fmla="*/ 3 w 7"/>
                    <a:gd name="T1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9">
                      <a:moveTo>
                        <a:pt x="3" y="8"/>
                      </a:moveTo>
                      <a:cubicBezTo>
                        <a:pt x="4" y="7"/>
                        <a:pt x="5" y="7"/>
                        <a:pt x="4" y="6"/>
                      </a:cubicBezTo>
                      <a:cubicBezTo>
                        <a:pt x="4" y="5"/>
                        <a:pt x="2" y="5"/>
                        <a:pt x="2" y="4"/>
                      </a:cubicBezTo>
                      <a:cubicBezTo>
                        <a:pt x="3" y="3"/>
                        <a:pt x="0" y="0"/>
                        <a:pt x="3" y="1"/>
                      </a:cubicBezTo>
                      <a:cubicBezTo>
                        <a:pt x="6" y="2"/>
                        <a:pt x="6" y="3"/>
                        <a:pt x="6" y="5"/>
                      </a:cubicBezTo>
                      <a:cubicBezTo>
                        <a:pt x="7" y="7"/>
                        <a:pt x="3" y="8"/>
                        <a:pt x="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4" y="7"/>
                        <a:pt x="2" y="9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7" name="Freeform 564">
                  <a:extLst>
                    <a:ext uri="{FF2B5EF4-FFF2-40B4-BE49-F238E27FC236}">
                      <a16:creationId xmlns:a16="http://schemas.microsoft.com/office/drawing/2014/main" id="{75A93B59-54DE-354A-A49E-5F1961F2D9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4894" y="5974948"/>
                  <a:ext cx="28662" cy="9556"/>
                </a:xfrm>
                <a:custGeom>
                  <a:avLst/>
                  <a:gdLst>
                    <a:gd name="T0" fmla="*/ 2 w 3"/>
                    <a:gd name="T1" fmla="*/ 1 h 1"/>
                    <a:gd name="T2" fmla="*/ 0 w 3"/>
                    <a:gd name="T3" fmla="*/ 0 h 1"/>
                    <a:gd name="T4" fmla="*/ 3 w 3"/>
                    <a:gd name="T5" fmla="*/ 0 h 1"/>
                    <a:gd name="T6" fmla="*/ 2 w 3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1">
                      <a:moveTo>
                        <a:pt x="2" y="1"/>
                      </a:moveTo>
                      <a:cubicBezTo>
                        <a:pt x="1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3" y="0"/>
                      </a:cubicBezTo>
                      <a:cubicBezTo>
                        <a:pt x="3" y="0"/>
                        <a:pt x="2" y="1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8" name="Freeform 565">
                  <a:extLst>
                    <a:ext uri="{FF2B5EF4-FFF2-40B4-BE49-F238E27FC236}">
                      <a16:creationId xmlns:a16="http://schemas.microsoft.com/office/drawing/2014/main" id="{26B2EC9F-559D-A444-A889-B8AE12C8F1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6807" y="5984506"/>
                  <a:ext cx="124202" cy="63711"/>
                </a:xfrm>
                <a:custGeom>
                  <a:avLst/>
                  <a:gdLst>
                    <a:gd name="T0" fmla="*/ 10 w 13"/>
                    <a:gd name="T1" fmla="*/ 1 h 7"/>
                    <a:gd name="T2" fmla="*/ 7 w 13"/>
                    <a:gd name="T3" fmla="*/ 1 h 7"/>
                    <a:gd name="T4" fmla="*/ 5 w 13"/>
                    <a:gd name="T5" fmla="*/ 1 h 7"/>
                    <a:gd name="T6" fmla="*/ 5 w 13"/>
                    <a:gd name="T7" fmla="*/ 4 h 7"/>
                    <a:gd name="T8" fmla="*/ 1 w 13"/>
                    <a:gd name="T9" fmla="*/ 3 h 7"/>
                    <a:gd name="T10" fmla="*/ 1 w 13"/>
                    <a:gd name="T11" fmla="*/ 6 h 7"/>
                    <a:gd name="T12" fmla="*/ 11 w 13"/>
                    <a:gd name="T13" fmla="*/ 4 h 7"/>
                    <a:gd name="T14" fmla="*/ 9 w 13"/>
                    <a:gd name="T15" fmla="*/ 3 h 7"/>
                    <a:gd name="T16" fmla="*/ 12 w 13"/>
                    <a:gd name="T17" fmla="*/ 3 h 7"/>
                    <a:gd name="T18" fmla="*/ 10 w 13"/>
                    <a:gd name="T19" fmla="*/ 1 h 7"/>
                    <a:gd name="T20" fmla="*/ 10 w 13"/>
                    <a:gd name="T21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7">
                      <a:moveTo>
                        <a:pt x="10" y="1"/>
                      </a:moveTo>
                      <a:cubicBezTo>
                        <a:pt x="9" y="1"/>
                        <a:pt x="8" y="1"/>
                        <a:pt x="7" y="1"/>
                      </a:cubicBezTo>
                      <a:cubicBezTo>
                        <a:pt x="6" y="1"/>
                        <a:pt x="6" y="1"/>
                        <a:pt x="5" y="1"/>
                      </a:cubicBezTo>
                      <a:cubicBezTo>
                        <a:pt x="3" y="2"/>
                        <a:pt x="4" y="4"/>
                        <a:pt x="5" y="4"/>
                      </a:cubicBezTo>
                      <a:cubicBezTo>
                        <a:pt x="4" y="4"/>
                        <a:pt x="2" y="1"/>
                        <a:pt x="1" y="3"/>
                      </a:cubicBezTo>
                      <a:cubicBezTo>
                        <a:pt x="0" y="4"/>
                        <a:pt x="0" y="5"/>
                        <a:pt x="1" y="6"/>
                      </a:cubicBezTo>
                      <a:cubicBezTo>
                        <a:pt x="2" y="7"/>
                        <a:pt x="10" y="5"/>
                        <a:pt x="11" y="4"/>
                      </a:cubicBezTo>
                      <a:cubicBezTo>
                        <a:pt x="11" y="4"/>
                        <a:pt x="10" y="3"/>
                        <a:pt x="9" y="3"/>
                      </a:cubicBezTo>
                      <a:cubicBezTo>
                        <a:pt x="10" y="3"/>
                        <a:pt x="12" y="3"/>
                        <a:pt x="12" y="3"/>
                      </a:cubicBezTo>
                      <a:cubicBezTo>
                        <a:pt x="13" y="2"/>
                        <a:pt x="11" y="0"/>
                        <a:pt x="10" y="1"/>
                      </a:cubicBezTo>
                      <a:cubicBezTo>
                        <a:pt x="9" y="1"/>
                        <a:pt x="11" y="0"/>
                        <a:pt x="1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79" name="Freeform 566">
                  <a:extLst>
                    <a:ext uri="{FF2B5EF4-FFF2-40B4-BE49-F238E27FC236}">
                      <a16:creationId xmlns:a16="http://schemas.microsoft.com/office/drawing/2014/main" id="{C426FDBC-8CA7-6642-8D5B-BAD460B45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4577" y="5927165"/>
                  <a:ext cx="76432" cy="66896"/>
                </a:xfrm>
                <a:custGeom>
                  <a:avLst/>
                  <a:gdLst>
                    <a:gd name="T0" fmla="*/ 2 w 8"/>
                    <a:gd name="T1" fmla="*/ 6 h 7"/>
                    <a:gd name="T2" fmla="*/ 5 w 8"/>
                    <a:gd name="T3" fmla="*/ 4 h 7"/>
                    <a:gd name="T4" fmla="*/ 8 w 8"/>
                    <a:gd name="T5" fmla="*/ 4 h 7"/>
                    <a:gd name="T6" fmla="*/ 5 w 8"/>
                    <a:gd name="T7" fmla="*/ 2 h 7"/>
                    <a:gd name="T8" fmla="*/ 2 w 8"/>
                    <a:gd name="T9" fmla="*/ 6 h 7"/>
                    <a:gd name="T10" fmla="*/ 2 w 8"/>
                    <a:gd name="T11" fmla="*/ 6 h 7"/>
                    <a:gd name="T12" fmla="*/ 2 w 8"/>
                    <a:gd name="T13" fmla="*/ 6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7">
                      <a:moveTo>
                        <a:pt x="2" y="6"/>
                      </a:moveTo>
                      <a:cubicBezTo>
                        <a:pt x="3" y="5"/>
                        <a:pt x="4" y="5"/>
                        <a:pt x="5" y="4"/>
                      </a:cubicBezTo>
                      <a:cubicBezTo>
                        <a:pt x="6" y="4"/>
                        <a:pt x="8" y="4"/>
                        <a:pt x="8" y="4"/>
                      </a:cubicBezTo>
                      <a:cubicBezTo>
                        <a:pt x="8" y="4"/>
                        <a:pt x="7" y="0"/>
                        <a:pt x="5" y="2"/>
                      </a:cubicBezTo>
                      <a:cubicBezTo>
                        <a:pt x="5" y="2"/>
                        <a:pt x="1" y="5"/>
                        <a:pt x="2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4" y="5"/>
                        <a:pt x="0" y="7"/>
                        <a:pt x="2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0" name="Freeform 567">
                  <a:extLst>
                    <a:ext uri="{FF2B5EF4-FFF2-40B4-BE49-F238E27FC236}">
                      <a16:creationId xmlns:a16="http://schemas.microsoft.com/office/drawing/2014/main" id="{6B557E19-EF05-C145-A375-E8F049556D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02730" y="6182007"/>
                  <a:ext cx="92356" cy="35042"/>
                </a:xfrm>
                <a:custGeom>
                  <a:avLst/>
                  <a:gdLst>
                    <a:gd name="T0" fmla="*/ 9 w 10"/>
                    <a:gd name="T1" fmla="*/ 2 h 4"/>
                    <a:gd name="T2" fmla="*/ 9 w 10"/>
                    <a:gd name="T3" fmla="*/ 1 h 4"/>
                    <a:gd name="T4" fmla="*/ 6 w 10"/>
                    <a:gd name="T5" fmla="*/ 0 h 4"/>
                    <a:gd name="T6" fmla="*/ 2 w 10"/>
                    <a:gd name="T7" fmla="*/ 2 h 4"/>
                    <a:gd name="T8" fmla="*/ 3 w 10"/>
                    <a:gd name="T9" fmla="*/ 4 h 4"/>
                    <a:gd name="T10" fmla="*/ 9 w 10"/>
                    <a:gd name="T11" fmla="*/ 2 h 4"/>
                    <a:gd name="T12" fmla="*/ 9 w 10"/>
                    <a:gd name="T13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4">
                      <a:moveTo>
                        <a:pt x="9" y="2"/>
                      </a:moveTo>
                      <a:cubicBezTo>
                        <a:pt x="10" y="2"/>
                        <a:pt x="8" y="1"/>
                        <a:pt x="9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5" y="1"/>
                        <a:pt x="3" y="1"/>
                        <a:pt x="2" y="2"/>
                      </a:cubicBezTo>
                      <a:cubicBezTo>
                        <a:pt x="0" y="3"/>
                        <a:pt x="2" y="4"/>
                        <a:pt x="3" y="4"/>
                      </a:cubicBezTo>
                      <a:cubicBezTo>
                        <a:pt x="5" y="4"/>
                        <a:pt x="7" y="1"/>
                        <a:pt x="9" y="2"/>
                      </a:cubicBezTo>
                      <a:cubicBezTo>
                        <a:pt x="10" y="2"/>
                        <a:pt x="7" y="1"/>
                        <a:pt x="9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1" name="Freeform 568">
                  <a:extLst>
                    <a:ext uri="{FF2B5EF4-FFF2-40B4-BE49-F238E27FC236}">
                      <a16:creationId xmlns:a16="http://schemas.microsoft.com/office/drawing/2014/main" id="{67959766-05F2-EA47-9B40-C3C513B54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1265" y="6236162"/>
                  <a:ext cx="54139" cy="47785"/>
                </a:xfrm>
                <a:custGeom>
                  <a:avLst/>
                  <a:gdLst>
                    <a:gd name="T0" fmla="*/ 6 w 6"/>
                    <a:gd name="T1" fmla="*/ 2 h 5"/>
                    <a:gd name="T2" fmla="*/ 3 w 6"/>
                    <a:gd name="T3" fmla="*/ 2 h 5"/>
                    <a:gd name="T4" fmla="*/ 3 w 6"/>
                    <a:gd name="T5" fmla="*/ 4 h 5"/>
                    <a:gd name="T6" fmla="*/ 0 w 6"/>
                    <a:gd name="T7" fmla="*/ 5 h 5"/>
                    <a:gd name="T8" fmla="*/ 6 w 6"/>
                    <a:gd name="T9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5">
                      <a:moveTo>
                        <a:pt x="6" y="2"/>
                      </a:moveTo>
                      <a:cubicBezTo>
                        <a:pt x="6" y="0"/>
                        <a:pt x="4" y="1"/>
                        <a:pt x="3" y="2"/>
                      </a:cubicBezTo>
                      <a:cubicBezTo>
                        <a:pt x="3" y="2"/>
                        <a:pt x="3" y="3"/>
                        <a:pt x="3" y="4"/>
                      </a:cubicBezTo>
                      <a:cubicBezTo>
                        <a:pt x="2" y="4"/>
                        <a:pt x="0" y="5"/>
                        <a:pt x="0" y="5"/>
                      </a:cubicBezTo>
                      <a:cubicBezTo>
                        <a:pt x="0" y="5"/>
                        <a:pt x="6" y="5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2" name="Freeform 569">
                  <a:extLst>
                    <a:ext uri="{FF2B5EF4-FFF2-40B4-BE49-F238E27FC236}">
                      <a16:creationId xmlns:a16="http://schemas.microsoft.com/office/drawing/2014/main" id="{2DAD054E-C6FA-A147-B79C-6250F45D73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66424" y="5076623"/>
                  <a:ext cx="194267" cy="121050"/>
                </a:xfrm>
                <a:custGeom>
                  <a:avLst/>
                  <a:gdLst>
                    <a:gd name="T0" fmla="*/ 19 w 21"/>
                    <a:gd name="T1" fmla="*/ 9 h 13"/>
                    <a:gd name="T2" fmla="*/ 18 w 21"/>
                    <a:gd name="T3" fmla="*/ 7 h 13"/>
                    <a:gd name="T4" fmla="*/ 14 w 21"/>
                    <a:gd name="T5" fmla="*/ 4 h 13"/>
                    <a:gd name="T6" fmla="*/ 8 w 21"/>
                    <a:gd name="T7" fmla="*/ 1 h 13"/>
                    <a:gd name="T8" fmla="*/ 5 w 21"/>
                    <a:gd name="T9" fmla="*/ 6 h 13"/>
                    <a:gd name="T10" fmla="*/ 0 w 21"/>
                    <a:gd name="T11" fmla="*/ 8 h 13"/>
                    <a:gd name="T12" fmla="*/ 7 w 21"/>
                    <a:gd name="T13" fmla="*/ 11 h 13"/>
                    <a:gd name="T14" fmla="*/ 15 w 21"/>
                    <a:gd name="T15" fmla="*/ 12 h 13"/>
                    <a:gd name="T16" fmla="*/ 20 w 21"/>
                    <a:gd name="T17" fmla="*/ 9 h 13"/>
                    <a:gd name="T18" fmla="*/ 19 w 21"/>
                    <a:gd name="T19" fmla="*/ 9 h 13"/>
                    <a:gd name="T20" fmla="*/ 19 w 21"/>
                    <a:gd name="T21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" h="13">
                      <a:moveTo>
                        <a:pt x="19" y="9"/>
                      </a:moveTo>
                      <a:cubicBezTo>
                        <a:pt x="15" y="10"/>
                        <a:pt x="19" y="8"/>
                        <a:pt x="18" y="7"/>
                      </a:cubicBezTo>
                      <a:cubicBezTo>
                        <a:pt x="17" y="7"/>
                        <a:pt x="15" y="4"/>
                        <a:pt x="14" y="4"/>
                      </a:cubicBezTo>
                      <a:cubicBezTo>
                        <a:pt x="12" y="4"/>
                        <a:pt x="10" y="1"/>
                        <a:pt x="8" y="1"/>
                      </a:cubicBezTo>
                      <a:cubicBezTo>
                        <a:pt x="6" y="0"/>
                        <a:pt x="6" y="5"/>
                        <a:pt x="5" y="6"/>
                      </a:cubicBezTo>
                      <a:cubicBezTo>
                        <a:pt x="4" y="6"/>
                        <a:pt x="0" y="6"/>
                        <a:pt x="0" y="8"/>
                      </a:cubicBezTo>
                      <a:cubicBezTo>
                        <a:pt x="1" y="10"/>
                        <a:pt x="6" y="11"/>
                        <a:pt x="7" y="11"/>
                      </a:cubicBezTo>
                      <a:cubicBezTo>
                        <a:pt x="9" y="12"/>
                        <a:pt x="13" y="13"/>
                        <a:pt x="15" y="12"/>
                      </a:cubicBezTo>
                      <a:cubicBezTo>
                        <a:pt x="15" y="12"/>
                        <a:pt x="20" y="10"/>
                        <a:pt x="20" y="9"/>
                      </a:cubicBezTo>
                      <a:cubicBezTo>
                        <a:pt x="20" y="9"/>
                        <a:pt x="19" y="9"/>
                        <a:pt x="19" y="9"/>
                      </a:cubicBezTo>
                      <a:cubicBezTo>
                        <a:pt x="18" y="10"/>
                        <a:pt x="21" y="9"/>
                        <a:pt x="19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3" name="Freeform 570">
                  <a:extLst>
                    <a:ext uri="{FF2B5EF4-FFF2-40B4-BE49-F238E27FC236}">
                      <a16:creationId xmlns:a16="http://schemas.microsoft.com/office/drawing/2014/main" id="{57502376-7F48-BB46-839D-7194F3CFEE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99547" y="5133964"/>
                  <a:ext cx="47770" cy="35042"/>
                </a:xfrm>
                <a:custGeom>
                  <a:avLst/>
                  <a:gdLst>
                    <a:gd name="T0" fmla="*/ 2 w 5"/>
                    <a:gd name="T1" fmla="*/ 4 h 4"/>
                    <a:gd name="T2" fmla="*/ 4 w 5"/>
                    <a:gd name="T3" fmla="*/ 1 h 4"/>
                    <a:gd name="T4" fmla="*/ 2 w 5"/>
                    <a:gd name="T5" fmla="*/ 4 h 4"/>
                    <a:gd name="T6" fmla="*/ 2 w 5"/>
                    <a:gd name="T7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4">
                      <a:moveTo>
                        <a:pt x="2" y="4"/>
                      </a:moveTo>
                      <a:cubicBezTo>
                        <a:pt x="0" y="4"/>
                        <a:pt x="4" y="0"/>
                        <a:pt x="4" y="1"/>
                      </a:cubicBezTo>
                      <a:cubicBezTo>
                        <a:pt x="5" y="1"/>
                        <a:pt x="3" y="4"/>
                        <a:pt x="2" y="4"/>
                      </a:cubicBezTo>
                      <a:cubicBezTo>
                        <a:pt x="1" y="4"/>
                        <a:pt x="4" y="4"/>
                        <a:pt x="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4" name="Freeform 571">
                  <a:extLst>
                    <a:ext uri="{FF2B5EF4-FFF2-40B4-BE49-F238E27FC236}">
                      <a16:creationId xmlns:a16="http://schemas.microsoft.com/office/drawing/2014/main" id="{70A2B36C-03EA-2041-8DE8-0FD4BCFCD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42221" y="5169003"/>
                  <a:ext cx="19109" cy="19114"/>
                </a:xfrm>
                <a:custGeom>
                  <a:avLst/>
                  <a:gdLst>
                    <a:gd name="T0" fmla="*/ 1 w 2"/>
                    <a:gd name="T1" fmla="*/ 2 h 2"/>
                    <a:gd name="T2" fmla="*/ 1 w 2"/>
                    <a:gd name="T3" fmla="*/ 0 h 2"/>
                    <a:gd name="T4" fmla="*/ 1 w 2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1" y="2"/>
                      </a:moveTo>
                      <a:cubicBezTo>
                        <a:pt x="0" y="2"/>
                        <a:pt x="0" y="1"/>
                        <a:pt x="1" y="0"/>
                      </a:cubicBezTo>
                      <a:cubicBezTo>
                        <a:pt x="2" y="0"/>
                        <a:pt x="2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5" name="Freeform 572">
                  <a:extLst>
                    <a:ext uri="{FF2B5EF4-FFF2-40B4-BE49-F238E27FC236}">
                      <a16:creationId xmlns:a16="http://schemas.microsoft.com/office/drawing/2014/main" id="{640D7AFF-20C5-D145-BB0B-6BBC2847A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9671" y="4777183"/>
                  <a:ext cx="859873" cy="420492"/>
                </a:xfrm>
                <a:custGeom>
                  <a:avLst/>
                  <a:gdLst>
                    <a:gd name="T0" fmla="*/ 76 w 92"/>
                    <a:gd name="T1" fmla="*/ 41 h 45"/>
                    <a:gd name="T2" fmla="*/ 71 w 92"/>
                    <a:gd name="T3" fmla="*/ 39 h 45"/>
                    <a:gd name="T4" fmla="*/ 61 w 92"/>
                    <a:gd name="T5" fmla="*/ 38 h 45"/>
                    <a:gd name="T6" fmla="*/ 45 w 92"/>
                    <a:gd name="T7" fmla="*/ 43 h 45"/>
                    <a:gd name="T8" fmla="*/ 29 w 92"/>
                    <a:gd name="T9" fmla="*/ 41 h 45"/>
                    <a:gd name="T10" fmla="*/ 21 w 92"/>
                    <a:gd name="T11" fmla="*/ 38 h 45"/>
                    <a:gd name="T12" fmla="*/ 10 w 92"/>
                    <a:gd name="T13" fmla="*/ 31 h 45"/>
                    <a:gd name="T14" fmla="*/ 40 w 92"/>
                    <a:gd name="T15" fmla="*/ 29 h 45"/>
                    <a:gd name="T16" fmla="*/ 9 w 92"/>
                    <a:gd name="T17" fmla="*/ 26 h 45"/>
                    <a:gd name="T18" fmla="*/ 16 w 92"/>
                    <a:gd name="T19" fmla="*/ 19 h 45"/>
                    <a:gd name="T20" fmla="*/ 14 w 92"/>
                    <a:gd name="T21" fmla="*/ 18 h 45"/>
                    <a:gd name="T22" fmla="*/ 7 w 92"/>
                    <a:gd name="T23" fmla="*/ 17 h 45"/>
                    <a:gd name="T24" fmla="*/ 4 w 92"/>
                    <a:gd name="T25" fmla="*/ 11 h 45"/>
                    <a:gd name="T26" fmla="*/ 8 w 92"/>
                    <a:gd name="T27" fmla="*/ 7 h 45"/>
                    <a:gd name="T28" fmla="*/ 24 w 92"/>
                    <a:gd name="T29" fmla="*/ 1 h 45"/>
                    <a:gd name="T30" fmla="*/ 29 w 92"/>
                    <a:gd name="T31" fmla="*/ 7 h 45"/>
                    <a:gd name="T32" fmla="*/ 39 w 92"/>
                    <a:gd name="T33" fmla="*/ 6 h 45"/>
                    <a:gd name="T34" fmla="*/ 43 w 92"/>
                    <a:gd name="T35" fmla="*/ 8 h 45"/>
                    <a:gd name="T36" fmla="*/ 47 w 92"/>
                    <a:gd name="T37" fmla="*/ 9 h 45"/>
                    <a:gd name="T38" fmla="*/ 43 w 92"/>
                    <a:gd name="T39" fmla="*/ 4 h 45"/>
                    <a:gd name="T40" fmla="*/ 54 w 92"/>
                    <a:gd name="T41" fmla="*/ 10 h 45"/>
                    <a:gd name="T42" fmla="*/ 60 w 92"/>
                    <a:gd name="T43" fmla="*/ 14 h 45"/>
                    <a:gd name="T44" fmla="*/ 59 w 92"/>
                    <a:gd name="T45" fmla="*/ 1 h 45"/>
                    <a:gd name="T46" fmla="*/ 69 w 92"/>
                    <a:gd name="T47" fmla="*/ 6 h 45"/>
                    <a:gd name="T48" fmla="*/ 74 w 92"/>
                    <a:gd name="T49" fmla="*/ 19 h 45"/>
                    <a:gd name="T50" fmla="*/ 82 w 92"/>
                    <a:gd name="T51" fmla="*/ 26 h 45"/>
                    <a:gd name="T52" fmla="*/ 92 w 92"/>
                    <a:gd name="T53" fmla="*/ 33 h 45"/>
                    <a:gd name="T54" fmla="*/ 83 w 92"/>
                    <a:gd name="T55" fmla="*/ 35 h 45"/>
                    <a:gd name="T56" fmla="*/ 81 w 92"/>
                    <a:gd name="T57" fmla="*/ 36 h 45"/>
                    <a:gd name="T58" fmla="*/ 85 w 92"/>
                    <a:gd name="T59" fmla="*/ 36 h 45"/>
                    <a:gd name="T60" fmla="*/ 89 w 92"/>
                    <a:gd name="T61" fmla="*/ 39 h 45"/>
                    <a:gd name="T62" fmla="*/ 83 w 92"/>
                    <a:gd name="T63" fmla="*/ 41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45">
                      <a:moveTo>
                        <a:pt x="83" y="41"/>
                      </a:moveTo>
                      <a:cubicBezTo>
                        <a:pt x="81" y="41"/>
                        <a:pt x="79" y="41"/>
                        <a:pt x="76" y="41"/>
                      </a:cubicBezTo>
                      <a:cubicBezTo>
                        <a:pt x="75" y="41"/>
                        <a:pt x="74" y="41"/>
                        <a:pt x="73" y="41"/>
                      </a:cubicBezTo>
                      <a:cubicBezTo>
                        <a:pt x="72" y="41"/>
                        <a:pt x="72" y="40"/>
                        <a:pt x="71" y="39"/>
                      </a:cubicBezTo>
                      <a:cubicBezTo>
                        <a:pt x="70" y="39"/>
                        <a:pt x="66" y="40"/>
                        <a:pt x="65" y="38"/>
                      </a:cubicBezTo>
                      <a:cubicBezTo>
                        <a:pt x="65" y="35"/>
                        <a:pt x="63" y="37"/>
                        <a:pt x="61" y="38"/>
                      </a:cubicBezTo>
                      <a:cubicBezTo>
                        <a:pt x="58" y="40"/>
                        <a:pt x="56" y="39"/>
                        <a:pt x="54" y="40"/>
                      </a:cubicBezTo>
                      <a:cubicBezTo>
                        <a:pt x="51" y="41"/>
                        <a:pt x="48" y="42"/>
                        <a:pt x="45" y="43"/>
                      </a:cubicBezTo>
                      <a:cubicBezTo>
                        <a:pt x="41" y="43"/>
                        <a:pt x="35" y="45"/>
                        <a:pt x="31" y="43"/>
                      </a:cubicBezTo>
                      <a:cubicBezTo>
                        <a:pt x="31" y="43"/>
                        <a:pt x="29" y="42"/>
                        <a:pt x="29" y="41"/>
                      </a:cubicBezTo>
                      <a:cubicBezTo>
                        <a:pt x="29" y="40"/>
                        <a:pt x="29" y="38"/>
                        <a:pt x="27" y="38"/>
                      </a:cubicBezTo>
                      <a:cubicBezTo>
                        <a:pt x="25" y="38"/>
                        <a:pt x="23" y="38"/>
                        <a:pt x="21" y="38"/>
                      </a:cubicBezTo>
                      <a:cubicBezTo>
                        <a:pt x="19" y="38"/>
                        <a:pt x="17" y="38"/>
                        <a:pt x="15" y="36"/>
                      </a:cubicBezTo>
                      <a:cubicBezTo>
                        <a:pt x="14" y="36"/>
                        <a:pt x="9" y="32"/>
                        <a:pt x="10" y="31"/>
                      </a:cubicBezTo>
                      <a:cubicBezTo>
                        <a:pt x="16" y="28"/>
                        <a:pt x="23" y="29"/>
                        <a:pt x="28" y="29"/>
                      </a:cubicBezTo>
                      <a:cubicBezTo>
                        <a:pt x="29" y="29"/>
                        <a:pt x="40" y="29"/>
                        <a:pt x="40" y="29"/>
                      </a:cubicBezTo>
                      <a:cubicBezTo>
                        <a:pt x="40" y="27"/>
                        <a:pt x="26" y="25"/>
                        <a:pt x="25" y="25"/>
                      </a:cubicBezTo>
                      <a:cubicBezTo>
                        <a:pt x="20" y="25"/>
                        <a:pt x="14" y="28"/>
                        <a:pt x="9" y="26"/>
                      </a:cubicBezTo>
                      <a:cubicBezTo>
                        <a:pt x="7" y="25"/>
                        <a:pt x="3" y="23"/>
                        <a:pt x="7" y="21"/>
                      </a:cubicBezTo>
                      <a:cubicBezTo>
                        <a:pt x="10" y="20"/>
                        <a:pt x="13" y="19"/>
                        <a:pt x="16" y="19"/>
                      </a:cubicBezTo>
                      <a:cubicBezTo>
                        <a:pt x="18" y="18"/>
                        <a:pt x="20" y="18"/>
                        <a:pt x="21" y="18"/>
                      </a:cubicBezTo>
                      <a:cubicBezTo>
                        <a:pt x="19" y="19"/>
                        <a:pt x="16" y="18"/>
                        <a:pt x="14" y="18"/>
                      </a:cubicBezTo>
                      <a:cubicBezTo>
                        <a:pt x="13" y="18"/>
                        <a:pt x="7" y="19"/>
                        <a:pt x="6" y="18"/>
                      </a:cubicBezTo>
                      <a:cubicBezTo>
                        <a:pt x="6" y="18"/>
                        <a:pt x="7" y="17"/>
                        <a:pt x="7" y="17"/>
                      </a:cubicBezTo>
                      <a:cubicBezTo>
                        <a:pt x="7" y="16"/>
                        <a:pt x="0" y="17"/>
                        <a:pt x="1" y="15"/>
                      </a:cubicBezTo>
                      <a:cubicBezTo>
                        <a:pt x="2" y="14"/>
                        <a:pt x="3" y="12"/>
                        <a:pt x="4" y="11"/>
                      </a:cubicBezTo>
                      <a:cubicBezTo>
                        <a:pt x="8" y="10"/>
                        <a:pt x="4" y="10"/>
                        <a:pt x="4" y="9"/>
                      </a:cubicBezTo>
                      <a:cubicBezTo>
                        <a:pt x="4" y="9"/>
                        <a:pt x="7" y="7"/>
                        <a:pt x="8" y="7"/>
                      </a:cubicBezTo>
                      <a:cubicBezTo>
                        <a:pt x="10" y="6"/>
                        <a:pt x="11" y="5"/>
                        <a:pt x="13" y="4"/>
                      </a:cubicBezTo>
                      <a:cubicBezTo>
                        <a:pt x="17" y="2"/>
                        <a:pt x="20" y="1"/>
                        <a:pt x="24" y="1"/>
                      </a:cubicBezTo>
                      <a:cubicBezTo>
                        <a:pt x="29" y="1"/>
                        <a:pt x="24" y="7"/>
                        <a:pt x="24" y="7"/>
                      </a:cubicBezTo>
                      <a:cubicBezTo>
                        <a:pt x="26" y="8"/>
                        <a:pt x="28" y="8"/>
                        <a:pt x="29" y="7"/>
                      </a:cubicBezTo>
                      <a:cubicBezTo>
                        <a:pt x="30" y="7"/>
                        <a:pt x="30" y="4"/>
                        <a:pt x="31" y="4"/>
                      </a:cubicBezTo>
                      <a:cubicBezTo>
                        <a:pt x="33" y="4"/>
                        <a:pt x="37" y="4"/>
                        <a:pt x="39" y="6"/>
                      </a:cubicBezTo>
                      <a:cubicBezTo>
                        <a:pt x="42" y="8"/>
                        <a:pt x="35" y="11"/>
                        <a:pt x="40" y="10"/>
                      </a:cubicBezTo>
                      <a:cubicBezTo>
                        <a:pt x="41" y="10"/>
                        <a:pt x="42" y="9"/>
                        <a:pt x="43" y="8"/>
                      </a:cubicBezTo>
                      <a:cubicBezTo>
                        <a:pt x="44" y="8"/>
                        <a:pt x="44" y="8"/>
                        <a:pt x="45" y="8"/>
                      </a:cubicBezTo>
                      <a:cubicBezTo>
                        <a:pt x="46" y="8"/>
                        <a:pt x="46" y="8"/>
                        <a:pt x="47" y="9"/>
                      </a:cubicBezTo>
                      <a:cubicBezTo>
                        <a:pt x="48" y="9"/>
                        <a:pt x="48" y="7"/>
                        <a:pt x="48" y="6"/>
                      </a:cubicBezTo>
                      <a:cubicBezTo>
                        <a:pt x="47" y="6"/>
                        <a:pt x="44" y="4"/>
                        <a:pt x="43" y="4"/>
                      </a:cubicBezTo>
                      <a:cubicBezTo>
                        <a:pt x="45" y="3"/>
                        <a:pt x="49" y="5"/>
                        <a:pt x="50" y="6"/>
                      </a:cubicBezTo>
                      <a:cubicBezTo>
                        <a:pt x="53" y="7"/>
                        <a:pt x="53" y="8"/>
                        <a:pt x="54" y="10"/>
                      </a:cubicBezTo>
                      <a:cubicBezTo>
                        <a:pt x="54" y="11"/>
                        <a:pt x="54" y="16"/>
                        <a:pt x="56" y="16"/>
                      </a:cubicBezTo>
                      <a:cubicBezTo>
                        <a:pt x="57" y="16"/>
                        <a:pt x="61" y="16"/>
                        <a:pt x="60" y="14"/>
                      </a:cubicBezTo>
                      <a:cubicBezTo>
                        <a:pt x="59" y="10"/>
                        <a:pt x="57" y="7"/>
                        <a:pt x="56" y="3"/>
                      </a:cubicBezTo>
                      <a:cubicBezTo>
                        <a:pt x="55" y="0"/>
                        <a:pt x="58" y="1"/>
                        <a:pt x="59" y="1"/>
                      </a:cubicBezTo>
                      <a:cubicBezTo>
                        <a:pt x="62" y="2"/>
                        <a:pt x="62" y="0"/>
                        <a:pt x="64" y="1"/>
                      </a:cubicBezTo>
                      <a:cubicBezTo>
                        <a:pt x="66" y="3"/>
                        <a:pt x="69" y="4"/>
                        <a:pt x="69" y="6"/>
                      </a:cubicBezTo>
                      <a:cubicBezTo>
                        <a:pt x="70" y="9"/>
                        <a:pt x="71" y="11"/>
                        <a:pt x="73" y="13"/>
                      </a:cubicBezTo>
                      <a:cubicBezTo>
                        <a:pt x="74" y="16"/>
                        <a:pt x="75" y="17"/>
                        <a:pt x="74" y="19"/>
                      </a:cubicBezTo>
                      <a:cubicBezTo>
                        <a:pt x="73" y="22"/>
                        <a:pt x="76" y="25"/>
                        <a:pt x="78" y="26"/>
                      </a:cubicBezTo>
                      <a:cubicBezTo>
                        <a:pt x="79" y="26"/>
                        <a:pt x="81" y="26"/>
                        <a:pt x="82" y="26"/>
                      </a:cubicBezTo>
                      <a:cubicBezTo>
                        <a:pt x="83" y="27"/>
                        <a:pt x="84" y="28"/>
                        <a:pt x="85" y="28"/>
                      </a:cubicBezTo>
                      <a:cubicBezTo>
                        <a:pt x="88" y="29"/>
                        <a:pt x="92" y="29"/>
                        <a:pt x="92" y="33"/>
                      </a:cubicBezTo>
                      <a:cubicBezTo>
                        <a:pt x="92" y="35"/>
                        <a:pt x="83" y="32"/>
                        <a:pt x="83" y="32"/>
                      </a:cubicBezTo>
                      <a:cubicBezTo>
                        <a:pt x="83" y="33"/>
                        <a:pt x="83" y="34"/>
                        <a:pt x="83" y="35"/>
                      </a:cubicBezTo>
                      <a:cubicBezTo>
                        <a:pt x="83" y="35"/>
                        <a:pt x="80" y="35"/>
                        <a:pt x="80" y="35"/>
                      </a:cubicBezTo>
                      <a:cubicBezTo>
                        <a:pt x="81" y="35"/>
                        <a:pt x="81" y="36"/>
                        <a:pt x="81" y="36"/>
                      </a:cubicBezTo>
                      <a:cubicBezTo>
                        <a:pt x="81" y="37"/>
                        <a:pt x="81" y="38"/>
                        <a:pt x="81" y="38"/>
                      </a:cubicBezTo>
                      <a:cubicBezTo>
                        <a:pt x="81" y="38"/>
                        <a:pt x="85" y="36"/>
                        <a:pt x="85" y="36"/>
                      </a:cubicBezTo>
                      <a:cubicBezTo>
                        <a:pt x="87" y="36"/>
                        <a:pt x="86" y="37"/>
                        <a:pt x="86" y="38"/>
                      </a:cubicBezTo>
                      <a:cubicBezTo>
                        <a:pt x="86" y="38"/>
                        <a:pt x="88" y="38"/>
                        <a:pt x="89" y="39"/>
                      </a:cubicBezTo>
                      <a:cubicBezTo>
                        <a:pt x="89" y="39"/>
                        <a:pt x="83" y="41"/>
                        <a:pt x="83" y="41"/>
                      </a:cubicBezTo>
                      <a:cubicBezTo>
                        <a:pt x="81" y="41"/>
                        <a:pt x="86" y="41"/>
                        <a:pt x="83" y="4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6" name="Freeform 573">
                  <a:extLst>
                    <a:ext uri="{FF2B5EF4-FFF2-40B4-BE49-F238E27FC236}">
                      <a16:creationId xmlns:a16="http://schemas.microsoft.com/office/drawing/2014/main" id="{19423D4F-6FD2-A44C-A895-1441C8034C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09738" y="4738956"/>
                  <a:ext cx="130573" cy="86010"/>
                </a:xfrm>
                <a:custGeom>
                  <a:avLst/>
                  <a:gdLst>
                    <a:gd name="T0" fmla="*/ 9 w 14"/>
                    <a:gd name="T1" fmla="*/ 8 h 9"/>
                    <a:gd name="T2" fmla="*/ 5 w 14"/>
                    <a:gd name="T3" fmla="*/ 5 h 9"/>
                    <a:gd name="T4" fmla="*/ 0 w 14"/>
                    <a:gd name="T5" fmla="*/ 3 h 9"/>
                    <a:gd name="T6" fmla="*/ 4 w 14"/>
                    <a:gd name="T7" fmla="*/ 0 h 9"/>
                    <a:gd name="T8" fmla="*/ 10 w 14"/>
                    <a:gd name="T9" fmla="*/ 1 h 9"/>
                    <a:gd name="T10" fmla="*/ 12 w 14"/>
                    <a:gd name="T11" fmla="*/ 4 h 9"/>
                    <a:gd name="T12" fmla="*/ 9 w 14"/>
                    <a:gd name="T13" fmla="*/ 8 h 9"/>
                    <a:gd name="T14" fmla="*/ 9 w 14"/>
                    <a:gd name="T1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9">
                      <a:moveTo>
                        <a:pt x="9" y="8"/>
                      </a:moveTo>
                      <a:cubicBezTo>
                        <a:pt x="7" y="8"/>
                        <a:pt x="6" y="5"/>
                        <a:pt x="5" y="5"/>
                      </a:cubicBezTo>
                      <a:cubicBezTo>
                        <a:pt x="4" y="4"/>
                        <a:pt x="0" y="3"/>
                        <a:pt x="0" y="3"/>
                      </a:cubicBezTo>
                      <a:cubicBezTo>
                        <a:pt x="1" y="2"/>
                        <a:pt x="3" y="1"/>
                        <a:pt x="4" y="0"/>
                      </a:cubicBezTo>
                      <a:cubicBezTo>
                        <a:pt x="6" y="0"/>
                        <a:pt x="8" y="0"/>
                        <a:pt x="10" y="1"/>
                      </a:cubicBezTo>
                      <a:cubicBezTo>
                        <a:pt x="12" y="2"/>
                        <a:pt x="14" y="2"/>
                        <a:pt x="12" y="4"/>
                      </a:cubicBezTo>
                      <a:cubicBezTo>
                        <a:pt x="11" y="5"/>
                        <a:pt x="10" y="9"/>
                        <a:pt x="9" y="8"/>
                      </a:cubicBezTo>
                      <a:cubicBezTo>
                        <a:pt x="8" y="8"/>
                        <a:pt x="9" y="8"/>
                        <a:pt x="9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7" name="Freeform 574">
                  <a:extLst>
                    <a:ext uri="{FF2B5EF4-FFF2-40B4-BE49-F238E27FC236}">
                      <a16:creationId xmlns:a16="http://schemas.microsoft.com/office/drawing/2014/main" id="{6EF2801C-A5E9-8A48-9251-DC587FC879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6744" y="4700729"/>
                  <a:ext cx="296177" cy="273958"/>
                </a:xfrm>
                <a:custGeom>
                  <a:avLst/>
                  <a:gdLst>
                    <a:gd name="T0" fmla="*/ 18 w 32"/>
                    <a:gd name="T1" fmla="*/ 27 h 29"/>
                    <a:gd name="T2" fmla="*/ 10 w 32"/>
                    <a:gd name="T3" fmla="*/ 19 h 29"/>
                    <a:gd name="T4" fmla="*/ 1 w 32"/>
                    <a:gd name="T5" fmla="*/ 15 h 29"/>
                    <a:gd name="T6" fmla="*/ 0 w 32"/>
                    <a:gd name="T7" fmla="*/ 13 h 29"/>
                    <a:gd name="T8" fmla="*/ 4 w 32"/>
                    <a:gd name="T9" fmla="*/ 12 h 29"/>
                    <a:gd name="T10" fmla="*/ 11 w 32"/>
                    <a:gd name="T11" fmla="*/ 14 h 29"/>
                    <a:gd name="T12" fmla="*/ 11 w 32"/>
                    <a:gd name="T13" fmla="*/ 12 h 29"/>
                    <a:gd name="T14" fmla="*/ 13 w 32"/>
                    <a:gd name="T15" fmla="*/ 11 h 29"/>
                    <a:gd name="T16" fmla="*/ 7 w 32"/>
                    <a:gd name="T17" fmla="*/ 8 h 29"/>
                    <a:gd name="T18" fmla="*/ 7 w 32"/>
                    <a:gd name="T19" fmla="*/ 6 h 29"/>
                    <a:gd name="T20" fmla="*/ 10 w 32"/>
                    <a:gd name="T21" fmla="*/ 7 h 29"/>
                    <a:gd name="T22" fmla="*/ 11 w 32"/>
                    <a:gd name="T23" fmla="*/ 5 h 29"/>
                    <a:gd name="T24" fmla="*/ 8 w 32"/>
                    <a:gd name="T25" fmla="*/ 4 h 29"/>
                    <a:gd name="T26" fmla="*/ 10 w 32"/>
                    <a:gd name="T27" fmla="*/ 3 h 29"/>
                    <a:gd name="T28" fmla="*/ 14 w 32"/>
                    <a:gd name="T29" fmla="*/ 4 h 29"/>
                    <a:gd name="T30" fmla="*/ 13 w 32"/>
                    <a:gd name="T31" fmla="*/ 3 h 29"/>
                    <a:gd name="T32" fmla="*/ 19 w 32"/>
                    <a:gd name="T33" fmla="*/ 5 h 29"/>
                    <a:gd name="T34" fmla="*/ 18 w 32"/>
                    <a:gd name="T35" fmla="*/ 3 h 29"/>
                    <a:gd name="T36" fmla="*/ 19 w 32"/>
                    <a:gd name="T37" fmla="*/ 3 h 29"/>
                    <a:gd name="T38" fmla="*/ 17 w 32"/>
                    <a:gd name="T39" fmla="*/ 2 h 29"/>
                    <a:gd name="T40" fmla="*/ 25 w 32"/>
                    <a:gd name="T41" fmla="*/ 1 h 29"/>
                    <a:gd name="T42" fmla="*/ 23 w 32"/>
                    <a:gd name="T43" fmla="*/ 3 h 29"/>
                    <a:gd name="T44" fmla="*/ 28 w 32"/>
                    <a:gd name="T45" fmla="*/ 4 h 29"/>
                    <a:gd name="T46" fmla="*/ 27 w 32"/>
                    <a:gd name="T47" fmla="*/ 7 h 29"/>
                    <a:gd name="T48" fmla="*/ 26 w 32"/>
                    <a:gd name="T49" fmla="*/ 8 h 29"/>
                    <a:gd name="T50" fmla="*/ 23 w 32"/>
                    <a:gd name="T51" fmla="*/ 10 h 29"/>
                    <a:gd name="T52" fmla="*/ 21 w 32"/>
                    <a:gd name="T53" fmla="*/ 13 h 29"/>
                    <a:gd name="T54" fmla="*/ 24 w 32"/>
                    <a:gd name="T55" fmla="*/ 11 h 29"/>
                    <a:gd name="T56" fmla="*/ 26 w 32"/>
                    <a:gd name="T57" fmla="*/ 13 h 29"/>
                    <a:gd name="T58" fmla="*/ 29 w 32"/>
                    <a:gd name="T59" fmla="*/ 13 h 29"/>
                    <a:gd name="T60" fmla="*/ 28 w 32"/>
                    <a:gd name="T61" fmla="*/ 10 h 29"/>
                    <a:gd name="T62" fmla="*/ 30 w 32"/>
                    <a:gd name="T63" fmla="*/ 11 h 29"/>
                    <a:gd name="T64" fmla="*/ 30 w 32"/>
                    <a:gd name="T65" fmla="*/ 14 h 29"/>
                    <a:gd name="T66" fmla="*/ 31 w 32"/>
                    <a:gd name="T67" fmla="*/ 17 h 29"/>
                    <a:gd name="T68" fmla="*/ 28 w 32"/>
                    <a:gd name="T69" fmla="*/ 23 h 29"/>
                    <a:gd name="T70" fmla="*/ 22 w 32"/>
                    <a:gd name="T71" fmla="*/ 23 h 29"/>
                    <a:gd name="T72" fmla="*/ 21 w 32"/>
                    <a:gd name="T73" fmla="*/ 23 h 29"/>
                    <a:gd name="T74" fmla="*/ 23 w 32"/>
                    <a:gd name="T75" fmla="*/ 26 h 29"/>
                    <a:gd name="T76" fmla="*/ 18 w 32"/>
                    <a:gd name="T77" fmla="*/ 27 h 29"/>
                    <a:gd name="T78" fmla="*/ 18 w 32"/>
                    <a:gd name="T79" fmla="*/ 27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2" h="29">
                      <a:moveTo>
                        <a:pt x="18" y="27"/>
                      </a:moveTo>
                      <a:cubicBezTo>
                        <a:pt x="15" y="25"/>
                        <a:pt x="13" y="21"/>
                        <a:pt x="10" y="19"/>
                      </a:cubicBezTo>
                      <a:cubicBezTo>
                        <a:pt x="7" y="18"/>
                        <a:pt x="4" y="16"/>
                        <a:pt x="1" y="15"/>
                      </a:cubicBezTo>
                      <a:cubicBezTo>
                        <a:pt x="0" y="14"/>
                        <a:pt x="0" y="14"/>
                        <a:pt x="0" y="13"/>
                      </a:cubicBezTo>
                      <a:cubicBezTo>
                        <a:pt x="0" y="10"/>
                        <a:pt x="2" y="11"/>
                        <a:pt x="4" y="12"/>
                      </a:cubicBezTo>
                      <a:cubicBezTo>
                        <a:pt x="6" y="13"/>
                        <a:pt x="8" y="15"/>
                        <a:pt x="11" y="14"/>
                      </a:cubicBezTo>
                      <a:cubicBezTo>
                        <a:pt x="12" y="14"/>
                        <a:pt x="11" y="12"/>
                        <a:pt x="11" y="12"/>
                      </a:cubicBezTo>
                      <a:cubicBezTo>
                        <a:pt x="11" y="11"/>
                        <a:pt x="13" y="12"/>
                        <a:pt x="13" y="11"/>
                      </a:cubicBezTo>
                      <a:cubicBezTo>
                        <a:pt x="14" y="10"/>
                        <a:pt x="7" y="8"/>
                        <a:pt x="7" y="8"/>
                      </a:cubicBezTo>
                      <a:cubicBezTo>
                        <a:pt x="5" y="7"/>
                        <a:pt x="6" y="6"/>
                        <a:pt x="7" y="6"/>
                      </a:cubicBezTo>
                      <a:cubicBezTo>
                        <a:pt x="9" y="5"/>
                        <a:pt x="9" y="6"/>
                        <a:pt x="10" y="7"/>
                      </a:cubicBezTo>
                      <a:cubicBezTo>
                        <a:pt x="10" y="7"/>
                        <a:pt x="11" y="5"/>
                        <a:pt x="11" y="5"/>
                      </a:cubicBezTo>
                      <a:cubicBezTo>
                        <a:pt x="12" y="5"/>
                        <a:pt x="8" y="4"/>
                        <a:pt x="8" y="4"/>
                      </a:cubicBezTo>
                      <a:cubicBezTo>
                        <a:pt x="8" y="4"/>
                        <a:pt x="10" y="3"/>
                        <a:pt x="10" y="3"/>
                      </a:cubicBezTo>
                      <a:cubicBezTo>
                        <a:pt x="11" y="3"/>
                        <a:pt x="13" y="4"/>
                        <a:pt x="14" y="4"/>
                      </a:cubicBezTo>
                      <a:cubicBezTo>
                        <a:pt x="14" y="4"/>
                        <a:pt x="13" y="3"/>
                        <a:pt x="13" y="3"/>
                      </a:cubicBezTo>
                      <a:cubicBezTo>
                        <a:pt x="14" y="2"/>
                        <a:pt x="18" y="5"/>
                        <a:pt x="19" y="5"/>
                      </a:cubicBezTo>
                      <a:cubicBezTo>
                        <a:pt x="20" y="4"/>
                        <a:pt x="18" y="4"/>
                        <a:pt x="18" y="3"/>
                      </a:cubicBezTo>
                      <a:cubicBezTo>
                        <a:pt x="18" y="3"/>
                        <a:pt x="19" y="3"/>
                        <a:pt x="19" y="3"/>
                      </a:cubicBezTo>
                      <a:cubicBezTo>
                        <a:pt x="19" y="3"/>
                        <a:pt x="17" y="3"/>
                        <a:pt x="17" y="2"/>
                      </a:cubicBezTo>
                      <a:cubicBezTo>
                        <a:pt x="17" y="2"/>
                        <a:pt x="24" y="0"/>
                        <a:pt x="25" y="1"/>
                      </a:cubicBezTo>
                      <a:cubicBezTo>
                        <a:pt x="26" y="1"/>
                        <a:pt x="23" y="2"/>
                        <a:pt x="23" y="3"/>
                      </a:cubicBezTo>
                      <a:cubicBezTo>
                        <a:pt x="24" y="4"/>
                        <a:pt x="27" y="3"/>
                        <a:pt x="28" y="4"/>
                      </a:cubicBezTo>
                      <a:cubicBezTo>
                        <a:pt x="28" y="5"/>
                        <a:pt x="24" y="7"/>
                        <a:pt x="27" y="7"/>
                      </a:cubicBezTo>
                      <a:cubicBezTo>
                        <a:pt x="28" y="7"/>
                        <a:pt x="27" y="8"/>
                        <a:pt x="26" y="8"/>
                      </a:cubicBezTo>
                      <a:cubicBezTo>
                        <a:pt x="25" y="8"/>
                        <a:pt x="24" y="8"/>
                        <a:pt x="23" y="10"/>
                      </a:cubicBezTo>
                      <a:cubicBezTo>
                        <a:pt x="23" y="10"/>
                        <a:pt x="21" y="13"/>
                        <a:pt x="21" y="13"/>
                      </a:cubicBezTo>
                      <a:cubicBezTo>
                        <a:pt x="22" y="13"/>
                        <a:pt x="23" y="11"/>
                        <a:pt x="24" y="11"/>
                      </a:cubicBezTo>
                      <a:cubicBezTo>
                        <a:pt x="25" y="11"/>
                        <a:pt x="25" y="12"/>
                        <a:pt x="26" y="13"/>
                      </a:cubicBezTo>
                      <a:cubicBezTo>
                        <a:pt x="27" y="13"/>
                        <a:pt x="30" y="17"/>
                        <a:pt x="29" y="13"/>
                      </a:cubicBezTo>
                      <a:cubicBezTo>
                        <a:pt x="29" y="12"/>
                        <a:pt x="27" y="11"/>
                        <a:pt x="28" y="10"/>
                      </a:cubicBezTo>
                      <a:cubicBezTo>
                        <a:pt x="29" y="10"/>
                        <a:pt x="30" y="10"/>
                        <a:pt x="30" y="11"/>
                      </a:cubicBezTo>
                      <a:cubicBezTo>
                        <a:pt x="30" y="12"/>
                        <a:pt x="29" y="13"/>
                        <a:pt x="30" y="14"/>
                      </a:cubicBezTo>
                      <a:cubicBezTo>
                        <a:pt x="31" y="15"/>
                        <a:pt x="32" y="16"/>
                        <a:pt x="31" y="17"/>
                      </a:cubicBezTo>
                      <a:cubicBezTo>
                        <a:pt x="29" y="19"/>
                        <a:pt x="32" y="22"/>
                        <a:pt x="28" y="23"/>
                      </a:cubicBezTo>
                      <a:cubicBezTo>
                        <a:pt x="28" y="23"/>
                        <a:pt x="21" y="25"/>
                        <a:pt x="22" y="23"/>
                      </a:cubicBezTo>
                      <a:cubicBezTo>
                        <a:pt x="22" y="22"/>
                        <a:pt x="21" y="22"/>
                        <a:pt x="21" y="23"/>
                      </a:cubicBezTo>
                      <a:cubicBezTo>
                        <a:pt x="22" y="24"/>
                        <a:pt x="22" y="25"/>
                        <a:pt x="23" y="26"/>
                      </a:cubicBezTo>
                      <a:cubicBezTo>
                        <a:pt x="23" y="28"/>
                        <a:pt x="19" y="27"/>
                        <a:pt x="18" y="27"/>
                      </a:cubicBezTo>
                      <a:cubicBezTo>
                        <a:pt x="17" y="26"/>
                        <a:pt x="22" y="29"/>
                        <a:pt x="18" y="2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8" name="Freeform 575">
                  <a:extLst>
                    <a:ext uri="{FF2B5EF4-FFF2-40B4-BE49-F238E27FC236}">
                      <a16:creationId xmlns:a16="http://schemas.microsoft.com/office/drawing/2014/main" id="{E1731695-1750-A643-A711-56EB7BAF49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32029" y="4700729"/>
                  <a:ext cx="261145" cy="207060"/>
                </a:xfrm>
                <a:custGeom>
                  <a:avLst/>
                  <a:gdLst>
                    <a:gd name="T0" fmla="*/ 7 w 28"/>
                    <a:gd name="T1" fmla="*/ 22 h 22"/>
                    <a:gd name="T2" fmla="*/ 3 w 28"/>
                    <a:gd name="T3" fmla="*/ 19 h 22"/>
                    <a:gd name="T4" fmla="*/ 1 w 28"/>
                    <a:gd name="T5" fmla="*/ 11 h 22"/>
                    <a:gd name="T6" fmla="*/ 1 w 28"/>
                    <a:gd name="T7" fmla="*/ 4 h 22"/>
                    <a:gd name="T8" fmla="*/ 6 w 28"/>
                    <a:gd name="T9" fmla="*/ 4 h 22"/>
                    <a:gd name="T10" fmla="*/ 5 w 28"/>
                    <a:gd name="T11" fmla="*/ 1 h 22"/>
                    <a:gd name="T12" fmla="*/ 16 w 28"/>
                    <a:gd name="T13" fmla="*/ 2 h 22"/>
                    <a:gd name="T14" fmla="*/ 25 w 28"/>
                    <a:gd name="T15" fmla="*/ 3 h 22"/>
                    <a:gd name="T16" fmla="*/ 23 w 28"/>
                    <a:gd name="T17" fmla="*/ 8 h 22"/>
                    <a:gd name="T18" fmla="*/ 19 w 28"/>
                    <a:gd name="T19" fmla="*/ 13 h 22"/>
                    <a:gd name="T20" fmla="*/ 12 w 28"/>
                    <a:gd name="T21" fmla="*/ 13 h 22"/>
                    <a:gd name="T22" fmla="*/ 10 w 28"/>
                    <a:gd name="T23" fmla="*/ 14 h 22"/>
                    <a:gd name="T24" fmla="*/ 11 w 28"/>
                    <a:gd name="T25" fmla="*/ 17 h 22"/>
                    <a:gd name="T26" fmla="*/ 7 w 28"/>
                    <a:gd name="T27" fmla="*/ 22 h 22"/>
                    <a:gd name="T28" fmla="*/ 7 w 28"/>
                    <a:gd name="T29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8" h="22">
                      <a:moveTo>
                        <a:pt x="7" y="22"/>
                      </a:moveTo>
                      <a:cubicBezTo>
                        <a:pt x="5" y="21"/>
                        <a:pt x="3" y="21"/>
                        <a:pt x="3" y="19"/>
                      </a:cubicBezTo>
                      <a:cubicBezTo>
                        <a:pt x="3" y="16"/>
                        <a:pt x="0" y="14"/>
                        <a:pt x="1" y="11"/>
                      </a:cubicBezTo>
                      <a:cubicBezTo>
                        <a:pt x="1" y="9"/>
                        <a:pt x="0" y="6"/>
                        <a:pt x="1" y="4"/>
                      </a:cubicBezTo>
                      <a:cubicBezTo>
                        <a:pt x="2" y="4"/>
                        <a:pt x="6" y="5"/>
                        <a:pt x="6" y="4"/>
                      </a:cubicBezTo>
                      <a:cubicBezTo>
                        <a:pt x="6" y="3"/>
                        <a:pt x="0" y="3"/>
                        <a:pt x="5" y="1"/>
                      </a:cubicBezTo>
                      <a:cubicBezTo>
                        <a:pt x="9" y="0"/>
                        <a:pt x="12" y="1"/>
                        <a:pt x="16" y="2"/>
                      </a:cubicBezTo>
                      <a:cubicBezTo>
                        <a:pt x="19" y="2"/>
                        <a:pt x="22" y="2"/>
                        <a:pt x="25" y="3"/>
                      </a:cubicBezTo>
                      <a:cubicBezTo>
                        <a:pt x="28" y="4"/>
                        <a:pt x="25" y="6"/>
                        <a:pt x="23" y="8"/>
                      </a:cubicBezTo>
                      <a:cubicBezTo>
                        <a:pt x="22" y="10"/>
                        <a:pt x="21" y="12"/>
                        <a:pt x="19" y="13"/>
                      </a:cubicBezTo>
                      <a:cubicBezTo>
                        <a:pt x="18" y="15"/>
                        <a:pt x="14" y="13"/>
                        <a:pt x="12" y="13"/>
                      </a:cubicBezTo>
                      <a:cubicBezTo>
                        <a:pt x="12" y="13"/>
                        <a:pt x="9" y="13"/>
                        <a:pt x="10" y="14"/>
                      </a:cubicBezTo>
                      <a:cubicBezTo>
                        <a:pt x="10" y="15"/>
                        <a:pt x="12" y="15"/>
                        <a:pt x="11" y="17"/>
                      </a:cubicBezTo>
                      <a:cubicBezTo>
                        <a:pt x="10" y="17"/>
                        <a:pt x="8" y="22"/>
                        <a:pt x="7" y="22"/>
                      </a:cubicBezTo>
                      <a:cubicBezTo>
                        <a:pt x="5" y="21"/>
                        <a:pt x="8" y="22"/>
                        <a:pt x="7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89" name="Freeform 576">
                  <a:extLst>
                    <a:ext uri="{FF2B5EF4-FFF2-40B4-BE49-F238E27FC236}">
                      <a16:creationId xmlns:a16="http://schemas.microsoft.com/office/drawing/2014/main" id="{9559B52D-B434-D740-A158-3172252CC0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3941" y="4675245"/>
                  <a:ext cx="503185" cy="308998"/>
                </a:xfrm>
                <a:custGeom>
                  <a:avLst/>
                  <a:gdLst>
                    <a:gd name="T0" fmla="*/ 52 w 54"/>
                    <a:gd name="T1" fmla="*/ 10 h 33"/>
                    <a:gd name="T2" fmla="*/ 45 w 54"/>
                    <a:gd name="T3" fmla="*/ 4 h 33"/>
                    <a:gd name="T4" fmla="*/ 41 w 54"/>
                    <a:gd name="T5" fmla="*/ 3 h 33"/>
                    <a:gd name="T6" fmla="*/ 35 w 54"/>
                    <a:gd name="T7" fmla="*/ 4 h 33"/>
                    <a:gd name="T8" fmla="*/ 32 w 54"/>
                    <a:gd name="T9" fmla="*/ 3 h 33"/>
                    <a:gd name="T10" fmla="*/ 27 w 54"/>
                    <a:gd name="T11" fmla="*/ 1 h 33"/>
                    <a:gd name="T12" fmla="*/ 20 w 54"/>
                    <a:gd name="T13" fmla="*/ 0 h 33"/>
                    <a:gd name="T14" fmla="*/ 11 w 54"/>
                    <a:gd name="T15" fmla="*/ 1 h 33"/>
                    <a:gd name="T16" fmla="*/ 8 w 54"/>
                    <a:gd name="T17" fmla="*/ 3 h 33"/>
                    <a:gd name="T18" fmla="*/ 7 w 54"/>
                    <a:gd name="T19" fmla="*/ 11 h 33"/>
                    <a:gd name="T20" fmla="*/ 7 w 54"/>
                    <a:gd name="T21" fmla="*/ 15 h 33"/>
                    <a:gd name="T22" fmla="*/ 4 w 54"/>
                    <a:gd name="T23" fmla="*/ 18 h 33"/>
                    <a:gd name="T24" fmla="*/ 0 w 54"/>
                    <a:gd name="T25" fmla="*/ 24 h 33"/>
                    <a:gd name="T26" fmla="*/ 7 w 54"/>
                    <a:gd name="T27" fmla="*/ 26 h 33"/>
                    <a:gd name="T28" fmla="*/ 15 w 54"/>
                    <a:gd name="T29" fmla="*/ 32 h 33"/>
                    <a:gd name="T30" fmla="*/ 19 w 54"/>
                    <a:gd name="T31" fmla="*/ 30 h 33"/>
                    <a:gd name="T32" fmla="*/ 25 w 54"/>
                    <a:gd name="T33" fmla="*/ 29 h 33"/>
                    <a:gd name="T34" fmla="*/ 28 w 54"/>
                    <a:gd name="T35" fmla="*/ 26 h 33"/>
                    <a:gd name="T36" fmla="*/ 31 w 54"/>
                    <a:gd name="T37" fmla="*/ 21 h 33"/>
                    <a:gd name="T38" fmla="*/ 37 w 54"/>
                    <a:gd name="T39" fmla="*/ 17 h 33"/>
                    <a:gd name="T40" fmla="*/ 46 w 54"/>
                    <a:gd name="T41" fmla="*/ 13 h 33"/>
                    <a:gd name="T42" fmla="*/ 52 w 54"/>
                    <a:gd name="T43" fmla="*/ 10 h 33"/>
                    <a:gd name="T44" fmla="*/ 52 w 54"/>
                    <a:gd name="T45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4" h="33">
                      <a:moveTo>
                        <a:pt x="52" y="10"/>
                      </a:moveTo>
                      <a:cubicBezTo>
                        <a:pt x="50" y="8"/>
                        <a:pt x="48" y="6"/>
                        <a:pt x="45" y="4"/>
                      </a:cubicBezTo>
                      <a:cubicBezTo>
                        <a:pt x="44" y="4"/>
                        <a:pt x="42" y="3"/>
                        <a:pt x="41" y="3"/>
                      </a:cubicBezTo>
                      <a:cubicBezTo>
                        <a:pt x="38" y="2"/>
                        <a:pt x="37" y="3"/>
                        <a:pt x="35" y="4"/>
                      </a:cubicBezTo>
                      <a:cubicBezTo>
                        <a:pt x="34" y="4"/>
                        <a:pt x="33" y="3"/>
                        <a:pt x="32" y="3"/>
                      </a:cubicBezTo>
                      <a:cubicBezTo>
                        <a:pt x="31" y="2"/>
                        <a:pt x="29" y="2"/>
                        <a:pt x="27" y="1"/>
                      </a:cubicBezTo>
                      <a:cubicBezTo>
                        <a:pt x="25" y="1"/>
                        <a:pt x="22" y="0"/>
                        <a:pt x="20" y="0"/>
                      </a:cubicBezTo>
                      <a:cubicBezTo>
                        <a:pt x="17" y="0"/>
                        <a:pt x="14" y="1"/>
                        <a:pt x="11" y="1"/>
                      </a:cubicBezTo>
                      <a:cubicBezTo>
                        <a:pt x="9" y="2"/>
                        <a:pt x="6" y="1"/>
                        <a:pt x="8" y="3"/>
                      </a:cubicBezTo>
                      <a:cubicBezTo>
                        <a:pt x="10" y="7"/>
                        <a:pt x="10" y="8"/>
                        <a:pt x="7" y="11"/>
                      </a:cubicBezTo>
                      <a:cubicBezTo>
                        <a:pt x="5" y="13"/>
                        <a:pt x="7" y="14"/>
                        <a:pt x="7" y="15"/>
                      </a:cubicBezTo>
                      <a:cubicBezTo>
                        <a:pt x="6" y="16"/>
                        <a:pt x="4" y="16"/>
                        <a:pt x="4" y="18"/>
                      </a:cubicBezTo>
                      <a:cubicBezTo>
                        <a:pt x="3" y="20"/>
                        <a:pt x="1" y="22"/>
                        <a:pt x="0" y="24"/>
                      </a:cubicBezTo>
                      <a:cubicBezTo>
                        <a:pt x="0" y="25"/>
                        <a:pt x="6" y="26"/>
                        <a:pt x="7" y="26"/>
                      </a:cubicBezTo>
                      <a:cubicBezTo>
                        <a:pt x="10" y="28"/>
                        <a:pt x="12" y="32"/>
                        <a:pt x="15" y="32"/>
                      </a:cubicBezTo>
                      <a:cubicBezTo>
                        <a:pt x="16" y="33"/>
                        <a:pt x="18" y="31"/>
                        <a:pt x="19" y="30"/>
                      </a:cubicBezTo>
                      <a:cubicBezTo>
                        <a:pt x="21" y="29"/>
                        <a:pt x="23" y="30"/>
                        <a:pt x="25" y="29"/>
                      </a:cubicBezTo>
                      <a:cubicBezTo>
                        <a:pt x="27" y="29"/>
                        <a:pt x="27" y="28"/>
                        <a:pt x="28" y="26"/>
                      </a:cubicBezTo>
                      <a:cubicBezTo>
                        <a:pt x="28" y="24"/>
                        <a:pt x="28" y="23"/>
                        <a:pt x="31" y="21"/>
                      </a:cubicBezTo>
                      <a:cubicBezTo>
                        <a:pt x="33" y="20"/>
                        <a:pt x="34" y="18"/>
                        <a:pt x="37" y="17"/>
                      </a:cubicBezTo>
                      <a:cubicBezTo>
                        <a:pt x="40" y="15"/>
                        <a:pt x="43" y="14"/>
                        <a:pt x="46" y="13"/>
                      </a:cubicBezTo>
                      <a:cubicBezTo>
                        <a:pt x="46" y="13"/>
                        <a:pt x="53" y="10"/>
                        <a:pt x="52" y="10"/>
                      </a:cubicBezTo>
                      <a:cubicBezTo>
                        <a:pt x="51" y="9"/>
                        <a:pt x="54" y="11"/>
                        <a:pt x="52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0" name="Freeform 577">
                  <a:extLst>
                    <a:ext uri="{FF2B5EF4-FFF2-40B4-BE49-F238E27FC236}">
                      <a16:creationId xmlns:a16="http://schemas.microsoft.com/office/drawing/2014/main" id="{EDEABD60-BCD9-C94A-B679-5B656DD890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1648" y="4589235"/>
                  <a:ext cx="66879" cy="38227"/>
                </a:xfrm>
                <a:custGeom>
                  <a:avLst/>
                  <a:gdLst>
                    <a:gd name="T0" fmla="*/ 4 w 7"/>
                    <a:gd name="T1" fmla="*/ 4 h 4"/>
                    <a:gd name="T2" fmla="*/ 1 w 7"/>
                    <a:gd name="T3" fmla="*/ 3 h 4"/>
                    <a:gd name="T4" fmla="*/ 3 w 7"/>
                    <a:gd name="T5" fmla="*/ 0 h 4"/>
                    <a:gd name="T6" fmla="*/ 4 w 7"/>
                    <a:gd name="T7" fmla="*/ 4 h 4"/>
                    <a:gd name="T8" fmla="*/ 4 w 7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4" y="4"/>
                      </a:moveTo>
                      <a:cubicBezTo>
                        <a:pt x="3" y="4"/>
                        <a:pt x="1" y="4"/>
                        <a:pt x="1" y="3"/>
                      </a:cubicBezTo>
                      <a:cubicBezTo>
                        <a:pt x="0" y="2"/>
                        <a:pt x="3" y="0"/>
                        <a:pt x="3" y="0"/>
                      </a:cubicBezTo>
                      <a:cubicBezTo>
                        <a:pt x="6" y="0"/>
                        <a:pt x="7" y="4"/>
                        <a:pt x="4" y="4"/>
                      </a:cubicBezTo>
                      <a:cubicBezTo>
                        <a:pt x="1" y="3"/>
                        <a:pt x="6" y="4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1" name="Freeform 578">
                  <a:extLst>
                    <a:ext uri="{FF2B5EF4-FFF2-40B4-BE49-F238E27FC236}">
                      <a16:creationId xmlns:a16="http://schemas.microsoft.com/office/drawing/2014/main" id="{B9801EF3-68EE-F440-BE3F-2957FE3C6A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35215" y="4420403"/>
                  <a:ext cx="560508" cy="264400"/>
                </a:xfrm>
                <a:custGeom>
                  <a:avLst/>
                  <a:gdLst>
                    <a:gd name="T0" fmla="*/ 50 w 60"/>
                    <a:gd name="T1" fmla="*/ 22 h 28"/>
                    <a:gd name="T2" fmla="*/ 48 w 60"/>
                    <a:gd name="T3" fmla="*/ 21 h 28"/>
                    <a:gd name="T4" fmla="*/ 46 w 60"/>
                    <a:gd name="T5" fmla="*/ 23 h 28"/>
                    <a:gd name="T6" fmla="*/ 43 w 60"/>
                    <a:gd name="T7" fmla="*/ 22 h 28"/>
                    <a:gd name="T8" fmla="*/ 40 w 60"/>
                    <a:gd name="T9" fmla="*/ 23 h 28"/>
                    <a:gd name="T10" fmla="*/ 24 w 60"/>
                    <a:gd name="T11" fmla="*/ 27 h 28"/>
                    <a:gd name="T12" fmla="*/ 19 w 60"/>
                    <a:gd name="T13" fmla="*/ 28 h 28"/>
                    <a:gd name="T14" fmla="*/ 17 w 60"/>
                    <a:gd name="T15" fmla="*/ 24 h 28"/>
                    <a:gd name="T16" fmla="*/ 24 w 60"/>
                    <a:gd name="T17" fmla="*/ 22 h 28"/>
                    <a:gd name="T18" fmla="*/ 29 w 60"/>
                    <a:gd name="T19" fmla="*/ 22 h 28"/>
                    <a:gd name="T20" fmla="*/ 31 w 60"/>
                    <a:gd name="T21" fmla="*/ 20 h 28"/>
                    <a:gd name="T22" fmla="*/ 24 w 60"/>
                    <a:gd name="T23" fmla="*/ 20 h 28"/>
                    <a:gd name="T24" fmla="*/ 19 w 60"/>
                    <a:gd name="T25" fmla="*/ 21 h 28"/>
                    <a:gd name="T26" fmla="*/ 19 w 60"/>
                    <a:gd name="T27" fmla="*/ 19 h 28"/>
                    <a:gd name="T28" fmla="*/ 12 w 60"/>
                    <a:gd name="T29" fmla="*/ 21 h 28"/>
                    <a:gd name="T30" fmla="*/ 11 w 60"/>
                    <a:gd name="T31" fmla="*/ 22 h 28"/>
                    <a:gd name="T32" fmla="*/ 9 w 60"/>
                    <a:gd name="T33" fmla="*/ 23 h 28"/>
                    <a:gd name="T34" fmla="*/ 5 w 60"/>
                    <a:gd name="T35" fmla="*/ 21 h 28"/>
                    <a:gd name="T36" fmla="*/ 0 w 60"/>
                    <a:gd name="T37" fmla="*/ 20 h 28"/>
                    <a:gd name="T38" fmla="*/ 4 w 60"/>
                    <a:gd name="T39" fmla="*/ 18 h 28"/>
                    <a:gd name="T40" fmla="*/ 9 w 60"/>
                    <a:gd name="T41" fmla="*/ 17 h 28"/>
                    <a:gd name="T42" fmla="*/ 11 w 60"/>
                    <a:gd name="T43" fmla="*/ 16 h 28"/>
                    <a:gd name="T44" fmla="*/ 5 w 60"/>
                    <a:gd name="T45" fmla="*/ 16 h 28"/>
                    <a:gd name="T46" fmla="*/ 4 w 60"/>
                    <a:gd name="T47" fmla="*/ 14 h 28"/>
                    <a:gd name="T48" fmla="*/ 12 w 60"/>
                    <a:gd name="T49" fmla="*/ 13 h 28"/>
                    <a:gd name="T50" fmla="*/ 4 w 60"/>
                    <a:gd name="T51" fmla="*/ 12 h 28"/>
                    <a:gd name="T52" fmla="*/ 13 w 60"/>
                    <a:gd name="T53" fmla="*/ 10 h 28"/>
                    <a:gd name="T54" fmla="*/ 9 w 60"/>
                    <a:gd name="T55" fmla="*/ 8 h 28"/>
                    <a:gd name="T56" fmla="*/ 14 w 60"/>
                    <a:gd name="T57" fmla="*/ 6 h 28"/>
                    <a:gd name="T58" fmla="*/ 17 w 60"/>
                    <a:gd name="T59" fmla="*/ 10 h 28"/>
                    <a:gd name="T60" fmla="*/ 25 w 60"/>
                    <a:gd name="T61" fmla="*/ 11 h 28"/>
                    <a:gd name="T62" fmla="*/ 29 w 60"/>
                    <a:gd name="T63" fmla="*/ 14 h 28"/>
                    <a:gd name="T64" fmla="*/ 32 w 60"/>
                    <a:gd name="T65" fmla="*/ 17 h 28"/>
                    <a:gd name="T66" fmla="*/ 39 w 60"/>
                    <a:gd name="T67" fmla="*/ 16 h 28"/>
                    <a:gd name="T68" fmla="*/ 37 w 60"/>
                    <a:gd name="T69" fmla="*/ 13 h 28"/>
                    <a:gd name="T70" fmla="*/ 38 w 60"/>
                    <a:gd name="T71" fmla="*/ 9 h 28"/>
                    <a:gd name="T72" fmla="*/ 36 w 60"/>
                    <a:gd name="T73" fmla="*/ 8 h 28"/>
                    <a:gd name="T74" fmla="*/ 38 w 60"/>
                    <a:gd name="T75" fmla="*/ 5 h 28"/>
                    <a:gd name="T76" fmla="*/ 43 w 60"/>
                    <a:gd name="T77" fmla="*/ 3 h 28"/>
                    <a:gd name="T78" fmla="*/ 44 w 60"/>
                    <a:gd name="T79" fmla="*/ 7 h 28"/>
                    <a:gd name="T80" fmla="*/ 45 w 60"/>
                    <a:gd name="T81" fmla="*/ 9 h 28"/>
                    <a:gd name="T82" fmla="*/ 44 w 60"/>
                    <a:gd name="T83" fmla="*/ 10 h 28"/>
                    <a:gd name="T84" fmla="*/ 47 w 60"/>
                    <a:gd name="T85" fmla="*/ 11 h 28"/>
                    <a:gd name="T86" fmla="*/ 51 w 60"/>
                    <a:gd name="T87" fmla="*/ 14 h 28"/>
                    <a:gd name="T88" fmla="*/ 53 w 60"/>
                    <a:gd name="T89" fmla="*/ 13 h 28"/>
                    <a:gd name="T90" fmla="*/ 57 w 60"/>
                    <a:gd name="T91" fmla="*/ 12 h 28"/>
                    <a:gd name="T92" fmla="*/ 59 w 60"/>
                    <a:gd name="T93" fmla="*/ 15 h 28"/>
                    <a:gd name="T94" fmla="*/ 58 w 60"/>
                    <a:gd name="T95" fmla="*/ 20 h 28"/>
                    <a:gd name="T96" fmla="*/ 50 w 60"/>
                    <a:gd name="T97" fmla="*/ 22 h 28"/>
                    <a:gd name="T98" fmla="*/ 50 w 60"/>
                    <a:gd name="T99" fmla="*/ 22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60" h="28">
                      <a:moveTo>
                        <a:pt x="50" y="22"/>
                      </a:moveTo>
                      <a:cubicBezTo>
                        <a:pt x="49" y="22"/>
                        <a:pt x="49" y="21"/>
                        <a:pt x="48" y="21"/>
                      </a:cubicBezTo>
                      <a:cubicBezTo>
                        <a:pt x="48" y="21"/>
                        <a:pt x="46" y="22"/>
                        <a:pt x="46" y="23"/>
                      </a:cubicBezTo>
                      <a:cubicBezTo>
                        <a:pt x="45" y="23"/>
                        <a:pt x="44" y="23"/>
                        <a:pt x="43" y="22"/>
                      </a:cubicBezTo>
                      <a:cubicBezTo>
                        <a:pt x="42" y="22"/>
                        <a:pt x="41" y="22"/>
                        <a:pt x="40" y="23"/>
                      </a:cubicBezTo>
                      <a:cubicBezTo>
                        <a:pt x="35" y="25"/>
                        <a:pt x="30" y="26"/>
                        <a:pt x="24" y="27"/>
                      </a:cubicBezTo>
                      <a:cubicBezTo>
                        <a:pt x="23" y="27"/>
                        <a:pt x="20" y="28"/>
                        <a:pt x="19" y="28"/>
                      </a:cubicBezTo>
                      <a:cubicBezTo>
                        <a:pt x="17" y="27"/>
                        <a:pt x="13" y="26"/>
                        <a:pt x="17" y="24"/>
                      </a:cubicBezTo>
                      <a:cubicBezTo>
                        <a:pt x="19" y="24"/>
                        <a:pt x="22" y="22"/>
                        <a:pt x="24" y="22"/>
                      </a:cubicBezTo>
                      <a:cubicBezTo>
                        <a:pt x="26" y="22"/>
                        <a:pt x="28" y="22"/>
                        <a:pt x="29" y="22"/>
                      </a:cubicBezTo>
                      <a:cubicBezTo>
                        <a:pt x="29" y="22"/>
                        <a:pt x="32" y="20"/>
                        <a:pt x="31" y="20"/>
                      </a:cubicBezTo>
                      <a:cubicBezTo>
                        <a:pt x="30" y="19"/>
                        <a:pt x="25" y="20"/>
                        <a:pt x="24" y="20"/>
                      </a:cubicBezTo>
                      <a:cubicBezTo>
                        <a:pt x="22" y="21"/>
                        <a:pt x="21" y="21"/>
                        <a:pt x="19" y="21"/>
                      </a:cubicBezTo>
                      <a:cubicBezTo>
                        <a:pt x="17" y="21"/>
                        <a:pt x="19" y="20"/>
                        <a:pt x="19" y="19"/>
                      </a:cubicBezTo>
                      <a:cubicBezTo>
                        <a:pt x="19" y="16"/>
                        <a:pt x="13" y="21"/>
                        <a:pt x="12" y="21"/>
                      </a:cubicBezTo>
                      <a:cubicBezTo>
                        <a:pt x="12" y="21"/>
                        <a:pt x="11" y="22"/>
                        <a:pt x="11" y="22"/>
                      </a:cubicBezTo>
                      <a:cubicBezTo>
                        <a:pt x="9" y="20"/>
                        <a:pt x="9" y="22"/>
                        <a:pt x="9" y="23"/>
                      </a:cubicBezTo>
                      <a:cubicBezTo>
                        <a:pt x="9" y="23"/>
                        <a:pt x="6" y="21"/>
                        <a:pt x="5" y="21"/>
                      </a:cubicBezTo>
                      <a:cubicBezTo>
                        <a:pt x="4" y="21"/>
                        <a:pt x="0" y="22"/>
                        <a:pt x="0" y="20"/>
                      </a:cubicBezTo>
                      <a:cubicBezTo>
                        <a:pt x="0" y="18"/>
                        <a:pt x="2" y="19"/>
                        <a:pt x="4" y="18"/>
                      </a:cubicBezTo>
                      <a:cubicBezTo>
                        <a:pt x="6" y="18"/>
                        <a:pt x="8" y="18"/>
                        <a:pt x="9" y="17"/>
                      </a:cubicBezTo>
                      <a:cubicBezTo>
                        <a:pt x="9" y="17"/>
                        <a:pt x="12" y="16"/>
                        <a:pt x="11" y="16"/>
                      </a:cubicBezTo>
                      <a:cubicBezTo>
                        <a:pt x="9" y="15"/>
                        <a:pt x="6" y="16"/>
                        <a:pt x="5" y="16"/>
                      </a:cubicBezTo>
                      <a:cubicBezTo>
                        <a:pt x="2" y="16"/>
                        <a:pt x="0" y="14"/>
                        <a:pt x="4" y="14"/>
                      </a:cubicBezTo>
                      <a:cubicBezTo>
                        <a:pt x="6" y="14"/>
                        <a:pt x="10" y="13"/>
                        <a:pt x="12" y="13"/>
                      </a:cubicBezTo>
                      <a:cubicBezTo>
                        <a:pt x="11" y="13"/>
                        <a:pt x="4" y="14"/>
                        <a:pt x="4" y="12"/>
                      </a:cubicBezTo>
                      <a:cubicBezTo>
                        <a:pt x="3" y="10"/>
                        <a:pt x="12" y="11"/>
                        <a:pt x="13" y="10"/>
                      </a:cubicBezTo>
                      <a:cubicBezTo>
                        <a:pt x="13" y="10"/>
                        <a:pt x="9" y="9"/>
                        <a:pt x="9" y="8"/>
                      </a:cubicBezTo>
                      <a:cubicBezTo>
                        <a:pt x="8" y="7"/>
                        <a:pt x="14" y="6"/>
                        <a:pt x="14" y="6"/>
                      </a:cubicBezTo>
                      <a:cubicBezTo>
                        <a:pt x="17" y="6"/>
                        <a:pt x="15" y="10"/>
                        <a:pt x="17" y="10"/>
                      </a:cubicBezTo>
                      <a:cubicBezTo>
                        <a:pt x="20" y="10"/>
                        <a:pt x="22" y="10"/>
                        <a:pt x="25" y="11"/>
                      </a:cubicBezTo>
                      <a:cubicBezTo>
                        <a:pt x="26" y="12"/>
                        <a:pt x="28" y="13"/>
                        <a:pt x="29" y="14"/>
                      </a:cubicBezTo>
                      <a:cubicBezTo>
                        <a:pt x="31" y="16"/>
                        <a:pt x="30" y="17"/>
                        <a:pt x="32" y="17"/>
                      </a:cubicBezTo>
                      <a:cubicBezTo>
                        <a:pt x="35" y="17"/>
                        <a:pt x="37" y="17"/>
                        <a:pt x="39" y="16"/>
                      </a:cubicBezTo>
                      <a:cubicBezTo>
                        <a:pt x="43" y="15"/>
                        <a:pt x="37" y="14"/>
                        <a:pt x="37" y="13"/>
                      </a:cubicBezTo>
                      <a:cubicBezTo>
                        <a:pt x="37" y="13"/>
                        <a:pt x="45" y="12"/>
                        <a:pt x="38" y="9"/>
                      </a:cubicBezTo>
                      <a:cubicBezTo>
                        <a:pt x="37" y="9"/>
                        <a:pt x="35" y="9"/>
                        <a:pt x="36" y="8"/>
                      </a:cubicBezTo>
                      <a:cubicBezTo>
                        <a:pt x="37" y="7"/>
                        <a:pt x="38" y="6"/>
                        <a:pt x="38" y="5"/>
                      </a:cubicBezTo>
                      <a:cubicBezTo>
                        <a:pt x="39" y="4"/>
                        <a:pt x="43" y="0"/>
                        <a:pt x="43" y="3"/>
                      </a:cubicBezTo>
                      <a:cubicBezTo>
                        <a:pt x="43" y="4"/>
                        <a:pt x="44" y="5"/>
                        <a:pt x="44" y="7"/>
                      </a:cubicBezTo>
                      <a:cubicBezTo>
                        <a:pt x="45" y="7"/>
                        <a:pt x="45" y="8"/>
                        <a:pt x="45" y="9"/>
                      </a:cubicBezTo>
                      <a:cubicBezTo>
                        <a:pt x="46" y="10"/>
                        <a:pt x="44" y="9"/>
                        <a:pt x="44" y="10"/>
                      </a:cubicBezTo>
                      <a:cubicBezTo>
                        <a:pt x="44" y="12"/>
                        <a:pt x="47" y="10"/>
                        <a:pt x="47" y="11"/>
                      </a:cubicBezTo>
                      <a:cubicBezTo>
                        <a:pt x="47" y="13"/>
                        <a:pt x="50" y="14"/>
                        <a:pt x="51" y="14"/>
                      </a:cubicBezTo>
                      <a:cubicBezTo>
                        <a:pt x="53" y="14"/>
                        <a:pt x="53" y="15"/>
                        <a:pt x="53" y="13"/>
                      </a:cubicBezTo>
                      <a:cubicBezTo>
                        <a:pt x="53" y="11"/>
                        <a:pt x="55" y="11"/>
                        <a:pt x="57" y="12"/>
                      </a:cubicBezTo>
                      <a:cubicBezTo>
                        <a:pt x="58" y="12"/>
                        <a:pt x="60" y="14"/>
                        <a:pt x="59" y="15"/>
                      </a:cubicBezTo>
                      <a:cubicBezTo>
                        <a:pt x="59" y="16"/>
                        <a:pt x="58" y="19"/>
                        <a:pt x="58" y="20"/>
                      </a:cubicBezTo>
                      <a:cubicBezTo>
                        <a:pt x="57" y="21"/>
                        <a:pt x="51" y="22"/>
                        <a:pt x="50" y="22"/>
                      </a:cubicBezTo>
                      <a:cubicBezTo>
                        <a:pt x="48" y="21"/>
                        <a:pt x="51" y="22"/>
                        <a:pt x="50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2" name="Freeform 579">
                  <a:extLst>
                    <a:ext uri="{FF2B5EF4-FFF2-40B4-BE49-F238E27FC236}">
                      <a16:creationId xmlns:a16="http://schemas.microsoft.com/office/drawing/2014/main" id="{41CA915F-BC4C-9849-9C80-A684D5CC4F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9671" y="4525526"/>
                  <a:ext cx="95541" cy="63711"/>
                </a:xfrm>
                <a:custGeom>
                  <a:avLst/>
                  <a:gdLst>
                    <a:gd name="T0" fmla="*/ 9 w 10"/>
                    <a:gd name="T1" fmla="*/ 1 h 7"/>
                    <a:gd name="T2" fmla="*/ 0 w 10"/>
                    <a:gd name="T3" fmla="*/ 5 h 7"/>
                    <a:gd name="T4" fmla="*/ 6 w 10"/>
                    <a:gd name="T5" fmla="*/ 5 h 7"/>
                    <a:gd name="T6" fmla="*/ 9 w 10"/>
                    <a:gd name="T7" fmla="*/ 1 h 7"/>
                    <a:gd name="T8" fmla="*/ 9 w 10"/>
                    <a:gd name="T9" fmla="*/ 1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" h="7">
                      <a:moveTo>
                        <a:pt x="9" y="1"/>
                      </a:moveTo>
                      <a:cubicBezTo>
                        <a:pt x="8" y="1"/>
                        <a:pt x="0" y="5"/>
                        <a:pt x="0" y="5"/>
                      </a:cubicBezTo>
                      <a:cubicBezTo>
                        <a:pt x="2" y="6"/>
                        <a:pt x="5" y="7"/>
                        <a:pt x="6" y="5"/>
                      </a:cubicBezTo>
                      <a:cubicBezTo>
                        <a:pt x="7" y="4"/>
                        <a:pt x="9" y="0"/>
                        <a:pt x="9" y="1"/>
                      </a:cubicBezTo>
                      <a:cubicBezTo>
                        <a:pt x="7" y="1"/>
                        <a:pt x="10" y="0"/>
                        <a:pt x="9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3" name="Freeform 580">
                  <a:extLst>
                    <a:ext uri="{FF2B5EF4-FFF2-40B4-BE49-F238E27FC236}">
                      <a16:creationId xmlns:a16="http://schemas.microsoft.com/office/drawing/2014/main" id="{EAEDD5E0-9499-6B4C-A9B1-D7E808F131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74068" y="4385363"/>
                  <a:ext cx="343949" cy="159279"/>
                </a:xfrm>
                <a:custGeom>
                  <a:avLst/>
                  <a:gdLst>
                    <a:gd name="T0" fmla="*/ 30 w 37"/>
                    <a:gd name="T1" fmla="*/ 12 h 17"/>
                    <a:gd name="T2" fmla="*/ 27 w 37"/>
                    <a:gd name="T3" fmla="*/ 13 h 17"/>
                    <a:gd name="T4" fmla="*/ 26 w 37"/>
                    <a:gd name="T5" fmla="*/ 10 h 17"/>
                    <a:gd name="T6" fmla="*/ 23 w 37"/>
                    <a:gd name="T7" fmla="*/ 8 h 17"/>
                    <a:gd name="T8" fmla="*/ 22 w 37"/>
                    <a:gd name="T9" fmla="*/ 10 h 17"/>
                    <a:gd name="T10" fmla="*/ 21 w 37"/>
                    <a:gd name="T11" fmla="*/ 9 h 17"/>
                    <a:gd name="T12" fmla="*/ 20 w 37"/>
                    <a:gd name="T13" fmla="*/ 13 h 17"/>
                    <a:gd name="T14" fmla="*/ 17 w 37"/>
                    <a:gd name="T15" fmla="*/ 14 h 17"/>
                    <a:gd name="T16" fmla="*/ 16 w 37"/>
                    <a:gd name="T17" fmla="*/ 16 h 17"/>
                    <a:gd name="T18" fmla="*/ 12 w 37"/>
                    <a:gd name="T19" fmla="*/ 17 h 17"/>
                    <a:gd name="T20" fmla="*/ 10 w 37"/>
                    <a:gd name="T21" fmla="*/ 15 h 17"/>
                    <a:gd name="T22" fmla="*/ 5 w 37"/>
                    <a:gd name="T23" fmla="*/ 16 h 17"/>
                    <a:gd name="T24" fmla="*/ 1 w 37"/>
                    <a:gd name="T25" fmla="*/ 17 h 17"/>
                    <a:gd name="T26" fmla="*/ 2 w 37"/>
                    <a:gd name="T27" fmla="*/ 13 h 17"/>
                    <a:gd name="T28" fmla="*/ 0 w 37"/>
                    <a:gd name="T29" fmla="*/ 14 h 17"/>
                    <a:gd name="T30" fmla="*/ 6 w 37"/>
                    <a:gd name="T31" fmla="*/ 12 h 17"/>
                    <a:gd name="T32" fmla="*/ 9 w 37"/>
                    <a:gd name="T33" fmla="*/ 10 h 17"/>
                    <a:gd name="T34" fmla="*/ 13 w 37"/>
                    <a:gd name="T35" fmla="*/ 7 h 17"/>
                    <a:gd name="T36" fmla="*/ 18 w 37"/>
                    <a:gd name="T37" fmla="*/ 3 h 17"/>
                    <a:gd name="T38" fmla="*/ 24 w 37"/>
                    <a:gd name="T39" fmla="*/ 3 h 17"/>
                    <a:gd name="T40" fmla="*/ 30 w 37"/>
                    <a:gd name="T41" fmla="*/ 3 h 17"/>
                    <a:gd name="T42" fmla="*/ 32 w 37"/>
                    <a:gd name="T43" fmla="*/ 0 h 17"/>
                    <a:gd name="T44" fmla="*/ 36 w 37"/>
                    <a:gd name="T45" fmla="*/ 2 h 17"/>
                    <a:gd name="T46" fmla="*/ 34 w 37"/>
                    <a:gd name="T47" fmla="*/ 4 h 17"/>
                    <a:gd name="T48" fmla="*/ 34 w 37"/>
                    <a:gd name="T49" fmla="*/ 7 h 17"/>
                    <a:gd name="T50" fmla="*/ 35 w 37"/>
                    <a:gd name="T51" fmla="*/ 9 h 17"/>
                    <a:gd name="T52" fmla="*/ 31 w 37"/>
                    <a:gd name="T53" fmla="*/ 10 h 17"/>
                    <a:gd name="T54" fmla="*/ 30 w 37"/>
                    <a:gd name="T55" fmla="*/ 12 h 17"/>
                    <a:gd name="T56" fmla="*/ 30 w 37"/>
                    <a:gd name="T57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" h="17">
                      <a:moveTo>
                        <a:pt x="30" y="12"/>
                      </a:moveTo>
                      <a:cubicBezTo>
                        <a:pt x="29" y="13"/>
                        <a:pt x="27" y="13"/>
                        <a:pt x="27" y="13"/>
                      </a:cubicBezTo>
                      <a:cubicBezTo>
                        <a:pt x="24" y="13"/>
                        <a:pt x="25" y="11"/>
                        <a:pt x="26" y="10"/>
                      </a:cubicBezTo>
                      <a:cubicBezTo>
                        <a:pt x="27" y="8"/>
                        <a:pt x="24" y="7"/>
                        <a:pt x="23" y="8"/>
                      </a:cubicBezTo>
                      <a:cubicBezTo>
                        <a:pt x="23" y="9"/>
                        <a:pt x="23" y="10"/>
                        <a:pt x="22" y="10"/>
                      </a:cubicBezTo>
                      <a:cubicBezTo>
                        <a:pt x="22" y="10"/>
                        <a:pt x="21" y="10"/>
                        <a:pt x="21" y="9"/>
                      </a:cubicBezTo>
                      <a:cubicBezTo>
                        <a:pt x="20" y="10"/>
                        <a:pt x="21" y="12"/>
                        <a:pt x="20" y="13"/>
                      </a:cubicBezTo>
                      <a:cubicBezTo>
                        <a:pt x="19" y="15"/>
                        <a:pt x="18" y="13"/>
                        <a:pt x="17" y="14"/>
                      </a:cubicBezTo>
                      <a:cubicBezTo>
                        <a:pt x="16" y="14"/>
                        <a:pt x="17" y="16"/>
                        <a:pt x="16" y="16"/>
                      </a:cubicBezTo>
                      <a:cubicBezTo>
                        <a:pt x="16" y="17"/>
                        <a:pt x="13" y="17"/>
                        <a:pt x="12" y="17"/>
                      </a:cubicBezTo>
                      <a:cubicBezTo>
                        <a:pt x="11" y="16"/>
                        <a:pt x="11" y="14"/>
                        <a:pt x="10" y="15"/>
                      </a:cubicBezTo>
                      <a:cubicBezTo>
                        <a:pt x="8" y="16"/>
                        <a:pt x="7" y="16"/>
                        <a:pt x="5" y="16"/>
                      </a:cubicBezTo>
                      <a:cubicBezTo>
                        <a:pt x="4" y="16"/>
                        <a:pt x="2" y="17"/>
                        <a:pt x="1" y="17"/>
                      </a:cubicBezTo>
                      <a:cubicBezTo>
                        <a:pt x="0" y="17"/>
                        <a:pt x="3" y="14"/>
                        <a:pt x="2" y="13"/>
                      </a:cubicBezTo>
                      <a:cubicBezTo>
                        <a:pt x="2" y="13"/>
                        <a:pt x="1" y="14"/>
                        <a:pt x="0" y="14"/>
                      </a:cubicBezTo>
                      <a:cubicBezTo>
                        <a:pt x="0" y="13"/>
                        <a:pt x="5" y="12"/>
                        <a:pt x="6" y="12"/>
                      </a:cubicBezTo>
                      <a:cubicBezTo>
                        <a:pt x="8" y="12"/>
                        <a:pt x="8" y="11"/>
                        <a:pt x="9" y="10"/>
                      </a:cubicBezTo>
                      <a:cubicBezTo>
                        <a:pt x="11" y="8"/>
                        <a:pt x="12" y="8"/>
                        <a:pt x="13" y="7"/>
                      </a:cubicBezTo>
                      <a:cubicBezTo>
                        <a:pt x="15" y="5"/>
                        <a:pt x="16" y="3"/>
                        <a:pt x="18" y="3"/>
                      </a:cubicBezTo>
                      <a:cubicBezTo>
                        <a:pt x="20" y="2"/>
                        <a:pt x="22" y="2"/>
                        <a:pt x="24" y="3"/>
                      </a:cubicBezTo>
                      <a:cubicBezTo>
                        <a:pt x="26" y="3"/>
                        <a:pt x="29" y="4"/>
                        <a:pt x="30" y="3"/>
                      </a:cubicBezTo>
                      <a:cubicBezTo>
                        <a:pt x="31" y="2"/>
                        <a:pt x="30" y="0"/>
                        <a:pt x="32" y="0"/>
                      </a:cubicBezTo>
                      <a:cubicBezTo>
                        <a:pt x="32" y="0"/>
                        <a:pt x="36" y="1"/>
                        <a:pt x="36" y="2"/>
                      </a:cubicBezTo>
                      <a:cubicBezTo>
                        <a:pt x="37" y="2"/>
                        <a:pt x="34" y="3"/>
                        <a:pt x="34" y="4"/>
                      </a:cubicBezTo>
                      <a:cubicBezTo>
                        <a:pt x="34" y="5"/>
                        <a:pt x="37" y="6"/>
                        <a:pt x="34" y="7"/>
                      </a:cubicBezTo>
                      <a:cubicBezTo>
                        <a:pt x="33" y="8"/>
                        <a:pt x="36" y="9"/>
                        <a:pt x="35" y="9"/>
                      </a:cubicBezTo>
                      <a:cubicBezTo>
                        <a:pt x="33" y="10"/>
                        <a:pt x="32" y="10"/>
                        <a:pt x="31" y="10"/>
                      </a:cubicBezTo>
                      <a:cubicBezTo>
                        <a:pt x="31" y="11"/>
                        <a:pt x="31" y="11"/>
                        <a:pt x="30" y="12"/>
                      </a:cubicBezTo>
                      <a:cubicBezTo>
                        <a:pt x="29" y="13"/>
                        <a:pt x="31" y="11"/>
                        <a:pt x="30" y="1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4" name="Freeform 581">
                  <a:extLst>
                    <a:ext uri="{FF2B5EF4-FFF2-40B4-BE49-F238E27FC236}">
                      <a16:creationId xmlns:a16="http://schemas.microsoft.com/office/drawing/2014/main" id="{6726271F-77B7-6F4F-80D1-E5C58ACE8B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6680" y="4449069"/>
                  <a:ext cx="73248" cy="19114"/>
                </a:xfrm>
                <a:custGeom>
                  <a:avLst/>
                  <a:gdLst>
                    <a:gd name="T0" fmla="*/ 6 w 8"/>
                    <a:gd name="T1" fmla="*/ 2 h 2"/>
                    <a:gd name="T2" fmla="*/ 3 w 8"/>
                    <a:gd name="T3" fmla="*/ 0 h 2"/>
                    <a:gd name="T4" fmla="*/ 6 w 8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2">
                      <a:moveTo>
                        <a:pt x="6" y="2"/>
                      </a:moveTo>
                      <a:cubicBezTo>
                        <a:pt x="4" y="2"/>
                        <a:pt x="0" y="1"/>
                        <a:pt x="3" y="0"/>
                      </a:cubicBezTo>
                      <a:cubicBezTo>
                        <a:pt x="5" y="0"/>
                        <a:pt x="8" y="2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5" name="Freeform 582">
                  <a:extLst>
                    <a:ext uri="{FF2B5EF4-FFF2-40B4-BE49-F238E27FC236}">
                      <a16:creationId xmlns:a16="http://schemas.microsoft.com/office/drawing/2014/main" id="{1A700EB2-C628-0E4C-834B-4B3C44399D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10374" y="4318467"/>
                  <a:ext cx="197453" cy="92380"/>
                </a:xfrm>
                <a:custGeom>
                  <a:avLst/>
                  <a:gdLst>
                    <a:gd name="T0" fmla="*/ 7 w 21"/>
                    <a:gd name="T1" fmla="*/ 9 h 10"/>
                    <a:gd name="T2" fmla="*/ 2 w 21"/>
                    <a:gd name="T3" fmla="*/ 4 h 10"/>
                    <a:gd name="T4" fmla="*/ 9 w 21"/>
                    <a:gd name="T5" fmla="*/ 2 h 10"/>
                    <a:gd name="T6" fmla="*/ 17 w 21"/>
                    <a:gd name="T7" fmla="*/ 0 h 10"/>
                    <a:gd name="T8" fmla="*/ 19 w 21"/>
                    <a:gd name="T9" fmla="*/ 2 h 10"/>
                    <a:gd name="T10" fmla="*/ 14 w 21"/>
                    <a:gd name="T11" fmla="*/ 4 h 10"/>
                    <a:gd name="T12" fmla="*/ 15 w 21"/>
                    <a:gd name="T13" fmla="*/ 7 h 10"/>
                    <a:gd name="T14" fmla="*/ 7 w 21"/>
                    <a:gd name="T15" fmla="*/ 9 h 10"/>
                    <a:gd name="T16" fmla="*/ 7 w 21"/>
                    <a:gd name="T17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10">
                      <a:moveTo>
                        <a:pt x="7" y="9"/>
                      </a:moveTo>
                      <a:cubicBezTo>
                        <a:pt x="6" y="9"/>
                        <a:pt x="0" y="6"/>
                        <a:pt x="2" y="4"/>
                      </a:cubicBezTo>
                      <a:cubicBezTo>
                        <a:pt x="4" y="2"/>
                        <a:pt x="7" y="2"/>
                        <a:pt x="9" y="2"/>
                      </a:cubicBezTo>
                      <a:cubicBezTo>
                        <a:pt x="12" y="1"/>
                        <a:pt x="15" y="0"/>
                        <a:pt x="17" y="0"/>
                      </a:cubicBezTo>
                      <a:cubicBezTo>
                        <a:pt x="18" y="0"/>
                        <a:pt x="21" y="1"/>
                        <a:pt x="19" y="2"/>
                      </a:cubicBezTo>
                      <a:cubicBezTo>
                        <a:pt x="18" y="3"/>
                        <a:pt x="15" y="2"/>
                        <a:pt x="14" y="4"/>
                      </a:cubicBezTo>
                      <a:cubicBezTo>
                        <a:pt x="14" y="4"/>
                        <a:pt x="19" y="6"/>
                        <a:pt x="15" y="7"/>
                      </a:cubicBezTo>
                      <a:cubicBezTo>
                        <a:pt x="13" y="8"/>
                        <a:pt x="10" y="10"/>
                        <a:pt x="7" y="9"/>
                      </a:cubicBezTo>
                      <a:cubicBezTo>
                        <a:pt x="5" y="9"/>
                        <a:pt x="9" y="10"/>
                        <a:pt x="7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6" name="Freeform 583">
                  <a:extLst>
                    <a:ext uri="{FF2B5EF4-FFF2-40B4-BE49-F238E27FC236}">
                      <a16:creationId xmlns:a16="http://schemas.microsoft.com/office/drawing/2014/main" id="{F6B843F4-FBDE-EE42-B429-34D4A2B0F7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27570" y="4337578"/>
                  <a:ext cx="73248" cy="38227"/>
                </a:xfrm>
                <a:custGeom>
                  <a:avLst/>
                  <a:gdLst>
                    <a:gd name="T0" fmla="*/ 6 w 8"/>
                    <a:gd name="T1" fmla="*/ 4 h 4"/>
                    <a:gd name="T2" fmla="*/ 3 w 8"/>
                    <a:gd name="T3" fmla="*/ 0 h 4"/>
                    <a:gd name="T4" fmla="*/ 6 w 8"/>
                    <a:gd name="T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4">
                      <a:moveTo>
                        <a:pt x="6" y="4"/>
                      </a:moveTo>
                      <a:cubicBezTo>
                        <a:pt x="4" y="4"/>
                        <a:pt x="0" y="0"/>
                        <a:pt x="3" y="0"/>
                      </a:cubicBezTo>
                      <a:cubicBezTo>
                        <a:pt x="6" y="0"/>
                        <a:pt x="8" y="3"/>
                        <a:pt x="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7" name="Freeform 584">
                  <a:extLst>
                    <a:ext uri="{FF2B5EF4-FFF2-40B4-BE49-F238E27FC236}">
                      <a16:creationId xmlns:a16="http://schemas.microsoft.com/office/drawing/2014/main" id="{2C3F2AD0-D041-9146-8ECC-454B5EA03F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29483" y="4251568"/>
                  <a:ext cx="197453" cy="66896"/>
                </a:xfrm>
                <a:custGeom>
                  <a:avLst/>
                  <a:gdLst>
                    <a:gd name="T0" fmla="*/ 1 w 21"/>
                    <a:gd name="T1" fmla="*/ 5 h 7"/>
                    <a:gd name="T2" fmla="*/ 4 w 21"/>
                    <a:gd name="T3" fmla="*/ 4 h 7"/>
                    <a:gd name="T4" fmla="*/ 9 w 21"/>
                    <a:gd name="T5" fmla="*/ 1 h 7"/>
                    <a:gd name="T6" fmla="*/ 18 w 21"/>
                    <a:gd name="T7" fmla="*/ 3 h 7"/>
                    <a:gd name="T8" fmla="*/ 11 w 21"/>
                    <a:gd name="T9" fmla="*/ 6 h 7"/>
                    <a:gd name="T10" fmla="*/ 6 w 21"/>
                    <a:gd name="T11" fmla="*/ 6 h 7"/>
                    <a:gd name="T12" fmla="*/ 1 w 21"/>
                    <a:gd name="T13" fmla="*/ 5 h 7"/>
                    <a:gd name="T14" fmla="*/ 1 w 21"/>
                    <a:gd name="T15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7">
                      <a:moveTo>
                        <a:pt x="1" y="5"/>
                      </a:moveTo>
                      <a:cubicBezTo>
                        <a:pt x="0" y="5"/>
                        <a:pt x="3" y="4"/>
                        <a:pt x="4" y="4"/>
                      </a:cubicBezTo>
                      <a:cubicBezTo>
                        <a:pt x="6" y="3"/>
                        <a:pt x="7" y="2"/>
                        <a:pt x="9" y="1"/>
                      </a:cubicBezTo>
                      <a:cubicBezTo>
                        <a:pt x="12" y="0"/>
                        <a:pt x="15" y="1"/>
                        <a:pt x="18" y="3"/>
                      </a:cubicBezTo>
                      <a:cubicBezTo>
                        <a:pt x="21" y="6"/>
                        <a:pt x="12" y="6"/>
                        <a:pt x="11" y="6"/>
                      </a:cubicBezTo>
                      <a:cubicBezTo>
                        <a:pt x="9" y="6"/>
                        <a:pt x="8" y="7"/>
                        <a:pt x="6" y="6"/>
                      </a:cubicBezTo>
                      <a:cubicBezTo>
                        <a:pt x="4" y="5"/>
                        <a:pt x="2" y="6"/>
                        <a:pt x="1" y="5"/>
                      </a:cubicBezTo>
                      <a:cubicBezTo>
                        <a:pt x="0" y="4"/>
                        <a:pt x="2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8" name="Freeform 585">
                  <a:extLst>
                    <a:ext uri="{FF2B5EF4-FFF2-40B4-BE49-F238E27FC236}">
                      <a16:creationId xmlns:a16="http://schemas.microsoft.com/office/drawing/2014/main" id="{69284AE8-976C-AC4A-A0F3-CD94AD42DD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07188" y="4449069"/>
                  <a:ext cx="261145" cy="178393"/>
                </a:xfrm>
                <a:custGeom>
                  <a:avLst/>
                  <a:gdLst>
                    <a:gd name="T0" fmla="*/ 22 w 28"/>
                    <a:gd name="T1" fmla="*/ 19 h 19"/>
                    <a:gd name="T2" fmla="*/ 15 w 28"/>
                    <a:gd name="T3" fmla="*/ 19 h 19"/>
                    <a:gd name="T4" fmla="*/ 15 w 28"/>
                    <a:gd name="T5" fmla="*/ 17 h 19"/>
                    <a:gd name="T6" fmla="*/ 12 w 28"/>
                    <a:gd name="T7" fmla="*/ 15 h 19"/>
                    <a:gd name="T8" fmla="*/ 17 w 28"/>
                    <a:gd name="T9" fmla="*/ 13 h 19"/>
                    <a:gd name="T10" fmla="*/ 16 w 28"/>
                    <a:gd name="T11" fmla="*/ 12 h 19"/>
                    <a:gd name="T12" fmla="*/ 9 w 28"/>
                    <a:gd name="T13" fmla="*/ 13 h 19"/>
                    <a:gd name="T14" fmla="*/ 2 w 28"/>
                    <a:gd name="T15" fmla="*/ 13 h 19"/>
                    <a:gd name="T16" fmla="*/ 1 w 28"/>
                    <a:gd name="T17" fmla="*/ 12 h 19"/>
                    <a:gd name="T18" fmla="*/ 7 w 28"/>
                    <a:gd name="T19" fmla="*/ 10 h 19"/>
                    <a:gd name="T20" fmla="*/ 4 w 28"/>
                    <a:gd name="T21" fmla="*/ 8 h 19"/>
                    <a:gd name="T22" fmla="*/ 7 w 28"/>
                    <a:gd name="T23" fmla="*/ 6 h 19"/>
                    <a:gd name="T24" fmla="*/ 3 w 28"/>
                    <a:gd name="T25" fmla="*/ 6 h 19"/>
                    <a:gd name="T26" fmla="*/ 7 w 28"/>
                    <a:gd name="T27" fmla="*/ 4 h 19"/>
                    <a:gd name="T28" fmla="*/ 13 w 28"/>
                    <a:gd name="T29" fmla="*/ 8 h 19"/>
                    <a:gd name="T30" fmla="*/ 16 w 28"/>
                    <a:gd name="T31" fmla="*/ 9 h 19"/>
                    <a:gd name="T32" fmla="*/ 13 w 28"/>
                    <a:gd name="T33" fmla="*/ 7 h 19"/>
                    <a:gd name="T34" fmla="*/ 14 w 28"/>
                    <a:gd name="T35" fmla="*/ 5 h 19"/>
                    <a:gd name="T36" fmla="*/ 11 w 28"/>
                    <a:gd name="T37" fmla="*/ 4 h 19"/>
                    <a:gd name="T38" fmla="*/ 11 w 28"/>
                    <a:gd name="T39" fmla="*/ 2 h 19"/>
                    <a:gd name="T40" fmla="*/ 7 w 28"/>
                    <a:gd name="T41" fmla="*/ 3 h 19"/>
                    <a:gd name="T42" fmla="*/ 13 w 28"/>
                    <a:gd name="T43" fmla="*/ 1 h 19"/>
                    <a:gd name="T44" fmla="*/ 12 w 28"/>
                    <a:gd name="T45" fmla="*/ 2 h 19"/>
                    <a:gd name="T46" fmla="*/ 15 w 28"/>
                    <a:gd name="T47" fmla="*/ 3 h 19"/>
                    <a:gd name="T48" fmla="*/ 21 w 28"/>
                    <a:gd name="T49" fmla="*/ 2 h 19"/>
                    <a:gd name="T50" fmla="*/ 26 w 28"/>
                    <a:gd name="T51" fmla="*/ 8 h 19"/>
                    <a:gd name="T52" fmla="*/ 27 w 28"/>
                    <a:gd name="T53" fmla="*/ 12 h 19"/>
                    <a:gd name="T54" fmla="*/ 26 w 28"/>
                    <a:gd name="T55" fmla="*/ 14 h 19"/>
                    <a:gd name="T56" fmla="*/ 26 w 28"/>
                    <a:gd name="T57" fmla="*/ 17 h 19"/>
                    <a:gd name="T58" fmla="*/ 22 w 28"/>
                    <a:gd name="T5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8" h="19">
                      <a:moveTo>
                        <a:pt x="22" y="19"/>
                      </a:moveTo>
                      <a:cubicBezTo>
                        <a:pt x="20" y="19"/>
                        <a:pt x="17" y="19"/>
                        <a:pt x="15" y="19"/>
                      </a:cubicBezTo>
                      <a:cubicBezTo>
                        <a:pt x="12" y="19"/>
                        <a:pt x="15" y="18"/>
                        <a:pt x="15" y="17"/>
                      </a:cubicBezTo>
                      <a:cubicBezTo>
                        <a:pt x="16" y="16"/>
                        <a:pt x="11" y="16"/>
                        <a:pt x="12" y="15"/>
                      </a:cubicBezTo>
                      <a:cubicBezTo>
                        <a:pt x="13" y="14"/>
                        <a:pt x="15" y="13"/>
                        <a:pt x="17" y="13"/>
                      </a:cubicBezTo>
                      <a:cubicBezTo>
                        <a:pt x="18" y="12"/>
                        <a:pt x="17" y="12"/>
                        <a:pt x="16" y="12"/>
                      </a:cubicBezTo>
                      <a:cubicBezTo>
                        <a:pt x="14" y="11"/>
                        <a:pt x="12" y="12"/>
                        <a:pt x="9" y="13"/>
                      </a:cubicBezTo>
                      <a:cubicBezTo>
                        <a:pt x="7" y="13"/>
                        <a:pt x="5" y="13"/>
                        <a:pt x="2" y="13"/>
                      </a:cubicBezTo>
                      <a:cubicBezTo>
                        <a:pt x="2" y="14"/>
                        <a:pt x="0" y="14"/>
                        <a:pt x="1" y="12"/>
                      </a:cubicBezTo>
                      <a:cubicBezTo>
                        <a:pt x="3" y="10"/>
                        <a:pt x="5" y="11"/>
                        <a:pt x="7" y="10"/>
                      </a:cubicBezTo>
                      <a:cubicBezTo>
                        <a:pt x="11" y="9"/>
                        <a:pt x="4" y="9"/>
                        <a:pt x="4" y="8"/>
                      </a:cubicBezTo>
                      <a:cubicBezTo>
                        <a:pt x="3" y="8"/>
                        <a:pt x="7" y="6"/>
                        <a:pt x="7" y="6"/>
                      </a:cubicBezTo>
                      <a:cubicBezTo>
                        <a:pt x="7" y="6"/>
                        <a:pt x="4" y="6"/>
                        <a:pt x="3" y="6"/>
                      </a:cubicBezTo>
                      <a:cubicBezTo>
                        <a:pt x="3" y="5"/>
                        <a:pt x="6" y="4"/>
                        <a:pt x="7" y="4"/>
                      </a:cubicBezTo>
                      <a:cubicBezTo>
                        <a:pt x="9" y="4"/>
                        <a:pt x="11" y="7"/>
                        <a:pt x="13" y="8"/>
                      </a:cubicBezTo>
                      <a:cubicBezTo>
                        <a:pt x="14" y="8"/>
                        <a:pt x="15" y="10"/>
                        <a:pt x="16" y="9"/>
                      </a:cubicBezTo>
                      <a:cubicBezTo>
                        <a:pt x="19" y="7"/>
                        <a:pt x="13" y="7"/>
                        <a:pt x="13" y="7"/>
                      </a:cubicBezTo>
                      <a:cubicBezTo>
                        <a:pt x="14" y="7"/>
                        <a:pt x="18" y="6"/>
                        <a:pt x="14" y="5"/>
                      </a:cubicBezTo>
                      <a:cubicBezTo>
                        <a:pt x="13" y="5"/>
                        <a:pt x="12" y="5"/>
                        <a:pt x="11" y="4"/>
                      </a:cubicBezTo>
                      <a:cubicBezTo>
                        <a:pt x="9" y="3"/>
                        <a:pt x="11" y="3"/>
                        <a:pt x="11" y="2"/>
                      </a:cubicBezTo>
                      <a:cubicBezTo>
                        <a:pt x="10" y="2"/>
                        <a:pt x="7" y="3"/>
                        <a:pt x="7" y="3"/>
                      </a:cubicBezTo>
                      <a:cubicBezTo>
                        <a:pt x="6" y="2"/>
                        <a:pt x="13" y="1"/>
                        <a:pt x="13" y="1"/>
                      </a:cubicBezTo>
                      <a:cubicBezTo>
                        <a:pt x="13" y="1"/>
                        <a:pt x="12" y="2"/>
                        <a:pt x="12" y="2"/>
                      </a:cubicBezTo>
                      <a:cubicBezTo>
                        <a:pt x="11" y="3"/>
                        <a:pt x="14" y="3"/>
                        <a:pt x="15" y="3"/>
                      </a:cubicBezTo>
                      <a:cubicBezTo>
                        <a:pt x="18" y="4"/>
                        <a:pt x="19" y="4"/>
                        <a:pt x="21" y="2"/>
                      </a:cubicBezTo>
                      <a:cubicBezTo>
                        <a:pt x="24" y="0"/>
                        <a:pt x="27" y="6"/>
                        <a:pt x="26" y="8"/>
                      </a:cubicBezTo>
                      <a:cubicBezTo>
                        <a:pt x="26" y="10"/>
                        <a:pt x="26" y="11"/>
                        <a:pt x="27" y="12"/>
                      </a:cubicBezTo>
                      <a:cubicBezTo>
                        <a:pt x="28" y="14"/>
                        <a:pt x="28" y="15"/>
                        <a:pt x="26" y="14"/>
                      </a:cubicBezTo>
                      <a:cubicBezTo>
                        <a:pt x="24" y="12"/>
                        <a:pt x="25" y="16"/>
                        <a:pt x="26" y="17"/>
                      </a:cubicBezTo>
                      <a:cubicBezTo>
                        <a:pt x="27" y="18"/>
                        <a:pt x="23" y="19"/>
                        <a:pt x="22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299" name="Freeform 586">
                  <a:extLst>
                    <a:ext uri="{FF2B5EF4-FFF2-40B4-BE49-F238E27FC236}">
                      <a16:creationId xmlns:a16="http://schemas.microsoft.com/office/drawing/2014/main" id="{9893ECF1-3974-6645-B025-2A4481C991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78527" y="4535082"/>
                  <a:ext cx="82803" cy="25484"/>
                </a:xfrm>
                <a:custGeom>
                  <a:avLst/>
                  <a:gdLst>
                    <a:gd name="T0" fmla="*/ 1 w 9"/>
                    <a:gd name="T1" fmla="*/ 3 h 3"/>
                    <a:gd name="T2" fmla="*/ 7 w 9"/>
                    <a:gd name="T3" fmla="*/ 0 h 3"/>
                    <a:gd name="T4" fmla="*/ 1 w 9"/>
                    <a:gd name="T5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3">
                      <a:moveTo>
                        <a:pt x="1" y="3"/>
                      </a:moveTo>
                      <a:cubicBezTo>
                        <a:pt x="4" y="2"/>
                        <a:pt x="9" y="0"/>
                        <a:pt x="7" y="0"/>
                      </a:cubicBezTo>
                      <a:cubicBezTo>
                        <a:pt x="4" y="0"/>
                        <a:pt x="0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0" name="Freeform 587">
                  <a:extLst>
                    <a:ext uri="{FF2B5EF4-FFF2-40B4-BE49-F238E27FC236}">
                      <a16:creationId xmlns:a16="http://schemas.microsoft.com/office/drawing/2014/main" id="{4AFD46B9-5F1C-B74B-9CEB-C269BEF7CB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59418" y="4525526"/>
                  <a:ext cx="76432" cy="19114"/>
                </a:xfrm>
                <a:custGeom>
                  <a:avLst/>
                  <a:gdLst>
                    <a:gd name="T0" fmla="*/ 1 w 8"/>
                    <a:gd name="T1" fmla="*/ 2 h 2"/>
                    <a:gd name="T2" fmla="*/ 6 w 8"/>
                    <a:gd name="T3" fmla="*/ 0 h 2"/>
                    <a:gd name="T4" fmla="*/ 1 w 8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2">
                      <a:moveTo>
                        <a:pt x="1" y="2"/>
                      </a:moveTo>
                      <a:cubicBezTo>
                        <a:pt x="0" y="2"/>
                        <a:pt x="4" y="0"/>
                        <a:pt x="6" y="0"/>
                      </a:cubicBezTo>
                      <a:cubicBezTo>
                        <a:pt x="8" y="0"/>
                        <a:pt x="4" y="2"/>
                        <a:pt x="1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1" name="Freeform 588">
                  <a:extLst>
                    <a:ext uri="{FF2B5EF4-FFF2-40B4-BE49-F238E27FC236}">
                      <a16:creationId xmlns:a16="http://schemas.microsoft.com/office/drawing/2014/main" id="{21454E28-2CA5-CF4B-9F2B-C2BC80DF5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21201" y="4496854"/>
                  <a:ext cx="95541" cy="47785"/>
                </a:xfrm>
                <a:custGeom>
                  <a:avLst/>
                  <a:gdLst>
                    <a:gd name="T0" fmla="*/ 2 w 10"/>
                    <a:gd name="T1" fmla="*/ 3 h 5"/>
                    <a:gd name="T2" fmla="*/ 10 w 10"/>
                    <a:gd name="T3" fmla="*/ 1 h 5"/>
                    <a:gd name="T4" fmla="*/ 2 w 10"/>
                    <a:gd name="T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5">
                      <a:moveTo>
                        <a:pt x="2" y="3"/>
                      </a:moveTo>
                      <a:cubicBezTo>
                        <a:pt x="0" y="2"/>
                        <a:pt x="10" y="0"/>
                        <a:pt x="10" y="1"/>
                      </a:cubicBezTo>
                      <a:cubicBezTo>
                        <a:pt x="10" y="2"/>
                        <a:pt x="6" y="5"/>
                        <a:pt x="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2" name="Freeform 589">
                  <a:extLst>
                    <a:ext uri="{FF2B5EF4-FFF2-40B4-BE49-F238E27FC236}">
                      <a16:creationId xmlns:a16="http://schemas.microsoft.com/office/drawing/2014/main" id="{5DFF441A-3654-5043-B01D-123794B79A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0757" y="4458630"/>
                  <a:ext cx="66879" cy="47785"/>
                </a:xfrm>
                <a:custGeom>
                  <a:avLst/>
                  <a:gdLst>
                    <a:gd name="T0" fmla="*/ 1 w 7"/>
                    <a:gd name="T1" fmla="*/ 5 h 5"/>
                    <a:gd name="T2" fmla="*/ 0 w 7"/>
                    <a:gd name="T3" fmla="*/ 1 h 5"/>
                    <a:gd name="T4" fmla="*/ 4 w 7"/>
                    <a:gd name="T5" fmla="*/ 2 h 5"/>
                    <a:gd name="T6" fmla="*/ 7 w 7"/>
                    <a:gd name="T7" fmla="*/ 4 h 5"/>
                    <a:gd name="T8" fmla="*/ 1 w 7"/>
                    <a:gd name="T9" fmla="*/ 5 h 5"/>
                    <a:gd name="T10" fmla="*/ 1 w 7"/>
                    <a:gd name="T11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5">
                      <a:moveTo>
                        <a:pt x="1" y="5"/>
                      </a:moveTo>
                      <a:cubicBezTo>
                        <a:pt x="0" y="4"/>
                        <a:pt x="0" y="2"/>
                        <a:pt x="0" y="1"/>
                      </a:cubicBezTo>
                      <a:cubicBezTo>
                        <a:pt x="1" y="0"/>
                        <a:pt x="3" y="1"/>
                        <a:pt x="4" y="2"/>
                      </a:cubicBezTo>
                      <a:cubicBezTo>
                        <a:pt x="4" y="2"/>
                        <a:pt x="7" y="3"/>
                        <a:pt x="7" y="4"/>
                      </a:cubicBezTo>
                      <a:cubicBezTo>
                        <a:pt x="7" y="4"/>
                        <a:pt x="2" y="5"/>
                        <a:pt x="1" y="5"/>
                      </a:cubicBezTo>
                      <a:cubicBezTo>
                        <a:pt x="0" y="4"/>
                        <a:pt x="4" y="5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3" name="Freeform 590">
                  <a:extLst>
                    <a:ext uri="{FF2B5EF4-FFF2-40B4-BE49-F238E27FC236}">
                      <a16:creationId xmlns:a16="http://schemas.microsoft.com/office/drawing/2014/main" id="{7C3BE28B-7A6C-DF48-B1C5-096E0442E7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38400" y="4347133"/>
                  <a:ext cx="111465" cy="82827"/>
                </a:xfrm>
                <a:custGeom>
                  <a:avLst/>
                  <a:gdLst>
                    <a:gd name="T0" fmla="*/ 8 w 12"/>
                    <a:gd name="T1" fmla="*/ 8 h 9"/>
                    <a:gd name="T2" fmla="*/ 3 w 12"/>
                    <a:gd name="T3" fmla="*/ 1 h 9"/>
                    <a:gd name="T4" fmla="*/ 8 w 12"/>
                    <a:gd name="T5" fmla="*/ 8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2" h="9">
                      <a:moveTo>
                        <a:pt x="8" y="8"/>
                      </a:moveTo>
                      <a:cubicBezTo>
                        <a:pt x="6" y="9"/>
                        <a:pt x="0" y="0"/>
                        <a:pt x="3" y="1"/>
                      </a:cubicBezTo>
                      <a:cubicBezTo>
                        <a:pt x="6" y="3"/>
                        <a:pt x="12" y="8"/>
                        <a:pt x="8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4" name="Freeform 591">
                  <a:extLst>
                    <a:ext uri="{FF2B5EF4-FFF2-40B4-BE49-F238E27FC236}">
                      <a16:creationId xmlns:a16="http://schemas.microsoft.com/office/drawing/2014/main" id="{DFA37058-360E-DB4C-9922-4941B66017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16744" y="4337578"/>
                  <a:ext cx="82803" cy="28669"/>
                </a:xfrm>
                <a:custGeom>
                  <a:avLst/>
                  <a:gdLst>
                    <a:gd name="T0" fmla="*/ 2 w 9"/>
                    <a:gd name="T1" fmla="*/ 1 h 3"/>
                    <a:gd name="T2" fmla="*/ 8 w 9"/>
                    <a:gd name="T3" fmla="*/ 2 h 3"/>
                    <a:gd name="T4" fmla="*/ 2 w 9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3">
                      <a:moveTo>
                        <a:pt x="2" y="1"/>
                      </a:moveTo>
                      <a:cubicBezTo>
                        <a:pt x="5" y="0"/>
                        <a:pt x="9" y="2"/>
                        <a:pt x="8" y="2"/>
                      </a:cubicBezTo>
                      <a:cubicBezTo>
                        <a:pt x="3" y="3"/>
                        <a:pt x="0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5" name="Freeform 592">
                  <a:extLst>
                    <a:ext uri="{FF2B5EF4-FFF2-40B4-BE49-F238E27FC236}">
                      <a16:creationId xmlns:a16="http://schemas.microsoft.com/office/drawing/2014/main" id="{C6FD7772-57E3-8842-A4E3-EBCC2466AA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57507" y="4187857"/>
                  <a:ext cx="334395" cy="178393"/>
                </a:xfrm>
                <a:custGeom>
                  <a:avLst/>
                  <a:gdLst>
                    <a:gd name="T0" fmla="*/ 28 w 36"/>
                    <a:gd name="T1" fmla="*/ 17 h 19"/>
                    <a:gd name="T2" fmla="*/ 27 w 36"/>
                    <a:gd name="T3" fmla="*/ 15 h 19"/>
                    <a:gd name="T4" fmla="*/ 22 w 36"/>
                    <a:gd name="T5" fmla="*/ 13 h 19"/>
                    <a:gd name="T6" fmla="*/ 14 w 36"/>
                    <a:gd name="T7" fmla="*/ 14 h 19"/>
                    <a:gd name="T8" fmla="*/ 18 w 36"/>
                    <a:gd name="T9" fmla="*/ 12 h 19"/>
                    <a:gd name="T10" fmla="*/ 8 w 36"/>
                    <a:gd name="T11" fmla="*/ 12 h 19"/>
                    <a:gd name="T12" fmla="*/ 13 w 36"/>
                    <a:gd name="T13" fmla="*/ 10 h 19"/>
                    <a:gd name="T14" fmla="*/ 12 w 36"/>
                    <a:gd name="T15" fmla="*/ 9 h 19"/>
                    <a:gd name="T16" fmla="*/ 13 w 36"/>
                    <a:gd name="T17" fmla="*/ 8 h 19"/>
                    <a:gd name="T18" fmla="*/ 11 w 36"/>
                    <a:gd name="T19" fmla="*/ 8 h 19"/>
                    <a:gd name="T20" fmla="*/ 10 w 36"/>
                    <a:gd name="T21" fmla="*/ 6 h 19"/>
                    <a:gd name="T22" fmla="*/ 6 w 36"/>
                    <a:gd name="T23" fmla="*/ 6 h 19"/>
                    <a:gd name="T24" fmla="*/ 3 w 36"/>
                    <a:gd name="T25" fmla="*/ 5 h 19"/>
                    <a:gd name="T26" fmla="*/ 9 w 36"/>
                    <a:gd name="T27" fmla="*/ 2 h 19"/>
                    <a:gd name="T28" fmla="*/ 16 w 36"/>
                    <a:gd name="T29" fmla="*/ 1 h 19"/>
                    <a:gd name="T30" fmla="*/ 18 w 36"/>
                    <a:gd name="T31" fmla="*/ 5 h 19"/>
                    <a:gd name="T32" fmla="*/ 22 w 36"/>
                    <a:gd name="T33" fmla="*/ 4 h 19"/>
                    <a:gd name="T34" fmla="*/ 25 w 36"/>
                    <a:gd name="T35" fmla="*/ 7 h 19"/>
                    <a:gd name="T36" fmla="*/ 30 w 36"/>
                    <a:gd name="T37" fmla="*/ 7 h 19"/>
                    <a:gd name="T38" fmla="*/ 33 w 36"/>
                    <a:gd name="T39" fmla="*/ 12 h 19"/>
                    <a:gd name="T40" fmla="*/ 34 w 36"/>
                    <a:gd name="T41" fmla="*/ 16 h 19"/>
                    <a:gd name="T42" fmla="*/ 28 w 36"/>
                    <a:gd name="T43" fmla="*/ 17 h 19"/>
                    <a:gd name="T44" fmla="*/ 28 w 36"/>
                    <a:gd name="T45" fmla="*/ 17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6" h="19">
                      <a:moveTo>
                        <a:pt x="28" y="17"/>
                      </a:moveTo>
                      <a:cubicBezTo>
                        <a:pt x="27" y="17"/>
                        <a:pt x="27" y="16"/>
                        <a:pt x="27" y="15"/>
                      </a:cubicBezTo>
                      <a:cubicBezTo>
                        <a:pt x="26" y="14"/>
                        <a:pt x="23" y="13"/>
                        <a:pt x="22" y="13"/>
                      </a:cubicBezTo>
                      <a:cubicBezTo>
                        <a:pt x="21" y="13"/>
                        <a:pt x="14" y="15"/>
                        <a:pt x="14" y="14"/>
                      </a:cubicBezTo>
                      <a:cubicBezTo>
                        <a:pt x="14" y="14"/>
                        <a:pt x="18" y="12"/>
                        <a:pt x="18" y="12"/>
                      </a:cubicBezTo>
                      <a:cubicBezTo>
                        <a:pt x="15" y="11"/>
                        <a:pt x="11" y="14"/>
                        <a:pt x="8" y="12"/>
                      </a:cubicBezTo>
                      <a:cubicBezTo>
                        <a:pt x="2" y="9"/>
                        <a:pt x="13" y="10"/>
                        <a:pt x="13" y="10"/>
                      </a:cubicBezTo>
                      <a:cubicBezTo>
                        <a:pt x="13" y="10"/>
                        <a:pt x="12" y="9"/>
                        <a:pt x="12" y="9"/>
                      </a:cubicBezTo>
                      <a:cubicBezTo>
                        <a:pt x="12" y="9"/>
                        <a:pt x="13" y="8"/>
                        <a:pt x="13" y="8"/>
                      </a:cubicBezTo>
                      <a:cubicBezTo>
                        <a:pt x="14" y="7"/>
                        <a:pt x="11" y="8"/>
                        <a:pt x="11" y="8"/>
                      </a:cubicBezTo>
                      <a:cubicBezTo>
                        <a:pt x="10" y="7"/>
                        <a:pt x="12" y="6"/>
                        <a:pt x="10" y="6"/>
                      </a:cubicBezTo>
                      <a:cubicBezTo>
                        <a:pt x="9" y="6"/>
                        <a:pt x="7" y="7"/>
                        <a:pt x="6" y="6"/>
                      </a:cubicBezTo>
                      <a:cubicBezTo>
                        <a:pt x="6" y="5"/>
                        <a:pt x="4" y="6"/>
                        <a:pt x="3" y="5"/>
                      </a:cubicBezTo>
                      <a:cubicBezTo>
                        <a:pt x="0" y="0"/>
                        <a:pt x="7" y="2"/>
                        <a:pt x="9" y="2"/>
                      </a:cubicBezTo>
                      <a:cubicBezTo>
                        <a:pt x="11" y="1"/>
                        <a:pt x="14" y="0"/>
                        <a:pt x="16" y="1"/>
                      </a:cubicBezTo>
                      <a:cubicBezTo>
                        <a:pt x="19" y="2"/>
                        <a:pt x="14" y="7"/>
                        <a:pt x="18" y="5"/>
                      </a:cubicBezTo>
                      <a:cubicBezTo>
                        <a:pt x="19" y="5"/>
                        <a:pt x="21" y="3"/>
                        <a:pt x="22" y="4"/>
                      </a:cubicBezTo>
                      <a:cubicBezTo>
                        <a:pt x="23" y="5"/>
                        <a:pt x="24" y="7"/>
                        <a:pt x="25" y="7"/>
                      </a:cubicBezTo>
                      <a:cubicBezTo>
                        <a:pt x="26" y="7"/>
                        <a:pt x="29" y="6"/>
                        <a:pt x="30" y="7"/>
                      </a:cubicBezTo>
                      <a:cubicBezTo>
                        <a:pt x="32" y="8"/>
                        <a:pt x="32" y="11"/>
                        <a:pt x="33" y="12"/>
                      </a:cubicBezTo>
                      <a:cubicBezTo>
                        <a:pt x="34" y="14"/>
                        <a:pt x="36" y="15"/>
                        <a:pt x="34" y="16"/>
                      </a:cubicBezTo>
                      <a:cubicBezTo>
                        <a:pt x="33" y="18"/>
                        <a:pt x="30" y="18"/>
                        <a:pt x="28" y="17"/>
                      </a:cubicBezTo>
                      <a:cubicBezTo>
                        <a:pt x="27" y="16"/>
                        <a:pt x="31" y="19"/>
                        <a:pt x="28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6" name="Freeform 593">
                  <a:extLst>
                    <a:ext uri="{FF2B5EF4-FFF2-40B4-BE49-F238E27FC236}">
                      <a16:creationId xmlns:a16="http://schemas.microsoft.com/office/drawing/2014/main" id="{414EB9A2-E059-6144-B2AD-A43A6276C7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18653" y="4101847"/>
                  <a:ext cx="101909" cy="47785"/>
                </a:xfrm>
                <a:custGeom>
                  <a:avLst/>
                  <a:gdLst>
                    <a:gd name="T0" fmla="*/ 8 w 11"/>
                    <a:gd name="T1" fmla="*/ 5 h 5"/>
                    <a:gd name="T2" fmla="*/ 4 w 11"/>
                    <a:gd name="T3" fmla="*/ 4 h 5"/>
                    <a:gd name="T4" fmla="*/ 2 w 11"/>
                    <a:gd name="T5" fmla="*/ 3 h 5"/>
                    <a:gd name="T6" fmla="*/ 7 w 11"/>
                    <a:gd name="T7" fmla="*/ 2 h 5"/>
                    <a:gd name="T8" fmla="*/ 8 w 11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5">
                      <a:moveTo>
                        <a:pt x="8" y="5"/>
                      </a:moveTo>
                      <a:cubicBezTo>
                        <a:pt x="6" y="5"/>
                        <a:pt x="6" y="4"/>
                        <a:pt x="4" y="4"/>
                      </a:cubicBezTo>
                      <a:cubicBezTo>
                        <a:pt x="4" y="4"/>
                        <a:pt x="0" y="4"/>
                        <a:pt x="2" y="3"/>
                      </a:cubicBezTo>
                      <a:cubicBezTo>
                        <a:pt x="3" y="1"/>
                        <a:pt x="6" y="0"/>
                        <a:pt x="7" y="2"/>
                      </a:cubicBezTo>
                      <a:cubicBezTo>
                        <a:pt x="9" y="3"/>
                        <a:pt x="11" y="5"/>
                        <a:pt x="8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7" name="Freeform 594">
                  <a:extLst>
                    <a:ext uri="{FF2B5EF4-FFF2-40B4-BE49-F238E27FC236}">
                      <a16:creationId xmlns:a16="http://schemas.microsoft.com/office/drawing/2014/main" id="{23B0C0F3-AA0E-D745-863E-E743AC1446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01456" y="4251568"/>
                  <a:ext cx="187897" cy="105124"/>
                </a:xfrm>
                <a:custGeom>
                  <a:avLst/>
                  <a:gdLst>
                    <a:gd name="T0" fmla="*/ 8 w 20"/>
                    <a:gd name="T1" fmla="*/ 7 h 11"/>
                    <a:gd name="T2" fmla="*/ 3 w 20"/>
                    <a:gd name="T3" fmla="*/ 5 h 11"/>
                    <a:gd name="T4" fmla="*/ 4 w 20"/>
                    <a:gd name="T5" fmla="*/ 3 h 11"/>
                    <a:gd name="T6" fmla="*/ 1 w 20"/>
                    <a:gd name="T7" fmla="*/ 1 h 11"/>
                    <a:gd name="T8" fmla="*/ 6 w 20"/>
                    <a:gd name="T9" fmla="*/ 1 h 11"/>
                    <a:gd name="T10" fmla="*/ 12 w 20"/>
                    <a:gd name="T11" fmla="*/ 3 h 11"/>
                    <a:gd name="T12" fmla="*/ 16 w 20"/>
                    <a:gd name="T13" fmla="*/ 3 h 11"/>
                    <a:gd name="T14" fmla="*/ 19 w 20"/>
                    <a:gd name="T15" fmla="*/ 4 h 11"/>
                    <a:gd name="T16" fmla="*/ 18 w 20"/>
                    <a:gd name="T17" fmla="*/ 8 h 11"/>
                    <a:gd name="T18" fmla="*/ 15 w 20"/>
                    <a:gd name="T19" fmla="*/ 10 h 11"/>
                    <a:gd name="T20" fmla="*/ 9 w 20"/>
                    <a:gd name="T21" fmla="*/ 11 h 11"/>
                    <a:gd name="T22" fmla="*/ 4 w 20"/>
                    <a:gd name="T23" fmla="*/ 8 h 11"/>
                    <a:gd name="T24" fmla="*/ 8 w 20"/>
                    <a:gd name="T25" fmla="*/ 7 h 11"/>
                    <a:gd name="T26" fmla="*/ 8 w 20"/>
                    <a:gd name="T27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0" h="11">
                      <a:moveTo>
                        <a:pt x="8" y="7"/>
                      </a:moveTo>
                      <a:cubicBezTo>
                        <a:pt x="6" y="7"/>
                        <a:pt x="4" y="6"/>
                        <a:pt x="3" y="5"/>
                      </a:cubicBezTo>
                      <a:cubicBezTo>
                        <a:pt x="0" y="4"/>
                        <a:pt x="4" y="3"/>
                        <a:pt x="4" y="3"/>
                      </a:cubicBezTo>
                      <a:cubicBezTo>
                        <a:pt x="4" y="2"/>
                        <a:pt x="2" y="1"/>
                        <a:pt x="1" y="1"/>
                      </a:cubicBezTo>
                      <a:cubicBezTo>
                        <a:pt x="1" y="0"/>
                        <a:pt x="6" y="1"/>
                        <a:pt x="6" y="1"/>
                      </a:cubicBezTo>
                      <a:cubicBezTo>
                        <a:pt x="8" y="1"/>
                        <a:pt x="10" y="2"/>
                        <a:pt x="12" y="3"/>
                      </a:cubicBezTo>
                      <a:cubicBezTo>
                        <a:pt x="14" y="3"/>
                        <a:pt x="15" y="3"/>
                        <a:pt x="16" y="3"/>
                      </a:cubicBezTo>
                      <a:cubicBezTo>
                        <a:pt x="17" y="3"/>
                        <a:pt x="20" y="4"/>
                        <a:pt x="19" y="4"/>
                      </a:cubicBezTo>
                      <a:cubicBezTo>
                        <a:pt x="17" y="6"/>
                        <a:pt x="16" y="5"/>
                        <a:pt x="18" y="8"/>
                      </a:cubicBezTo>
                      <a:cubicBezTo>
                        <a:pt x="19" y="9"/>
                        <a:pt x="16" y="9"/>
                        <a:pt x="15" y="10"/>
                      </a:cubicBezTo>
                      <a:cubicBezTo>
                        <a:pt x="13" y="10"/>
                        <a:pt x="11" y="11"/>
                        <a:pt x="9" y="11"/>
                      </a:cubicBezTo>
                      <a:cubicBezTo>
                        <a:pt x="8" y="10"/>
                        <a:pt x="4" y="9"/>
                        <a:pt x="4" y="8"/>
                      </a:cubicBezTo>
                      <a:cubicBezTo>
                        <a:pt x="4" y="8"/>
                        <a:pt x="10" y="7"/>
                        <a:pt x="8" y="7"/>
                      </a:cubicBezTo>
                      <a:cubicBezTo>
                        <a:pt x="5" y="6"/>
                        <a:pt x="10" y="7"/>
                        <a:pt x="8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8" name="Freeform 595">
                  <a:extLst>
                    <a:ext uri="{FF2B5EF4-FFF2-40B4-BE49-F238E27FC236}">
                      <a16:creationId xmlns:a16="http://schemas.microsoft.com/office/drawing/2014/main" id="{E1EF5989-8DD7-3E4A-9472-F65330FF27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06552" y="4347133"/>
                  <a:ext cx="165604" cy="47785"/>
                </a:xfrm>
                <a:custGeom>
                  <a:avLst/>
                  <a:gdLst>
                    <a:gd name="T0" fmla="*/ 14 w 18"/>
                    <a:gd name="T1" fmla="*/ 5 h 5"/>
                    <a:gd name="T2" fmla="*/ 16 w 18"/>
                    <a:gd name="T3" fmla="*/ 2 h 5"/>
                    <a:gd name="T4" fmla="*/ 13 w 18"/>
                    <a:gd name="T5" fmla="*/ 1 h 5"/>
                    <a:gd name="T6" fmla="*/ 3 w 18"/>
                    <a:gd name="T7" fmla="*/ 1 h 5"/>
                    <a:gd name="T8" fmla="*/ 4 w 18"/>
                    <a:gd name="T9" fmla="*/ 4 h 5"/>
                    <a:gd name="T10" fmla="*/ 14 w 18"/>
                    <a:gd name="T11" fmla="*/ 5 h 5"/>
                    <a:gd name="T12" fmla="*/ 14 w 18"/>
                    <a:gd name="T13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" h="5">
                      <a:moveTo>
                        <a:pt x="14" y="5"/>
                      </a:moveTo>
                      <a:cubicBezTo>
                        <a:pt x="14" y="4"/>
                        <a:pt x="18" y="2"/>
                        <a:pt x="16" y="2"/>
                      </a:cubicBezTo>
                      <a:cubicBezTo>
                        <a:pt x="15" y="1"/>
                        <a:pt x="14" y="1"/>
                        <a:pt x="13" y="1"/>
                      </a:cubicBezTo>
                      <a:cubicBezTo>
                        <a:pt x="10" y="1"/>
                        <a:pt x="6" y="0"/>
                        <a:pt x="3" y="1"/>
                      </a:cubicBezTo>
                      <a:cubicBezTo>
                        <a:pt x="0" y="1"/>
                        <a:pt x="1" y="4"/>
                        <a:pt x="4" y="4"/>
                      </a:cubicBezTo>
                      <a:cubicBezTo>
                        <a:pt x="7" y="4"/>
                        <a:pt x="11" y="5"/>
                        <a:pt x="14" y="5"/>
                      </a:cubicBezTo>
                      <a:cubicBezTo>
                        <a:pt x="16" y="4"/>
                        <a:pt x="12" y="5"/>
                        <a:pt x="14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09" name="Freeform 596">
                  <a:extLst>
                    <a:ext uri="{FF2B5EF4-FFF2-40B4-BE49-F238E27FC236}">
                      <a16:creationId xmlns:a16="http://schemas.microsoft.com/office/drawing/2014/main" id="{9185A00A-2636-7F4D-AC30-22F9971CF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97000" y="4560566"/>
                  <a:ext cx="156050" cy="105124"/>
                </a:xfrm>
                <a:custGeom>
                  <a:avLst/>
                  <a:gdLst>
                    <a:gd name="T0" fmla="*/ 7 w 17"/>
                    <a:gd name="T1" fmla="*/ 1 h 11"/>
                    <a:gd name="T2" fmla="*/ 1 w 17"/>
                    <a:gd name="T3" fmla="*/ 6 h 11"/>
                    <a:gd name="T4" fmla="*/ 10 w 17"/>
                    <a:gd name="T5" fmla="*/ 10 h 11"/>
                    <a:gd name="T6" fmla="*/ 15 w 17"/>
                    <a:gd name="T7" fmla="*/ 10 h 11"/>
                    <a:gd name="T8" fmla="*/ 15 w 17"/>
                    <a:gd name="T9" fmla="*/ 8 h 11"/>
                    <a:gd name="T10" fmla="*/ 16 w 17"/>
                    <a:gd name="T11" fmla="*/ 6 h 11"/>
                    <a:gd name="T12" fmla="*/ 7 w 17"/>
                    <a:gd name="T13" fmla="*/ 1 h 11"/>
                    <a:gd name="T14" fmla="*/ 7 w 17"/>
                    <a:gd name="T15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1">
                      <a:moveTo>
                        <a:pt x="7" y="1"/>
                      </a:moveTo>
                      <a:cubicBezTo>
                        <a:pt x="5" y="0"/>
                        <a:pt x="2" y="4"/>
                        <a:pt x="1" y="6"/>
                      </a:cubicBezTo>
                      <a:cubicBezTo>
                        <a:pt x="0" y="8"/>
                        <a:pt x="8" y="10"/>
                        <a:pt x="10" y="10"/>
                      </a:cubicBezTo>
                      <a:cubicBezTo>
                        <a:pt x="11" y="11"/>
                        <a:pt x="14" y="11"/>
                        <a:pt x="15" y="10"/>
                      </a:cubicBezTo>
                      <a:cubicBezTo>
                        <a:pt x="16" y="10"/>
                        <a:pt x="15" y="9"/>
                        <a:pt x="15" y="8"/>
                      </a:cubicBezTo>
                      <a:cubicBezTo>
                        <a:pt x="15" y="7"/>
                        <a:pt x="15" y="6"/>
                        <a:pt x="16" y="6"/>
                      </a:cubicBezTo>
                      <a:cubicBezTo>
                        <a:pt x="17" y="4"/>
                        <a:pt x="9" y="1"/>
                        <a:pt x="7" y="1"/>
                      </a:cubicBezTo>
                      <a:cubicBezTo>
                        <a:pt x="5" y="0"/>
                        <a:pt x="8" y="1"/>
                        <a:pt x="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0" name="Freeform 597">
                  <a:extLst>
                    <a:ext uri="{FF2B5EF4-FFF2-40B4-BE49-F238E27FC236}">
                      <a16:creationId xmlns:a16="http://schemas.microsoft.com/office/drawing/2014/main" id="{04DA8F69-4C29-3942-BA56-6245C70F88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270246" y="4535082"/>
                  <a:ext cx="38217" cy="25484"/>
                </a:xfrm>
                <a:custGeom>
                  <a:avLst/>
                  <a:gdLst>
                    <a:gd name="T0" fmla="*/ 3 w 4"/>
                    <a:gd name="T1" fmla="*/ 2 h 3"/>
                    <a:gd name="T2" fmla="*/ 1 w 4"/>
                    <a:gd name="T3" fmla="*/ 1 h 3"/>
                    <a:gd name="T4" fmla="*/ 3 w 4"/>
                    <a:gd name="T5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3">
                      <a:moveTo>
                        <a:pt x="3" y="2"/>
                      </a:moveTo>
                      <a:cubicBezTo>
                        <a:pt x="1" y="3"/>
                        <a:pt x="0" y="1"/>
                        <a:pt x="1" y="1"/>
                      </a:cubicBezTo>
                      <a:cubicBezTo>
                        <a:pt x="2" y="0"/>
                        <a:pt x="4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1" name="Freeform 598">
                  <a:extLst>
                    <a:ext uri="{FF2B5EF4-FFF2-40B4-BE49-F238E27FC236}">
                      <a16:creationId xmlns:a16="http://schemas.microsoft.com/office/drawing/2014/main" id="{CA5D48F5-2068-5244-BEBC-6C837BC0E9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39036" y="4366247"/>
                  <a:ext cx="82803" cy="54153"/>
                </a:xfrm>
                <a:custGeom>
                  <a:avLst/>
                  <a:gdLst>
                    <a:gd name="T0" fmla="*/ 1 w 9"/>
                    <a:gd name="T1" fmla="*/ 5 h 6"/>
                    <a:gd name="T2" fmla="*/ 1 w 9"/>
                    <a:gd name="T3" fmla="*/ 1 h 6"/>
                    <a:gd name="T4" fmla="*/ 5 w 9"/>
                    <a:gd name="T5" fmla="*/ 1 h 6"/>
                    <a:gd name="T6" fmla="*/ 9 w 9"/>
                    <a:gd name="T7" fmla="*/ 3 h 6"/>
                    <a:gd name="T8" fmla="*/ 5 w 9"/>
                    <a:gd name="T9" fmla="*/ 5 h 6"/>
                    <a:gd name="T10" fmla="*/ 1 w 9"/>
                    <a:gd name="T11" fmla="*/ 5 h 6"/>
                    <a:gd name="T12" fmla="*/ 1 w 9"/>
                    <a:gd name="T13" fmla="*/ 5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6">
                      <a:moveTo>
                        <a:pt x="1" y="5"/>
                      </a:moveTo>
                      <a:cubicBezTo>
                        <a:pt x="1" y="5"/>
                        <a:pt x="2" y="2"/>
                        <a:pt x="1" y="1"/>
                      </a:cubicBezTo>
                      <a:cubicBezTo>
                        <a:pt x="1" y="0"/>
                        <a:pt x="4" y="1"/>
                        <a:pt x="5" y="1"/>
                      </a:cubicBezTo>
                      <a:cubicBezTo>
                        <a:pt x="6" y="1"/>
                        <a:pt x="9" y="2"/>
                        <a:pt x="9" y="3"/>
                      </a:cubicBezTo>
                      <a:cubicBezTo>
                        <a:pt x="8" y="4"/>
                        <a:pt x="6" y="5"/>
                        <a:pt x="5" y="5"/>
                      </a:cubicBezTo>
                      <a:cubicBezTo>
                        <a:pt x="3" y="6"/>
                        <a:pt x="3" y="6"/>
                        <a:pt x="1" y="5"/>
                      </a:cubicBezTo>
                      <a:cubicBezTo>
                        <a:pt x="0" y="4"/>
                        <a:pt x="2" y="6"/>
                        <a:pt x="1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2" name="Freeform 599">
                  <a:extLst>
                    <a:ext uri="{FF2B5EF4-FFF2-40B4-BE49-F238E27FC236}">
                      <a16:creationId xmlns:a16="http://schemas.microsoft.com/office/drawing/2014/main" id="{196B3C4B-1F49-3A48-82F5-BDE5CB6737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83621" y="4449069"/>
                  <a:ext cx="28662" cy="38227"/>
                </a:xfrm>
                <a:custGeom>
                  <a:avLst/>
                  <a:gdLst>
                    <a:gd name="T0" fmla="*/ 2 w 3"/>
                    <a:gd name="T1" fmla="*/ 1 h 4"/>
                    <a:gd name="T2" fmla="*/ 1 w 3"/>
                    <a:gd name="T3" fmla="*/ 3 h 4"/>
                    <a:gd name="T4" fmla="*/ 2 w 3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4">
                      <a:moveTo>
                        <a:pt x="2" y="1"/>
                      </a:moveTo>
                      <a:cubicBezTo>
                        <a:pt x="0" y="0"/>
                        <a:pt x="0" y="3"/>
                        <a:pt x="1" y="3"/>
                      </a:cubicBezTo>
                      <a:cubicBezTo>
                        <a:pt x="2" y="4"/>
                        <a:pt x="3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3" name="Freeform 600">
                  <a:extLst>
                    <a:ext uri="{FF2B5EF4-FFF2-40B4-BE49-F238E27FC236}">
                      <a16:creationId xmlns:a16="http://schemas.microsoft.com/office/drawing/2014/main" id="{797CC55A-0DF6-C34F-A97E-495B8898D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77889" y="4420403"/>
                  <a:ext cx="831211" cy="254845"/>
                </a:xfrm>
                <a:custGeom>
                  <a:avLst/>
                  <a:gdLst>
                    <a:gd name="T0" fmla="*/ 17 w 89"/>
                    <a:gd name="T1" fmla="*/ 7 h 27"/>
                    <a:gd name="T2" fmla="*/ 19 w 89"/>
                    <a:gd name="T3" fmla="*/ 4 h 27"/>
                    <a:gd name="T4" fmla="*/ 15 w 89"/>
                    <a:gd name="T5" fmla="*/ 2 h 27"/>
                    <a:gd name="T6" fmla="*/ 12 w 89"/>
                    <a:gd name="T7" fmla="*/ 2 h 27"/>
                    <a:gd name="T8" fmla="*/ 4 w 89"/>
                    <a:gd name="T9" fmla="*/ 1 h 27"/>
                    <a:gd name="T10" fmla="*/ 4 w 89"/>
                    <a:gd name="T11" fmla="*/ 3 h 27"/>
                    <a:gd name="T12" fmla="*/ 0 w 89"/>
                    <a:gd name="T13" fmla="*/ 4 h 27"/>
                    <a:gd name="T14" fmla="*/ 5 w 89"/>
                    <a:gd name="T15" fmla="*/ 5 h 27"/>
                    <a:gd name="T16" fmla="*/ 7 w 89"/>
                    <a:gd name="T17" fmla="*/ 6 h 27"/>
                    <a:gd name="T18" fmla="*/ 6 w 89"/>
                    <a:gd name="T19" fmla="*/ 7 h 27"/>
                    <a:gd name="T20" fmla="*/ 24 w 89"/>
                    <a:gd name="T21" fmla="*/ 13 h 27"/>
                    <a:gd name="T22" fmla="*/ 25 w 89"/>
                    <a:gd name="T23" fmla="*/ 16 h 27"/>
                    <a:gd name="T24" fmla="*/ 24 w 89"/>
                    <a:gd name="T25" fmla="*/ 21 h 27"/>
                    <a:gd name="T26" fmla="*/ 27 w 89"/>
                    <a:gd name="T27" fmla="*/ 25 h 27"/>
                    <a:gd name="T28" fmla="*/ 30 w 89"/>
                    <a:gd name="T29" fmla="*/ 24 h 27"/>
                    <a:gd name="T30" fmla="*/ 33 w 89"/>
                    <a:gd name="T31" fmla="*/ 26 h 27"/>
                    <a:gd name="T32" fmla="*/ 38 w 89"/>
                    <a:gd name="T33" fmla="*/ 26 h 27"/>
                    <a:gd name="T34" fmla="*/ 42 w 89"/>
                    <a:gd name="T35" fmla="*/ 23 h 27"/>
                    <a:gd name="T36" fmla="*/ 45 w 89"/>
                    <a:gd name="T37" fmla="*/ 26 h 27"/>
                    <a:gd name="T38" fmla="*/ 52 w 89"/>
                    <a:gd name="T39" fmla="*/ 27 h 27"/>
                    <a:gd name="T40" fmla="*/ 62 w 89"/>
                    <a:gd name="T41" fmla="*/ 27 h 27"/>
                    <a:gd name="T42" fmla="*/ 65 w 89"/>
                    <a:gd name="T43" fmla="*/ 27 h 27"/>
                    <a:gd name="T44" fmla="*/ 67 w 89"/>
                    <a:gd name="T45" fmla="*/ 24 h 27"/>
                    <a:gd name="T46" fmla="*/ 70 w 89"/>
                    <a:gd name="T47" fmla="*/ 25 h 27"/>
                    <a:gd name="T48" fmla="*/ 76 w 89"/>
                    <a:gd name="T49" fmla="*/ 27 h 27"/>
                    <a:gd name="T50" fmla="*/ 82 w 89"/>
                    <a:gd name="T51" fmla="*/ 26 h 27"/>
                    <a:gd name="T52" fmla="*/ 85 w 89"/>
                    <a:gd name="T53" fmla="*/ 24 h 27"/>
                    <a:gd name="T54" fmla="*/ 85 w 89"/>
                    <a:gd name="T55" fmla="*/ 22 h 27"/>
                    <a:gd name="T56" fmla="*/ 82 w 89"/>
                    <a:gd name="T57" fmla="*/ 22 h 27"/>
                    <a:gd name="T58" fmla="*/ 85 w 89"/>
                    <a:gd name="T59" fmla="*/ 17 h 27"/>
                    <a:gd name="T60" fmla="*/ 80 w 89"/>
                    <a:gd name="T61" fmla="*/ 16 h 27"/>
                    <a:gd name="T62" fmla="*/ 78 w 89"/>
                    <a:gd name="T63" fmla="*/ 14 h 27"/>
                    <a:gd name="T64" fmla="*/ 70 w 89"/>
                    <a:gd name="T65" fmla="*/ 14 h 27"/>
                    <a:gd name="T66" fmla="*/ 65 w 89"/>
                    <a:gd name="T67" fmla="*/ 14 h 27"/>
                    <a:gd name="T68" fmla="*/ 55 w 89"/>
                    <a:gd name="T69" fmla="*/ 17 h 27"/>
                    <a:gd name="T70" fmla="*/ 56 w 89"/>
                    <a:gd name="T71" fmla="*/ 18 h 27"/>
                    <a:gd name="T72" fmla="*/ 52 w 89"/>
                    <a:gd name="T73" fmla="*/ 18 h 27"/>
                    <a:gd name="T74" fmla="*/ 49 w 89"/>
                    <a:gd name="T75" fmla="*/ 16 h 27"/>
                    <a:gd name="T76" fmla="*/ 46 w 89"/>
                    <a:gd name="T77" fmla="*/ 17 h 27"/>
                    <a:gd name="T78" fmla="*/ 42 w 89"/>
                    <a:gd name="T79" fmla="*/ 16 h 27"/>
                    <a:gd name="T80" fmla="*/ 41 w 89"/>
                    <a:gd name="T81" fmla="*/ 18 h 27"/>
                    <a:gd name="T82" fmla="*/ 38 w 89"/>
                    <a:gd name="T83" fmla="*/ 16 h 27"/>
                    <a:gd name="T84" fmla="*/ 39 w 89"/>
                    <a:gd name="T85" fmla="*/ 14 h 27"/>
                    <a:gd name="T86" fmla="*/ 34 w 89"/>
                    <a:gd name="T87" fmla="*/ 12 h 27"/>
                    <a:gd name="T88" fmla="*/ 30 w 89"/>
                    <a:gd name="T89" fmla="*/ 13 h 27"/>
                    <a:gd name="T90" fmla="*/ 32 w 89"/>
                    <a:gd name="T91" fmla="*/ 12 h 27"/>
                    <a:gd name="T92" fmla="*/ 28 w 89"/>
                    <a:gd name="T93" fmla="*/ 9 h 27"/>
                    <a:gd name="T94" fmla="*/ 38 w 89"/>
                    <a:gd name="T95" fmla="*/ 10 h 27"/>
                    <a:gd name="T96" fmla="*/ 33 w 89"/>
                    <a:gd name="T97" fmla="*/ 7 h 27"/>
                    <a:gd name="T98" fmla="*/ 28 w 89"/>
                    <a:gd name="T99" fmla="*/ 7 h 27"/>
                    <a:gd name="T100" fmla="*/ 32 w 89"/>
                    <a:gd name="T101" fmla="*/ 6 h 27"/>
                    <a:gd name="T102" fmla="*/ 27 w 89"/>
                    <a:gd name="T103" fmla="*/ 5 h 27"/>
                    <a:gd name="T104" fmla="*/ 17 w 89"/>
                    <a:gd name="T105" fmla="*/ 7 h 27"/>
                    <a:gd name="T106" fmla="*/ 17 w 89"/>
                    <a:gd name="T107" fmla="*/ 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9" h="27">
                      <a:moveTo>
                        <a:pt x="17" y="7"/>
                      </a:moveTo>
                      <a:cubicBezTo>
                        <a:pt x="18" y="7"/>
                        <a:pt x="20" y="5"/>
                        <a:pt x="19" y="4"/>
                      </a:cubicBezTo>
                      <a:cubicBezTo>
                        <a:pt x="18" y="3"/>
                        <a:pt x="16" y="2"/>
                        <a:pt x="15" y="2"/>
                      </a:cubicBezTo>
                      <a:cubicBezTo>
                        <a:pt x="14" y="2"/>
                        <a:pt x="13" y="2"/>
                        <a:pt x="12" y="2"/>
                      </a:cubicBezTo>
                      <a:cubicBezTo>
                        <a:pt x="9" y="1"/>
                        <a:pt x="7" y="0"/>
                        <a:pt x="4" y="1"/>
                      </a:cubicBezTo>
                      <a:cubicBezTo>
                        <a:pt x="0" y="2"/>
                        <a:pt x="3" y="2"/>
                        <a:pt x="4" y="3"/>
                      </a:cubicBezTo>
                      <a:cubicBezTo>
                        <a:pt x="4" y="3"/>
                        <a:pt x="0" y="3"/>
                        <a:pt x="0" y="4"/>
                      </a:cubicBezTo>
                      <a:cubicBezTo>
                        <a:pt x="0" y="5"/>
                        <a:pt x="4" y="5"/>
                        <a:pt x="5" y="5"/>
                      </a:cubicBezTo>
                      <a:cubicBezTo>
                        <a:pt x="5" y="6"/>
                        <a:pt x="7" y="6"/>
                        <a:pt x="7" y="6"/>
                      </a:cubicBezTo>
                      <a:cubicBezTo>
                        <a:pt x="7" y="7"/>
                        <a:pt x="6" y="7"/>
                        <a:pt x="6" y="7"/>
                      </a:cubicBezTo>
                      <a:cubicBezTo>
                        <a:pt x="12" y="11"/>
                        <a:pt x="21" y="5"/>
                        <a:pt x="24" y="13"/>
                      </a:cubicBezTo>
                      <a:cubicBezTo>
                        <a:pt x="24" y="14"/>
                        <a:pt x="26" y="15"/>
                        <a:pt x="25" y="16"/>
                      </a:cubicBezTo>
                      <a:cubicBezTo>
                        <a:pt x="24" y="18"/>
                        <a:pt x="23" y="19"/>
                        <a:pt x="24" y="21"/>
                      </a:cubicBezTo>
                      <a:cubicBezTo>
                        <a:pt x="24" y="21"/>
                        <a:pt x="26" y="25"/>
                        <a:pt x="27" y="25"/>
                      </a:cubicBezTo>
                      <a:cubicBezTo>
                        <a:pt x="28" y="26"/>
                        <a:pt x="30" y="23"/>
                        <a:pt x="30" y="24"/>
                      </a:cubicBezTo>
                      <a:cubicBezTo>
                        <a:pt x="31" y="24"/>
                        <a:pt x="32" y="26"/>
                        <a:pt x="33" y="26"/>
                      </a:cubicBezTo>
                      <a:cubicBezTo>
                        <a:pt x="35" y="27"/>
                        <a:pt x="37" y="26"/>
                        <a:pt x="38" y="26"/>
                      </a:cubicBezTo>
                      <a:cubicBezTo>
                        <a:pt x="39" y="25"/>
                        <a:pt x="41" y="23"/>
                        <a:pt x="42" y="23"/>
                      </a:cubicBezTo>
                      <a:cubicBezTo>
                        <a:pt x="42" y="23"/>
                        <a:pt x="44" y="26"/>
                        <a:pt x="45" y="26"/>
                      </a:cubicBezTo>
                      <a:cubicBezTo>
                        <a:pt x="47" y="27"/>
                        <a:pt x="50" y="27"/>
                        <a:pt x="52" y="27"/>
                      </a:cubicBezTo>
                      <a:cubicBezTo>
                        <a:pt x="56" y="27"/>
                        <a:pt x="59" y="27"/>
                        <a:pt x="62" y="27"/>
                      </a:cubicBezTo>
                      <a:cubicBezTo>
                        <a:pt x="63" y="27"/>
                        <a:pt x="64" y="27"/>
                        <a:pt x="65" y="27"/>
                      </a:cubicBezTo>
                      <a:cubicBezTo>
                        <a:pt x="67" y="26"/>
                        <a:pt x="66" y="24"/>
                        <a:pt x="67" y="24"/>
                      </a:cubicBezTo>
                      <a:cubicBezTo>
                        <a:pt x="68" y="23"/>
                        <a:pt x="69" y="24"/>
                        <a:pt x="70" y="25"/>
                      </a:cubicBezTo>
                      <a:cubicBezTo>
                        <a:pt x="71" y="26"/>
                        <a:pt x="74" y="27"/>
                        <a:pt x="76" y="27"/>
                      </a:cubicBezTo>
                      <a:cubicBezTo>
                        <a:pt x="78" y="27"/>
                        <a:pt x="80" y="27"/>
                        <a:pt x="82" y="26"/>
                      </a:cubicBezTo>
                      <a:cubicBezTo>
                        <a:pt x="84" y="26"/>
                        <a:pt x="83" y="24"/>
                        <a:pt x="85" y="24"/>
                      </a:cubicBezTo>
                      <a:cubicBezTo>
                        <a:pt x="86" y="24"/>
                        <a:pt x="87" y="21"/>
                        <a:pt x="85" y="22"/>
                      </a:cubicBezTo>
                      <a:cubicBezTo>
                        <a:pt x="85" y="22"/>
                        <a:pt x="83" y="22"/>
                        <a:pt x="82" y="22"/>
                      </a:cubicBezTo>
                      <a:cubicBezTo>
                        <a:pt x="82" y="22"/>
                        <a:pt x="89" y="18"/>
                        <a:pt x="85" y="17"/>
                      </a:cubicBezTo>
                      <a:cubicBezTo>
                        <a:pt x="84" y="17"/>
                        <a:pt x="82" y="16"/>
                        <a:pt x="80" y="16"/>
                      </a:cubicBezTo>
                      <a:cubicBezTo>
                        <a:pt x="78" y="16"/>
                        <a:pt x="80" y="14"/>
                        <a:pt x="78" y="14"/>
                      </a:cubicBezTo>
                      <a:cubicBezTo>
                        <a:pt x="75" y="14"/>
                        <a:pt x="73" y="14"/>
                        <a:pt x="70" y="14"/>
                      </a:cubicBezTo>
                      <a:cubicBezTo>
                        <a:pt x="68" y="14"/>
                        <a:pt x="67" y="13"/>
                        <a:pt x="65" y="14"/>
                      </a:cubicBezTo>
                      <a:cubicBezTo>
                        <a:pt x="64" y="14"/>
                        <a:pt x="55" y="16"/>
                        <a:pt x="55" y="17"/>
                      </a:cubicBezTo>
                      <a:cubicBezTo>
                        <a:pt x="55" y="17"/>
                        <a:pt x="56" y="17"/>
                        <a:pt x="56" y="18"/>
                      </a:cubicBezTo>
                      <a:cubicBezTo>
                        <a:pt x="56" y="18"/>
                        <a:pt x="53" y="18"/>
                        <a:pt x="52" y="18"/>
                      </a:cubicBezTo>
                      <a:cubicBezTo>
                        <a:pt x="51" y="18"/>
                        <a:pt x="50" y="17"/>
                        <a:pt x="49" y="16"/>
                      </a:cubicBezTo>
                      <a:cubicBezTo>
                        <a:pt x="48" y="16"/>
                        <a:pt x="47" y="17"/>
                        <a:pt x="46" y="17"/>
                      </a:cubicBezTo>
                      <a:cubicBezTo>
                        <a:pt x="45" y="17"/>
                        <a:pt x="43" y="16"/>
                        <a:pt x="42" y="16"/>
                      </a:cubicBezTo>
                      <a:cubicBezTo>
                        <a:pt x="41" y="16"/>
                        <a:pt x="42" y="18"/>
                        <a:pt x="41" y="18"/>
                      </a:cubicBezTo>
                      <a:cubicBezTo>
                        <a:pt x="40" y="18"/>
                        <a:pt x="39" y="16"/>
                        <a:pt x="38" y="16"/>
                      </a:cubicBezTo>
                      <a:cubicBezTo>
                        <a:pt x="35" y="16"/>
                        <a:pt x="39" y="15"/>
                        <a:pt x="39" y="14"/>
                      </a:cubicBezTo>
                      <a:cubicBezTo>
                        <a:pt x="39" y="13"/>
                        <a:pt x="35" y="12"/>
                        <a:pt x="34" y="12"/>
                      </a:cubicBezTo>
                      <a:cubicBezTo>
                        <a:pt x="34" y="12"/>
                        <a:pt x="30" y="13"/>
                        <a:pt x="30" y="13"/>
                      </a:cubicBezTo>
                      <a:cubicBezTo>
                        <a:pt x="30" y="12"/>
                        <a:pt x="32" y="12"/>
                        <a:pt x="32" y="12"/>
                      </a:cubicBezTo>
                      <a:cubicBezTo>
                        <a:pt x="32" y="11"/>
                        <a:pt x="27" y="10"/>
                        <a:pt x="28" y="9"/>
                      </a:cubicBezTo>
                      <a:cubicBezTo>
                        <a:pt x="28" y="9"/>
                        <a:pt x="38" y="10"/>
                        <a:pt x="38" y="10"/>
                      </a:cubicBezTo>
                      <a:cubicBezTo>
                        <a:pt x="38" y="9"/>
                        <a:pt x="34" y="8"/>
                        <a:pt x="33" y="7"/>
                      </a:cubicBezTo>
                      <a:cubicBezTo>
                        <a:pt x="32" y="7"/>
                        <a:pt x="30" y="7"/>
                        <a:pt x="28" y="7"/>
                      </a:cubicBezTo>
                      <a:cubicBezTo>
                        <a:pt x="29" y="7"/>
                        <a:pt x="31" y="7"/>
                        <a:pt x="32" y="6"/>
                      </a:cubicBezTo>
                      <a:cubicBezTo>
                        <a:pt x="32" y="5"/>
                        <a:pt x="27" y="5"/>
                        <a:pt x="27" y="5"/>
                      </a:cubicBezTo>
                      <a:cubicBezTo>
                        <a:pt x="23" y="5"/>
                        <a:pt x="21" y="6"/>
                        <a:pt x="17" y="7"/>
                      </a:cubicBezTo>
                      <a:cubicBezTo>
                        <a:pt x="17" y="7"/>
                        <a:pt x="18" y="7"/>
                        <a:pt x="17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4" name="Freeform 601">
                  <a:extLst>
                    <a:ext uri="{FF2B5EF4-FFF2-40B4-BE49-F238E27FC236}">
                      <a16:creationId xmlns:a16="http://schemas.microsoft.com/office/drawing/2014/main" id="{E88956CA-3DE7-4A40-A4FC-191E6D4DED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97000" y="3980797"/>
                  <a:ext cx="550956" cy="347225"/>
                </a:xfrm>
                <a:custGeom>
                  <a:avLst/>
                  <a:gdLst>
                    <a:gd name="T0" fmla="*/ 55 w 59"/>
                    <a:gd name="T1" fmla="*/ 21 h 37"/>
                    <a:gd name="T2" fmla="*/ 46 w 59"/>
                    <a:gd name="T3" fmla="*/ 20 h 37"/>
                    <a:gd name="T4" fmla="*/ 46 w 59"/>
                    <a:gd name="T5" fmla="*/ 18 h 37"/>
                    <a:gd name="T6" fmla="*/ 44 w 59"/>
                    <a:gd name="T7" fmla="*/ 15 h 37"/>
                    <a:gd name="T8" fmla="*/ 44 w 59"/>
                    <a:gd name="T9" fmla="*/ 11 h 37"/>
                    <a:gd name="T10" fmla="*/ 43 w 59"/>
                    <a:gd name="T11" fmla="*/ 15 h 37"/>
                    <a:gd name="T12" fmla="*/ 35 w 59"/>
                    <a:gd name="T13" fmla="*/ 10 h 37"/>
                    <a:gd name="T14" fmla="*/ 24 w 59"/>
                    <a:gd name="T15" fmla="*/ 2 h 37"/>
                    <a:gd name="T16" fmla="*/ 12 w 59"/>
                    <a:gd name="T17" fmla="*/ 1 h 37"/>
                    <a:gd name="T18" fmla="*/ 12 w 59"/>
                    <a:gd name="T19" fmla="*/ 3 h 37"/>
                    <a:gd name="T20" fmla="*/ 6 w 59"/>
                    <a:gd name="T21" fmla="*/ 5 h 37"/>
                    <a:gd name="T22" fmla="*/ 11 w 59"/>
                    <a:gd name="T23" fmla="*/ 9 h 37"/>
                    <a:gd name="T24" fmla="*/ 6 w 59"/>
                    <a:gd name="T25" fmla="*/ 9 h 37"/>
                    <a:gd name="T26" fmla="*/ 5 w 59"/>
                    <a:gd name="T27" fmla="*/ 11 h 37"/>
                    <a:gd name="T28" fmla="*/ 6 w 59"/>
                    <a:gd name="T29" fmla="*/ 14 h 37"/>
                    <a:gd name="T30" fmla="*/ 10 w 59"/>
                    <a:gd name="T31" fmla="*/ 14 h 37"/>
                    <a:gd name="T32" fmla="*/ 0 w 59"/>
                    <a:gd name="T33" fmla="*/ 15 h 37"/>
                    <a:gd name="T34" fmla="*/ 7 w 59"/>
                    <a:gd name="T35" fmla="*/ 20 h 37"/>
                    <a:gd name="T36" fmla="*/ 8 w 59"/>
                    <a:gd name="T37" fmla="*/ 23 h 37"/>
                    <a:gd name="T38" fmla="*/ 14 w 59"/>
                    <a:gd name="T39" fmla="*/ 23 h 37"/>
                    <a:gd name="T40" fmla="*/ 26 w 59"/>
                    <a:gd name="T41" fmla="*/ 23 h 37"/>
                    <a:gd name="T42" fmla="*/ 28 w 59"/>
                    <a:gd name="T43" fmla="*/ 24 h 37"/>
                    <a:gd name="T44" fmla="*/ 16 w 59"/>
                    <a:gd name="T45" fmla="*/ 25 h 37"/>
                    <a:gd name="T46" fmla="*/ 16 w 59"/>
                    <a:gd name="T47" fmla="*/ 30 h 37"/>
                    <a:gd name="T48" fmla="*/ 19 w 59"/>
                    <a:gd name="T49" fmla="*/ 33 h 37"/>
                    <a:gd name="T50" fmla="*/ 32 w 59"/>
                    <a:gd name="T51" fmla="*/ 35 h 37"/>
                    <a:gd name="T52" fmla="*/ 34 w 59"/>
                    <a:gd name="T53" fmla="*/ 36 h 37"/>
                    <a:gd name="T54" fmla="*/ 40 w 59"/>
                    <a:gd name="T55" fmla="*/ 35 h 37"/>
                    <a:gd name="T56" fmla="*/ 41 w 59"/>
                    <a:gd name="T57" fmla="*/ 35 h 37"/>
                    <a:gd name="T58" fmla="*/ 41 w 59"/>
                    <a:gd name="T59" fmla="*/ 29 h 37"/>
                    <a:gd name="T60" fmla="*/ 46 w 59"/>
                    <a:gd name="T61" fmla="*/ 30 h 37"/>
                    <a:gd name="T62" fmla="*/ 51 w 59"/>
                    <a:gd name="T63" fmla="*/ 28 h 37"/>
                    <a:gd name="T64" fmla="*/ 54 w 59"/>
                    <a:gd name="T65" fmla="*/ 26 h 37"/>
                    <a:gd name="T66" fmla="*/ 58 w 59"/>
                    <a:gd name="T67" fmla="*/ 2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9" h="37">
                      <a:moveTo>
                        <a:pt x="58" y="24"/>
                      </a:moveTo>
                      <a:cubicBezTo>
                        <a:pt x="58" y="22"/>
                        <a:pt x="56" y="22"/>
                        <a:pt x="55" y="21"/>
                      </a:cubicBezTo>
                      <a:cubicBezTo>
                        <a:pt x="54" y="20"/>
                        <a:pt x="53" y="22"/>
                        <a:pt x="52" y="21"/>
                      </a:cubicBezTo>
                      <a:cubicBezTo>
                        <a:pt x="50" y="19"/>
                        <a:pt x="48" y="21"/>
                        <a:pt x="46" y="20"/>
                      </a:cubicBezTo>
                      <a:cubicBezTo>
                        <a:pt x="46" y="20"/>
                        <a:pt x="48" y="19"/>
                        <a:pt x="48" y="18"/>
                      </a:cubicBezTo>
                      <a:cubicBezTo>
                        <a:pt x="48" y="18"/>
                        <a:pt x="46" y="18"/>
                        <a:pt x="46" y="18"/>
                      </a:cubicBezTo>
                      <a:cubicBezTo>
                        <a:pt x="46" y="17"/>
                        <a:pt x="47" y="17"/>
                        <a:pt x="47" y="16"/>
                      </a:cubicBezTo>
                      <a:cubicBezTo>
                        <a:pt x="47" y="15"/>
                        <a:pt x="44" y="16"/>
                        <a:pt x="44" y="15"/>
                      </a:cubicBezTo>
                      <a:cubicBezTo>
                        <a:pt x="43" y="15"/>
                        <a:pt x="45" y="14"/>
                        <a:pt x="45" y="14"/>
                      </a:cubicBezTo>
                      <a:cubicBezTo>
                        <a:pt x="46" y="13"/>
                        <a:pt x="44" y="12"/>
                        <a:pt x="44" y="11"/>
                      </a:cubicBezTo>
                      <a:cubicBezTo>
                        <a:pt x="43" y="10"/>
                        <a:pt x="38" y="11"/>
                        <a:pt x="38" y="11"/>
                      </a:cubicBezTo>
                      <a:cubicBezTo>
                        <a:pt x="38" y="12"/>
                        <a:pt x="43" y="14"/>
                        <a:pt x="43" y="15"/>
                      </a:cubicBezTo>
                      <a:cubicBezTo>
                        <a:pt x="42" y="16"/>
                        <a:pt x="39" y="14"/>
                        <a:pt x="38" y="13"/>
                      </a:cubicBezTo>
                      <a:cubicBezTo>
                        <a:pt x="36" y="12"/>
                        <a:pt x="39" y="10"/>
                        <a:pt x="35" y="10"/>
                      </a:cubicBezTo>
                      <a:cubicBezTo>
                        <a:pt x="33" y="10"/>
                        <a:pt x="30" y="10"/>
                        <a:pt x="29" y="8"/>
                      </a:cubicBezTo>
                      <a:cubicBezTo>
                        <a:pt x="28" y="6"/>
                        <a:pt x="26" y="3"/>
                        <a:pt x="24" y="2"/>
                      </a:cubicBezTo>
                      <a:cubicBezTo>
                        <a:pt x="21" y="1"/>
                        <a:pt x="18" y="0"/>
                        <a:pt x="16" y="0"/>
                      </a:cubicBezTo>
                      <a:cubicBezTo>
                        <a:pt x="15" y="0"/>
                        <a:pt x="10" y="0"/>
                        <a:pt x="12" y="1"/>
                      </a:cubicBezTo>
                      <a:cubicBezTo>
                        <a:pt x="13" y="1"/>
                        <a:pt x="17" y="2"/>
                        <a:pt x="17" y="2"/>
                      </a:cubicBezTo>
                      <a:cubicBezTo>
                        <a:pt x="17" y="4"/>
                        <a:pt x="13" y="3"/>
                        <a:pt x="12" y="3"/>
                      </a:cubicBezTo>
                      <a:cubicBezTo>
                        <a:pt x="12" y="3"/>
                        <a:pt x="13" y="4"/>
                        <a:pt x="13" y="4"/>
                      </a:cubicBezTo>
                      <a:cubicBezTo>
                        <a:pt x="13" y="5"/>
                        <a:pt x="7" y="2"/>
                        <a:pt x="6" y="5"/>
                      </a:cubicBezTo>
                      <a:cubicBezTo>
                        <a:pt x="6" y="5"/>
                        <a:pt x="11" y="7"/>
                        <a:pt x="12" y="7"/>
                      </a:cubicBezTo>
                      <a:cubicBezTo>
                        <a:pt x="10" y="6"/>
                        <a:pt x="11" y="9"/>
                        <a:pt x="11" y="9"/>
                      </a:cubicBezTo>
                      <a:cubicBezTo>
                        <a:pt x="11" y="10"/>
                        <a:pt x="4" y="7"/>
                        <a:pt x="3" y="8"/>
                      </a:cubicBezTo>
                      <a:cubicBezTo>
                        <a:pt x="3" y="7"/>
                        <a:pt x="6" y="8"/>
                        <a:pt x="6" y="9"/>
                      </a:cubicBezTo>
                      <a:cubicBezTo>
                        <a:pt x="6" y="8"/>
                        <a:pt x="4" y="9"/>
                        <a:pt x="4" y="9"/>
                      </a:cubicBezTo>
                      <a:cubicBezTo>
                        <a:pt x="3" y="10"/>
                        <a:pt x="5" y="11"/>
                        <a:pt x="5" y="11"/>
                      </a:cubicBezTo>
                      <a:cubicBezTo>
                        <a:pt x="6" y="12"/>
                        <a:pt x="2" y="12"/>
                        <a:pt x="1" y="12"/>
                      </a:cubicBezTo>
                      <a:cubicBezTo>
                        <a:pt x="2" y="12"/>
                        <a:pt x="4" y="13"/>
                        <a:pt x="6" y="14"/>
                      </a:cubicBezTo>
                      <a:cubicBezTo>
                        <a:pt x="8" y="14"/>
                        <a:pt x="10" y="13"/>
                        <a:pt x="12" y="13"/>
                      </a:cubicBezTo>
                      <a:cubicBezTo>
                        <a:pt x="12" y="13"/>
                        <a:pt x="10" y="14"/>
                        <a:pt x="10" y="14"/>
                      </a:cubicBezTo>
                      <a:cubicBezTo>
                        <a:pt x="10" y="15"/>
                        <a:pt x="11" y="15"/>
                        <a:pt x="11" y="15"/>
                      </a:cubicBezTo>
                      <a:cubicBezTo>
                        <a:pt x="11" y="16"/>
                        <a:pt x="0" y="15"/>
                        <a:pt x="0" y="15"/>
                      </a:cubicBezTo>
                      <a:cubicBezTo>
                        <a:pt x="0" y="15"/>
                        <a:pt x="2" y="18"/>
                        <a:pt x="2" y="18"/>
                      </a:cubicBezTo>
                      <a:cubicBezTo>
                        <a:pt x="3" y="19"/>
                        <a:pt x="7" y="21"/>
                        <a:pt x="7" y="20"/>
                      </a:cubicBezTo>
                      <a:cubicBezTo>
                        <a:pt x="7" y="21"/>
                        <a:pt x="5" y="20"/>
                        <a:pt x="6" y="22"/>
                      </a:cubicBezTo>
                      <a:cubicBezTo>
                        <a:pt x="6" y="22"/>
                        <a:pt x="7" y="23"/>
                        <a:pt x="8" y="23"/>
                      </a:cubicBezTo>
                      <a:cubicBezTo>
                        <a:pt x="9" y="24"/>
                        <a:pt x="10" y="23"/>
                        <a:pt x="11" y="23"/>
                      </a:cubicBezTo>
                      <a:cubicBezTo>
                        <a:pt x="12" y="22"/>
                        <a:pt x="13" y="24"/>
                        <a:pt x="14" y="23"/>
                      </a:cubicBezTo>
                      <a:cubicBezTo>
                        <a:pt x="17" y="22"/>
                        <a:pt x="19" y="21"/>
                        <a:pt x="21" y="22"/>
                      </a:cubicBezTo>
                      <a:cubicBezTo>
                        <a:pt x="23" y="23"/>
                        <a:pt x="24" y="23"/>
                        <a:pt x="26" y="23"/>
                      </a:cubicBezTo>
                      <a:cubicBezTo>
                        <a:pt x="25" y="23"/>
                        <a:pt x="23" y="23"/>
                        <a:pt x="21" y="23"/>
                      </a:cubicBezTo>
                      <a:cubicBezTo>
                        <a:pt x="23" y="23"/>
                        <a:pt x="27" y="23"/>
                        <a:pt x="28" y="24"/>
                      </a:cubicBezTo>
                      <a:cubicBezTo>
                        <a:pt x="28" y="24"/>
                        <a:pt x="23" y="25"/>
                        <a:pt x="23" y="25"/>
                      </a:cubicBezTo>
                      <a:cubicBezTo>
                        <a:pt x="21" y="25"/>
                        <a:pt x="18" y="25"/>
                        <a:pt x="16" y="25"/>
                      </a:cubicBezTo>
                      <a:cubicBezTo>
                        <a:pt x="16" y="26"/>
                        <a:pt x="12" y="27"/>
                        <a:pt x="13" y="27"/>
                      </a:cubicBezTo>
                      <a:cubicBezTo>
                        <a:pt x="14" y="28"/>
                        <a:pt x="15" y="28"/>
                        <a:pt x="16" y="30"/>
                      </a:cubicBezTo>
                      <a:cubicBezTo>
                        <a:pt x="16" y="32"/>
                        <a:pt x="22" y="30"/>
                        <a:pt x="23" y="32"/>
                      </a:cubicBezTo>
                      <a:cubicBezTo>
                        <a:pt x="23" y="32"/>
                        <a:pt x="19" y="32"/>
                        <a:pt x="19" y="33"/>
                      </a:cubicBezTo>
                      <a:cubicBezTo>
                        <a:pt x="20" y="34"/>
                        <a:pt x="25" y="36"/>
                        <a:pt x="26" y="36"/>
                      </a:cubicBezTo>
                      <a:cubicBezTo>
                        <a:pt x="26" y="36"/>
                        <a:pt x="32" y="36"/>
                        <a:pt x="32" y="35"/>
                      </a:cubicBezTo>
                      <a:cubicBezTo>
                        <a:pt x="32" y="35"/>
                        <a:pt x="31" y="35"/>
                        <a:pt x="31" y="35"/>
                      </a:cubicBezTo>
                      <a:cubicBezTo>
                        <a:pt x="31" y="33"/>
                        <a:pt x="35" y="36"/>
                        <a:pt x="34" y="36"/>
                      </a:cubicBezTo>
                      <a:cubicBezTo>
                        <a:pt x="35" y="36"/>
                        <a:pt x="33" y="33"/>
                        <a:pt x="33" y="32"/>
                      </a:cubicBezTo>
                      <a:cubicBezTo>
                        <a:pt x="35" y="31"/>
                        <a:pt x="37" y="37"/>
                        <a:pt x="40" y="35"/>
                      </a:cubicBezTo>
                      <a:cubicBezTo>
                        <a:pt x="41" y="34"/>
                        <a:pt x="39" y="32"/>
                        <a:pt x="40" y="32"/>
                      </a:cubicBezTo>
                      <a:cubicBezTo>
                        <a:pt x="41" y="32"/>
                        <a:pt x="41" y="34"/>
                        <a:pt x="41" y="35"/>
                      </a:cubicBezTo>
                      <a:cubicBezTo>
                        <a:pt x="42" y="35"/>
                        <a:pt x="43" y="31"/>
                        <a:pt x="42" y="31"/>
                      </a:cubicBezTo>
                      <a:cubicBezTo>
                        <a:pt x="42" y="30"/>
                        <a:pt x="42" y="29"/>
                        <a:pt x="41" y="29"/>
                      </a:cubicBezTo>
                      <a:cubicBezTo>
                        <a:pt x="41" y="28"/>
                        <a:pt x="42" y="26"/>
                        <a:pt x="43" y="27"/>
                      </a:cubicBezTo>
                      <a:cubicBezTo>
                        <a:pt x="44" y="28"/>
                        <a:pt x="43" y="32"/>
                        <a:pt x="46" y="30"/>
                      </a:cubicBezTo>
                      <a:cubicBezTo>
                        <a:pt x="47" y="29"/>
                        <a:pt x="50" y="25"/>
                        <a:pt x="52" y="27"/>
                      </a:cubicBezTo>
                      <a:cubicBezTo>
                        <a:pt x="53" y="27"/>
                        <a:pt x="51" y="28"/>
                        <a:pt x="51" y="28"/>
                      </a:cubicBezTo>
                      <a:cubicBezTo>
                        <a:pt x="51" y="28"/>
                        <a:pt x="56" y="27"/>
                        <a:pt x="56" y="27"/>
                      </a:cubicBezTo>
                      <a:cubicBezTo>
                        <a:pt x="56" y="27"/>
                        <a:pt x="54" y="27"/>
                        <a:pt x="54" y="26"/>
                      </a:cubicBezTo>
                      <a:cubicBezTo>
                        <a:pt x="54" y="25"/>
                        <a:pt x="59" y="25"/>
                        <a:pt x="58" y="24"/>
                      </a:cubicBezTo>
                      <a:cubicBezTo>
                        <a:pt x="58" y="22"/>
                        <a:pt x="58" y="25"/>
                        <a:pt x="58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5" name="Freeform 602">
                  <a:extLst>
                    <a:ext uri="{FF2B5EF4-FFF2-40B4-BE49-F238E27FC236}">
                      <a16:creationId xmlns:a16="http://schemas.microsoft.com/office/drawing/2014/main" id="{711430D1-77E2-334D-9A7A-2BCC8F2D25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9926" y="3767367"/>
                  <a:ext cx="1455415" cy="758159"/>
                </a:xfrm>
                <a:custGeom>
                  <a:avLst/>
                  <a:gdLst>
                    <a:gd name="T0" fmla="*/ 15 w 156"/>
                    <a:gd name="T1" fmla="*/ 77 h 81"/>
                    <a:gd name="T2" fmla="*/ 27 w 156"/>
                    <a:gd name="T3" fmla="*/ 76 h 81"/>
                    <a:gd name="T4" fmla="*/ 37 w 156"/>
                    <a:gd name="T5" fmla="*/ 78 h 81"/>
                    <a:gd name="T6" fmla="*/ 48 w 156"/>
                    <a:gd name="T7" fmla="*/ 77 h 81"/>
                    <a:gd name="T8" fmla="*/ 65 w 156"/>
                    <a:gd name="T9" fmla="*/ 76 h 81"/>
                    <a:gd name="T10" fmla="*/ 59 w 156"/>
                    <a:gd name="T11" fmla="*/ 70 h 81"/>
                    <a:gd name="T12" fmla="*/ 50 w 156"/>
                    <a:gd name="T13" fmla="*/ 65 h 81"/>
                    <a:gd name="T14" fmla="*/ 73 w 156"/>
                    <a:gd name="T15" fmla="*/ 61 h 81"/>
                    <a:gd name="T16" fmla="*/ 76 w 156"/>
                    <a:gd name="T17" fmla="*/ 55 h 81"/>
                    <a:gd name="T18" fmla="*/ 71 w 156"/>
                    <a:gd name="T19" fmla="*/ 50 h 81"/>
                    <a:gd name="T20" fmla="*/ 72 w 156"/>
                    <a:gd name="T21" fmla="*/ 48 h 81"/>
                    <a:gd name="T22" fmla="*/ 78 w 156"/>
                    <a:gd name="T23" fmla="*/ 45 h 81"/>
                    <a:gd name="T24" fmla="*/ 90 w 156"/>
                    <a:gd name="T25" fmla="*/ 44 h 81"/>
                    <a:gd name="T26" fmla="*/ 105 w 156"/>
                    <a:gd name="T27" fmla="*/ 37 h 81"/>
                    <a:gd name="T28" fmla="*/ 105 w 156"/>
                    <a:gd name="T29" fmla="*/ 32 h 81"/>
                    <a:gd name="T30" fmla="*/ 136 w 156"/>
                    <a:gd name="T31" fmla="*/ 21 h 81"/>
                    <a:gd name="T32" fmla="*/ 115 w 156"/>
                    <a:gd name="T33" fmla="*/ 23 h 81"/>
                    <a:gd name="T34" fmla="*/ 134 w 156"/>
                    <a:gd name="T35" fmla="*/ 18 h 81"/>
                    <a:gd name="T36" fmla="*/ 146 w 156"/>
                    <a:gd name="T37" fmla="*/ 10 h 81"/>
                    <a:gd name="T38" fmla="*/ 133 w 156"/>
                    <a:gd name="T39" fmla="*/ 5 h 81"/>
                    <a:gd name="T40" fmla="*/ 121 w 156"/>
                    <a:gd name="T41" fmla="*/ 5 h 81"/>
                    <a:gd name="T42" fmla="*/ 100 w 156"/>
                    <a:gd name="T43" fmla="*/ 2 h 81"/>
                    <a:gd name="T44" fmla="*/ 91 w 156"/>
                    <a:gd name="T45" fmla="*/ 5 h 81"/>
                    <a:gd name="T46" fmla="*/ 80 w 156"/>
                    <a:gd name="T47" fmla="*/ 8 h 81"/>
                    <a:gd name="T48" fmla="*/ 58 w 156"/>
                    <a:gd name="T49" fmla="*/ 4 h 81"/>
                    <a:gd name="T50" fmla="*/ 52 w 156"/>
                    <a:gd name="T51" fmla="*/ 5 h 81"/>
                    <a:gd name="T52" fmla="*/ 46 w 156"/>
                    <a:gd name="T53" fmla="*/ 10 h 81"/>
                    <a:gd name="T54" fmla="*/ 45 w 156"/>
                    <a:gd name="T55" fmla="*/ 12 h 81"/>
                    <a:gd name="T56" fmla="*/ 31 w 156"/>
                    <a:gd name="T57" fmla="*/ 10 h 81"/>
                    <a:gd name="T58" fmla="*/ 34 w 156"/>
                    <a:gd name="T59" fmla="*/ 16 h 81"/>
                    <a:gd name="T60" fmla="*/ 23 w 156"/>
                    <a:gd name="T61" fmla="*/ 16 h 81"/>
                    <a:gd name="T62" fmla="*/ 5 w 156"/>
                    <a:gd name="T63" fmla="*/ 17 h 81"/>
                    <a:gd name="T64" fmla="*/ 11 w 156"/>
                    <a:gd name="T65" fmla="*/ 21 h 81"/>
                    <a:gd name="T66" fmla="*/ 13 w 156"/>
                    <a:gd name="T67" fmla="*/ 26 h 81"/>
                    <a:gd name="T68" fmla="*/ 23 w 156"/>
                    <a:gd name="T69" fmla="*/ 27 h 81"/>
                    <a:gd name="T70" fmla="*/ 20 w 156"/>
                    <a:gd name="T71" fmla="*/ 31 h 81"/>
                    <a:gd name="T72" fmla="*/ 26 w 156"/>
                    <a:gd name="T73" fmla="*/ 30 h 81"/>
                    <a:gd name="T74" fmla="*/ 42 w 156"/>
                    <a:gd name="T75" fmla="*/ 30 h 81"/>
                    <a:gd name="T76" fmla="*/ 52 w 156"/>
                    <a:gd name="T77" fmla="*/ 31 h 81"/>
                    <a:gd name="T78" fmla="*/ 73 w 156"/>
                    <a:gd name="T79" fmla="*/ 21 h 81"/>
                    <a:gd name="T80" fmla="*/ 60 w 156"/>
                    <a:gd name="T81" fmla="*/ 31 h 81"/>
                    <a:gd name="T82" fmla="*/ 44 w 156"/>
                    <a:gd name="T83" fmla="*/ 35 h 81"/>
                    <a:gd name="T84" fmla="*/ 58 w 156"/>
                    <a:gd name="T85" fmla="*/ 42 h 81"/>
                    <a:gd name="T86" fmla="*/ 32 w 156"/>
                    <a:gd name="T87" fmla="*/ 39 h 81"/>
                    <a:gd name="T88" fmla="*/ 42 w 156"/>
                    <a:gd name="T89" fmla="*/ 50 h 81"/>
                    <a:gd name="T90" fmla="*/ 44 w 156"/>
                    <a:gd name="T91" fmla="*/ 52 h 81"/>
                    <a:gd name="T92" fmla="*/ 30 w 156"/>
                    <a:gd name="T93" fmla="*/ 52 h 81"/>
                    <a:gd name="T94" fmla="*/ 27 w 156"/>
                    <a:gd name="T95" fmla="*/ 59 h 81"/>
                    <a:gd name="T96" fmla="*/ 36 w 156"/>
                    <a:gd name="T97" fmla="*/ 57 h 81"/>
                    <a:gd name="T98" fmla="*/ 34 w 156"/>
                    <a:gd name="T99" fmla="*/ 60 h 81"/>
                    <a:gd name="T100" fmla="*/ 37 w 156"/>
                    <a:gd name="T101" fmla="*/ 65 h 81"/>
                    <a:gd name="T102" fmla="*/ 38 w 156"/>
                    <a:gd name="T103" fmla="*/ 68 h 81"/>
                    <a:gd name="T104" fmla="*/ 19 w 156"/>
                    <a:gd name="T105" fmla="*/ 65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56" h="81">
                      <a:moveTo>
                        <a:pt x="26" y="70"/>
                      </a:moveTo>
                      <a:cubicBezTo>
                        <a:pt x="22" y="70"/>
                        <a:pt x="17" y="70"/>
                        <a:pt x="13" y="71"/>
                      </a:cubicBezTo>
                      <a:cubicBezTo>
                        <a:pt x="11" y="72"/>
                        <a:pt x="11" y="75"/>
                        <a:pt x="12" y="76"/>
                      </a:cubicBezTo>
                      <a:cubicBezTo>
                        <a:pt x="13" y="77"/>
                        <a:pt x="15" y="78"/>
                        <a:pt x="15" y="77"/>
                      </a:cubicBezTo>
                      <a:cubicBezTo>
                        <a:pt x="17" y="77"/>
                        <a:pt x="16" y="76"/>
                        <a:pt x="17" y="75"/>
                      </a:cubicBezTo>
                      <a:cubicBezTo>
                        <a:pt x="17" y="75"/>
                        <a:pt x="17" y="78"/>
                        <a:pt x="17" y="78"/>
                      </a:cubicBezTo>
                      <a:cubicBezTo>
                        <a:pt x="19" y="78"/>
                        <a:pt x="22" y="78"/>
                        <a:pt x="24" y="78"/>
                      </a:cubicBezTo>
                      <a:cubicBezTo>
                        <a:pt x="26" y="78"/>
                        <a:pt x="26" y="76"/>
                        <a:pt x="27" y="76"/>
                      </a:cubicBezTo>
                      <a:cubicBezTo>
                        <a:pt x="29" y="76"/>
                        <a:pt x="27" y="78"/>
                        <a:pt x="27" y="78"/>
                      </a:cubicBezTo>
                      <a:cubicBezTo>
                        <a:pt x="27" y="78"/>
                        <a:pt x="37" y="79"/>
                        <a:pt x="37" y="78"/>
                      </a:cubicBezTo>
                      <a:cubicBezTo>
                        <a:pt x="37" y="78"/>
                        <a:pt x="35" y="77"/>
                        <a:pt x="34" y="76"/>
                      </a:cubicBezTo>
                      <a:cubicBezTo>
                        <a:pt x="34" y="76"/>
                        <a:pt x="38" y="77"/>
                        <a:pt x="37" y="78"/>
                      </a:cubicBezTo>
                      <a:cubicBezTo>
                        <a:pt x="38" y="77"/>
                        <a:pt x="37" y="76"/>
                        <a:pt x="38" y="76"/>
                      </a:cubicBezTo>
                      <a:cubicBezTo>
                        <a:pt x="38" y="76"/>
                        <a:pt x="40" y="77"/>
                        <a:pt x="41" y="77"/>
                      </a:cubicBezTo>
                      <a:cubicBezTo>
                        <a:pt x="43" y="79"/>
                        <a:pt x="41" y="76"/>
                        <a:pt x="42" y="75"/>
                      </a:cubicBezTo>
                      <a:cubicBezTo>
                        <a:pt x="42" y="75"/>
                        <a:pt x="48" y="78"/>
                        <a:pt x="48" y="77"/>
                      </a:cubicBezTo>
                      <a:cubicBezTo>
                        <a:pt x="48" y="76"/>
                        <a:pt x="46" y="76"/>
                        <a:pt x="46" y="75"/>
                      </a:cubicBezTo>
                      <a:cubicBezTo>
                        <a:pt x="46" y="75"/>
                        <a:pt x="53" y="76"/>
                        <a:pt x="53" y="76"/>
                      </a:cubicBezTo>
                      <a:cubicBezTo>
                        <a:pt x="57" y="76"/>
                        <a:pt x="52" y="79"/>
                        <a:pt x="52" y="80"/>
                      </a:cubicBezTo>
                      <a:cubicBezTo>
                        <a:pt x="52" y="81"/>
                        <a:pt x="64" y="76"/>
                        <a:pt x="65" y="76"/>
                      </a:cubicBezTo>
                      <a:cubicBezTo>
                        <a:pt x="67" y="76"/>
                        <a:pt x="72" y="73"/>
                        <a:pt x="68" y="72"/>
                      </a:cubicBezTo>
                      <a:cubicBezTo>
                        <a:pt x="66" y="71"/>
                        <a:pt x="63" y="73"/>
                        <a:pt x="61" y="72"/>
                      </a:cubicBezTo>
                      <a:cubicBezTo>
                        <a:pt x="61" y="72"/>
                        <a:pt x="63" y="70"/>
                        <a:pt x="63" y="70"/>
                      </a:cubicBezTo>
                      <a:cubicBezTo>
                        <a:pt x="63" y="69"/>
                        <a:pt x="60" y="70"/>
                        <a:pt x="59" y="70"/>
                      </a:cubicBezTo>
                      <a:cubicBezTo>
                        <a:pt x="57" y="70"/>
                        <a:pt x="56" y="68"/>
                        <a:pt x="54" y="68"/>
                      </a:cubicBezTo>
                      <a:cubicBezTo>
                        <a:pt x="53" y="69"/>
                        <a:pt x="50" y="70"/>
                        <a:pt x="48" y="69"/>
                      </a:cubicBezTo>
                      <a:cubicBezTo>
                        <a:pt x="49" y="69"/>
                        <a:pt x="50" y="69"/>
                        <a:pt x="51" y="69"/>
                      </a:cubicBezTo>
                      <a:cubicBezTo>
                        <a:pt x="52" y="68"/>
                        <a:pt x="50" y="66"/>
                        <a:pt x="50" y="65"/>
                      </a:cubicBezTo>
                      <a:cubicBezTo>
                        <a:pt x="50" y="67"/>
                        <a:pt x="59" y="68"/>
                        <a:pt x="60" y="68"/>
                      </a:cubicBezTo>
                      <a:cubicBezTo>
                        <a:pt x="61" y="68"/>
                        <a:pt x="63" y="68"/>
                        <a:pt x="65" y="68"/>
                      </a:cubicBezTo>
                      <a:cubicBezTo>
                        <a:pt x="67" y="68"/>
                        <a:pt x="69" y="65"/>
                        <a:pt x="68" y="64"/>
                      </a:cubicBezTo>
                      <a:cubicBezTo>
                        <a:pt x="65" y="61"/>
                        <a:pt x="71" y="61"/>
                        <a:pt x="73" y="61"/>
                      </a:cubicBezTo>
                      <a:cubicBezTo>
                        <a:pt x="74" y="61"/>
                        <a:pt x="79" y="61"/>
                        <a:pt x="80" y="60"/>
                      </a:cubicBezTo>
                      <a:cubicBezTo>
                        <a:pt x="80" y="60"/>
                        <a:pt x="75" y="58"/>
                        <a:pt x="75" y="58"/>
                      </a:cubicBezTo>
                      <a:cubicBezTo>
                        <a:pt x="77" y="57"/>
                        <a:pt x="81" y="59"/>
                        <a:pt x="82" y="57"/>
                      </a:cubicBezTo>
                      <a:cubicBezTo>
                        <a:pt x="83" y="56"/>
                        <a:pt x="77" y="55"/>
                        <a:pt x="76" y="55"/>
                      </a:cubicBezTo>
                      <a:cubicBezTo>
                        <a:pt x="77" y="55"/>
                        <a:pt x="84" y="54"/>
                        <a:pt x="85" y="53"/>
                      </a:cubicBezTo>
                      <a:cubicBezTo>
                        <a:pt x="87" y="52"/>
                        <a:pt x="77" y="50"/>
                        <a:pt x="77" y="51"/>
                      </a:cubicBezTo>
                      <a:cubicBezTo>
                        <a:pt x="77" y="50"/>
                        <a:pt x="79" y="50"/>
                        <a:pt x="79" y="50"/>
                      </a:cubicBezTo>
                      <a:cubicBezTo>
                        <a:pt x="79" y="49"/>
                        <a:pt x="72" y="50"/>
                        <a:pt x="71" y="50"/>
                      </a:cubicBezTo>
                      <a:cubicBezTo>
                        <a:pt x="69" y="50"/>
                        <a:pt x="68" y="51"/>
                        <a:pt x="66" y="52"/>
                      </a:cubicBezTo>
                      <a:cubicBezTo>
                        <a:pt x="67" y="52"/>
                        <a:pt x="70" y="49"/>
                        <a:pt x="68" y="49"/>
                      </a:cubicBezTo>
                      <a:cubicBezTo>
                        <a:pt x="68" y="49"/>
                        <a:pt x="64" y="49"/>
                        <a:pt x="64" y="48"/>
                      </a:cubicBezTo>
                      <a:cubicBezTo>
                        <a:pt x="64" y="48"/>
                        <a:pt x="71" y="48"/>
                        <a:pt x="72" y="48"/>
                      </a:cubicBezTo>
                      <a:cubicBezTo>
                        <a:pt x="71" y="48"/>
                        <a:pt x="68" y="47"/>
                        <a:pt x="68" y="47"/>
                      </a:cubicBezTo>
                      <a:cubicBezTo>
                        <a:pt x="69" y="46"/>
                        <a:pt x="72" y="48"/>
                        <a:pt x="74" y="47"/>
                      </a:cubicBezTo>
                      <a:cubicBezTo>
                        <a:pt x="73" y="47"/>
                        <a:pt x="69" y="46"/>
                        <a:pt x="69" y="46"/>
                      </a:cubicBezTo>
                      <a:cubicBezTo>
                        <a:pt x="69" y="45"/>
                        <a:pt x="77" y="46"/>
                        <a:pt x="78" y="45"/>
                      </a:cubicBezTo>
                      <a:cubicBezTo>
                        <a:pt x="78" y="45"/>
                        <a:pt x="75" y="44"/>
                        <a:pt x="75" y="44"/>
                      </a:cubicBezTo>
                      <a:cubicBezTo>
                        <a:pt x="74" y="44"/>
                        <a:pt x="77" y="44"/>
                        <a:pt x="77" y="44"/>
                      </a:cubicBezTo>
                      <a:cubicBezTo>
                        <a:pt x="79" y="45"/>
                        <a:pt x="80" y="46"/>
                        <a:pt x="82" y="46"/>
                      </a:cubicBezTo>
                      <a:cubicBezTo>
                        <a:pt x="84" y="46"/>
                        <a:pt x="87" y="45"/>
                        <a:pt x="90" y="44"/>
                      </a:cubicBezTo>
                      <a:cubicBezTo>
                        <a:pt x="98" y="43"/>
                        <a:pt x="85" y="42"/>
                        <a:pt x="84" y="40"/>
                      </a:cubicBezTo>
                      <a:cubicBezTo>
                        <a:pt x="84" y="39"/>
                        <a:pt x="93" y="40"/>
                        <a:pt x="94" y="41"/>
                      </a:cubicBezTo>
                      <a:cubicBezTo>
                        <a:pt x="96" y="42"/>
                        <a:pt x="97" y="42"/>
                        <a:pt x="100" y="41"/>
                      </a:cubicBezTo>
                      <a:cubicBezTo>
                        <a:pt x="101" y="41"/>
                        <a:pt x="106" y="39"/>
                        <a:pt x="105" y="37"/>
                      </a:cubicBezTo>
                      <a:cubicBezTo>
                        <a:pt x="105" y="36"/>
                        <a:pt x="94" y="41"/>
                        <a:pt x="97" y="36"/>
                      </a:cubicBezTo>
                      <a:cubicBezTo>
                        <a:pt x="96" y="37"/>
                        <a:pt x="101" y="37"/>
                        <a:pt x="101" y="37"/>
                      </a:cubicBezTo>
                      <a:cubicBezTo>
                        <a:pt x="104" y="37"/>
                        <a:pt x="106" y="36"/>
                        <a:pt x="108" y="36"/>
                      </a:cubicBezTo>
                      <a:cubicBezTo>
                        <a:pt x="108" y="35"/>
                        <a:pt x="105" y="32"/>
                        <a:pt x="105" y="32"/>
                      </a:cubicBezTo>
                      <a:cubicBezTo>
                        <a:pt x="106" y="32"/>
                        <a:pt x="107" y="33"/>
                        <a:pt x="107" y="34"/>
                      </a:cubicBezTo>
                      <a:cubicBezTo>
                        <a:pt x="108" y="35"/>
                        <a:pt x="110" y="34"/>
                        <a:pt x="111" y="34"/>
                      </a:cubicBezTo>
                      <a:cubicBezTo>
                        <a:pt x="114" y="32"/>
                        <a:pt x="116" y="30"/>
                        <a:pt x="119" y="29"/>
                      </a:cubicBezTo>
                      <a:cubicBezTo>
                        <a:pt x="121" y="28"/>
                        <a:pt x="136" y="22"/>
                        <a:pt x="136" y="21"/>
                      </a:cubicBezTo>
                      <a:cubicBezTo>
                        <a:pt x="136" y="20"/>
                        <a:pt x="123" y="23"/>
                        <a:pt x="122" y="23"/>
                      </a:cubicBezTo>
                      <a:cubicBezTo>
                        <a:pt x="119" y="24"/>
                        <a:pt x="116" y="24"/>
                        <a:pt x="112" y="25"/>
                      </a:cubicBezTo>
                      <a:cubicBezTo>
                        <a:pt x="112" y="25"/>
                        <a:pt x="108" y="25"/>
                        <a:pt x="108" y="25"/>
                      </a:cubicBezTo>
                      <a:cubicBezTo>
                        <a:pt x="108" y="24"/>
                        <a:pt x="114" y="24"/>
                        <a:pt x="115" y="23"/>
                      </a:cubicBezTo>
                      <a:cubicBezTo>
                        <a:pt x="116" y="23"/>
                        <a:pt x="123" y="22"/>
                        <a:pt x="123" y="21"/>
                      </a:cubicBezTo>
                      <a:cubicBezTo>
                        <a:pt x="123" y="22"/>
                        <a:pt x="113" y="20"/>
                        <a:pt x="114" y="19"/>
                      </a:cubicBezTo>
                      <a:cubicBezTo>
                        <a:pt x="114" y="19"/>
                        <a:pt x="126" y="20"/>
                        <a:pt x="127" y="19"/>
                      </a:cubicBezTo>
                      <a:cubicBezTo>
                        <a:pt x="129" y="19"/>
                        <a:pt x="132" y="18"/>
                        <a:pt x="134" y="18"/>
                      </a:cubicBezTo>
                      <a:cubicBezTo>
                        <a:pt x="135" y="18"/>
                        <a:pt x="137" y="18"/>
                        <a:pt x="138" y="18"/>
                      </a:cubicBezTo>
                      <a:cubicBezTo>
                        <a:pt x="142" y="17"/>
                        <a:pt x="146" y="16"/>
                        <a:pt x="149" y="15"/>
                      </a:cubicBezTo>
                      <a:cubicBezTo>
                        <a:pt x="149" y="15"/>
                        <a:pt x="156" y="11"/>
                        <a:pt x="153" y="10"/>
                      </a:cubicBezTo>
                      <a:cubicBezTo>
                        <a:pt x="151" y="10"/>
                        <a:pt x="148" y="10"/>
                        <a:pt x="146" y="10"/>
                      </a:cubicBezTo>
                      <a:cubicBezTo>
                        <a:pt x="145" y="9"/>
                        <a:pt x="143" y="10"/>
                        <a:pt x="143" y="9"/>
                      </a:cubicBezTo>
                      <a:cubicBezTo>
                        <a:pt x="143" y="7"/>
                        <a:pt x="141" y="7"/>
                        <a:pt x="141" y="5"/>
                      </a:cubicBezTo>
                      <a:cubicBezTo>
                        <a:pt x="141" y="5"/>
                        <a:pt x="137" y="6"/>
                        <a:pt x="136" y="6"/>
                      </a:cubicBezTo>
                      <a:cubicBezTo>
                        <a:pt x="135" y="5"/>
                        <a:pt x="134" y="3"/>
                        <a:pt x="133" y="5"/>
                      </a:cubicBezTo>
                      <a:cubicBezTo>
                        <a:pt x="133" y="5"/>
                        <a:pt x="127" y="6"/>
                        <a:pt x="126" y="6"/>
                      </a:cubicBezTo>
                      <a:cubicBezTo>
                        <a:pt x="124" y="7"/>
                        <a:pt x="122" y="7"/>
                        <a:pt x="120" y="7"/>
                      </a:cubicBezTo>
                      <a:cubicBezTo>
                        <a:pt x="120" y="7"/>
                        <a:pt x="116" y="7"/>
                        <a:pt x="116" y="7"/>
                      </a:cubicBezTo>
                      <a:cubicBezTo>
                        <a:pt x="116" y="6"/>
                        <a:pt x="120" y="6"/>
                        <a:pt x="121" y="5"/>
                      </a:cubicBezTo>
                      <a:cubicBezTo>
                        <a:pt x="123" y="5"/>
                        <a:pt x="125" y="4"/>
                        <a:pt x="126" y="3"/>
                      </a:cubicBezTo>
                      <a:cubicBezTo>
                        <a:pt x="124" y="6"/>
                        <a:pt x="103" y="0"/>
                        <a:pt x="102" y="2"/>
                      </a:cubicBezTo>
                      <a:cubicBezTo>
                        <a:pt x="102" y="3"/>
                        <a:pt x="104" y="3"/>
                        <a:pt x="105" y="4"/>
                      </a:cubicBezTo>
                      <a:cubicBezTo>
                        <a:pt x="105" y="5"/>
                        <a:pt x="100" y="2"/>
                        <a:pt x="100" y="2"/>
                      </a:cubicBezTo>
                      <a:cubicBezTo>
                        <a:pt x="98" y="1"/>
                        <a:pt x="95" y="2"/>
                        <a:pt x="94" y="2"/>
                      </a:cubicBezTo>
                      <a:cubicBezTo>
                        <a:pt x="93" y="2"/>
                        <a:pt x="90" y="2"/>
                        <a:pt x="91" y="3"/>
                      </a:cubicBezTo>
                      <a:cubicBezTo>
                        <a:pt x="92" y="4"/>
                        <a:pt x="94" y="7"/>
                        <a:pt x="95" y="6"/>
                      </a:cubicBezTo>
                      <a:cubicBezTo>
                        <a:pt x="95" y="7"/>
                        <a:pt x="91" y="6"/>
                        <a:pt x="91" y="5"/>
                      </a:cubicBezTo>
                      <a:cubicBezTo>
                        <a:pt x="88" y="5"/>
                        <a:pt x="87" y="2"/>
                        <a:pt x="85" y="2"/>
                      </a:cubicBezTo>
                      <a:cubicBezTo>
                        <a:pt x="81" y="2"/>
                        <a:pt x="78" y="2"/>
                        <a:pt x="75" y="2"/>
                      </a:cubicBezTo>
                      <a:cubicBezTo>
                        <a:pt x="70" y="3"/>
                        <a:pt x="73" y="4"/>
                        <a:pt x="76" y="5"/>
                      </a:cubicBezTo>
                      <a:cubicBezTo>
                        <a:pt x="77" y="6"/>
                        <a:pt x="79" y="7"/>
                        <a:pt x="80" y="8"/>
                      </a:cubicBezTo>
                      <a:cubicBezTo>
                        <a:pt x="80" y="8"/>
                        <a:pt x="77" y="10"/>
                        <a:pt x="77" y="10"/>
                      </a:cubicBezTo>
                      <a:cubicBezTo>
                        <a:pt x="76" y="10"/>
                        <a:pt x="78" y="9"/>
                        <a:pt x="78" y="9"/>
                      </a:cubicBezTo>
                      <a:cubicBezTo>
                        <a:pt x="78" y="8"/>
                        <a:pt x="71" y="4"/>
                        <a:pt x="70" y="4"/>
                      </a:cubicBezTo>
                      <a:cubicBezTo>
                        <a:pt x="66" y="4"/>
                        <a:pt x="62" y="3"/>
                        <a:pt x="58" y="4"/>
                      </a:cubicBezTo>
                      <a:cubicBezTo>
                        <a:pt x="58" y="4"/>
                        <a:pt x="60" y="6"/>
                        <a:pt x="61" y="6"/>
                      </a:cubicBezTo>
                      <a:cubicBezTo>
                        <a:pt x="62" y="6"/>
                        <a:pt x="64" y="7"/>
                        <a:pt x="66" y="6"/>
                      </a:cubicBezTo>
                      <a:cubicBezTo>
                        <a:pt x="64" y="7"/>
                        <a:pt x="61" y="8"/>
                        <a:pt x="59" y="7"/>
                      </a:cubicBezTo>
                      <a:cubicBezTo>
                        <a:pt x="58" y="7"/>
                        <a:pt x="51" y="4"/>
                        <a:pt x="52" y="5"/>
                      </a:cubicBezTo>
                      <a:cubicBezTo>
                        <a:pt x="52" y="4"/>
                        <a:pt x="57" y="10"/>
                        <a:pt x="53" y="9"/>
                      </a:cubicBezTo>
                      <a:cubicBezTo>
                        <a:pt x="52" y="8"/>
                        <a:pt x="49" y="7"/>
                        <a:pt x="47" y="8"/>
                      </a:cubicBezTo>
                      <a:cubicBezTo>
                        <a:pt x="48" y="8"/>
                        <a:pt x="51" y="9"/>
                        <a:pt x="51" y="9"/>
                      </a:cubicBezTo>
                      <a:cubicBezTo>
                        <a:pt x="50" y="10"/>
                        <a:pt x="46" y="8"/>
                        <a:pt x="46" y="10"/>
                      </a:cubicBezTo>
                      <a:cubicBezTo>
                        <a:pt x="46" y="11"/>
                        <a:pt x="50" y="12"/>
                        <a:pt x="51" y="13"/>
                      </a:cubicBezTo>
                      <a:cubicBezTo>
                        <a:pt x="54" y="13"/>
                        <a:pt x="61" y="14"/>
                        <a:pt x="61" y="17"/>
                      </a:cubicBezTo>
                      <a:cubicBezTo>
                        <a:pt x="61" y="16"/>
                        <a:pt x="54" y="15"/>
                        <a:pt x="52" y="14"/>
                      </a:cubicBezTo>
                      <a:cubicBezTo>
                        <a:pt x="50" y="14"/>
                        <a:pt x="47" y="11"/>
                        <a:pt x="45" y="12"/>
                      </a:cubicBezTo>
                      <a:cubicBezTo>
                        <a:pt x="45" y="12"/>
                        <a:pt x="48" y="14"/>
                        <a:pt x="48" y="14"/>
                      </a:cubicBezTo>
                      <a:cubicBezTo>
                        <a:pt x="48" y="14"/>
                        <a:pt x="45" y="15"/>
                        <a:pt x="45" y="14"/>
                      </a:cubicBezTo>
                      <a:cubicBezTo>
                        <a:pt x="43" y="13"/>
                        <a:pt x="42" y="12"/>
                        <a:pt x="40" y="11"/>
                      </a:cubicBezTo>
                      <a:cubicBezTo>
                        <a:pt x="39" y="10"/>
                        <a:pt x="31" y="10"/>
                        <a:pt x="31" y="10"/>
                      </a:cubicBezTo>
                      <a:cubicBezTo>
                        <a:pt x="31" y="11"/>
                        <a:pt x="34" y="11"/>
                        <a:pt x="31" y="12"/>
                      </a:cubicBezTo>
                      <a:cubicBezTo>
                        <a:pt x="30" y="12"/>
                        <a:pt x="25" y="14"/>
                        <a:pt x="25" y="14"/>
                      </a:cubicBezTo>
                      <a:cubicBezTo>
                        <a:pt x="26" y="14"/>
                        <a:pt x="29" y="13"/>
                        <a:pt x="29" y="13"/>
                      </a:cubicBezTo>
                      <a:cubicBezTo>
                        <a:pt x="30" y="14"/>
                        <a:pt x="34" y="16"/>
                        <a:pt x="34" y="16"/>
                      </a:cubicBezTo>
                      <a:cubicBezTo>
                        <a:pt x="34" y="16"/>
                        <a:pt x="31" y="15"/>
                        <a:pt x="31" y="16"/>
                      </a:cubicBezTo>
                      <a:cubicBezTo>
                        <a:pt x="31" y="16"/>
                        <a:pt x="32" y="19"/>
                        <a:pt x="30" y="17"/>
                      </a:cubicBezTo>
                      <a:cubicBezTo>
                        <a:pt x="29" y="16"/>
                        <a:pt x="28" y="14"/>
                        <a:pt x="26" y="15"/>
                      </a:cubicBezTo>
                      <a:cubicBezTo>
                        <a:pt x="25" y="15"/>
                        <a:pt x="24" y="17"/>
                        <a:pt x="23" y="16"/>
                      </a:cubicBezTo>
                      <a:cubicBezTo>
                        <a:pt x="22" y="15"/>
                        <a:pt x="21" y="14"/>
                        <a:pt x="19" y="14"/>
                      </a:cubicBezTo>
                      <a:cubicBezTo>
                        <a:pt x="18" y="14"/>
                        <a:pt x="15" y="15"/>
                        <a:pt x="14" y="16"/>
                      </a:cubicBezTo>
                      <a:cubicBezTo>
                        <a:pt x="12" y="17"/>
                        <a:pt x="13" y="18"/>
                        <a:pt x="10" y="17"/>
                      </a:cubicBezTo>
                      <a:cubicBezTo>
                        <a:pt x="8" y="16"/>
                        <a:pt x="7" y="17"/>
                        <a:pt x="5" y="17"/>
                      </a:cubicBezTo>
                      <a:cubicBezTo>
                        <a:pt x="4" y="18"/>
                        <a:pt x="0" y="18"/>
                        <a:pt x="0" y="19"/>
                      </a:cubicBezTo>
                      <a:cubicBezTo>
                        <a:pt x="0" y="21"/>
                        <a:pt x="9" y="19"/>
                        <a:pt x="9" y="20"/>
                      </a:cubicBezTo>
                      <a:cubicBezTo>
                        <a:pt x="9" y="21"/>
                        <a:pt x="6" y="21"/>
                        <a:pt x="5" y="22"/>
                      </a:cubicBezTo>
                      <a:cubicBezTo>
                        <a:pt x="5" y="21"/>
                        <a:pt x="10" y="21"/>
                        <a:pt x="11" y="21"/>
                      </a:cubicBezTo>
                      <a:cubicBezTo>
                        <a:pt x="12" y="21"/>
                        <a:pt x="17" y="21"/>
                        <a:pt x="17" y="21"/>
                      </a:cubicBezTo>
                      <a:cubicBezTo>
                        <a:pt x="17" y="21"/>
                        <a:pt x="15" y="22"/>
                        <a:pt x="14" y="22"/>
                      </a:cubicBezTo>
                      <a:cubicBezTo>
                        <a:pt x="12" y="22"/>
                        <a:pt x="11" y="22"/>
                        <a:pt x="9" y="24"/>
                      </a:cubicBezTo>
                      <a:cubicBezTo>
                        <a:pt x="5" y="26"/>
                        <a:pt x="12" y="26"/>
                        <a:pt x="13" y="26"/>
                      </a:cubicBezTo>
                      <a:cubicBezTo>
                        <a:pt x="17" y="27"/>
                        <a:pt x="20" y="27"/>
                        <a:pt x="24" y="26"/>
                      </a:cubicBezTo>
                      <a:cubicBezTo>
                        <a:pt x="26" y="25"/>
                        <a:pt x="31" y="22"/>
                        <a:pt x="34" y="24"/>
                      </a:cubicBezTo>
                      <a:cubicBezTo>
                        <a:pt x="34" y="24"/>
                        <a:pt x="29" y="26"/>
                        <a:pt x="29" y="26"/>
                      </a:cubicBezTo>
                      <a:cubicBezTo>
                        <a:pt x="27" y="26"/>
                        <a:pt x="25" y="26"/>
                        <a:pt x="23" y="27"/>
                      </a:cubicBezTo>
                      <a:cubicBezTo>
                        <a:pt x="22" y="27"/>
                        <a:pt x="20" y="27"/>
                        <a:pt x="18" y="27"/>
                      </a:cubicBezTo>
                      <a:cubicBezTo>
                        <a:pt x="16" y="28"/>
                        <a:pt x="14" y="27"/>
                        <a:pt x="12" y="28"/>
                      </a:cubicBezTo>
                      <a:cubicBezTo>
                        <a:pt x="13" y="28"/>
                        <a:pt x="16" y="29"/>
                        <a:pt x="16" y="29"/>
                      </a:cubicBezTo>
                      <a:cubicBezTo>
                        <a:pt x="17" y="30"/>
                        <a:pt x="18" y="31"/>
                        <a:pt x="20" y="31"/>
                      </a:cubicBezTo>
                      <a:cubicBezTo>
                        <a:pt x="24" y="31"/>
                        <a:pt x="26" y="28"/>
                        <a:pt x="30" y="27"/>
                      </a:cubicBezTo>
                      <a:cubicBezTo>
                        <a:pt x="31" y="27"/>
                        <a:pt x="44" y="26"/>
                        <a:pt x="44" y="25"/>
                      </a:cubicBezTo>
                      <a:cubicBezTo>
                        <a:pt x="44" y="26"/>
                        <a:pt x="38" y="26"/>
                        <a:pt x="37" y="26"/>
                      </a:cubicBezTo>
                      <a:cubicBezTo>
                        <a:pt x="34" y="27"/>
                        <a:pt x="29" y="28"/>
                        <a:pt x="26" y="30"/>
                      </a:cubicBezTo>
                      <a:cubicBezTo>
                        <a:pt x="23" y="33"/>
                        <a:pt x="32" y="32"/>
                        <a:pt x="33" y="32"/>
                      </a:cubicBezTo>
                      <a:cubicBezTo>
                        <a:pt x="35" y="32"/>
                        <a:pt x="37" y="33"/>
                        <a:pt x="39" y="31"/>
                      </a:cubicBezTo>
                      <a:cubicBezTo>
                        <a:pt x="40" y="31"/>
                        <a:pt x="40" y="30"/>
                        <a:pt x="40" y="29"/>
                      </a:cubicBezTo>
                      <a:cubicBezTo>
                        <a:pt x="41" y="29"/>
                        <a:pt x="42" y="29"/>
                        <a:pt x="42" y="30"/>
                      </a:cubicBezTo>
                      <a:cubicBezTo>
                        <a:pt x="42" y="30"/>
                        <a:pt x="42" y="30"/>
                        <a:pt x="41" y="30"/>
                      </a:cubicBezTo>
                      <a:cubicBezTo>
                        <a:pt x="43" y="30"/>
                        <a:pt x="48" y="28"/>
                        <a:pt x="50" y="29"/>
                      </a:cubicBezTo>
                      <a:cubicBezTo>
                        <a:pt x="49" y="28"/>
                        <a:pt x="44" y="32"/>
                        <a:pt x="43" y="32"/>
                      </a:cubicBezTo>
                      <a:cubicBezTo>
                        <a:pt x="44" y="33"/>
                        <a:pt x="50" y="31"/>
                        <a:pt x="52" y="31"/>
                      </a:cubicBezTo>
                      <a:cubicBezTo>
                        <a:pt x="55" y="31"/>
                        <a:pt x="58" y="30"/>
                        <a:pt x="61" y="28"/>
                      </a:cubicBezTo>
                      <a:cubicBezTo>
                        <a:pt x="62" y="27"/>
                        <a:pt x="62" y="25"/>
                        <a:pt x="62" y="25"/>
                      </a:cubicBezTo>
                      <a:cubicBezTo>
                        <a:pt x="64" y="25"/>
                        <a:pt x="64" y="25"/>
                        <a:pt x="65" y="24"/>
                      </a:cubicBezTo>
                      <a:cubicBezTo>
                        <a:pt x="66" y="24"/>
                        <a:pt x="73" y="20"/>
                        <a:pt x="73" y="21"/>
                      </a:cubicBezTo>
                      <a:cubicBezTo>
                        <a:pt x="73" y="21"/>
                        <a:pt x="69" y="24"/>
                        <a:pt x="69" y="24"/>
                      </a:cubicBezTo>
                      <a:cubicBezTo>
                        <a:pt x="68" y="25"/>
                        <a:pt x="64" y="27"/>
                        <a:pt x="64" y="28"/>
                      </a:cubicBezTo>
                      <a:cubicBezTo>
                        <a:pt x="64" y="29"/>
                        <a:pt x="75" y="28"/>
                        <a:pt x="75" y="29"/>
                      </a:cubicBezTo>
                      <a:cubicBezTo>
                        <a:pt x="75" y="28"/>
                        <a:pt x="60" y="32"/>
                        <a:pt x="60" y="31"/>
                      </a:cubicBezTo>
                      <a:cubicBezTo>
                        <a:pt x="60" y="31"/>
                        <a:pt x="69" y="32"/>
                        <a:pt x="68" y="32"/>
                      </a:cubicBezTo>
                      <a:cubicBezTo>
                        <a:pt x="68" y="33"/>
                        <a:pt x="64" y="33"/>
                        <a:pt x="63" y="33"/>
                      </a:cubicBezTo>
                      <a:cubicBezTo>
                        <a:pt x="61" y="33"/>
                        <a:pt x="58" y="33"/>
                        <a:pt x="56" y="34"/>
                      </a:cubicBezTo>
                      <a:cubicBezTo>
                        <a:pt x="52" y="34"/>
                        <a:pt x="48" y="34"/>
                        <a:pt x="44" y="35"/>
                      </a:cubicBezTo>
                      <a:cubicBezTo>
                        <a:pt x="43" y="35"/>
                        <a:pt x="43" y="36"/>
                        <a:pt x="45" y="36"/>
                      </a:cubicBezTo>
                      <a:cubicBezTo>
                        <a:pt x="46" y="37"/>
                        <a:pt x="49" y="38"/>
                        <a:pt x="50" y="39"/>
                      </a:cubicBezTo>
                      <a:cubicBezTo>
                        <a:pt x="52" y="41"/>
                        <a:pt x="50" y="43"/>
                        <a:pt x="53" y="43"/>
                      </a:cubicBezTo>
                      <a:cubicBezTo>
                        <a:pt x="54" y="42"/>
                        <a:pt x="57" y="43"/>
                        <a:pt x="58" y="42"/>
                      </a:cubicBezTo>
                      <a:cubicBezTo>
                        <a:pt x="49" y="47"/>
                        <a:pt x="44" y="36"/>
                        <a:pt x="37" y="36"/>
                      </a:cubicBezTo>
                      <a:cubicBezTo>
                        <a:pt x="35" y="36"/>
                        <a:pt x="26" y="34"/>
                        <a:pt x="26" y="36"/>
                      </a:cubicBezTo>
                      <a:cubicBezTo>
                        <a:pt x="26" y="36"/>
                        <a:pt x="25" y="38"/>
                        <a:pt x="25" y="38"/>
                      </a:cubicBezTo>
                      <a:cubicBezTo>
                        <a:pt x="26" y="38"/>
                        <a:pt x="32" y="38"/>
                        <a:pt x="32" y="39"/>
                      </a:cubicBezTo>
                      <a:cubicBezTo>
                        <a:pt x="32" y="39"/>
                        <a:pt x="26" y="39"/>
                        <a:pt x="26" y="41"/>
                      </a:cubicBezTo>
                      <a:cubicBezTo>
                        <a:pt x="26" y="42"/>
                        <a:pt x="32" y="42"/>
                        <a:pt x="34" y="43"/>
                      </a:cubicBezTo>
                      <a:cubicBezTo>
                        <a:pt x="35" y="44"/>
                        <a:pt x="36" y="45"/>
                        <a:pt x="37" y="46"/>
                      </a:cubicBezTo>
                      <a:cubicBezTo>
                        <a:pt x="38" y="48"/>
                        <a:pt x="40" y="49"/>
                        <a:pt x="42" y="50"/>
                      </a:cubicBezTo>
                      <a:cubicBezTo>
                        <a:pt x="44" y="51"/>
                        <a:pt x="45" y="51"/>
                        <a:pt x="47" y="50"/>
                      </a:cubicBezTo>
                      <a:cubicBezTo>
                        <a:pt x="48" y="50"/>
                        <a:pt x="50" y="49"/>
                        <a:pt x="51" y="50"/>
                      </a:cubicBezTo>
                      <a:cubicBezTo>
                        <a:pt x="51" y="50"/>
                        <a:pt x="50" y="52"/>
                        <a:pt x="50" y="52"/>
                      </a:cubicBezTo>
                      <a:cubicBezTo>
                        <a:pt x="48" y="52"/>
                        <a:pt x="45" y="51"/>
                        <a:pt x="44" y="52"/>
                      </a:cubicBezTo>
                      <a:cubicBezTo>
                        <a:pt x="44" y="51"/>
                        <a:pt x="48" y="54"/>
                        <a:pt x="48" y="54"/>
                      </a:cubicBezTo>
                      <a:cubicBezTo>
                        <a:pt x="48" y="55"/>
                        <a:pt x="43" y="53"/>
                        <a:pt x="43" y="53"/>
                      </a:cubicBezTo>
                      <a:cubicBezTo>
                        <a:pt x="40" y="51"/>
                        <a:pt x="38" y="51"/>
                        <a:pt x="35" y="51"/>
                      </a:cubicBezTo>
                      <a:cubicBezTo>
                        <a:pt x="33" y="51"/>
                        <a:pt x="32" y="51"/>
                        <a:pt x="30" y="52"/>
                      </a:cubicBezTo>
                      <a:cubicBezTo>
                        <a:pt x="28" y="53"/>
                        <a:pt x="27" y="52"/>
                        <a:pt x="26" y="53"/>
                      </a:cubicBezTo>
                      <a:cubicBezTo>
                        <a:pt x="25" y="54"/>
                        <a:pt x="25" y="55"/>
                        <a:pt x="23" y="55"/>
                      </a:cubicBezTo>
                      <a:cubicBezTo>
                        <a:pt x="22" y="56"/>
                        <a:pt x="21" y="59"/>
                        <a:pt x="23" y="59"/>
                      </a:cubicBezTo>
                      <a:cubicBezTo>
                        <a:pt x="25" y="59"/>
                        <a:pt x="27" y="58"/>
                        <a:pt x="27" y="59"/>
                      </a:cubicBezTo>
                      <a:cubicBezTo>
                        <a:pt x="28" y="61"/>
                        <a:pt x="32" y="60"/>
                        <a:pt x="32" y="59"/>
                      </a:cubicBezTo>
                      <a:cubicBezTo>
                        <a:pt x="33" y="59"/>
                        <a:pt x="35" y="56"/>
                        <a:pt x="35" y="55"/>
                      </a:cubicBezTo>
                      <a:cubicBezTo>
                        <a:pt x="35" y="56"/>
                        <a:pt x="35" y="56"/>
                        <a:pt x="35" y="57"/>
                      </a:cubicBezTo>
                      <a:cubicBezTo>
                        <a:pt x="35" y="57"/>
                        <a:pt x="36" y="57"/>
                        <a:pt x="36" y="57"/>
                      </a:cubicBezTo>
                      <a:cubicBezTo>
                        <a:pt x="36" y="57"/>
                        <a:pt x="35" y="58"/>
                        <a:pt x="35" y="59"/>
                      </a:cubicBezTo>
                      <a:cubicBezTo>
                        <a:pt x="35" y="59"/>
                        <a:pt x="35" y="59"/>
                        <a:pt x="36" y="59"/>
                      </a:cubicBezTo>
                      <a:cubicBezTo>
                        <a:pt x="36" y="59"/>
                        <a:pt x="33" y="60"/>
                        <a:pt x="34" y="60"/>
                      </a:cubicBezTo>
                      <a:cubicBezTo>
                        <a:pt x="34" y="60"/>
                        <a:pt x="34" y="60"/>
                        <a:pt x="34" y="60"/>
                      </a:cubicBezTo>
                      <a:cubicBezTo>
                        <a:pt x="34" y="61"/>
                        <a:pt x="31" y="60"/>
                        <a:pt x="30" y="61"/>
                      </a:cubicBezTo>
                      <a:cubicBezTo>
                        <a:pt x="31" y="61"/>
                        <a:pt x="35" y="61"/>
                        <a:pt x="36" y="62"/>
                      </a:cubicBezTo>
                      <a:cubicBezTo>
                        <a:pt x="36" y="62"/>
                        <a:pt x="31" y="65"/>
                        <a:pt x="32" y="65"/>
                      </a:cubicBezTo>
                      <a:cubicBezTo>
                        <a:pt x="32" y="66"/>
                        <a:pt x="37" y="65"/>
                        <a:pt x="37" y="65"/>
                      </a:cubicBezTo>
                      <a:cubicBezTo>
                        <a:pt x="37" y="65"/>
                        <a:pt x="36" y="65"/>
                        <a:pt x="36" y="65"/>
                      </a:cubicBezTo>
                      <a:cubicBezTo>
                        <a:pt x="36" y="66"/>
                        <a:pt x="41" y="65"/>
                        <a:pt x="42" y="64"/>
                      </a:cubicBezTo>
                      <a:cubicBezTo>
                        <a:pt x="42" y="64"/>
                        <a:pt x="46" y="59"/>
                        <a:pt x="47" y="60"/>
                      </a:cubicBezTo>
                      <a:cubicBezTo>
                        <a:pt x="48" y="61"/>
                        <a:pt x="40" y="67"/>
                        <a:pt x="38" y="68"/>
                      </a:cubicBezTo>
                      <a:cubicBezTo>
                        <a:pt x="35" y="68"/>
                        <a:pt x="33" y="68"/>
                        <a:pt x="30" y="66"/>
                      </a:cubicBezTo>
                      <a:cubicBezTo>
                        <a:pt x="28" y="65"/>
                        <a:pt x="28" y="63"/>
                        <a:pt x="26" y="63"/>
                      </a:cubicBezTo>
                      <a:cubicBezTo>
                        <a:pt x="24" y="62"/>
                        <a:pt x="22" y="62"/>
                        <a:pt x="20" y="62"/>
                      </a:cubicBezTo>
                      <a:cubicBezTo>
                        <a:pt x="17" y="62"/>
                        <a:pt x="17" y="63"/>
                        <a:pt x="19" y="65"/>
                      </a:cubicBezTo>
                      <a:cubicBezTo>
                        <a:pt x="20" y="66"/>
                        <a:pt x="20" y="67"/>
                        <a:pt x="22" y="67"/>
                      </a:cubicBezTo>
                      <a:cubicBezTo>
                        <a:pt x="25" y="67"/>
                        <a:pt x="22" y="67"/>
                        <a:pt x="22" y="68"/>
                      </a:cubicBezTo>
                      <a:cubicBezTo>
                        <a:pt x="22" y="68"/>
                        <a:pt x="26" y="70"/>
                        <a:pt x="26" y="7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6" name="Freeform 604">
                  <a:extLst>
                    <a:ext uri="{FF2B5EF4-FFF2-40B4-BE49-F238E27FC236}">
                      <a16:creationId xmlns:a16="http://schemas.microsoft.com/office/drawing/2014/main" id="{1E964CBC-E501-004F-9F61-00D68E0313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1458" y="4187857"/>
                  <a:ext cx="130573" cy="47785"/>
                </a:xfrm>
                <a:custGeom>
                  <a:avLst/>
                  <a:gdLst>
                    <a:gd name="T0" fmla="*/ 13 w 14"/>
                    <a:gd name="T1" fmla="*/ 4 h 5"/>
                    <a:gd name="T2" fmla="*/ 11 w 14"/>
                    <a:gd name="T3" fmla="*/ 2 h 5"/>
                    <a:gd name="T4" fmla="*/ 8 w 14"/>
                    <a:gd name="T5" fmla="*/ 2 h 5"/>
                    <a:gd name="T6" fmla="*/ 1 w 14"/>
                    <a:gd name="T7" fmla="*/ 1 h 5"/>
                    <a:gd name="T8" fmla="*/ 2 w 14"/>
                    <a:gd name="T9" fmla="*/ 2 h 5"/>
                    <a:gd name="T10" fmla="*/ 0 w 14"/>
                    <a:gd name="T11" fmla="*/ 3 h 5"/>
                    <a:gd name="T12" fmla="*/ 3 w 14"/>
                    <a:gd name="T13" fmla="*/ 3 h 5"/>
                    <a:gd name="T14" fmla="*/ 8 w 14"/>
                    <a:gd name="T15" fmla="*/ 4 h 5"/>
                    <a:gd name="T16" fmla="*/ 13 w 14"/>
                    <a:gd name="T17" fmla="*/ 4 h 5"/>
                    <a:gd name="T18" fmla="*/ 13 w 14"/>
                    <a:gd name="T1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" h="5">
                      <a:moveTo>
                        <a:pt x="13" y="4"/>
                      </a:moveTo>
                      <a:cubicBezTo>
                        <a:pt x="12" y="3"/>
                        <a:pt x="13" y="3"/>
                        <a:pt x="11" y="2"/>
                      </a:cubicBezTo>
                      <a:cubicBezTo>
                        <a:pt x="10" y="2"/>
                        <a:pt x="9" y="2"/>
                        <a:pt x="8" y="2"/>
                      </a:cubicBezTo>
                      <a:cubicBezTo>
                        <a:pt x="7" y="2"/>
                        <a:pt x="2" y="0"/>
                        <a:pt x="1" y="1"/>
                      </a:cubicBezTo>
                      <a:cubicBezTo>
                        <a:pt x="1" y="1"/>
                        <a:pt x="3" y="2"/>
                        <a:pt x="2" y="2"/>
                      </a:cubicBezTo>
                      <a:cubicBezTo>
                        <a:pt x="2" y="3"/>
                        <a:pt x="0" y="4"/>
                        <a:pt x="0" y="3"/>
                      </a:cubicBezTo>
                      <a:cubicBezTo>
                        <a:pt x="0" y="4"/>
                        <a:pt x="2" y="3"/>
                        <a:pt x="3" y="3"/>
                      </a:cubicBezTo>
                      <a:cubicBezTo>
                        <a:pt x="4" y="3"/>
                        <a:pt x="6" y="4"/>
                        <a:pt x="8" y="4"/>
                      </a:cubicBezTo>
                      <a:cubicBezTo>
                        <a:pt x="9" y="4"/>
                        <a:pt x="13" y="4"/>
                        <a:pt x="13" y="4"/>
                      </a:cubicBezTo>
                      <a:cubicBezTo>
                        <a:pt x="12" y="3"/>
                        <a:pt x="14" y="5"/>
                        <a:pt x="13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7" name="Freeform 605">
                  <a:extLst>
                    <a:ext uri="{FF2B5EF4-FFF2-40B4-BE49-F238E27FC236}">
                      <a16:creationId xmlns:a16="http://schemas.microsoft.com/office/drawing/2014/main" id="{A88D2812-BB8E-5940-BA62-BD44B6BAA8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38400" y="4226081"/>
                  <a:ext cx="54142" cy="19114"/>
                </a:xfrm>
                <a:custGeom>
                  <a:avLst/>
                  <a:gdLst>
                    <a:gd name="T0" fmla="*/ 5 w 6"/>
                    <a:gd name="T1" fmla="*/ 1 h 2"/>
                    <a:gd name="T2" fmla="*/ 2 w 6"/>
                    <a:gd name="T3" fmla="*/ 0 h 2"/>
                    <a:gd name="T4" fmla="*/ 5 w 6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2">
                      <a:moveTo>
                        <a:pt x="5" y="1"/>
                      </a:moveTo>
                      <a:cubicBezTo>
                        <a:pt x="4" y="2"/>
                        <a:pt x="0" y="0"/>
                        <a:pt x="2" y="0"/>
                      </a:cubicBezTo>
                      <a:cubicBezTo>
                        <a:pt x="3" y="0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8" name="Freeform 606">
                  <a:extLst>
                    <a:ext uri="{FF2B5EF4-FFF2-40B4-BE49-F238E27FC236}">
                      <a16:creationId xmlns:a16="http://schemas.microsoft.com/office/drawing/2014/main" id="{A4266F4A-B3C2-4142-8BA7-1387C68BC0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80438" y="4515968"/>
                  <a:ext cx="54142" cy="28672"/>
                </a:xfrm>
                <a:custGeom>
                  <a:avLst/>
                  <a:gdLst>
                    <a:gd name="T0" fmla="*/ 4 w 6"/>
                    <a:gd name="T1" fmla="*/ 1 h 3"/>
                    <a:gd name="T2" fmla="*/ 1 w 6"/>
                    <a:gd name="T3" fmla="*/ 2 h 3"/>
                    <a:gd name="T4" fmla="*/ 4 w 6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3">
                      <a:moveTo>
                        <a:pt x="4" y="1"/>
                      </a:moveTo>
                      <a:cubicBezTo>
                        <a:pt x="3" y="0"/>
                        <a:pt x="0" y="2"/>
                        <a:pt x="1" y="2"/>
                      </a:cubicBezTo>
                      <a:cubicBezTo>
                        <a:pt x="2" y="3"/>
                        <a:pt x="6" y="1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19" name="Freeform 607">
                  <a:extLst>
                    <a:ext uri="{FF2B5EF4-FFF2-40B4-BE49-F238E27FC236}">
                      <a16:creationId xmlns:a16="http://schemas.microsoft.com/office/drawing/2014/main" id="{D1C65E1B-3279-AF4F-A7AA-5E3F75010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5277" y="5815671"/>
                  <a:ext cx="47770" cy="38227"/>
                </a:xfrm>
                <a:custGeom>
                  <a:avLst/>
                  <a:gdLst>
                    <a:gd name="T0" fmla="*/ 4 w 5"/>
                    <a:gd name="T1" fmla="*/ 1 h 4"/>
                    <a:gd name="T2" fmla="*/ 1 w 5"/>
                    <a:gd name="T3" fmla="*/ 4 h 4"/>
                    <a:gd name="T4" fmla="*/ 4 w 5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4">
                      <a:moveTo>
                        <a:pt x="4" y="1"/>
                      </a:moveTo>
                      <a:cubicBezTo>
                        <a:pt x="3" y="0"/>
                        <a:pt x="0" y="4"/>
                        <a:pt x="1" y="4"/>
                      </a:cubicBezTo>
                      <a:cubicBezTo>
                        <a:pt x="1" y="4"/>
                        <a:pt x="5" y="1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0" name="Freeform 608">
                  <a:extLst>
                    <a:ext uri="{FF2B5EF4-FFF2-40B4-BE49-F238E27FC236}">
                      <a16:creationId xmlns:a16="http://schemas.microsoft.com/office/drawing/2014/main" id="{0EF2BDBF-3DB4-EE4E-A3A9-59193FE50F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2159" y="5806113"/>
                  <a:ext cx="9556" cy="9558"/>
                </a:xfrm>
                <a:custGeom>
                  <a:avLst/>
                  <a:gdLst>
                    <a:gd name="T0" fmla="*/ 0 w 1"/>
                    <a:gd name="T1" fmla="*/ 0 h 1"/>
                    <a:gd name="T2" fmla="*/ 1 w 1"/>
                    <a:gd name="T3" fmla="*/ 1 h 1"/>
                    <a:gd name="T4" fmla="*/ 0 w 1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" h="1">
                      <a:moveTo>
                        <a:pt x="0" y="0"/>
                      </a:moveTo>
                      <a:cubicBezTo>
                        <a:pt x="0" y="1"/>
                        <a:pt x="1" y="1"/>
                        <a:pt x="1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1" name="Freeform 609">
                  <a:extLst>
                    <a:ext uri="{FF2B5EF4-FFF2-40B4-BE49-F238E27FC236}">
                      <a16:creationId xmlns:a16="http://schemas.microsoft.com/office/drawing/2014/main" id="{5FBD2193-503F-2C46-B65E-A6E811F434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19927" y="5815671"/>
                  <a:ext cx="63695" cy="57338"/>
                </a:xfrm>
                <a:custGeom>
                  <a:avLst/>
                  <a:gdLst>
                    <a:gd name="T0" fmla="*/ 5 w 7"/>
                    <a:gd name="T1" fmla="*/ 2 h 6"/>
                    <a:gd name="T2" fmla="*/ 1 w 7"/>
                    <a:gd name="T3" fmla="*/ 2 h 6"/>
                    <a:gd name="T4" fmla="*/ 5 w 7"/>
                    <a:gd name="T5" fmla="*/ 2 h 6"/>
                    <a:gd name="T6" fmla="*/ 5 w 7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6">
                      <a:moveTo>
                        <a:pt x="5" y="2"/>
                      </a:moveTo>
                      <a:cubicBezTo>
                        <a:pt x="7" y="0"/>
                        <a:pt x="2" y="0"/>
                        <a:pt x="1" y="2"/>
                      </a:cubicBezTo>
                      <a:cubicBezTo>
                        <a:pt x="0" y="3"/>
                        <a:pt x="4" y="5"/>
                        <a:pt x="5" y="2"/>
                      </a:cubicBezTo>
                      <a:cubicBezTo>
                        <a:pt x="6" y="1"/>
                        <a:pt x="3" y="6"/>
                        <a:pt x="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2" name="Freeform 610">
                  <a:extLst>
                    <a:ext uri="{FF2B5EF4-FFF2-40B4-BE49-F238E27FC236}">
                      <a16:creationId xmlns:a16="http://schemas.microsoft.com/office/drawing/2014/main" id="{290C6CB6-D828-A541-8DE0-5A5524C50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61964" y="9138193"/>
                  <a:ext cx="19109" cy="9558"/>
                </a:xfrm>
                <a:custGeom>
                  <a:avLst/>
                  <a:gdLst>
                    <a:gd name="T0" fmla="*/ 2 w 2"/>
                    <a:gd name="T1" fmla="*/ 0 h 1"/>
                    <a:gd name="T2" fmla="*/ 0 w 2"/>
                    <a:gd name="T3" fmla="*/ 0 h 1"/>
                    <a:gd name="T4" fmla="*/ 2 w 2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1">
                      <a:moveTo>
                        <a:pt x="2" y="0"/>
                      </a:moveTo>
                      <a:cubicBezTo>
                        <a:pt x="2" y="1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3" name="Freeform 611">
                  <a:extLst>
                    <a:ext uri="{FF2B5EF4-FFF2-40B4-BE49-F238E27FC236}">
                      <a16:creationId xmlns:a16="http://schemas.microsoft.com/office/drawing/2014/main" id="{3E368777-77B9-6042-94ED-A6F55F3D0D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0945" y="9119079"/>
                  <a:ext cx="19109" cy="19114"/>
                </a:xfrm>
                <a:custGeom>
                  <a:avLst/>
                  <a:gdLst>
                    <a:gd name="T0" fmla="*/ 2 w 2"/>
                    <a:gd name="T1" fmla="*/ 0 h 2"/>
                    <a:gd name="T2" fmla="*/ 0 w 2"/>
                    <a:gd name="T3" fmla="*/ 1 h 2"/>
                    <a:gd name="T4" fmla="*/ 2 w 2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0"/>
                      </a:moveTo>
                      <a:cubicBezTo>
                        <a:pt x="2" y="1"/>
                        <a:pt x="0" y="2"/>
                        <a:pt x="0" y="1"/>
                      </a:cubicBezTo>
                      <a:cubicBezTo>
                        <a:pt x="0" y="0"/>
                        <a:pt x="2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4" name="Freeform 612">
                  <a:extLst>
                    <a:ext uri="{FF2B5EF4-FFF2-40B4-BE49-F238E27FC236}">
                      <a16:creationId xmlns:a16="http://schemas.microsoft.com/office/drawing/2014/main" id="{A340B5D0-8C87-D040-90A0-9BA58EC8F0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61327" y="10785120"/>
                  <a:ext cx="63695" cy="47785"/>
                </a:xfrm>
                <a:custGeom>
                  <a:avLst/>
                  <a:gdLst>
                    <a:gd name="T0" fmla="*/ 6 w 7"/>
                    <a:gd name="T1" fmla="*/ 2 h 5"/>
                    <a:gd name="T2" fmla="*/ 1 w 7"/>
                    <a:gd name="T3" fmla="*/ 2 h 5"/>
                    <a:gd name="T4" fmla="*/ 6 w 7"/>
                    <a:gd name="T5" fmla="*/ 2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5">
                      <a:moveTo>
                        <a:pt x="6" y="2"/>
                      </a:moveTo>
                      <a:cubicBezTo>
                        <a:pt x="7" y="0"/>
                        <a:pt x="0" y="1"/>
                        <a:pt x="1" y="2"/>
                      </a:cubicBezTo>
                      <a:cubicBezTo>
                        <a:pt x="1" y="3"/>
                        <a:pt x="5" y="5"/>
                        <a:pt x="6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5" name="Rectangle 613">
                  <a:extLst>
                    <a:ext uri="{FF2B5EF4-FFF2-40B4-BE49-F238E27FC236}">
                      <a16:creationId xmlns:a16="http://schemas.microsoft.com/office/drawing/2014/main" id="{D2D38BA5-57EF-B546-86E5-50554E46BC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51776" y="5197675"/>
                  <a:ext cx="3187" cy="3188"/>
                </a:xfrm>
                <a:prstGeom prst="rect">
                  <a:avLst/>
                </a:pr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6" name="Freeform 614">
                  <a:extLst>
                    <a:ext uri="{FF2B5EF4-FFF2-40B4-BE49-F238E27FC236}">
                      <a16:creationId xmlns:a16="http://schemas.microsoft.com/office/drawing/2014/main" id="{88F690CB-D705-0B45-9A16-1F7CE93E76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7506" y="10504794"/>
                  <a:ext cx="95541" cy="82827"/>
                </a:xfrm>
                <a:custGeom>
                  <a:avLst/>
                  <a:gdLst>
                    <a:gd name="T0" fmla="*/ 4 w 10"/>
                    <a:gd name="T1" fmla="*/ 4 h 9"/>
                    <a:gd name="T2" fmla="*/ 0 w 10"/>
                    <a:gd name="T3" fmla="*/ 8 h 9"/>
                    <a:gd name="T4" fmla="*/ 2 w 10"/>
                    <a:gd name="T5" fmla="*/ 8 h 9"/>
                    <a:gd name="T6" fmla="*/ 5 w 10"/>
                    <a:gd name="T7" fmla="*/ 5 h 9"/>
                    <a:gd name="T8" fmla="*/ 8 w 10"/>
                    <a:gd name="T9" fmla="*/ 0 h 9"/>
                    <a:gd name="T10" fmla="*/ 4 w 10"/>
                    <a:gd name="T11" fmla="*/ 4 h 9"/>
                    <a:gd name="T12" fmla="*/ 4 w 10"/>
                    <a:gd name="T13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9">
                      <a:moveTo>
                        <a:pt x="4" y="4"/>
                      </a:moveTo>
                      <a:cubicBezTo>
                        <a:pt x="4" y="5"/>
                        <a:pt x="1" y="7"/>
                        <a:pt x="0" y="8"/>
                      </a:cubicBezTo>
                      <a:cubicBezTo>
                        <a:pt x="0" y="9"/>
                        <a:pt x="2" y="8"/>
                        <a:pt x="2" y="8"/>
                      </a:cubicBezTo>
                      <a:cubicBezTo>
                        <a:pt x="3" y="7"/>
                        <a:pt x="4" y="6"/>
                        <a:pt x="5" y="5"/>
                      </a:cubicBezTo>
                      <a:cubicBezTo>
                        <a:pt x="6" y="4"/>
                        <a:pt x="10" y="0"/>
                        <a:pt x="8" y="0"/>
                      </a:cubicBezTo>
                      <a:cubicBezTo>
                        <a:pt x="7" y="0"/>
                        <a:pt x="4" y="3"/>
                        <a:pt x="4" y="4"/>
                      </a:cubicBezTo>
                      <a:cubicBezTo>
                        <a:pt x="4" y="5"/>
                        <a:pt x="4" y="3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7" name="Freeform 615">
                  <a:extLst>
                    <a:ext uri="{FF2B5EF4-FFF2-40B4-BE49-F238E27FC236}">
                      <a16:creationId xmlns:a16="http://schemas.microsoft.com/office/drawing/2014/main" id="{942ED543-8DC5-0343-8E13-764B25C45B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1203" y="6733109"/>
                  <a:ext cx="66879" cy="28672"/>
                </a:xfrm>
                <a:custGeom>
                  <a:avLst/>
                  <a:gdLst>
                    <a:gd name="T0" fmla="*/ 7 w 7"/>
                    <a:gd name="T1" fmla="*/ 1 h 3"/>
                    <a:gd name="T2" fmla="*/ 1 w 7"/>
                    <a:gd name="T3" fmla="*/ 0 h 3"/>
                    <a:gd name="T4" fmla="*/ 7 w 7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3">
                      <a:moveTo>
                        <a:pt x="7" y="1"/>
                      </a:moveTo>
                      <a:cubicBezTo>
                        <a:pt x="7" y="0"/>
                        <a:pt x="0" y="0"/>
                        <a:pt x="1" y="0"/>
                      </a:cubicBezTo>
                      <a:cubicBezTo>
                        <a:pt x="2" y="0"/>
                        <a:pt x="6" y="3"/>
                        <a:pt x="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8" name="Freeform 616">
                  <a:extLst>
                    <a:ext uri="{FF2B5EF4-FFF2-40B4-BE49-F238E27FC236}">
                      <a16:creationId xmlns:a16="http://schemas.microsoft.com/office/drawing/2014/main" id="{5FFCBC31-FD5F-5940-A82C-53FFF0533D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83621" y="11766267"/>
                  <a:ext cx="168791" cy="149721"/>
                </a:xfrm>
                <a:custGeom>
                  <a:avLst/>
                  <a:gdLst>
                    <a:gd name="T0" fmla="*/ 17 w 18"/>
                    <a:gd name="T1" fmla="*/ 14 h 16"/>
                    <a:gd name="T2" fmla="*/ 8 w 18"/>
                    <a:gd name="T3" fmla="*/ 9 h 16"/>
                    <a:gd name="T4" fmla="*/ 4 w 18"/>
                    <a:gd name="T5" fmla="*/ 5 h 16"/>
                    <a:gd name="T6" fmla="*/ 1 w 18"/>
                    <a:gd name="T7" fmla="*/ 3 h 16"/>
                    <a:gd name="T8" fmla="*/ 2 w 18"/>
                    <a:gd name="T9" fmla="*/ 2 h 16"/>
                    <a:gd name="T10" fmla="*/ 0 w 18"/>
                    <a:gd name="T11" fmla="*/ 0 h 16"/>
                    <a:gd name="T12" fmla="*/ 0 w 18"/>
                    <a:gd name="T13" fmla="*/ 14 h 16"/>
                    <a:gd name="T14" fmla="*/ 7 w 18"/>
                    <a:gd name="T15" fmla="*/ 15 h 16"/>
                    <a:gd name="T16" fmla="*/ 10 w 18"/>
                    <a:gd name="T17" fmla="*/ 16 h 16"/>
                    <a:gd name="T18" fmla="*/ 13 w 18"/>
                    <a:gd name="T19" fmla="*/ 15 h 16"/>
                    <a:gd name="T20" fmla="*/ 18 w 18"/>
                    <a:gd name="T21" fmla="*/ 14 h 16"/>
                    <a:gd name="T22" fmla="*/ 17 w 18"/>
                    <a:gd name="T23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" h="16">
                      <a:moveTo>
                        <a:pt x="17" y="14"/>
                      </a:moveTo>
                      <a:cubicBezTo>
                        <a:pt x="13" y="14"/>
                        <a:pt x="11" y="11"/>
                        <a:pt x="8" y="9"/>
                      </a:cubicBezTo>
                      <a:cubicBezTo>
                        <a:pt x="7" y="7"/>
                        <a:pt x="5" y="6"/>
                        <a:pt x="4" y="5"/>
                      </a:cubicBezTo>
                      <a:cubicBezTo>
                        <a:pt x="3" y="5"/>
                        <a:pt x="1" y="4"/>
                        <a:pt x="1" y="3"/>
                      </a:cubicBezTo>
                      <a:cubicBezTo>
                        <a:pt x="1" y="3"/>
                        <a:pt x="2" y="3"/>
                        <a:pt x="2" y="2"/>
                      </a:cubicBezTo>
                      <a:cubicBezTo>
                        <a:pt x="3" y="2"/>
                        <a:pt x="1" y="0"/>
                        <a:pt x="0" y="0"/>
                      </a:cubicBezTo>
                      <a:cubicBezTo>
                        <a:pt x="0" y="5"/>
                        <a:pt x="0" y="10"/>
                        <a:pt x="0" y="14"/>
                      </a:cubicBezTo>
                      <a:cubicBezTo>
                        <a:pt x="0" y="15"/>
                        <a:pt x="6" y="15"/>
                        <a:pt x="7" y="15"/>
                      </a:cubicBezTo>
                      <a:cubicBezTo>
                        <a:pt x="8" y="15"/>
                        <a:pt x="9" y="15"/>
                        <a:pt x="10" y="16"/>
                      </a:cubicBezTo>
                      <a:cubicBezTo>
                        <a:pt x="12" y="16"/>
                        <a:pt x="12" y="16"/>
                        <a:pt x="13" y="15"/>
                      </a:cubicBezTo>
                      <a:cubicBezTo>
                        <a:pt x="14" y="15"/>
                        <a:pt x="18" y="15"/>
                        <a:pt x="18" y="14"/>
                      </a:cubicBezTo>
                      <a:cubicBezTo>
                        <a:pt x="18" y="14"/>
                        <a:pt x="18" y="13"/>
                        <a:pt x="17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29" name="Freeform 617">
                  <a:extLst>
                    <a:ext uri="{FF2B5EF4-FFF2-40B4-BE49-F238E27FC236}">
                      <a16:creationId xmlns:a16="http://schemas.microsoft.com/office/drawing/2014/main" id="{7E4E6EBA-C751-8D4F-8D75-9CA7A432E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05280" y="11747158"/>
                  <a:ext cx="280255" cy="216615"/>
                </a:xfrm>
                <a:custGeom>
                  <a:avLst/>
                  <a:gdLst>
                    <a:gd name="T0" fmla="*/ 19 w 30"/>
                    <a:gd name="T1" fmla="*/ 17 h 23"/>
                    <a:gd name="T2" fmla="*/ 19 w 30"/>
                    <a:gd name="T3" fmla="*/ 7 h 23"/>
                    <a:gd name="T4" fmla="*/ 19 w 30"/>
                    <a:gd name="T5" fmla="*/ 3 h 23"/>
                    <a:gd name="T6" fmla="*/ 15 w 30"/>
                    <a:gd name="T7" fmla="*/ 1 h 23"/>
                    <a:gd name="T8" fmla="*/ 12 w 30"/>
                    <a:gd name="T9" fmla="*/ 3 h 23"/>
                    <a:gd name="T10" fmla="*/ 13 w 30"/>
                    <a:gd name="T11" fmla="*/ 6 h 23"/>
                    <a:gd name="T12" fmla="*/ 15 w 30"/>
                    <a:gd name="T13" fmla="*/ 6 h 23"/>
                    <a:gd name="T14" fmla="*/ 14 w 30"/>
                    <a:gd name="T15" fmla="*/ 8 h 23"/>
                    <a:gd name="T16" fmla="*/ 13 w 30"/>
                    <a:gd name="T17" fmla="*/ 11 h 23"/>
                    <a:gd name="T18" fmla="*/ 16 w 30"/>
                    <a:gd name="T19" fmla="*/ 13 h 23"/>
                    <a:gd name="T20" fmla="*/ 12 w 30"/>
                    <a:gd name="T21" fmla="*/ 13 h 23"/>
                    <a:gd name="T22" fmla="*/ 9 w 30"/>
                    <a:gd name="T23" fmla="*/ 12 h 23"/>
                    <a:gd name="T24" fmla="*/ 10 w 30"/>
                    <a:gd name="T25" fmla="*/ 12 h 23"/>
                    <a:gd name="T26" fmla="*/ 10 w 30"/>
                    <a:gd name="T27" fmla="*/ 9 h 23"/>
                    <a:gd name="T28" fmla="*/ 8 w 30"/>
                    <a:gd name="T29" fmla="*/ 11 h 23"/>
                    <a:gd name="T30" fmla="*/ 5 w 30"/>
                    <a:gd name="T31" fmla="*/ 11 h 23"/>
                    <a:gd name="T32" fmla="*/ 0 w 30"/>
                    <a:gd name="T33" fmla="*/ 12 h 23"/>
                    <a:gd name="T34" fmla="*/ 2 w 30"/>
                    <a:gd name="T35" fmla="*/ 12 h 23"/>
                    <a:gd name="T36" fmla="*/ 3 w 30"/>
                    <a:gd name="T37" fmla="*/ 12 h 23"/>
                    <a:gd name="T38" fmla="*/ 5 w 30"/>
                    <a:gd name="T39" fmla="*/ 12 h 23"/>
                    <a:gd name="T40" fmla="*/ 6 w 30"/>
                    <a:gd name="T41" fmla="*/ 13 h 23"/>
                    <a:gd name="T42" fmla="*/ 4 w 30"/>
                    <a:gd name="T43" fmla="*/ 15 h 23"/>
                    <a:gd name="T44" fmla="*/ 6 w 30"/>
                    <a:gd name="T45" fmla="*/ 15 h 23"/>
                    <a:gd name="T46" fmla="*/ 8 w 30"/>
                    <a:gd name="T47" fmla="*/ 16 h 23"/>
                    <a:gd name="T48" fmla="*/ 7 w 30"/>
                    <a:gd name="T49" fmla="*/ 16 h 23"/>
                    <a:gd name="T50" fmla="*/ 10 w 30"/>
                    <a:gd name="T51" fmla="*/ 17 h 23"/>
                    <a:gd name="T52" fmla="*/ 12 w 30"/>
                    <a:gd name="T53" fmla="*/ 17 h 23"/>
                    <a:gd name="T54" fmla="*/ 17 w 30"/>
                    <a:gd name="T55" fmla="*/ 21 h 23"/>
                    <a:gd name="T56" fmla="*/ 16 w 30"/>
                    <a:gd name="T57" fmla="*/ 20 h 23"/>
                    <a:gd name="T58" fmla="*/ 23 w 30"/>
                    <a:gd name="T59" fmla="*/ 23 h 23"/>
                    <a:gd name="T60" fmla="*/ 19 w 30"/>
                    <a:gd name="T61" fmla="*/ 18 h 23"/>
                    <a:gd name="T62" fmla="*/ 24 w 30"/>
                    <a:gd name="T63" fmla="*/ 19 h 23"/>
                    <a:gd name="T64" fmla="*/ 30 w 30"/>
                    <a:gd name="T65" fmla="*/ 18 h 23"/>
                    <a:gd name="T66" fmla="*/ 19 w 30"/>
                    <a:gd name="T67" fmla="*/ 1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0" h="23">
                      <a:moveTo>
                        <a:pt x="19" y="17"/>
                      </a:moveTo>
                      <a:cubicBezTo>
                        <a:pt x="19" y="13"/>
                        <a:pt x="19" y="10"/>
                        <a:pt x="19" y="7"/>
                      </a:cubicBezTo>
                      <a:cubicBezTo>
                        <a:pt x="19" y="6"/>
                        <a:pt x="19" y="4"/>
                        <a:pt x="19" y="3"/>
                      </a:cubicBezTo>
                      <a:cubicBezTo>
                        <a:pt x="19" y="2"/>
                        <a:pt x="16" y="0"/>
                        <a:pt x="15" y="1"/>
                      </a:cubicBezTo>
                      <a:cubicBezTo>
                        <a:pt x="14" y="2"/>
                        <a:pt x="12" y="1"/>
                        <a:pt x="12" y="3"/>
                      </a:cubicBezTo>
                      <a:cubicBezTo>
                        <a:pt x="11" y="5"/>
                        <a:pt x="9" y="7"/>
                        <a:pt x="13" y="6"/>
                      </a:cubicBezTo>
                      <a:cubicBezTo>
                        <a:pt x="13" y="6"/>
                        <a:pt x="15" y="6"/>
                        <a:pt x="15" y="6"/>
                      </a:cubicBezTo>
                      <a:cubicBezTo>
                        <a:pt x="16" y="6"/>
                        <a:pt x="14" y="8"/>
                        <a:pt x="14" y="8"/>
                      </a:cubicBezTo>
                      <a:cubicBezTo>
                        <a:pt x="13" y="8"/>
                        <a:pt x="11" y="10"/>
                        <a:pt x="13" y="11"/>
                      </a:cubicBezTo>
                      <a:cubicBezTo>
                        <a:pt x="13" y="12"/>
                        <a:pt x="16" y="12"/>
                        <a:pt x="16" y="13"/>
                      </a:cubicBezTo>
                      <a:cubicBezTo>
                        <a:pt x="16" y="13"/>
                        <a:pt x="12" y="13"/>
                        <a:pt x="12" y="13"/>
                      </a:cubicBezTo>
                      <a:cubicBezTo>
                        <a:pt x="11" y="13"/>
                        <a:pt x="9" y="12"/>
                        <a:pt x="9" y="12"/>
                      </a:cubicBezTo>
                      <a:cubicBezTo>
                        <a:pt x="9" y="12"/>
                        <a:pt x="10" y="13"/>
                        <a:pt x="10" y="12"/>
                      </a:cubicBezTo>
                      <a:cubicBezTo>
                        <a:pt x="10" y="11"/>
                        <a:pt x="11" y="10"/>
                        <a:pt x="10" y="9"/>
                      </a:cubicBezTo>
                      <a:cubicBezTo>
                        <a:pt x="10" y="9"/>
                        <a:pt x="8" y="11"/>
                        <a:pt x="8" y="11"/>
                      </a:cubicBezTo>
                      <a:cubicBezTo>
                        <a:pt x="7" y="12"/>
                        <a:pt x="6" y="11"/>
                        <a:pt x="5" y="11"/>
                      </a:cubicBezTo>
                      <a:cubicBezTo>
                        <a:pt x="4" y="11"/>
                        <a:pt x="0" y="10"/>
                        <a:pt x="0" y="12"/>
                      </a:cubicBezTo>
                      <a:cubicBezTo>
                        <a:pt x="0" y="13"/>
                        <a:pt x="2" y="12"/>
                        <a:pt x="2" y="12"/>
                      </a:cubicBezTo>
                      <a:cubicBezTo>
                        <a:pt x="3" y="11"/>
                        <a:pt x="2" y="12"/>
                        <a:pt x="3" y="12"/>
                      </a:cubicBezTo>
                      <a:cubicBezTo>
                        <a:pt x="4" y="13"/>
                        <a:pt x="4" y="11"/>
                        <a:pt x="5" y="12"/>
                      </a:cubicBezTo>
                      <a:cubicBezTo>
                        <a:pt x="5" y="12"/>
                        <a:pt x="6" y="13"/>
                        <a:pt x="6" y="13"/>
                      </a:cubicBezTo>
                      <a:cubicBezTo>
                        <a:pt x="6" y="13"/>
                        <a:pt x="2" y="14"/>
                        <a:pt x="4" y="15"/>
                      </a:cubicBezTo>
                      <a:cubicBezTo>
                        <a:pt x="5" y="16"/>
                        <a:pt x="6" y="14"/>
                        <a:pt x="6" y="15"/>
                      </a:cubicBezTo>
                      <a:cubicBezTo>
                        <a:pt x="7" y="15"/>
                        <a:pt x="8" y="16"/>
                        <a:pt x="8" y="16"/>
                      </a:cubicBezTo>
                      <a:cubicBezTo>
                        <a:pt x="8" y="16"/>
                        <a:pt x="8" y="16"/>
                        <a:pt x="7" y="16"/>
                      </a:cubicBezTo>
                      <a:cubicBezTo>
                        <a:pt x="7" y="17"/>
                        <a:pt x="9" y="17"/>
                        <a:pt x="10" y="17"/>
                      </a:cubicBezTo>
                      <a:cubicBezTo>
                        <a:pt x="11" y="17"/>
                        <a:pt x="11" y="15"/>
                        <a:pt x="12" y="17"/>
                      </a:cubicBezTo>
                      <a:cubicBezTo>
                        <a:pt x="12" y="17"/>
                        <a:pt x="16" y="22"/>
                        <a:pt x="17" y="21"/>
                      </a:cubicBezTo>
                      <a:cubicBezTo>
                        <a:pt x="17" y="21"/>
                        <a:pt x="16" y="20"/>
                        <a:pt x="16" y="20"/>
                      </a:cubicBezTo>
                      <a:cubicBezTo>
                        <a:pt x="16" y="19"/>
                        <a:pt x="22" y="23"/>
                        <a:pt x="23" y="23"/>
                      </a:cubicBezTo>
                      <a:cubicBezTo>
                        <a:pt x="23" y="22"/>
                        <a:pt x="19" y="19"/>
                        <a:pt x="19" y="18"/>
                      </a:cubicBezTo>
                      <a:cubicBezTo>
                        <a:pt x="20" y="18"/>
                        <a:pt x="24" y="19"/>
                        <a:pt x="24" y="19"/>
                      </a:cubicBezTo>
                      <a:cubicBezTo>
                        <a:pt x="26" y="19"/>
                        <a:pt x="28" y="19"/>
                        <a:pt x="30" y="18"/>
                      </a:cubicBezTo>
                      <a:cubicBezTo>
                        <a:pt x="27" y="16"/>
                        <a:pt x="23" y="17"/>
                        <a:pt x="19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0" name="Freeform 618">
                  <a:extLst>
                    <a:ext uri="{FF2B5EF4-FFF2-40B4-BE49-F238E27FC236}">
                      <a16:creationId xmlns:a16="http://schemas.microsoft.com/office/drawing/2014/main" id="{25126B74-B553-C146-A205-AAA56C4B3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60691" y="8501084"/>
                  <a:ext cx="710194" cy="516057"/>
                </a:xfrm>
                <a:custGeom>
                  <a:avLst/>
                  <a:gdLst>
                    <a:gd name="T0" fmla="*/ 63 w 76"/>
                    <a:gd name="T1" fmla="*/ 28 h 55"/>
                    <a:gd name="T2" fmla="*/ 66 w 76"/>
                    <a:gd name="T3" fmla="*/ 24 h 55"/>
                    <a:gd name="T4" fmla="*/ 67 w 76"/>
                    <a:gd name="T5" fmla="*/ 22 h 55"/>
                    <a:gd name="T6" fmla="*/ 67 w 76"/>
                    <a:gd name="T7" fmla="*/ 18 h 55"/>
                    <a:gd name="T8" fmla="*/ 61 w 76"/>
                    <a:gd name="T9" fmla="*/ 15 h 55"/>
                    <a:gd name="T10" fmla="*/ 63 w 76"/>
                    <a:gd name="T11" fmla="*/ 14 h 55"/>
                    <a:gd name="T12" fmla="*/ 64 w 76"/>
                    <a:gd name="T13" fmla="*/ 11 h 55"/>
                    <a:gd name="T14" fmla="*/ 60 w 76"/>
                    <a:gd name="T15" fmla="*/ 9 h 55"/>
                    <a:gd name="T16" fmla="*/ 59 w 76"/>
                    <a:gd name="T17" fmla="*/ 8 h 55"/>
                    <a:gd name="T18" fmla="*/ 57 w 76"/>
                    <a:gd name="T19" fmla="*/ 9 h 55"/>
                    <a:gd name="T20" fmla="*/ 57 w 76"/>
                    <a:gd name="T21" fmla="*/ 7 h 55"/>
                    <a:gd name="T22" fmla="*/ 54 w 76"/>
                    <a:gd name="T23" fmla="*/ 8 h 55"/>
                    <a:gd name="T24" fmla="*/ 54 w 76"/>
                    <a:gd name="T25" fmla="*/ 6 h 55"/>
                    <a:gd name="T26" fmla="*/ 58 w 76"/>
                    <a:gd name="T27" fmla="*/ 5 h 55"/>
                    <a:gd name="T28" fmla="*/ 55 w 76"/>
                    <a:gd name="T29" fmla="*/ 4 h 55"/>
                    <a:gd name="T30" fmla="*/ 49 w 76"/>
                    <a:gd name="T31" fmla="*/ 4 h 55"/>
                    <a:gd name="T32" fmla="*/ 44 w 76"/>
                    <a:gd name="T33" fmla="*/ 7 h 55"/>
                    <a:gd name="T34" fmla="*/ 38 w 76"/>
                    <a:gd name="T35" fmla="*/ 5 h 55"/>
                    <a:gd name="T36" fmla="*/ 29 w 76"/>
                    <a:gd name="T37" fmla="*/ 5 h 55"/>
                    <a:gd name="T38" fmla="*/ 26 w 76"/>
                    <a:gd name="T39" fmla="*/ 2 h 55"/>
                    <a:gd name="T40" fmla="*/ 20 w 76"/>
                    <a:gd name="T41" fmla="*/ 0 h 55"/>
                    <a:gd name="T42" fmla="*/ 11 w 76"/>
                    <a:gd name="T43" fmla="*/ 4 h 55"/>
                    <a:gd name="T44" fmla="*/ 13 w 76"/>
                    <a:gd name="T45" fmla="*/ 12 h 55"/>
                    <a:gd name="T46" fmla="*/ 8 w 76"/>
                    <a:gd name="T47" fmla="*/ 8 h 55"/>
                    <a:gd name="T48" fmla="*/ 10 w 76"/>
                    <a:gd name="T49" fmla="*/ 5 h 55"/>
                    <a:gd name="T50" fmla="*/ 8 w 76"/>
                    <a:gd name="T51" fmla="*/ 1 h 55"/>
                    <a:gd name="T52" fmla="*/ 4 w 76"/>
                    <a:gd name="T53" fmla="*/ 7 h 55"/>
                    <a:gd name="T54" fmla="*/ 3 w 76"/>
                    <a:gd name="T55" fmla="*/ 12 h 55"/>
                    <a:gd name="T56" fmla="*/ 5 w 76"/>
                    <a:gd name="T57" fmla="*/ 13 h 55"/>
                    <a:gd name="T58" fmla="*/ 7 w 76"/>
                    <a:gd name="T59" fmla="*/ 16 h 55"/>
                    <a:gd name="T60" fmla="*/ 10 w 76"/>
                    <a:gd name="T61" fmla="*/ 23 h 55"/>
                    <a:gd name="T62" fmla="*/ 13 w 76"/>
                    <a:gd name="T63" fmla="*/ 23 h 55"/>
                    <a:gd name="T64" fmla="*/ 15 w 76"/>
                    <a:gd name="T65" fmla="*/ 22 h 55"/>
                    <a:gd name="T66" fmla="*/ 21 w 76"/>
                    <a:gd name="T67" fmla="*/ 27 h 55"/>
                    <a:gd name="T68" fmla="*/ 23 w 76"/>
                    <a:gd name="T69" fmla="*/ 27 h 55"/>
                    <a:gd name="T70" fmla="*/ 26 w 76"/>
                    <a:gd name="T71" fmla="*/ 27 h 55"/>
                    <a:gd name="T72" fmla="*/ 31 w 76"/>
                    <a:gd name="T73" fmla="*/ 29 h 55"/>
                    <a:gd name="T74" fmla="*/ 31 w 76"/>
                    <a:gd name="T75" fmla="*/ 38 h 55"/>
                    <a:gd name="T76" fmla="*/ 32 w 76"/>
                    <a:gd name="T77" fmla="*/ 41 h 55"/>
                    <a:gd name="T78" fmla="*/ 30 w 76"/>
                    <a:gd name="T79" fmla="*/ 44 h 55"/>
                    <a:gd name="T80" fmla="*/ 40 w 76"/>
                    <a:gd name="T81" fmla="*/ 53 h 55"/>
                    <a:gd name="T82" fmla="*/ 42 w 76"/>
                    <a:gd name="T83" fmla="*/ 54 h 55"/>
                    <a:gd name="T84" fmla="*/ 45 w 76"/>
                    <a:gd name="T85" fmla="*/ 52 h 55"/>
                    <a:gd name="T86" fmla="*/ 51 w 76"/>
                    <a:gd name="T87" fmla="*/ 47 h 55"/>
                    <a:gd name="T88" fmla="*/ 49 w 76"/>
                    <a:gd name="T89" fmla="*/ 44 h 55"/>
                    <a:gd name="T90" fmla="*/ 48 w 76"/>
                    <a:gd name="T91" fmla="*/ 41 h 55"/>
                    <a:gd name="T92" fmla="*/ 45 w 76"/>
                    <a:gd name="T93" fmla="*/ 38 h 55"/>
                    <a:gd name="T94" fmla="*/ 52 w 76"/>
                    <a:gd name="T95" fmla="*/ 38 h 55"/>
                    <a:gd name="T96" fmla="*/ 54 w 76"/>
                    <a:gd name="T97" fmla="*/ 40 h 55"/>
                    <a:gd name="T98" fmla="*/ 56 w 76"/>
                    <a:gd name="T99" fmla="*/ 38 h 55"/>
                    <a:gd name="T100" fmla="*/ 62 w 76"/>
                    <a:gd name="T101" fmla="*/ 36 h 55"/>
                    <a:gd name="T102" fmla="*/ 67 w 76"/>
                    <a:gd name="T103" fmla="*/ 33 h 55"/>
                    <a:gd name="T104" fmla="*/ 63 w 76"/>
                    <a:gd name="T105" fmla="*/ 28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6" h="55">
                      <a:moveTo>
                        <a:pt x="63" y="28"/>
                      </a:moveTo>
                      <a:cubicBezTo>
                        <a:pt x="63" y="26"/>
                        <a:pt x="63" y="25"/>
                        <a:pt x="66" y="24"/>
                      </a:cubicBezTo>
                      <a:cubicBezTo>
                        <a:pt x="66" y="23"/>
                        <a:pt x="68" y="23"/>
                        <a:pt x="67" y="22"/>
                      </a:cubicBezTo>
                      <a:cubicBezTo>
                        <a:pt x="66" y="21"/>
                        <a:pt x="65" y="19"/>
                        <a:pt x="67" y="18"/>
                      </a:cubicBezTo>
                      <a:cubicBezTo>
                        <a:pt x="76" y="14"/>
                        <a:pt x="61" y="15"/>
                        <a:pt x="61" y="15"/>
                      </a:cubicBezTo>
                      <a:cubicBezTo>
                        <a:pt x="61" y="14"/>
                        <a:pt x="62" y="14"/>
                        <a:pt x="63" y="14"/>
                      </a:cubicBezTo>
                      <a:cubicBezTo>
                        <a:pt x="64" y="14"/>
                        <a:pt x="64" y="12"/>
                        <a:pt x="64" y="11"/>
                      </a:cubicBezTo>
                      <a:cubicBezTo>
                        <a:pt x="64" y="10"/>
                        <a:pt x="60" y="8"/>
                        <a:pt x="60" y="9"/>
                      </a:cubicBezTo>
                      <a:cubicBezTo>
                        <a:pt x="60" y="10"/>
                        <a:pt x="59" y="8"/>
                        <a:pt x="59" y="8"/>
                      </a:cubicBezTo>
                      <a:cubicBezTo>
                        <a:pt x="58" y="8"/>
                        <a:pt x="58" y="10"/>
                        <a:pt x="57" y="9"/>
                      </a:cubicBezTo>
                      <a:cubicBezTo>
                        <a:pt x="57" y="9"/>
                        <a:pt x="57" y="8"/>
                        <a:pt x="57" y="7"/>
                      </a:cubicBezTo>
                      <a:cubicBezTo>
                        <a:pt x="56" y="6"/>
                        <a:pt x="55" y="8"/>
                        <a:pt x="54" y="8"/>
                      </a:cubicBezTo>
                      <a:cubicBezTo>
                        <a:pt x="54" y="8"/>
                        <a:pt x="54" y="6"/>
                        <a:pt x="54" y="6"/>
                      </a:cubicBezTo>
                      <a:cubicBezTo>
                        <a:pt x="54" y="4"/>
                        <a:pt x="57" y="5"/>
                        <a:pt x="58" y="5"/>
                      </a:cubicBezTo>
                      <a:cubicBezTo>
                        <a:pt x="59" y="4"/>
                        <a:pt x="55" y="4"/>
                        <a:pt x="55" y="4"/>
                      </a:cubicBezTo>
                      <a:cubicBezTo>
                        <a:pt x="53" y="4"/>
                        <a:pt x="51" y="3"/>
                        <a:pt x="49" y="4"/>
                      </a:cubicBezTo>
                      <a:cubicBezTo>
                        <a:pt x="47" y="5"/>
                        <a:pt x="46" y="8"/>
                        <a:pt x="44" y="7"/>
                      </a:cubicBezTo>
                      <a:cubicBezTo>
                        <a:pt x="41" y="7"/>
                        <a:pt x="40" y="7"/>
                        <a:pt x="38" y="5"/>
                      </a:cubicBezTo>
                      <a:cubicBezTo>
                        <a:pt x="36" y="3"/>
                        <a:pt x="32" y="5"/>
                        <a:pt x="29" y="5"/>
                      </a:cubicBezTo>
                      <a:cubicBezTo>
                        <a:pt x="27" y="5"/>
                        <a:pt x="27" y="4"/>
                        <a:pt x="26" y="2"/>
                      </a:cubicBezTo>
                      <a:cubicBezTo>
                        <a:pt x="25" y="0"/>
                        <a:pt x="23" y="0"/>
                        <a:pt x="20" y="0"/>
                      </a:cubicBezTo>
                      <a:cubicBezTo>
                        <a:pt x="19" y="0"/>
                        <a:pt x="11" y="1"/>
                        <a:pt x="11" y="4"/>
                      </a:cubicBezTo>
                      <a:cubicBezTo>
                        <a:pt x="11" y="7"/>
                        <a:pt x="15" y="8"/>
                        <a:pt x="13" y="12"/>
                      </a:cubicBezTo>
                      <a:cubicBezTo>
                        <a:pt x="11" y="14"/>
                        <a:pt x="7" y="10"/>
                        <a:pt x="8" y="8"/>
                      </a:cubicBezTo>
                      <a:cubicBezTo>
                        <a:pt x="8" y="7"/>
                        <a:pt x="10" y="6"/>
                        <a:pt x="10" y="5"/>
                      </a:cubicBezTo>
                      <a:cubicBezTo>
                        <a:pt x="11" y="3"/>
                        <a:pt x="8" y="2"/>
                        <a:pt x="8" y="1"/>
                      </a:cubicBezTo>
                      <a:cubicBezTo>
                        <a:pt x="5" y="3"/>
                        <a:pt x="4" y="4"/>
                        <a:pt x="4" y="7"/>
                      </a:cubicBezTo>
                      <a:cubicBezTo>
                        <a:pt x="3" y="8"/>
                        <a:pt x="0" y="12"/>
                        <a:pt x="3" y="12"/>
                      </a:cubicBezTo>
                      <a:cubicBezTo>
                        <a:pt x="3" y="12"/>
                        <a:pt x="4" y="12"/>
                        <a:pt x="5" y="13"/>
                      </a:cubicBezTo>
                      <a:cubicBezTo>
                        <a:pt x="5" y="14"/>
                        <a:pt x="6" y="15"/>
                        <a:pt x="7" y="16"/>
                      </a:cubicBezTo>
                      <a:cubicBezTo>
                        <a:pt x="9" y="18"/>
                        <a:pt x="5" y="22"/>
                        <a:pt x="10" y="23"/>
                      </a:cubicBezTo>
                      <a:cubicBezTo>
                        <a:pt x="10" y="23"/>
                        <a:pt x="12" y="23"/>
                        <a:pt x="13" y="23"/>
                      </a:cubicBezTo>
                      <a:cubicBezTo>
                        <a:pt x="14" y="23"/>
                        <a:pt x="14" y="22"/>
                        <a:pt x="15" y="22"/>
                      </a:cubicBezTo>
                      <a:cubicBezTo>
                        <a:pt x="18" y="22"/>
                        <a:pt x="19" y="25"/>
                        <a:pt x="21" y="27"/>
                      </a:cubicBezTo>
                      <a:cubicBezTo>
                        <a:pt x="21" y="27"/>
                        <a:pt x="22" y="28"/>
                        <a:pt x="23" y="27"/>
                      </a:cubicBezTo>
                      <a:cubicBezTo>
                        <a:pt x="23" y="26"/>
                        <a:pt x="24" y="27"/>
                        <a:pt x="26" y="27"/>
                      </a:cubicBezTo>
                      <a:cubicBezTo>
                        <a:pt x="28" y="28"/>
                        <a:pt x="33" y="25"/>
                        <a:pt x="31" y="29"/>
                      </a:cubicBezTo>
                      <a:cubicBezTo>
                        <a:pt x="29" y="32"/>
                        <a:pt x="29" y="35"/>
                        <a:pt x="31" y="38"/>
                      </a:cubicBezTo>
                      <a:cubicBezTo>
                        <a:pt x="31" y="39"/>
                        <a:pt x="32" y="40"/>
                        <a:pt x="32" y="41"/>
                      </a:cubicBezTo>
                      <a:cubicBezTo>
                        <a:pt x="32" y="42"/>
                        <a:pt x="29" y="43"/>
                        <a:pt x="30" y="44"/>
                      </a:cubicBezTo>
                      <a:cubicBezTo>
                        <a:pt x="33" y="47"/>
                        <a:pt x="34" y="55"/>
                        <a:pt x="40" y="53"/>
                      </a:cubicBezTo>
                      <a:cubicBezTo>
                        <a:pt x="41" y="53"/>
                        <a:pt x="41" y="54"/>
                        <a:pt x="42" y="54"/>
                      </a:cubicBezTo>
                      <a:cubicBezTo>
                        <a:pt x="43" y="54"/>
                        <a:pt x="44" y="53"/>
                        <a:pt x="45" y="52"/>
                      </a:cubicBezTo>
                      <a:cubicBezTo>
                        <a:pt x="47" y="51"/>
                        <a:pt x="48" y="49"/>
                        <a:pt x="51" y="47"/>
                      </a:cubicBezTo>
                      <a:cubicBezTo>
                        <a:pt x="53" y="46"/>
                        <a:pt x="49" y="46"/>
                        <a:pt x="49" y="44"/>
                      </a:cubicBezTo>
                      <a:cubicBezTo>
                        <a:pt x="49" y="43"/>
                        <a:pt x="48" y="42"/>
                        <a:pt x="48" y="41"/>
                      </a:cubicBezTo>
                      <a:cubicBezTo>
                        <a:pt x="48" y="40"/>
                        <a:pt x="45" y="39"/>
                        <a:pt x="45" y="38"/>
                      </a:cubicBezTo>
                      <a:cubicBezTo>
                        <a:pt x="45" y="37"/>
                        <a:pt x="51" y="38"/>
                        <a:pt x="52" y="38"/>
                      </a:cubicBezTo>
                      <a:cubicBezTo>
                        <a:pt x="54" y="38"/>
                        <a:pt x="53" y="39"/>
                        <a:pt x="54" y="40"/>
                      </a:cubicBezTo>
                      <a:cubicBezTo>
                        <a:pt x="55" y="40"/>
                        <a:pt x="55" y="38"/>
                        <a:pt x="56" y="38"/>
                      </a:cubicBezTo>
                      <a:cubicBezTo>
                        <a:pt x="57" y="37"/>
                        <a:pt x="60" y="37"/>
                        <a:pt x="62" y="36"/>
                      </a:cubicBezTo>
                      <a:cubicBezTo>
                        <a:pt x="63" y="35"/>
                        <a:pt x="65" y="34"/>
                        <a:pt x="67" y="33"/>
                      </a:cubicBezTo>
                      <a:cubicBezTo>
                        <a:pt x="66" y="31"/>
                        <a:pt x="63" y="30"/>
                        <a:pt x="6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1" name="Freeform 619">
                  <a:extLst>
                    <a:ext uri="{FF2B5EF4-FFF2-40B4-BE49-F238E27FC236}">
                      <a16:creationId xmlns:a16="http://schemas.microsoft.com/office/drawing/2014/main" id="{A4CD8090-1E66-9A4E-9FAB-8172648314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30755" y="8641249"/>
                  <a:ext cx="242036" cy="356781"/>
                </a:xfrm>
                <a:custGeom>
                  <a:avLst/>
                  <a:gdLst>
                    <a:gd name="T0" fmla="*/ 22 w 26"/>
                    <a:gd name="T1" fmla="*/ 29 h 38"/>
                    <a:gd name="T2" fmla="*/ 18 w 26"/>
                    <a:gd name="T3" fmla="*/ 21 h 38"/>
                    <a:gd name="T4" fmla="*/ 20 w 26"/>
                    <a:gd name="T5" fmla="*/ 18 h 38"/>
                    <a:gd name="T6" fmla="*/ 22 w 26"/>
                    <a:gd name="T7" fmla="*/ 15 h 38"/>
                    <a:gd name="T8" fmla="*/ 22 w 26"/>
                    <a:gd name="T9" fmla="*/ 13 h 38"/>
                    <a:gd name="T10" fmla="*/ 20 w 26"/>
                    <a:gd name="T11" fmla="*/ 11 h 38"/>
                    <a:gd name="T12" fmla="*/ 16 w 26"/>
                    <a:gd name="T13" fmla="*/ 7 h 38"/>
                    <a:gd name="T14" fmla="*/ 9 w 26"/>
                    <a:gd name="T15" fmla="*/ 0 h 38"/>
                    <a:gd name="T16" fmla="*/ 5 w 26"/>
                    <a:gd name="T17" fmla="*/ 5 h 38"/>
                    <a:gd name="T18" fmla="*/ 6 w 26"/>
                    <a:gd name="T19" fmla="*/ 8 h 38"/>
                    <a:gd name="T20" fmla="*/ 3 w 26"/>
                    <a:gd name="T21" fmla="*/ 10 h 38"/>
                    <a:gd name="T22" fmla="*/ 4 w 26"/>
                    <a:gd name="T23" fmla="*/ 16 h 38"/>
                    <a:gd name="T24" fmla="*/ 7 w 26"/>
                    <a:gd name="T25" fmla="*/ 18 h 38"/>
                    <a:gd name="T26" fmla="*/ 8 w 26"/>
                    <a:gd name="T27" fmla="*/ 20 h 38"/>
                    <a:gd name="T28" fmla="*/ 8 w 26"/>
                    <a:gd name="T29" fmla="*/ 27 h 38"/>
                    <a:gd name="T30" fmla="*/ 11 w 26"/>
                    <a:gd name="T31" fmla="*/ 35 h 38"/>
                    <a:gd name="T32" fmla="*/ 17 w 26"/>
                    <a:gd name="T33" fmla="*/ 35 h 38"/>
                    <a:gd name="T34" fmla="*/ 21 w 26"/>
                    <a:gd name="T35" fmla="*/ 34 h 38"/>
                    <a:gd name="T36" fmla="*/ 26 w 26"/>
                    <a:gd name="T37" fmla="*/ 34 h 38"/>
                    <a:gd name="T38" fmla="*/ 22 w 26"/>
                    <a:gd name="T39" fmla="*/ 29 h 38"/>
                    <a:gd name="T40" fmla="*/ 22 w 26"/>
                    <a:gd name="T41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6" h="38">
                      <a:moveTo>
                        <a:pt x="22" y="29"/>
                      </a:moveTo>
                      <a:cubicBezTo>
                        <a:pt x="22" y="28"/>
                        <a:pt x="17" y="22"/>
                        <a:pt x="18" y="21"/>
                      </a:cubicBezTo>
                      <a:cubicBezTo>
                        <a:pt x="19" y="20"/>
                        <a:pt x="18" y="19"/>
                        <a:pt x="20" y="18"/>
                      </a:cubicBezTo>
                      <a:cubicBezTo>
                        <a:pt x="23" y="18"/>
                        <a:pt x="22" y="16"/>
                        <a:pt x="22" y="15"/>
                      </a:cubicBezTo>
                      <a:cubicBezTo>
                        <a:pt x="22" y="14"/>
                        <a:pt x="22" y="13"/>
                        <a:pt x="22" y="13"/>
                      </a:cubicBezTo>
                      <a:cubicBezTo>
                        <a:pt x="22" y="12"/>
                        <a:pt x="21" y="12"/>
                        <a:pt x="20" y="11"/>
                      </a:cubicBezTo>
                      <a:cubicBezTo>
                        <a:pt x="19" y="9"/>
                        <a:pt x="16" y="9"/>
                        <a:pt x="16" y="7"/>
                      </a:cubicBezTo>
                      <a:cubicBezTo>
                        <a:pt x="15" y="4"/>
                        <a:pt x="11" y="1"/>
                        <a:pt x="9" y="0"/>
                      </a:cubicBezTo>
                      <a:cubicBezTo>
                        <a:pt x="9" y="3"/>
                        <a:pt x="4" y="3"/>
                        <a:pt x="5" y="5"/>
                      </a:cubicBezTo>
                      <a:cubicBezTo>
                        <a:pt x="5" y="6"/>
                        <a:pt x="7" y="7"/>
                        <a:pt x="6" y="8"/>
                      </a:cubicBezTo>
                      <a:cubicBezTo>
                        <a:pt x="5" y="8"/>
                        <a:pt x="3" y="9"/>
                        <a:pt x="3" y="10"/>
                      </a:cubicBezTo>
                      <a:cubicBezTo>
                        <a:pt x="0" y="11"/>
                        <a:pt x="2" y="14"/>
                        <a:pt x="4" y="16"/>
                      </a:cubicBezTo>
                      <a:cubicBezTo>
                        <a:pt x="5" y="17"/>
                        <a:pt x="5" y="18"/>
                        <a:pt x="7" y="18"/>
                      </a:cubicBezTo>
                      <a:cubicBezTo>
                        <a:pt x="8" y="18"/>
                        <a:pt x="7" y="19"/>
                        <a:pt x="8" y="20"/>
                      </a:cubicBezTo>
                      <a:cubicBezTo>
                        <a:pt x="10" y="23"/>
                        <a:pt x="9" y="24"/>
                        <a:pt x="8" y="27"/>
                      </a:cubicBezTo>
                      <a:cubicBezTo>
                        <a:pt x="8" y="30"/>
                        <a:pt x="10" y="33"/>
                        <a:pt x="11" y="35"/>
                      </a:cubicBezTo>
                      <a:cubicBezTo>
                        <a:pt x="14" y="38"/>
                        <a:pt x="15" y="35"/>
                        <a:pt x="17" y="35"/>
                      </a:cubicBezTo>
                      <a:cubicBezTo>
                        <a:pt x="19" y="35"/>
                        <a:pt x="20" y="34"/>
                        <a:pt x="21" y="34"/>
                      </a:cubicBezTo>
                      <a:cubicBezTo>
                        <a:pt x="23" y="33"/>
                        <a:pt x="24" y="33"/>
                        <a:pt x="26" y="34"/>
                      </a:cubicBezTo>
                      <a:cubicBezTo>
                        <a:pt x="25" y="32"/>
                        <a:pt x="24" y="30"/>
                        <a:pt x="22" y="29"/>
                      </a:cubicBezTo>
                      <a:cubicBezTo>
                        <a:pt x="21" y="27"/>
                        <a:pt x="23" y="29"/>
                        <a:pt x="22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2" name="Freeform 620">
                  <a:extLst>
                    <a:ext uri="{FF2B5EF4-FFF2-40B4-BE49-F238E27FC236}">
                      <a16:creationId xmlns:a16="http://schemas.microsoft.com/office/drawing/2014/main" id="{1D3F20B9-0482-C04C-9D97-5EDBA1CB5D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86806" y="8752743"/>
                  <a:ext cx="207005" cy="216615"/>
                </a:xfrm>
                <a:custGeom>
                  <a:avLst/>
                  <a:gdLst>
                    <a:gd name="T0" fmla="*/ 19 w 22"/>
                    <a:gd name="T1" fmla="*/ 7 h 23"/>
                    <a:gd name="T2" fmla="*/ 22 w 22"/>
                    <a:gd name="T3" fmla="*/ 2 h 23"/>
                    <a:gd name="T4" fmla="*/ 12 w 22"/>
                    <a:gd name="T5" fmla="*/ 2 h 23"/>
                    <a:gd name="T6" fmla="*/ 9 w 22"/>
                    <a:gd name="T7" fmla="*/ 0 h 23"/>
                    <a:gd name="T8" fmla="*/ 5 w 22"/>
                    <a:gd name="T9" fmla="*/ 1 h 23"/>
                    <a:gd name="T10" fmla="*/ 4 w 22"/>
                    <a:gd name="T11" fmla="*/ 6 h 23"/>
                    <a:gd name="T12" fmla="*/ 1 w 22"/>
                    <a:gd name="T13" fmla="*/ 10 h 23"/>
                    <a:gd name="T14" fmla="*/ 4 w 22"/>
                    <a:gd name="T15" fmla="*/ 15 h 23"/>
                    <a:gd name="T16" fmla="*/ 9 w 22"/>
                    <a:gd name="T17" fmla="*/ 22 h 23"/>
                    <a:gd name="T18" fmla="*/ 12 w 22"/>
                    <a:gd name="T19" fmla="*/ 19 h 23"/>
                    <a:gd name="T20" fmla="*/ 16 w 22"/>
                    <a:gd name="T21" fmla="*/ 18 h 23"/>
                    <a:gd name="T22" fmla="*/ 19 w 22"/>
                    <a:gd name="T23" fmla="*/ 19 h 23"/>
                    <a:gd name="T24" fmla="*/ 20 w 22"/>
                    <a:gd name="T25" fmla="*/ 14 h 23"/>
                    <a:gd name="T26" fmla="*/ 19 w 22"/>
                    <a:gd name="T27" fmla="*/ 7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3">
                      <a:moveTo>
                        <a:pt x="19" y="7"/>
                      </a:moveTo>
                      <a:cubicBezTo>
                        <a:pt x="19" y="5"/>
                        <a:pt x="21" y="3"/>
                        <a:pt x="22" y="2"/>
                      </a:cubicBezTo>
                      <a:cubicBezTo>
                        <a:pt x="19" y="1"/>
                        <a:pt x="14" y="0"/>
                        <a:pt x="12" y="2"/>
                      </a:cubicBezTo>
                      <a:cubicBezTo>
                        <a:pt x="10" y="3"/>
                        <a:pt x="9" y="1"/>
                        <a:pt x="9" y="0"/>
                      </a:cubicBezTo>
                      <a:cubicBezTo>
                        <a:pt x="8" y="0"/>
                        <a:pt x="7" y="2"/>
                        <a:pt x="5" y="1"/>
                      </a:cubicBezTo>
                      <a:cubicBezTo>
                        <a:pt x="5" y="2"/>
                        <a:pt x="7" y="6"/>
                        <a:pt x="4" y="6"/>
                      </a:cubicBezTo>
                      <a:cubicBezTo>
                        <a:pt x="2" y="7"/>
                        <a:pt x="0" y="8"/>
                        <a:pt x="1" y="10"/>
                      </a:cubicBezTo>
                      <a:cubicBezTo>
                        <a:pt x="2" y="12"/>
                        <a:pt x="3" y="13"/>
                        <a:pt x="4" y="15"/>
                      </a:cubicBezTo>
                      <a:cubicBezTo>
                        <a:pt x="5" y="17"/>
                        <a:pt x="7" y="19"/>
                        <a:pt x="9" y="22"/>
                      </a:cubicBezTo>
                      <a:cubicBezTo>
                        <a:pt x="12" y="23"/>
                        <a:pt x="10" y="19"/>
                        <a:pt x="12" y="19"/>
                      </a:cubicBezTo>
                      <a:cubicBezTo>
                        <a:pt x="14" y="19"/>
                        <a:pt x="15" y="19"/>
                        <a:pt x="16" y="18"/>
                      </a:cubicBezTo>
                      <a:cubicBezTo>
                        <a:pt x="17" y="18"/>
                        <a:pt x="17" y="20"/>
                        <a:pt x="19" y="19"/>
                      </a:cubicBezTo>
                      <a:cubicBezTo>
                        <a:pt x="20" y="17"/>
                        <a:pt x="21" y="16"/>
                        <a:pt x="20" y="14"/>
                      </a:cubicBezTo>
                      <a:cubicBezTo>
                        <a:pt x="20" y="12"/>
                        <a:pt x="19" y="9"/>
                        <a:pt x="19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3" name="Freeform 621">
                  <a:extLst>
                    <a:ext uri="{FF2B5EF4-FFF2-40B4-BE49-F238E27FC236}">
                      <a16:creationId xmlns:a16="http://schemas.microsoft.com/office/drawing/2014/main" id="{DDB16DCD-B9F8-6040-B1CC-2CE5D8B167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55597" y="8771859"/>
                  <a:ext cx="149682" cy="168837"/>
                </a:xfrm>
                <a:custGeom>
                  <a:avLst/>
                  <a:gdLst>
                    <a:gd name="T0" fmla="*/ 12 w 16"/>
                    <a:gd name="T1" fmla="*/ 5 h 18"/>
                    <a:gd name="T2" fmla="*/ 5 w 16"/>
                    <a:gd name="T3" fmla="*/ 1 h 18"/>
                    <a:gd name="T4" fmla="*/ 1 w 16"/>
                    <a:gd name="T5" fmla="*/ 6 h 18"/>
                    <a:gd name="T6" fmla="*/ 2 w 16"/>
                    <a:gd name="T7" fmla="*/ 12 h 18"/>
                    <a:gd name="T8" fmla="*/ 0 w 16"/>
                    <a:gd name="T9" fmla="*/ 17 h 18"/>
                    <a:gd name="T10" fmla="*/ 4 w 16"/>
                    <a:gd name="T11" fmla="*/ 17 h 18"/>
                    <a:gd name="T12" fmla="*/ 9 w 16"/>
                    <a:gd name="T13" fmla="*/ 17 h 18"/>
                    <a:gd name="T14" fmla="*/ 16 w 16"/>
                    <a:gd name="T15" fmla="*/ 8 h 18"/>
                    <a:gd name="T16" fmla="*/ 12 w 16"/>
                    <a:gd name="T17" fmla="*/ 5 h 18"/>
                    <a:gd name="T18" fmla="*/ 12 w 16"/>
                    <a:gd name="T19" fmla="*/ 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8">
                      <a:moveTo>
                        <a:pt x="12" y="5"/>
                      </a:moveTo>
                      <a:cubicBezTo>
                        <a:pt x="10" y="3"/>
                        <a:pt x="8" y="1"/>
                        <a:pt x="5" y="1"/>
                      </a:cubicBezTo>
                      <a:cubicBezTo>
                        <a:pt x="3" y="0"/>
                        <a:pt x="0" y="4"/>
                        <a:pt x="1" y="6"/>
                      </a:cubicBezTo>
                      <a:cubicBezTo>
                        <a:pt x="1" y="8"/>
                        <a:pt x="2" y="10"/>
                        <a:pt x="2" y="12"/>
                      </a:cubicBezTo>
                      <a:cubicBezTo>
                        <a:pt x="3" y="14"/>
                        <a:pt x="1" y="16"/>
                        <a:pt x="0" y="17"/>
                      </a:cubicBezTo>
                      <a:cubicBezTo>
                        <a:pt x="1" y="18"/>
                        <a:pt x="3" y="17"/>
                        <a:pt x="4" y="17"/>
                      </a:cubicBezTo>
                      <a:cubicBezTo>
                        <a:pt x="6" y="17"/>
                        <a:pt x="7" y="18"/>
                        <a:pt x="9" y="17"/>
                      </a:cubicBezTo>
                      <a:cubicBezTo>
                        <a:pt x="12" y="16"/>
                        <a:pt x="13" y="10"/>
                        <a:pt x="16" y="8"/>
                      </a:cubicBezTo>
                      <a:cubicBezTo>
                        <a:pt x="14" y="7"/>
                        <a:pt x="13" y="6"/>
                        <a:pt x="12" y="5"/>
                      </a:cubicBezTo>
                      <a:cubicBezTo>
                        <a:pt x="10" y="4"/>
                        <a:pt x="13" y="6"/>
                        <a:pt x="12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4" name="Freeform 622">
                  <a:extLst>
                    <a:ext uri="{FF2B5EF4-FFF2-40B4-BE49-F238E27FC236}">
                      <a16:creationId xmlns:a16="http://schemas.microsoft.com/office/drawing/2014/main" id="{49C4D4A1-3CB2-254C-8A9E-8FD9970AFE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21203" y="8453302"/>
                  <a:ext cx="754779" cy="786831"/>
                </a:xfrm>
                <a:custGeom>
                  <a:avLst/>
                  <a:gdLst>
                    <a:gd name="T0" fmla="*/ 76 w 81"/>
                    <a:gd name="T1" fmla="*/ 39 h 84"/>
                    <a:gd name="T2" fmla="*/ 74 w 81"/>
                    <a:gd name="T3" fmla="*/ 32 h 84"/>
                    <a:gd name="T4" fmla="*/ 69 w 81"/>
                    <a:gd name="T5" fmla="*/ 33 h 84"/>
                    <a:gd name="T6" fmla="*/ 58 w 81"/>
                    <a:gd name="T7" fmla="*/ 28 h 84"/>
                    <a:gd name="T8" fmla="*/ 53 w 81"/>
                    <a:gd name="T9" fmla="*/ 20 h 84"/>
                    <a:gd name="T10" fmla="*/ 50 w 81"/>
                    <a:gd name="T11" fmla="*/ 15 h 84"/>
                    <a:gd name="T12" fmla="*/ 56 w 81"/>
                    <a:gd name="T13" fmla="*/ 5 h 84"/>
                    <a:gd name="T14" fmla="*/ 56 w 81"/>
                    <a:gd name="T15" fmla="*/ 1 h 84"/>
                    <a:gd name="T16" fmla="*/ 44 w 81"/>
                    <a:gd name="T17" fmla="*/ 8 h 84"/>
                    <a:gd name="T18" fmla="*/ 36 w 81"/>
                    <a:gd name="T19" fmla="*/ 16 h 84"/>
                    <a:gd name="T20" fmla="*/ 31 w 81"/>
                    <a:gd name="T21" fmla="*/ 23 h 84"/>
                    <a:gd name="T22" fmla="*/ 25 w 81"/>
                    <a:gd name="T23" fmla="*/ 17 h 84"/>
                    <a:gd name="T24" fmla="*/ 7 w 81"/>
                    <a:gd name="T25" fmla="*/ 18 h 84"/>
                    <a:gd name="T26" fmla="*/ 1 w 81"/>
                    <a:gd name="T27" fmla="*/ 16 h 84"/>
                    <a:gd name="T28" fmla="*/ 1 w 81"/>
                    <a:gd name="T29" fmla="*/ 21 h 84"/>
                    <a:gd name="T30" fmla="*/ 8 w 81"/>
                    <a:gd name="T31" fmla="*/ 24 h 84"/>
                    <a:gd name="T32" fmla="*/ 11 w 81"/>
                    <a:gd name="T33" fmla="*/ 26 h 84"/>
                    <a:gd name="T34" fmla="*/ 13 w 81"/>
                    <a:gd name="T35" fmla="*/ 23 h 84"/>
                    <a:gd name="T36" fmla="*/ 20 w 81"/>
                    <a:gd name="T37" fmla="*/ 18 h 84"/>
                    <a:gd name="T38" fmla="*/ 24 w 81"/>
                    <a:gd name="T39" fmla="*/ 20 h 84"/>
                    <a:gd name="T40" fmla="*/ 25 w 81"/>
                    <a:gd name="T41" fmla="*/ 26 h 84"/>
                    <a:gd name="T42" fmla="*/ 28 w 81"/>
                    <a:gd name="T43" fmla="*/ 42 h 84"/>
                    <a:gd name="T44" fmla="*/ 28 w 81"/>
                    <a:gd name="T45" fmla="*/ 47 h 84"/>
                    <a:gd name="T46" fmla="*/ 22 w 81"/>
                    <a:gd name="T47" fmla="*/ 53 h 84"/>
                    <a:gd name="T48" fmla="*/ 26 w 81"/>
                    <a:gd name="T49" fmla="*/ 58 h 84"/>
                    <a:gd name="T50" fmla="*/ 34 w 81"/>
                    <a:gd name="T51" fmla="*/ 61 h 84"/>
                    <a:gd name="T52" fmla="*/ 41 w 81"/>
                    <a:gd name="T53" fmla="*/ 64 h 84"/>
                    <a:gd name="T54" fmla="*/ 54 w 81"/>
                    <a:gd name="T55" fmla="*/ 76 h 84"/>
                    <a:gd name="T56" fmla="*/ 60 w 81"/>
                    <a:gd name="T57" fmla="*/ 75 h 84"/>
                    <a:gd name="T58" fmla="*/ 64 w 81"/>
                    <a:gd name="T59" fmla="*/ 80 h 84"/>
                    <a:gd name="T60" fmla="*/ 65 w 81"/>
                    <a:gd name="T61" fmla="*/ 84 h 84"/>
                    <a:gd name="T62" fmla="*/ 65 w 81"/>
                    <a:gd name="T63" fmla="*/ 63 h 84"/>
                    <a:gd name="T64" fmla="*/ 70 w 81"/>
                    <a:gd name="T65" fmla="*/ 58 h 84"/>
                    <a:gd name="T66" fmla="*/ 66 w 81"/>
                    <a:gd name="T67" fmla="*/ 55 h 84"/>
                    <a:gd name="T68" fmla="*/ 79 w 81"/>
                    <a:gd name="T69" fmla="*/ 53 h 84"/>
                    <a:gd name="T70" fmla="*/ 77 w 81"/>
                    <a:gd name="T71" fmla="*/ 48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81" h="84">
                      <a:moveTo>
                        <a:pt x="77" y="48"/>
                      </a:moveTo>
                      <a:cubicBezTo>
                        <a:pt x="81" y="45"/>
                        <a:pt x="76" y="42"/>
                        <a:pt x="76" y="39"/>
                      </a:cubicBezTo>
                      <a:cubicBezTo>
                        <a:pt x="76" y="37"/>
                        <a:pt x="78" y="35"/>
                        <a:pt x="78" y="33"/>
                      </a:cubicBezTo>
                      <a:cubicBezTo>
                        <a:pt x="79" y="30"/>
                        <a:pt x="75" y="32"/>
                        <a:pt x="74" y="32"/>
                      </a:cubicBezTo>
                      <a:cubicBezTo>
                        <a:pt x="73" y="32"/>
                        <a:pt x="72" y="32"/>
                        <a:pt x="71" y="32"/>
                      </a:cubicBezTo>
                      <a:cubicBezTo>
                        <a:pt x="70" y="32"/>
                        <a:pt x="70" y="33"/>
                        <a:pt x="69" y="33"/>
                      </a:cubicBezTo>
                      <a:cubicBezTo>
                        <a:pt x="68" y="33"/>
                        <a:pt x="67" y="30"/>
                        <a:pt x="66" y="30"/>
                      </a:cubicBezTo>
                      <a:cubicBezTo>
                        <a:pt x="64" y="26"/>
                        <a:pt x="62" y="28"/>
                        <a:pt x="58" y="28"/>
                      </a:cubicBezTo>
                      <a:cubicBezTo>
                        <a:pt x="56" y="28"/>
                        <a:pt x="55" y="28"/>
                        <a:pt x="54" y="26"/>
                      </a:cubicBezTo>
                      <a:cubicBezTo>
                        <a:pt x="53" y="24"/>
                        <a:pt x="56" y="22"/>
                        <a:pt x="53" y="20"/>
                      </a:cubicBezTo>
                      <a:cubicBezTo>
                        <a:pt x="52" y="19"/>
                        <a:pt x="52" y="17"/>
                        <a:pt x="50" y="17"/>
                      </a:cubicBezTo>
                      <a:cubicBezTo>
                        <a:pt x="48" y="17"/>
                        <a:pt x="49" y="17"/>
                        <a:pt x="50" y="15"/>
                      </a:cubicBezTo>
                      <a:cubicBezTo>
                        <a:pt x="51" y="13"/>
                        <a:pt x="50" y="11"/>
                        <a:pt x="51" y="9"/>
                      </a:cubicBezTo>
                      <a:cubicBezTo>
                        <a:pt x="52" y="7"/>
                        <a:pt x="54" y="6"/>
                        <a:pt x="56" y="5"/>
                      </a:cubicBezTo>
                      <a:cubicBezTo>
                        <a:pt x="57" y="4"/>
                        <a:pt x="59" y="4"/>
                        <a:pt x="60" y="2"/>
                      </a:cubicBezTo>
                      <a:cubicBezTo>
                        <a:pt x="60" y="0"/>
                        <a:pt x="56" y="0"/>
                        <a:pt x="56" y="1"/>
                      </a:cubicBezTo>
                      <a:cubicBezTo>
                        <a:pt x="54" y="3"/>
                        <a:pt x="51" y="6"/>
                        <a:pt x="48" y="6"/>
                      </a:cubicBezTo>
                      <a:cubicBezTo>
                        <a:pt x="45" y="6"/>
                        <a:pt x="45" y="6"/>
                        <a:pt x="44" y="8"/>
                      </a:cubicBezTo>
                      <a:cubicBezTo>
                        <a:pt x="43" y="10"/>
                        <a:pt x="43" y="7"/>
                        <a:pt x="41" y="7"/>
                      </a:cubicBezTo>
                      <a:cubicBezTo>
                        <a:pt x="37" y="8"/>
                        <a:pt x="39" y="14"/>
                        <a:pt x="36" y="16"/>
                      </a:cubicBezTo>
                      <a:cubicBezTo>
                        <a:pt x="35" y="17"/>
                        <a:pt x="33" y="18"/>
                        <a:pt x="32" y="20"/>
                      </a:cubicBezTo>
                      <a:cubicBezTo>
                        <a:pt x="32" y="20"/>
                        <a:pt x="32" y="23"/>
                        <a:pt x="31" y="23"/>
                      </a:cubicBezTo>
                      <a:cubicBezTo>
                        <a:pt x="30" y="21"/>
                        <a:pt x="29" y="20"/>
                        <a:pt x="28" y="19"/>
                      </a:cubicBezTo>
                      <a:cubicBezTo>
                        <a:pt x="27" y="17"/>
                        <a:pt x="26" y="17"/>
                        <a:pt x="25" y="17"/>
                      </a:cubicBezTo>
                      <a:cubicBezTo>
                        <a:pt x="21" y="16"/>
                        <a:pt x="19" y="13"/>
                        <a:pt x="15" y="16"/>
                      </a:cubicBezTo>
                      <a:cubicBezTo>
                        <a:pt x="13" y="17"/>
                        <a:pt x="9" y="20"/>
                        <a:pt x="7" y="18"/>
                      </a:cubicBezTo>
                      <a:cubicBezTo>
                        <a:pt x="6" y="17"/>
                        <a:pt x="5" y="17"/>
                        <a:pt x="4" y="16"/>
                      </a:cubicBezTo>
                      <a:cubicBezTo>
                        <a:pt x="2" y="16"/>
                        <a:pt x="3" y="14"/>
                        <a:pt x="1" y="16"/>
                      </a:cubicBezTo>
                      <a:cubicBezTo>
                        <a:pt x="0" y="17"/>
                        <a:pt x="1" y="17"/>
                        <a:pt x="2" y="18"/>
                      </a:cubicBezTo>
                      <a:cubicBezTo>
                        <a:pt x="2" y="19"/>
                        <a:pt x="1" y="20"/>
                        <a:pt x="1" y="21"/>
                      </a:cubicBezTo>
                      <a:cubicBezTo>
                        <a:pt x="3" y="21"/>
                        <a:pt x="5" y="22"/>
                        <a:pt x="6" y="22"/>
                      </a:cubicBezTo>
                      <a:cubicBezTo>
                        <a:pt x="7" y="23"/>
                        <a:pt x="8" y="23"/>
                        <a:pt x="8" y="24"/>
                      </a:cubicBezTo>
                      <a:cubicBezTo>
                        <a:pt x="9" y="25"/>
                        <a:pt x="9" y="24"/>
                        <a:pt x="10" y="24"/>
                      </a:cubicBezTo>
                      <a:cubicBezTo>
                        <a:pt x="10" y="23"/>
                        <a:pt x="10" y="26"/>
                        <a:pt x="11" y="26"/>
                      </a:cubicBezTo>
                      <a:cubicBezTo>
                        <a:pt x="12" y="27"/>
                        <a:pt x="13" y="26"/>
                        <a:pt x="15" y="25"/>
                      </a:cubicBezTo>
                      <a:cubicBezTo>
                        <a:pt x="16" y="25"/>
                        <a:pt x="13" y="23"/>
                        <a:pt x="13" y="23"/>
                      </a:cubicBezTo>
                      <a:cubicBezTo>
                        <a:pt x="13" y="22"/>
                        <a:pt x="16" y="20"/>
                        <a:pt x="16" y="19"/>
                      </a:cubicBezTo>
                      <a:cubicBezTo>
                        <a:pt x="17" y="18"/>
                        <a:pt x="19" y="17"/>
                        <a:pt x="20" y="18"/>
                      </a:cubicBezTo>
                      <a:cubicBezTo>
                        <a:pt x="21" y="18"/>
                        <a:pt x="23" y="19"/>
                        <a:pt x="23" y="19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4" y="21"/>
                        <a:pt x="23" y="22"/>
                        <a:pt x="23" y="22"/>
                      </a:cubicBezTo>
                      <a:cubicBezTo>
                        <a:pt x="23" y="23"/>
                        <a:pt x="25" y="25"/>
                        <a:pt x="25" y="26"/>
                      </a:cubicBezTo>
                      <a:cubicBezTo>
                        <a:pt x="27" y="29"/>
                        <a:pt x="29" y="29"/>
                        <a:pt x="29" y="33"/>
                      </a:cubicBezTo>
                      <a:cubicBezTo>
                        <a:pt x="29" y="36"/>
                        <a:pt x="29" y="39"/>
                        <a:pt x="28" y="42"/>
                      </a:cubicBezTo>
                      <a:cubicBezTo>
                        <a:pt x="28" y="43"/>
                        <a:pt x="30" y="43"/>
                        <a:pt x="30" y="44"/>
                      </a:cubicBezTo>
                      <a:cubicBezTo>
                        <a:pt x="29" y="45"/>
                        <a:pt x="28" y="46"/>
                        <a:pt x="28" y="47"/>
                      </a:cubicBezTo>
                      <a:cubicBezTo>
                        <a:pt x="27" y="48"/>
                        <a:pt x="27" y="50"/>
                        <a:pt x="26" y="50"/>
                      </a:cubicBezTo>
                      <a:cubicBezTo>
                        <a:pt x="24" y="51"/>
                        <a:pt x="22" y="50"/>
                        <a:pt x="22" y="53"/>
                      </a:cubicBezTo>
                      <a:cubicBezTo>
                        <a:pt x="22" y="55"/>
                        <a:pt x="19" y="55"/>
                        <a:pt x="22" y="56"/>
                      </a:cubicBezTo>
                      <a:cubicBezTo>
                        <a:pt x="23" y="57"/>
                        <a:pt x="24" y="57"/>
                        <a:pt x="26" y="58"/>
                      </a:cubicBezTo>
                      <a:cubicBezTo>
                        <a:pt x="27" y="59"/>
                        <a:pt x="28" y="60"/>
                        <a:pt x="29" y="61"/>
                      </a:cubicBezTo>
                      <a:cubicBezTo>
                        <a:pt x="31" y="62"/>
                        <a:pt x="32" y="61"/>
                        <a:pt x="34" y="61"/>
                      </a:cubicBezTo>
                      <a:cubicBezTo>
                        <a:pt x="35" y="61"/>
                        <a:pt x="36" y="62"/>
                        <a:pt x="38" y="63"/>
                      </a:cubicBezTo>
                      <a:cubicBezTo>
                        <a:pt x="39" y="63"/>
                        <a:pt x="40" y="63"/>
                        <a:pt x="41" y="64"/>
                      </a:cubicBezTo>
                      <a:cubicBezTo>
                        <a:pt x="44" y="66"/>
                        <a:pt x="46" y="68"/>
                        <a:pt x="48" y="71"/>
                      </a:cubicBezTo>
                      <a:cubicBezTo>
                        <a:pt x="49" y="74"/>
                        <a:pt x="50" y="75"/>
                        <a:pt x="54" y="76"/>
                      </a:cubicBezTo>
                      <a:cubicBezTo>
                        <a:pt x="55" y="76"/>
                        <a:pt x="56" y="75"/>
                        <a:pt x="57" y="74"/>
                      </a:cubicBezTo>
                      <a:cubicBezTo>
                        <a:pt x="58" y="74"/>
                        <a:pt x="59" y="76"/>
                        <a:pt x="60" y="75"/>
                      </a:cubicBezTo>
                      <a:cubicBezTo>
                        <a:pt x="62" y="74"/>
                        <a:pt x="64" y="75"/>
                        <a:pt x="65" y="76"/>
                      </a:cubicBezTo>
                      <a:cubicBezTo>
                        <a:pt x="65" y="77"/>
                        <a:pt x="64" y="79"/>
                        <a:pt x="64" y="80"/>
                      </a:cubicBezTo>
                      <a:cubicBezTo>
                        <a:pt x="63" y="81"/>
                        <a:pt x="62" y="81"/>
                        <a:pt x="64" y="82"/>
                      </a:cubicBezTo>
                      <a:cubicBezTo>
                        <a:pt x="64" y="82"/>
                        <a:pt x="66" y="84"/>
                        <a:pt x="65" y="84"/>
                      </a:cubicBezTo>
                      <a:cubicBezTo>
                        <a:pt x="67" y="84"/>
                        <a:pt x="68" y="73"/>
                        <a:pt x="69" y="71"/>
                      </a:cubicBezTo>
                      <a:cubicBezTo>
                        <a:pt x="69" y="67"/>
                        <a:pt x="66" y="66"/>
                        <a:pt x="65" y="63"/>
                      </a:cubicBezTo>
                      <a:cubicBezTo>
                        <a:pt x="65" y="61"/>
                        <a:pt x="65" y="60"/>
                        <a:pt x="66" y="60"/>
                      </a:cubicBezTo>
                      <a:cubicBezTo>
                        <a:pt x="67" y="60"/>
                        <a:pt x="70" y="59"/>
                        <a:pt x="70" y="58"/>
                      </a:cubicBezTo>
                      <a:cubicBezTo>
                        <a:pt x="69" y="58"/>
                        <a:pt x="67" y="58"/>
                        <a:pt x="67" y="57"/>
                      </a:cubicBezTo>
                      <a:cubicBezTo>
                        <a:pt x="66" y="57"/>
                        <a:pt x="66" y="55"/>
                        <a:pt x="66" y="55"/>
                      </a:cubicBezTo>
                      <a:cubicBezTo>
                        <a:pt x="68" y="55"/>
                        <a:pt x="70" y="55"/>
                        <a:pt x="72" y="55"/>
                      </a:cubicBezTo>
                      <a:cubicBezTo>
                        <a:pt x="73" y="55"/>
                        <a:pt x="79" y="52"/>
                        <a:pt x="79" y="53"/>
                      </a:cubicBezTo>
                      <a:cubicBezTo>
                        <a:pt x="79" y="51"/>
                        <a:pt x="76" y="48"/>
                        <a:pt x="77" y="48"/>
                      </a:cubicBezTo>
                      <a:cubicBezTo>
                        <a:pt x="78" y="47"/>
                        <a:pt x="76" y="48"/>
                        <a:pt x="77" y="4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5" name="Freeform 623">
                  <a:extLst>
                    <a:ext uri="{FF2B5EF4-FFF2-40B4-BE49-F238E27FC236}">
                      <a16:creationId xmlns:a16="http://schemas.microsoft.com/office/drawing/2014/main" id="{51C2EBDC-FC1A-344C-A761-D17C19BA67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23112" y="8978916"/>
                  <a:ext cx="261145" cy="309000"/>
                </a:xfrm>
                <a:custGeom>
                  <a:avLst/>
                  <a:gdLst>
                    <a:gd name="T0" fmla="*/ 20 w 28"/>
                    <a:gd name="T1" fmla="*/ 6 h 33"/>
                    <a:gd name="T2" fmla="*/ 15 w 28"/>
                    <a:gd name="T3" fmla="*/ 3 h 33"/>
                    <a:gd name="T4" fmla="*/ 10 w 28"/>
                    <a:gd name="T5" fmla="*/ 0 h 33"/>
                    <a:gd name="T6" fmla="*/ 4 w 28"/>
                    <a:gd name="T7" fmla="*/ 4 h 33"/>
                    <a:gd name="T8" fmla="*/ 3 w 28"/>
                    <a:gd name="T9" fmla="*/ 7 h 33"/>
                    <a:gd name="T10" fmla="*/ 2 w 28"/>
                    <a:gd name="T11" fmla="*/ 10 h 33"/>
                    <a:gd name="T12" fmla="*/ 0 w 28"/>
                    <a:gd name="T13" fmla="*/ 13 h 33"/>
                    <a:gd name="T14" fmla="*/ 0 w 28"/>
                    <a:gd name="T15" fmla="*/ 15 h 33"/>
                    <a:gd name="T16" fmla="*/ 0 w 28"/>
                    <a:gd name="T17" fmla="*/ 18 h 33"/>
                    <a:gd name="T18" fmla="*/ 2 w 28"/>
                    <a:gd name="T19" fmla="*/ 20 h 33"/>
                    <a:gd name="T20" fmla="*/ 5 w 28"/>
                    <a:gd name="T21" fmla="*/ 18 h 33"/>
                    <a:gd name="T22" fmla="*/ 5 w 28"/>
                    <a:gd name="T23" fmla="*/ 20 h 33"/>
                    <a:gd name="T24" fmla="*/ 3 w 28"/>
                    <a:gd name="T25" fmla="*/ 24 h 33"/>
                    <a:gd name="T26" fmla="*/ 3 w 28"/>
                    <a:gd name="T27" fmla="*/ 26 h 33"/>
                    <a:gd name="T28" fmla="*/ 3 w 28"/>
                    <a:gd name="T29" fmla="*/ 28 h 33"/>
                    <a:gd name="T30" fmla="*/ 8 w 28"/>
                    <a:gd name="T31" fmla="*/ 32 h 33"/>
                    <a:gd name="T32" fmla="*/ 11 w 28"/>
                    <a:gd name="T33" fmla="*/ 29 h 33"/>
                    <a:gd name="T34" fmla="*/ 16 w 28"/>
                    <a:gd name="T35" fmla="*/ 22 h 33"/>
                    <a:gd name="T36" fmla="*/ 22 w 28"/>
                    <a:gd name="T37" fmla="*/ 19 h 33"/>
                    <a:gd name="T38" fmla="*/ 27 w 28"/>
                    <a:gd name="T39" fmla="*/ 13 h 33"/>
                    <a:gd name="T40" fmla="*/ 27 w 28"/>
                    <a:gd name="T41" fmla="*/ 8 h 33"/>
                    <a:gd name="T42" fmla="*/ 24 w 28"/>
                    <a:gd name="T43" fmla="*/ 5 h 33"/>
                    <a:gd name="T44" fmla="*/ 20 w 28"/>
                    <a:gd name="T45" fmla="*/ 6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" h="33">
                      <a:moveTo>
                        <a:pt x="20" y="6"/>
                      </a:moveTo>
                      <a:cubicBezTo>
                        <a:pt x="18" y="6"/>
                        <a:pt x="17" y="4"/>
                        <a:pt x="15" y="3"/>
                      </a:cubicBezTo>
                      <a:cubicBezTo>
                        <a:pt x="14" y="2"/>
                        <a:pt x="12" y="0"/>
                        <a:pt x="10" y="0"/>
                      </a:cubicBezTo>
                      <a:cubicBezTo>
                        <a:pt x="10" y="3"/>
                        <a:pt x="4" y="1"/>
                        <a:pt x="4" y="4"/>
                      </a:cubicBezTo>
                      <a:cubicBezTo>
                        <a:pt x="4" y="6"/>
                        <a:pt x="4" y="6"/>
                        <a:pt x="3" y="7"/>
                      </a:cubicBezTo>
                      <a:cubicBezTo>
                        <a:pt x="1" y="8"/>
                        <a:pt x="2" y="9"/>
                        <a:pt x="2" y="10"/>
                      </a:cubicBezTo>
                      <a:cubicBezTo>
                        <a:pt x="2" y="11"/>
                        <a:pt x="1" y="12"/>
                        <a:pt x="0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1" y="16"/>
                        <a:pt x="0" y="17"/>
                        <a:pt x="0" y="18"/>
                      </a:cubicBezTo>
                      <a:cubicBezTo>
                        <a:pt x="0" y="18"/>
                        <a:pt x="1" y="21"/>
                        <a:pt x="2" y="20"/>
                      </a:cubicBezTo>
                      <a:cubicBezTo>
                        <a:pt x="4" y="20"/>
                        <a:pt x="4" y="18"/>
                        <a:pt x="5" y="18"/>
                      </a:cubicBezTo>
                      <a:cubicBezTo>
                        <a:pt x="4" y="18"/>
                        <a:pt x="6" y="20"/>
                        <a:pt x="5" y="20"/>
                      </a:cubicBezTo>
                      <a:cubicBezTo>
                        <a:pt x="5" y="22"/>
                        <a:pt x="5" y="23"/>
                        <a:pt x="3" y="24"/>
                      </a:cubicBezTo>
                      <a:cubicBezTo>
                        <a:pt x="3" y="24"/>
                        <a:pt x="4" y="26"/>
                        <a:pt x="3" y="26"/>
                      </a:cubicBezTo>
                      <a:cubicBezTo>
                        <a:pt x="3" y="27"/>
                        <a:pt x="2" y="27"/>
                        <a:pt x="3" y="28"/>
                      </a:cubicBezTo>
                      <a:cubicBezTo>
                        <a:pt x="5" y="29"/>
                        <a:pt x="6" y="29"/>
                        <a:pt x="8" y="32"/>
                      </a:cubicBezTo>
                      <a:cubicBezTo>
                        <a:pt x="9" y="33"/>
                        <a:pt x="10" y="29"/>
                        <a:pt x="11" y="29"/>
                      </a:cubicBezTo>
                      <a:cubicBezTo>
                        <a:pt x="12" y="26"/>
                        <a:pt x="13" y="23"/>
                        <a:pt x="16" y="22"/>
                      </a:cubicBezTo>
                      <a:cubicBezTo>
                        <a:pt x="18" y="21"/>
                        <a:pt x="20" y="21"/>
                        <a:pt x="22" y="19"/>
                      </a:cubicBezTo>
                      <a:cubicBezTo>
                        <a:pt x="24" y="18"/>
                        <a:pt x="26" y="16"/>
                        <a:pt x="27" y="13"/>
                      </a:cubicBezTo>
                      <a:cubicBezTo>
                        <a:pt x="27" y="11"/>
                        <a:pt x="28" y="10"/>
                        <a:pt x="27" y="8"/>
                      </a:cubicBezTo>
                      <a:cubicBezTo>
                        <a:pt x="26" y="7"/>
                        <a:pt x="25" y="6"/>
                        <a:pt x="24" y="5"/>
                      </a:cubicBezTo>
                      <a:cubicBezTo>
                        <a:pt x="23" y="5"/>
                        <a:pt x="21" y="6"/>
                        <a:pt x="20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6" name="Freeform 624">
                  <a:extLst>
                    <a:ext uri="{FF2B5EF4-FFF2-40B4-BE49-F238E27FC236}">
                      <a16:creationId xmlns:a16="http://schemas.microsoft.com/office/drawing/2014/main" id="{61AF0CA2-0A07-3D4C-97BA-79F7125D37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94450" y="9036257"/>
                  <a:ext cx="598727" cy="888769"/>
                </a:xfrm>
                <a:custGeom>
                  <a:avLst/>
                  <a:gdLst>
                    <a:gd name="T0" fmla="*/ 57 w 64"/>
                    <a:gd name="T1" fmla="*/ 21 h 95"/>
                    <a:gd name="T2" fmla="*/ 56 w 64"/>
                    <a:gd name="T3" fmla="*/ 14 h 95"/>
                    <a:gd name="T4" fmla="*/ 50 w 64"/>
                    <a:gd name="T5" fmla="*/ 13 h 95"/>
                    <a:gd name="T6" fmla="*/ 46 w 64"/>
                    <a:gd name="T7" fmla="*/ 14 h 95"/>
                    <a:gd name="T8" fmla="*/ 41 w 64"/>
                    <a:gd name="T9" fmla="*/ 11 h 95"/>
                    <a:gd name="T10" fmla="*/ 38 w 64"/>
                    <a:gd name="T11" fmla="*/ 6 h 95"/>
                    <a:gd name="T12" fmla="*/ 33 w 64"/>
                    <a:gd name="T13" fmla="*/ 2 h 95"/>
                    <a:gd name="T14" fmla="*/ 28 w 64"/>
                    <a:gd name="T15" fmla="*/ 0 h 95"/>
                    <a:gd name="T16" fmla="*/ 31 w 64"/>
                    <a:gd name="T17" fmla="*/ 5 h 95"/>
                    <a:gd name="T18" fmla="*/ 28 w 64"/>
                    <a:gd name="T19" fmla="*/ 10 h 95"/>
                    <a:gd name="T20" fmla="*/ 23 w 64"/>
                    <a:gd name="T21" fmla="*/ 14 h 95"/>
                    <a:gd name="T22" fmla="*/ 17 w 64"/>
                    <a:gd name="T23" fmla="*/ 17 h 95"/>
                    <a:gd name="T24" fmla="*/ 11 w 64"/>
                    <a:gd name="T25" fmla="*/ 26 h 95"/>
                    <a:gd name="T26" fmla="*/ 6 w 64"/>
                    <a:gd name="T27" fmla="*/ 22 h 95"/>
                    <a:gd name="T28" fmla="*/ 6 w 64"/>
                    <a:gd name="T29" fmla="*/ 21 h 95"/>
                    <a:gd name="T30" fmla="*/ 6 w 64"/>
                    <a:gd name="T31" fmla="*/ 18 h 95"/>
                    <a:gd name="T32" fmla="*/ 2 w 64"/>
                    <a:gd name="T33" fmla="*/ 26 h 95"/>
                    <a:gd name="T34" fmla="*/ 3 w 64"/>
                    <a:gd name="T35" fmla="*/ 30 h 95"/>
                    <a:gd name="T36" fmla="*/ 3 w 64"/>
                    <a:gd name="T37" fmla="*/ 32 h 95"/>
                    <a:gd name="T38" fmla="*/ 14 w 64"/>
                    <a:gd name="T39" fmla="*/ 47 h 95"/>
                    <a:gd name="T40" fmla="*/ 23 w 64"/>
                    <a:gd name="T41" fmla="*/ 63 h 95"/>
                    <a:gd name="T42" fmla="*/ 26 w 64"/>
                    <a:gd name="T43" fmla="*/ 70 h 95"/>
                    <a:gd name="T44" fmla="*/ 25 w 64"/>
                    <a:gd name="T45" fmla="*/ 71 h 95"/>
                    <a:gd name="T46" fmla="*/ 28 w 64"/>
                    <a:gd name="T47" fmla="*/ 74 h 95"/>
                    <a:gd name="T48" fmla="*/ 32 w 64"/>
                    <a:gd name="T49" fmla="*/ 79 h 95"/>
                    <a:gd name="T50" fmla="*/ 41 w 64"/>
                    <a:gd name="T51" fmla="*/ 83 h 95"/>
                    <a:gd name="T52" fmla="*/ 48 w 64"/>
                    <a:gd name="T53" fmla="*/ 87 h 95"/>
                    <a:gd name="T54" fmla="*/ 54 w 64"/>
                    <a:gd name="T55" fmla="*/ 93 h 95"/>
                    <a:gd name="T56" fmla="*/ 59 w 64"/>
                    <a:gd name="T57" fmla="*/ 90 h 95"/>
                    <a:gd name="T58" fmla="*/ 61 w 64"/>
                    <a:gd name="T59" fmla="*/ 86 h 95"/>
                    <a:gd name="T60" fmla="*/ 63 w 64"/>
                    <a:gd name="T61" fmla="*/ 82 h 95"/>
                    <a:gd name="T62" fmla="*/ 61 w 64"/>
                    <a:gd name="T63" fmla="*/ 78 h 95"/>
                    <a:gd name="T64" fmla="*/ 61 w 64"/>
                    <a:gd name="T65" fmla="*/ 76 h 95"/>
                    <a:gd name="T66" fmla="*/ 63 w 64"/>
                    <a:gd name="T67" fmla="*/ 74 h 95"/>
                    <a:gd name="T68" fmla="*/ 64 w 64"/>
                    <a:gd name="T69" fmla="*/ 64 h 95"/>
                    <a:gd name="T70" fmla="*/ 62 w 64"/>
                    <a:gd name="T71" fmla="*/ 59 h 95"/>
                    <a:gd name="T72" fmla="*/ 57 w 64"/>
                    <a:gd name="T73" fmla="*/ 57 h 95"/>
                    <a:gd name="T74" fmla="*/ 55 w 64"/>
                    <a:gd name="T75" fmla="*/ 48 h 95"/>
                    <a:gd name="T76" fmla="*/ 50 w 64"/>
                    <a:gd name="T77" fmla="*/ 51 h 95"/>
                    <a:gd name="T78" fmla="*/ 46 w 64"/>
                    <a:gd name="T79" fmla="*/ 51 h 95"/>
                    <a:gd name="T80" fmla="*/ 44 w 64"/>
                    <a:gd name="T81" fmla="*/ 48 h 95"/>
                    <a:gd name="T82" fmla="*/ 40 w 64"/>
                    <a:gd name="T83" fmla="*/ 42 h 95"/>
                    <a:gd name="T84" fmla="*/ 39 w 64"/>
                    <a:gd name="T85" fmla="*/ 35 h 95"/>
                    <a:gd name="T86" fmla="*/ 42 w 64"/>
                    <a:gd name="T87" fmla="*/ 33 h 95"/>
                    <a:gd name="T88" fmla="*/ 42 w 64"/>
                    <a:gd name="T89" fmla="*/ 30 h 95"/>
                    <a:gd name="T90" fmla="*/ 45 w 64"/>
                    <a:gd name="T91" fmla="*/ 25 h 95"/>
                    <a:gd name="T92" fmla="*/ 50 w 64"/>
                    <a:gd name="T93" fmla="*/ 24 h 95"/>
                    <a:gd name="T94" fmla="*/ 53 w 64"/>
                    <a:gd name="T95" fmla="*/ 22 h 95"/>
                    <a:gd name="T96" fmla="*/ 57 w 64"/>
                    <a:gd name="T97" fmla="*/ 21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64" h="95">
                      <a:moveTo>
                        <a:pt x="57" y="21"/>
                      </a:moveTo>
                      <a:cubicBezTo>
                        <a:pt x="53" y="19"/>
                        <a:pt x="59" y="15"/>
                        <a:pt x="56" y="14"/>
                      </a:cubicBezTo>
                      <a:cubicBezTo>
                        <a:pt x="54" y="12"/>
                        <a:pt x="52" y="13"/>
                        <a:pt x="50" y="13"/>
                      </a:cubicBezTo>
                      <a:cubicBezTo>
                        <a:pt x="48" y="12"/>
                        <a:pt x="48" y="14"/>
                        <a:pt x="46" y="14"/>
                      </a:cubicBezTo>
                      <a:cubicBezTo>
                        <a:pt x="44" y="13"/>
                        <a:pt x="42" y="13"/>
                        <a:pt x="41" y="11"/>
                      </a:cubicBezTo>
                      <a:cubicBezTo>
                        <a:pt x="40" y="10"/>
                        <a:pt x="39" y="7"/>
                        <a:pt x="38" y="6"/>
                      </a:cubicBezTo>
                      <a:cubicBezTo>
                        <a:pt x="36" y="5"/>
                        <a:pt x="35" y="3"/>
                        <a:pt x="33" y="2"/>
                      </a:cubicBezTo>
                      <a:cubicBezTo>
                        <a:pt x="32" y="0"/>
                        <a:pt x="30" y="1"/>
                        <a:pt x="28" y="0"/>
                      </a:cubicBezTo>
                      <a:cubicBezTo>
                        <a:pt x="30" y="2"/>
                        <a:pt x="31" y="3"/>
                        <a:pt x="31" y="5"/>
                      </a:cubicBezTo>
                      <a:cubicBezTo>
                        <a:pt x="30" y="7"/>
                        <a:pt x="30" y="9"/>
                        <a:pt x="28" y="10"/>
                      </a:cubicBezTo>
                      <a:cubicBezTo>
                        <a:pt x="26" y="12"/>
                        <a:pt x="25" y="14"/>
                        <a:pt x="23" y="14"/>
                      </a:cubicBezTo>
                      <a:cubicBezTo>
                        <a:pt x="21" y="15"/>
                        <a:pt x="19" y="15"/>
                        <a:pt x="17" y="17"/>
                      </a:cubicBezTo>
                      <a:cubicBezTo>
                        <a:pt x="16" y="18"/>
                        <a:pt x="12" y="27"/>
                        <a:pt x="11" y="26"/>
                      </a:cubicBezTo>
                      <a:cubicBezTo>
                        <a:pt x="9" y="23"/>
                        <a:pt x="8" y="23"/>
                        <a:pt x="6" y="22"/>
                      </a:cubicBezTo>
                      <a:cubicBezTo>
                        <a:pt x="5" y="22"/>
                        <a:pt x="5" y="22"/>
                        <a:pt x="6" y="21"/>
                      </a:cubicBezTo>
                      <a:cubicBezTo>
                        <a:pt x="7" y="20"/>
                        <a:pt x="7" y="19"/>
                        <a:pt x="6" y="18"/>
                      </a:cubicBezTo>
                      <a:cubicBezTo>
                        <a:pt x="4" y="19"/>
                        <a:pt x="0" y="23"/>
                        <a:pt x="2" y="26"/>
                      </a:cubicBezTo>
                      <a:cubicBezTo>
                        <a:pt x="2" y="26"/>
                        <a:pt x="4" y="29"/>
                        <a:pt x="3" y="30"/>
                      </a:cubicBezTo>
                      <a:cubicBezTo>
                        <a:pt x="2" y="30"/>
                        <a:pt x="1" y="31"/>
                        <a:pt x="3" y="32"/>
                      </a:cubicBezTo>
                      <a:cubicBezTo>
                        <a:pt x="8" y="35"/>
                        <a:pt x="12" y="41"/>
                        <a:pt x="14" y="47"/>
                      </a:cubicBezTo>
                      <a:cubicBezTo>
                        <a:pt x="17" y="52"/>
                        <a:pt x="19" y="58"/>
                        <a:pt x="23" y="63"/>
                      </a:cubicBezTo>
                      <a:cubicBezTo>
                        <a:pt x="24" y="65"/>
                        <a:pt x="26" y="67"/>
                        <a:pt x="26" y="70"/>
                      </a:cubicBezTo>
                      <a:cubicBezTo>
                        <a:pt x="26" y="71"/>
                        <a:pt x="25" y="70"/>
                        <a:pt x="25" y="71"/>
                      </a:cubicBezTo>
                      <a:cubicBezTo>
                        <a:pt x="26" y="72"/>
                        <a:pt x="27" y="73"/>
                        <a:pt x="28" y="74"/>
                      </a:cubicBezTo>
                      <a:cubicBezTo>
                        <a:pt x="29" y="76"/>
                        <a:pt x="30" y="78"/>
                        <a:pt x="32" y="79"/>
                      </a:cubicBezTo>
                      <a:cubicBezTo>
                        <a:pt x="35" y="80"/>
                        <a:pt x="38" y="82"/>
                        <a:pt x="41" y="83"/>
                      </a:cubicBezTo>
                      <a:cubicBezTo>
                        <a:pt x="43" y="84"/>
                        <a:pt x="45" y="86"/>
                        <a:pt x="48" y="87"/>
                      </a:cubicBezTo>
                      <a:cubicBezTo>
                        <a:pt x="50" y="89"/>
                        <a:pt x="52" y="91"/>
                        <a:pt x="54" y="93"/>
                      </a:cubicBezTo>
                      <a:cubicBezTo>
                        <a:pt x="58" y="95"/>
                        <a:pt x="57" y="91"/>
                        <a:pt x="59" y="90"/>
                      </a:cubicBezTo>
                      <a:cubicBezTo>
                        <a:pt x="60" y="89"/>
                        <a:pt x="60" y="87"/>
                        <a:pt x="61" y="86"/>
                      </a:cubicBezTo>
                      <a:cubicBezTo>
                        <a:pt x="61" y="85"/>
                        <a:pt x="64" y="83"/>
                        <a:pt x="63" y="82"/>
                      </a:cubicBezTo>
                      <a:cubicBezTo>
                        <a:pt x="61" y="81"/>
                        <a:pt x="60" y="81"/>
                        <a:pt x="61" y="78"/>
                      </a:cubicBezTo>
                      <a:cubicBezTo>
                        <a:pt x="61" y="77"/>
                        <a:pt x="61" y="76"/>
                        <a:pt x="61" y="76"/>
                      </a:cubicBezTo>
                      <a:cubicBezTo>
                        <a:pt x="62" y="75"/>
                        <a:pt x="63" y="74"/>
                        <a:pt x="63" y="74"/>
                      </a:cubicBezTo>
                      <a:cubicBezTo>
                        <a:pt x="64" y="71"/>
                        <a:pt x="62" y="66"/>
                        <a:pt x="64" y="64"/>
                      </a:cubicBezTo>
                      <a:cubicBezTo>
                        <a:pt x="64" y="63"/>
                        <a:pt x="63" y="61"/>
                        <a:pt x="62" y="59"/>
                      </a:cubicBezTo>
                      <a:cubicBezTo>
                        <a:pt x="61" y="56"/>
                        <a:pt x="60" y="56"/>
                        <a:pt x="57" y="57"/>
                      </a:cubicBezTo>
                      <a:cubicBezTo>
                        <a:pt x="53" y="57"/>
                        <a:pt x="55" y="50"/>
                        <a:pt x="55" y="48"/>
                      </a:cubicBezTo>
                      <a:cubicBezTo>
                        <a:pt x="53" y="49"/>
                        <a:pt x="52" y="51"/>
                        <a:pt x="50" y="51"/>
                      </a:cubicBezTo>
                      <a:cubicBezTo>
                        <a:pt x="49" y="51"/>
                        <a:pt x="47" y="51"/>
                        <a:pt x="46" y="51"/>
                      </a:cubicBezTo>
                      <a:cubicBezTo>
                        <a:pt x="45" y="50"/>
                        <a:pt x="45" y="48"/>
                        <a:pt x="44" y="48"/>
                      </a:cubicBezTo>
                      <a:cubicBezTo>
                        <a:pt x="41" y="48"/>
                        <a:pt x="41" y="44"/>
                        <a:pt x="40" y="42"/>
                      </a:cubicBezTo>
                      <a:cubicBezTo>
                        <a:pt x="38" y="40"/>
                        <a:pt x="37" y="37"/>
                        <a:pt x="39" y="35"/>
                      </a:cubicBezTo>
                      <a:cubicBezTo>
                        <a:pt x="40" y="34"/>
                        <a:pt x="42" y="34"/>
                        <a:pt x="42" y="33"/>
                      </a:cubicBezTo>
                      <a:cubicBezTo>
                        <a:pt x="42" y="32"/>
                        <a:pt x="42" y="31"/>
                        <a:pt x="42" y="30"/>
                      </a:cubicBezTo>
                      <a:cubicBezTo>
                        <a:pt x="42" y="27"/>
                        <a:pt x="42" y="26"/>
                        <a:pt x="45" y="25"/>
                      </a:cubicBezTo>
                      <a:cubicBezTo>
                        <a:pt x="47" y="24"/>
                        <a:pt x="48" y="24"/>
                        <a:pt x="50" y="24"/>
                      </a:cubicBezTo>
                      <a:cubicBezTo>
                        <a:pt x="51" y="24"/>
                        <a:pt x="52" y="23"/>
                        <a:pt x="53" y="22"/>
                      </a:cubicBezTo>
                      <a:cubicBezTo>
                        <a:pt x="54" y="22"/>
                        <a:pt x="59" y="23"/>
                        <a:pt x="57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7" name="Freeform 625">
                  <a:extLst>
                    <a:ext uri="{FF2B5EF4-FFF2-40B4-BE49-F238E27FC236}">
                      <a16:creationId xmlns:a16="http://schemas.microsoft.com/office/drawing/2014/main" id="{C23988B2-66DF-4740-8F05-CC2FCEBCF2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58782" y="9867685"/>
                  <a:ext cx="407642" cy="1984597"/>
                </a:xfrm>
                <a:custGeom>
                  <a:avLst/>
                  <a:gdLst>
                    <a:gd name="T0" fmla="*/ 38 w 44"/>
                    <a:gd name="T1" fmla="*/ 20 h 212"/>
                    <a:gd name="T2" fmla="*/ 36 w 44"/>
                    <a:gd name="T3" fmla="*/ 12 h 212"/>
                    <a:gd name="T4" fmla="*/ 34 w 44"/>
                    <a:gd name="T5" fmla="*/ 5 h 212"/>
                    <a:gd name="T6" fmla="*/ 30 w 44"/>
                    <a:gd name="T7" fmla="*/ 3 h 212"/>
                    <a:gd name="T8" fmla="*/ 28 w 44"/>
                    <a:gd name="T9" fmla="*/ 15 h 212"/>
                    <a:gd name="T10" fmla="*/ 26 w 44"/>
                    <a:gd name="T11" fmla="*/ 31 h 212"/>
                    <a:gd name="T12" fmla="*/ 23 w 44"/>
                    <a:gd name="T13" fmla="*/ 56 h 212"/>
                    <a:gd name="T14" fmla="*/ 21 w 44"/>
                    <a:gd name="T15" fmla="*/ 68 h 212"/>
                    <a:gd name="T16" fmla="*/ 21 w 44"/>
                    <a:gd name="T17" fmla="*/ 80 h 212"/>
                    <a:gd name="T18" fmla="*/ 20 w 44"/>
                    <a:gd name="T19" fmla="*/ 88 h 212"/>
                    <a:gd name="T20" fmla="*/ 11 w 44"/>
                    <a:gd name="T21" fmla="*/ 110 h 212"/>
                    <a:gd name="T22" fmla="*/ 10 w 44"/>
                    <a:gd name="T23" fmla="*/ 132 h 212"/>
                    <a:gd name="T24" fmla="*/ 17 w 44"/>
                    <a:gd name="T25" fmla="*/ 133 h 212"/>
                    <a:gd name="T26" fmla="*/ 16 w 44"/>
                    <a:gd name="T27" fmla="*/ 136 h 212"/>
                    <a:gd name="T28" fmla="*/ 14 w 44"/>
                    <a:gd name="T29" fmla="*/ 145 h 212"/>
                    <a:gd name="T30" fmla="*/ 15 w 44"/>
                    <a:gd name="T31" fmla="*/ 150 h 212"/>
                    <a:gd name="T32" fmla="*/ 13 w 44"/>
                    <a:gd name="T33" fmla="*/ 152 h 212"/>
                    <a:gd name="T34" fmla="*/ 11 w 44"/>
                    <a:gd name="T35" fmla="*/ 158 h 212"/>
                    <a:gd name="T36" fmla="*/ 8 w 44"/>
                    <a:gd name="T37" fmla="*/ 159 h 212"/>
                    <a:gd name="T38" fmla="*/ 4 w 44"/>
                    <a:gd name="T39" fmla="*/ 159 h 212"/>
                    <a:gd name="T40" fmla="*/ 0 w 44"/>
                    <a:gd name="T41" fmla="*/ 164 h 212"/>
                    <a:gd name="T42" fmla="*/ 2 w 44"/>
                    <a:gd name="T43" fmla="*/ 163 h 212"/>
                    <a:gd name="T44" fmla="*/ 7 w 44"/>
                    <a:gd name="T45" fmla="*/ 171 h 212"/>
                    <a:gd name="T46" fmla="*/ 11 w 44"/>
                    <a:gd name="T47" fmla="*/ 173 h 212"/>
                    <a:gd name="T48" fmla="*/ 7 w 44"/>
                    <a:gd name="T49" fmla="*/ 174 h 212"/>
                    <a:gd name="T50" fmla="*/ 7 w 44"/>
                    <a:gd name="T51" fmla="*/ 179 h 212"/>
                    <a:gd name="T52" fmla="*/ 9 w 44"/>
                    <a:gd name="T53" fmla="*/ 182 h 212"/>
                    <a:gd name="T54" fmla="*/ 9 w 44"/>
                    <a:gd name="T55" fmla="*/ 185 h 212"/>
                    <a:gd name="T56" fmla="*/ 7 w 44"/>
                    <a:gd name="T57" fmla="*/ 187 h 212"/>
                    <a:gd name="T58" fmla="*/ 10 w 44"/>
                    <a:gd name="T59" fmla="*/ 190 h 212"/>
                    <a:gd name="T60" fmla="*/ 8 w 44"/>
                    <a:gd name="T61" fmla="*/ 193 h 212"/>
                    <a:gd name="T62" fmla="*/ 11 w 44"/>
                    <a:gd name="T63" fmla="*/ 194 h 212"/>
                    <a:gd name="T64" fmla="*/ 11 w 44"/>
                    <a:gd name="T65" fmla="*/ 198 h 212"/>
                    <a:gd name="T66" fmla="*/ 15 w 44"/>
                    <a:gd name="T67" fmla="*/ 197 h 212"/>
                    <a:gd name="T68" fmla="*/ 15 w 44"/>
                    <a:gd name="T69" fmla="*/ 197 h 212"/>
                    <a:gd name="T70" fmla="*/ 16 w 44"/>
                    <a:gd name="T71" fmla="*/ 198 h 212"/>
                    <a:gd name="T72" fmla="*/ 18 w 44"/>
                    <a:gd name="T73" fmla="*/ 202 h 212"/>
                    <a:gd name="T74" fmla="*/ 16 w 44"/>
                    <a:gd name="T75" fmla="*/ 207 h 212"/>
                    <a:gd name="T76" fmla="*/ 18 w 44"/>
                    <a:gd name="T77" fmla="*/ 209 h 212"/>
                    <a:gd name="T78" fmla="*/ 25 w 44"/>
                    <a:gd name="T79" fmla="*/ 204 h 212"/>
                    <a:gd name="T80" fmla="*/ 26 w 44"/>
                    <a:gd name="T81" fmla="*/ 199 h 212"/>
                    <a:gd name="T82" fmla="*/ 17 w 44"/>
                    <a:gd name="T83" fmla="*/ 192 h 212"/>
                    <a:gd name="T84" fmla="*/ 12 w 44"/>
                    <a:gd name="T85" fmla="*/ 185 h 212"/>
                    <a:gd name="T86" fmla="*/ 15 w 44"/>
                    <a:gd name="T87" fmla="*/ 177 h 212"/>
                    <a:gd name="T88" fmla="*/ 17 w 44"/>
                    <a:gd name="T89" fmla="*/ 169 h 212"/>
                    <a:gd name="T90" fmla="*/ 21 w 44"/>
                    <a:gd name="T91" fmla="*/ 158 h 212"/>
                    <a:gd name="T92" fmla="*/ 21 w 44"/>
                    <a:gd name="T93" fmla="*/ 152 h 212"/>
                    <a:gd name="T94" fmla="*/ 19 w 44"/>
                    <a:gd name="T95" fmla="*/ 140 h 212"/>
                    <a:gd name="T96" fmla="*/ 23 w 44"/>
                    <a:gd name="T97" fmla="*/ 117 h 212"/>
                    <a:gd name="T98" fmla="*/ 26 w 44"/>
                    <a:gd name="T99" fmla="*/ 102 h 212"/>
                    <a:gd name="T100" fmla="*/ 29 w 44"/>
                    <a:gd name="T101" fmla="*/ 85 h 212"/>
                    <a:gd name="T102" fmla="*/ 27 w 44"/>
                    <a:gd name="T103" fmla="*/ 73 h 212"/>
                    <a:gd name="T104" fmla="*/ 30 w 44"/>
                    <a:gd name="T105" fmla="*/ 62 h 212"/>
                    <a:gd name="T106" fmla="*/ 34 w 44"/>
                    <a:gd name="T107" fmla="*/ 54 h 212"/>
                    <a:gd name="T108" fmla="*/ 36 w 44"/>
                    <a:gd name="T109" fmla="*/ 44 h 212"/>
                    <a:gd name="T110" fmla="*/ 40 w 44"/>
                    <a:gd name="T111" fmla="*/ 35 h 212"/>
                    <a:gd name="T112" fmla="*/ 40 w 44"/>
                    <a:gd name="T113" fmla="*/ 2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44" h="212">
                      <a:moveTo>
                        <a:pt x="40" y="28"/>
                      </a:moveTo>
                      <a:cubicBezTo>
                        <a:pt x="38" y="27"/>
                        <a:pt x="40" y="22"/>
                        <a:pt x="38" y="20"/>
                      </a:cubicBezTo>
                      <a:cubicBezTo>
                        <a:pt x="37" y="19"/>
                        <a:pt x="35" y="16"/>
                        <a:pt x="36" y="14"/>
                      </a:cubicBezTo>
                      <a:cubicBezTo>
                        <a:pt x="38" y="13"/>
                        <a:pt x="35" y="13"/>
                        <a:pt x="36" y="12"/>
                      </a:cubicBezTo>
                      <a:cubicBezTo>
                        <a:pt x="37" y="11"/>
                        <a:pt x="36" y="10"/>
                        <a:pt x="35" y="9"/>
                      </a:cubicBezTo>
                      <a:cubicBezTo>
                        <a:pt x="34" y="8"/>
                        <a:pt x="34" y="7"/>
                        <a:pt x="34" y="5"/>
                      </a:cubicBezTo>
                      <a:cubicBezTo>
                        <a:pt x="34" y="3"/>
                        <a:pt x="33" y="2"/>
                        <a:pt x="32" y="0"/>
                      </a:cubicBezTo>
                      <a:cubicBezTo>
                        <a:pt x="31" y="1"/>
                        <a:pt x="30" y="2"/>
                        <a:pt x="30" y="3"/>
                      </a:cubicBezTo>
                      <a:cubicBezTo>
                        <a:pt x="29" y="5"/>
                        <a:pt x="27" y="4"/>
                        <a:pt x="28" y="6"/>
                      </a:cubicBezTo>
                      <a:cubicBezTo>
                        <a:pt x="28" y="9"/>
                        <a:pt x="28" y="12"/>
                        <a:pt x="28" y="15"/>
                      </a:cubicBezTo>
                      <a:cubicBezTo>
                        <a:pt x="28" y="19"/>
                        <a:pt x="29" y="24"/>
                        <a:pt x="28" y="28"/>
                      </a:cubicBezTo>
                      <a:cubicBezTo>
                        <a:pt x="27" y="29"/>
                        <a:pt x="26" y="30"/>
                        <a:pt x="26" y="31"/>
                      </a:cubicBezTo>
                      <a:cubicBezTo>
                        <a:pt x="26" y="33"/>
                        <a:pt x="27" y="35"/>
                        <a:pt x="27" y="37"/>
                      </a:cubicBezTo>
                      <a:cubicBezTo>
                        <a:pt x="27" y="43"/>
                        <a:pt x="25" y="50"/>
                        <a:pt x="23" y="56"/>
                      </a:cubicBezTo>
                      <a:cubicBezTo>
                        <a:pt x="22" y="59"/>
                        <a:pt x="22" y="61"/>
                        <a:pt x="23" y="64"/>
                      </a:cubicBezTo>
                      <a:cubicBezTo>
                        <a:pt x="23" y="66"/>
                        <a:pt x="23" y="67"/>
                        <a:pt x="21" y="68"/>
                      </a:cubicBezTo>
                      <a:cubicBezTo>
                        <a:pt x="20" y="69"/>
                        <a:pt x="21" y="70"/>
                        <a:pt x="21" y="71"/>
                      </a:cubicBezTo>
                      <a:cubicBezTo>
                        <a:pt x="21" y="74"/>
                        <a:pt x="21" y="77"/>
                        <a:pt x="21" y="80"/>
                      </a:cubicBezTo>
                      <a:cubicBezTo>
                        <a:pt x="21" y="81"/>
                        <a:pt x="21" y="83"/>
                        <a:pt x="21" y="84"/>
                      </a:cubicBezTo>
                      <a:cubicBezTo>
                        <a:pt x="20" y="85"/>
                        <a:pt x="21" y="87"/>
                        <a:pt x="20" y="88"/>
                      </a:cubicBezTo>
                      <a:cubicBezTo>
                        <a:pt x="18" y="93"/>
                        <a:pt x="16" y="98"/>
                        <a:pt x="14" y="103"/>
                      </a:cubicBezTo>
                      <a:cubicBezTo>
                        <a:pt x="13" y="106"/>
                        <a:pt x="10" y="107"/>
                        <a:pt x="11" y="110"/>
                      </a:cubicBezTo>
                      <a:cubicBezTo>
                        <a:pt x="12" y="113"/>
                        <a:pt x="14" y="118"/>
                        <a:pt x="12" y="122"/>
                      </a:cubicBezTo>
                      <a:cubicBezTo>
                        <a:pt x="10" y="124"/>
                        <a:pt x="8" y="129"/>
                        <a:pt x="10" y="132"/>
                      </a:cubicBezTo>
                      <a:cubicBezTo>
                        <a:pt x="11" y="134"/>
                        <a:pt x="12" y="134"/>
                        <a:pt x="13" y="133"/>
                      </a:cubicBezTo>
                      <a:cubicBezTo>
                        <a:pt x="14" y="132"/>
                        <a:pt x="18" y="132"/>
                        <a:pt x="17" y="133"/>
                      </a:cubicBezTo>
                      <a:cubicBezTo>
                        <a:pt x="17" y="133"/>
                        <a:pt x="16" y="133"/>
                        <a:pt x="15" y="134"/>
                      </a:cubicBezTo>
                      <a:cubicBezTo>
                        <a:pt x="15" y="135"/>
                        <a:pt x="15" y="135"/>
                        <a:pt x="16" y="136"/>
                      </a:cubicBezTo>
                      <a:cubicBezTo>
                        <a:pt x="16" y="136"/>
                        <a:pt x="15" y="137"/>
                        <a:pt x="15" y="137"/>
                      </a:cubicBezTo>
                      <a:cubicBezTo>
                        <a:pt x="14" y="139"/>
                        <a:pt x="13" y="143"/>
                        <a:pt x="14" y="145"/>
                      </a:cubicBezTo>
                      <a:cubicBezTo>
                        <a:pt x="14" y="146"/>
                        <a:pt x="14" y="146"/>
                        <a:pt x="13" y="148"/>
                      </a:cubicBezTo>
                      <a:cubicBezTo>
                        <a:pt x="12" y="149"/>
                        <a:pt x="14" y="149"/>
                        <a:pt x="15" y="150"/>
                      </a:cubicBezTo>
                      <a:cubicBezTo>
                        <a:pt x="15" y="150"/>
                        <a:pt x="15" y="150"/>
                        <a:pt x="14" y="151"/>
                      </a:cubicBezTo>
                      <a:cubicBezTo>
                        <a:pt x="13" y="151"/>
                        <a:pt x="11" y="152"/>
                        <a:pt x="13" y="152"/>
                      </a:cubicBezTo>
                      <a:cubicBezTo>
                        <a:pt x="12" y="153"/>
                        <a:pt x="13" y="156"/>
                        <a:pt x="14" y="156"/>
                      </a:cubicBezTo>
                      <a:cubicBezTo>
                        <a:pt x="13" y="156"/>
                        <a:pt x="10" y="155"/>
                        <a:pt x="11" y="158"/>
                      </a:cubicBezTo>
                      <a:cubicBezTo>
                        <a:pt x="11" y="158"/>
                        <a:pt x="12" y="163"/>
                        <a:pt x="10" y="162"/>
                      </a:cubicBezTo>
                      <a:cubicBezTo>
                        <a:pt x="10" y="162"/>
                        <a:pt x="8" y="160"/>
                        <a:pt x="8" y="159"/>
                      </a:cubicBezTo>
                      <a:cubicBezTo>
                        <a:pt x="6" y="158"/>
                        <a:pt x="7" y="157"/>
                        <a:pt x="5" y="158"/>
                      </a:cubicBezTo>
                      <a:cubicBezTo>
                        <a:pt x="5" y="158"/>
                        <a:pt x="4" y="159"/>
                        <a:pt x="4" y="159"/>
                      </a:cubicBezTo>
                      <a:cubicBezTo>
                        <a:pt x="4" y="160"/>
                        <a:pt x="5" y="160"/>
                        <a:pt x="4" y="161"/>
                      </a:cubicBezTo>
                      <a:cubicBezTo>
                        <a:pt x="4" y="162"/>
                        <a:pt x="0" y="162"/>
                        <a:pt x="0" y="164"/>
                      </a:cubicBezTo>
                      <a:cubicBezTo>
                        <a:pt x="0" y="164"/>
                        <a:pt x="1" y="165"/>
                        <a:pt x="2" y="165"/>
                      </a:cubicBezTo>
                      <a:cubicBezTo>
                        <a:pt x="2" y="165"/>
                        <a:pt x="1" y="164"/>
                        <a:pt x="2" y="163"/>
                      </a:cubicBezTo>
                      <a:cubicBezTo>
                        <a:pt x="2" y="163"/>
                        <a:pt x="5" y="165"/>
                        <a:pt x="7" y="164"/>
                      </a:cubicBezTo>
                      <a:cubicBezTo>
                        <a:pt x="11" y="163"/>
                        <a:pt x="5" y="170"/>
                        <a:pt x="7" y="171"/>
                      </a:cubicBezTo>
                      <a:cubicBezTo>
                        <a:pt x="8" y="171"/>
                        <a:pt x="10" y="170"/>
                        <a:pt x="11" y="171"/>
                      </a:cubicBezTo>
                      <a:cubicBezTo>
                        <a:pt x="12" y="171"/>
                        <a:pt x="12" y="174"/>
                        <a:pt x="11" y="173"/>
                      </a:cubicBezTo>
                      <a:cubicBezTo>
                        <a:pt x="11" y="173"/>
                        <a:pt x="8" y="171"/>
                        <a:pt x="8" y="172"/>
                      </a:cubicBezTo>
                      <a:cubicBezTo>
                        <a:pt x="7" y="173"/>
                        <a:pt x="6" y="173"/>
                        <a:pt x="7" y="174"/>
                      </a:cubicBezTo>
                      <a:cubicBezTo>
                        <a:pt x="7" y="174"/>
                        <a:pt x="9" y="176"/>
                        <a:pt x="8" y="176"/>
                      </a:cubicBezTo>
                      <a:cubicBezTo>
                        <a:pt x="7" y="176"/>
                        <a:pt x="7" y="179"/>
                        <a:pt x="7" y="179"/>
                      </a:cubicBezTo>
                      <a:cubicBezTo>
                        <a:pt x="6" y="182"/>
                        <a:pt x="9" y="178"/>
                        <a:pt x="9" y="178"/>
                      </a:cubicBezTo>
                      <a:cubicBezTo>
                        <a:pt x="9" y="178"/>
                        <a:pt x="8" y="183"/>
                        <a:pt x="9" y="182"/>
                      </a:cubicBezTo>
                      <a:cubicBezTo>
                        <a:pt x="9" y="182"/>
                        <a:pt x="8" y="182"/>
                        <a:pt x="8" y="183"/>
                      </a:cubicBezTo>
                      <a:cubicBezTo>
                        <a:pt x="7" y="184"/>
                        <a:pt x="8" y="184"/>
                        <a:pt x="9" y="185"/>
                      </a:cubicBezTo>
                      <a:cubicBezTo>
                        <a:pt x="9" y="185"/>
                        <a:pt x="7" y="186"/>
                        <a:pt x="7" y="186"/>
                      </a:cubicBezTo>
                      <a:cubicBezTo>
                        <a:pt x="6" y="186"/>
                        <a:pt x="7" y="186"/>
                        <a:pt x="7" y="187"/>
                      </a:cubicBezTo>
                      <a:cubicBezTo>
                        <a:pt x="6" y="189"/>
                        <a:pt x="10" y="189"/>
                        <a:pt x="10" y="188"/>
                      </a:cubicBezTo>
                      <a:cubicBezTo>
                        <a:pt x="10" y="189"/>
                        <a:pt x="9" y="189"/>
                        <a:pt x="10" y="190"/>
                      </a:cubicBezTo>
                      <a:cubicBezTo>
                        <a:pt x="10" y="190"/>
                        <a:pt x="10" y="190"/>
                        <a:pt x="10" y="190"/>
                      </a:cubicBezTo>
                      <a:cubicBezTo>
                        <a:pt x="10" y="191"/>
                        <a:pt x="8" y="192"/>
                        <a:pt x="8" y="193"/>
                      </a:cubicBezTo>
                      <a:cubicBezTo>
                        <a:pt x="7" y="195"/>
                        <a:pt x="10" y="192"/>
                        <a:pt x="11" y="192"/>
                      </a:cubicBezTo>
                      <a:cubicBezTo>
                        <a:pt x="10" y="193"/>
                        <a:pt x="11" y="194"/>
                        <a:pt x="11" y="194"/>
                      </a:cubicBezTo>
                      <a:cubicBezTo>
                        <a:pt x="11" y="195"/>
                        <a:pt x="8" y="196"/>
                        <a:pt x="8" y="196"/>
                      </a:cubicBezTo>
                      <a:cubicBezTo>
                        <a:pt x="10" y="197"/>
                        <a:pt x="10" y="196"/>
                        <a:pt x="11" y="198"/>
                      </a:cubicBezTo>
                      <a:cubicBezTo>
                        <a:pt x="12" y="200"/>
                        <a:pt x="14" y="195"/>
                        <a:pt x="13" y="195"/>
                      </a:cubicBezTo>
                      <a:cubicBezTo>
                        <a:pt x="14" y="195"/>
                        <a:pt x="14" y="196"/>
                        <a:pt x="15" y="197"/>
                      </a:cubicBezTo>
                      <a:cubicBezTo>
                        <a:pt x="15" y="197"/>
                        <a:pt x="15" y="195"/>
                        <a:pt x="15" y="195"/>
                      </a:cubicBezTo>
                      <a:cubicBezTo>
                        <a:pt x="15" y="195"/>
                        <a:pt x="15" y="197"/>
                        <a:pt x="15" y="197"/>
                      </a:cubicBezTo>
                      <a:cubicBezTo>
                        <a:pt x="16" y="196"/>
                        <a:pt x="16" y="195"/>
                        <a:pt x="16" y="196"/>
                      </a:cubicBezTo>
                      <a:cubicBezTo>
                        <a:pt x="17" y="196"/>
                        <a:pt x="16" y="198"/>
                        <a:pt x="16" y="198"/>
                      </a:cubicBezTo>
                      <a:cubicBezTo>
                        <a:pt x="15" y="199"/>
                        <a:pt x="17" y="199"/>
                        <a:pt x="16" y="200"/>
                      </a:cubicBezTo>
                      <a:cubicBezTo>
                        <a:pt x="15" y="202"/>
                        <a:pt x="17" y="201"/>
                        <a:pt x="18" y="202"/>
                      </a:cubicBezTo>
                      <a:cubicBezTo>
                        <a:pt x="21" y="202"/>
                        <a:pt x="24" y="204"/>
                        <a:pt x="21" y="206"/>
                      </a:cubicBezTo>
                      <a:cubicBezTo>
                        <a:pt x="20" y="207"/>
                        <a:pt x="17" y="206"/>
                        <a:pt x="16" y="207"/>
                      </a:cubicBezTo>
                      <a:cubicBezTo>
                        <a:pt x="15" y="209"/>
                        <a:pt x="18" y="208"/>
                        <a:pt x="19" y="209"/>
                      </a:cubicBezTo>
                      <a:cubicBezTo>
                        <a:pt x="18" y="209"/>
                        <a:pt x="18" y="209"/>
                        <a:pt x="18" y="209"/>
                      </a:cubicBezTo>
                      <a:cubicBezTo>
                        <a:pt x="18" y="209"/>
                        <a:pt x="22" y="212"/>
                        <a:pt x="24" y="210"/>
                      </a:cubicBezTo>
                      <a:cubicBezTo>
                        <a:pt x="25" y="208"/>
                        <a:pt x="23" y="206"/>
                        <a:pt x="25" y="204"/>
                      </a:cubicBezTo>
                      <a:cubicBezTo>
                        <a:pt x="26" y="202"/>
                        <a:pt x="29" y="202"/>
                        <a:pt x="30" y="202"/>
                      </a:cubicBezTo>
                      <a:cubicBezTo>
                        <a:pt x="35" y="199"/>
                        <a:pt x="28" y="199"/>
                        <a:pt x="26" y="199"/>
                      </a:cubicBezTo>
                      <a:cubicBezTo>
                        <a:pt x="24" y="199"/>
                        <a:pt x="21" y="199"/>
                        <a:pt x="19" y="198"/>
                      </a:cubicBezTo>
                      <a:cubicBezTo>
                        <a:pt x="17" y="196"/>
                        <a:pt x="17" y="196"/>
                        <a:pt x="17" y="192"/>
                      </a:cubicBezTo>
                      <a:cubicBezTo>
                        <a:pt x="17" y="188"/>
                        <a:pt x="16" y="191"/>
                        <a:pt x="13" y="189"/>
                      </a:cubicBezTo>
                      <a:cubicBezTo>
                        <a:pt x="12" y="189"/>
                        <a:pt x="12" y="186"/>
                        <a:pt x="12" y="185"/>
                      </a:cubicBezTo>
                      <a:cubicBezTo>
                        <a:pt x="11" y="183"/>
                        <a:pt x="11" y="180"/>
                        <a:pt x="13" y="179"/>
                      </a:cubicBezTo>
                      <a:cubicBezTo>
                        <a:pt x="14" y="178"/>
                        <a:pt x="14" y="178"/>
                        <a:pt x="15" y="177"/>
                      </a:cubicBezTo>
                      <a:cubicBezTo>
                        <a:pt x="15" y="176"/>
                        <a:pt x="16" y="175"/>
                        <a:pt x="17" y="175"/>
                      </a:cubicBezTo>
                      <a:cubicBezTo>
                        <a:pt x="18" y="174"/>
                        <a:pt x="16" y="171"/>
                        <a:pt x="17" y="169"/>
                      </a:cubicBezTo>
                      <a:cubicBezTo>
                        <a:pt x="17" y="168"/>
                        <a:pt x="19" y="167"/>
                        <a:pt x="20" y="165"/>
                      </a:cubicBezTo>
                      <a:cubicBezTo>
                        <a:pt x="20" y="163"/>
                        <a:pt x="20" y="160"/>
                        <a:pt x="21" y="158"/>
                      </a:cubicBezTo>
                      <a:cubicBezTo>
                        <a:pt x="21" y="156"/>
                        <a:pt x="23" y="156"/>
                        <a:pt x="21" y="154"/>
                      </a:cubicBezTo>
                      <a:cubicBezTo>
                        <a:pt x="20" y="153"/>
                        <a:pt x="17" y="153"/>
                        <a:pt x="21" y="152"/>
                      </a:cubicBezTo>
                      <a:cubicBezTo>
                        <a:pt x="26" y="151"/>
                        <a:pt x="20" y="151"/>
                        <a:pt x="19" y="149"/>
                      </a:cubicBezTo>
                      <a:cubicBezTo>
                        <a:pt x="19" y="146"/>
                        <a:pt x="19" y="142"/>
                        <a:pt x="19" y="140"/>
                      </a:cubicBezTo>
                      <a:cubicBezTo>
                        <a:pt x="19" y="136"/>
                        <a:pt x="19" y="131"/>
                        <a:pt x="19" y="127"/>
                      </a:cubicBezTo>
                      <a:cubicBezTo>
                        <a:pt x="20" y="124"/>
                        <a:pt x="21" y="119"/>
                        <a:pt x="23" y="117"/>
                      </a:cubicBezTo>
                      <a:cubicBezTo>
                        <a:pt x="26" y="114"/>
                        <a:pt x="23" y="109"/>
                        <a:pt x="23" y="106"/>
                      </a:cubicBezTo>
                      <a:cubicBezTo>
                        <a:pt x="23" y="104"/>
                        <a:pt x="24" y="103"/>
                        <a:pt x="26" y="102"/>
                      </a:cubicBezTo>
                      <a:cubicBezTo>
                        <a:pt x="28" y="100"/>
                        <a:pt x="27" y="99"/>
                        <a:pt x="27" y="96"/>
                      </a:cubicBezTo>
                      <a:cubicBezTo>
                        <a:pt x="27" y="92"/>
                        <a:pt x="30" y="89"/>
                        <a:pt x="29" y="85"/>
                      </a:cubicBezTo>
                      <a:cubicBezTo>
                        <a:pt x="29" y="82"/>
                        <a:pt x="28" y="79"/>
                        <a:pt x="27" y="76"/>
                      </a:cubicBezTo>
                      <a:cubicBezTo>
                        <a:pt x="27" y="75"/>
                        <a:pt x="26" y="74"/>
                        <a:pt x="27" y="73"/>
                      </a:cubicBezTo>
                      <a:cubicBezTo>
                        <a:pt x="28" y="72"/>
                        <a:pt x="29" y="68"/>
                        <a:pt x="29" y="67"/>
                      </a:cubicBezTo>
                      <a:cubicBezTo>
                        <a:pt x="29" y="66"/>
                        <a:pt x="28" y="64"/>
                        <a:pt x="30" y="62"/>
                      </a:cubicBezTo>
                      <a:cubicBezTo>
                        <a:pt x="31" y="61"/>
                        <a:pt x="30" y="59"/>
                        <a:pt x="31" y="58"/>
                      </a:cubicBezTo>
                      <a:cubicBezTo>
                        <a:pt x="31" y="56"/>
                        <a:pt x="33" y="55"/>
                        <a:pt x="34" y="54"/>
                      </a:cubicBezTo>
                      <a:cubicBezTo>
                        <a:pt x="34" y="53"/>
                        <a:pt x="37" y="50"/>
                        <a:pt x="37" y="49"/>
                      </a:cubicBezTo>
                      <a:cubicBezTo>
                        <a:pt x="37" y="48"/>
                        <a:pt x="36" y="46"/>
                        <a:pt x="36" y="44"/>
                      </a:cubicBezTo>
                      <a:cubicBezTo>
                        <a:pt x="36" y="42"/>
                        <a:pt x="36" y="41"/>
                        <a:pt x="36" y="39"/>
                      </a:cubicBezTo>
                      <a:cubicBezTo>
                        <a:pt x="36" y="36"/>
                        <a:pt x="37" y="36"/>
                        <a:pt x="40" y="35"/>
                      </a:cubicBezTo>
                      <a:cubicBezTo>
                        <a:pt x="44" y="34"/>
                        <a:pt x="44" y="32"/>
                        <a:pt x="44" y="28"/>
                      </a:cubicBezTo>
                      <a:cubicBezTo>
                        <a:pt x="43" y="29"/>
                        <a:pt x="41" y="29"/>
                        <a:pt x="40" y="28"/>
                      </a:cubicBezTo>
                      <a:cubicBezTo>
                        <a:pt x="40" y="28"/>
                        <a:pt x="40" y="29"/>
                        <a:pt x="40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8" name="Freeform 626">
                  <a:extLst>
                    <a:ext uri="{FF2B5EF4-FFF2-40B4-BE49-F238E27FC236}">
                      <a16:creationId xmlns:a16="http://schemas.microsoft.com/office/drawing/2014/main" id="{58FC4883-81E6-E643-9D93-01F1FD606B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35851" y="9485418"/>
                  <a:ext cx="598727" cy="653038"/>
                </a:xfrm>
                <a:custGeom>
                  <a:avLst/>
                  <a:gdLst>
                    <a:gd name="T0" fmla="*/ 61 w 64"/>
                    <a:gd name="T1" fmla="*/ 42 h 70"/>
                    <a:gd name="T2" fmla="*/ 58 w 64"/>
                    <a:gd name="T3" fmla="*/ 35 h 70"/>
                    <a:gd name="T4" fmla="*/ 50 w 64"/>
                    <a:gd name="T5" fmla="*/ 35 h 70"/>
                    <a:gd name="T6" fmla="*/ 49 w 64"/>
                    <a:gd name="T7" fmla="*/ 33 h 70"/>
                    <a:gd name="T8" fmla="*/ 47 w 64"/>
                    <a:gd name="T9" fmla="*/ 30 h 70"/>
                    <a:gd name="T10" fmla="*/ 48 w 64"/>
                    <a:gd name="T11" fmla="*/ 28 h 70"/>
                    <a:gd name="T12" fmla="*/ 47 w 64"/>
                    <a:gd name="T13" fmla="*/ 26 h 70"/>
                    <a:gd name="T14" fmla="*/ 47 w 64"/>
                    <a:gd name="T15" fmla="*/ 23 h 70"/>
                    <a:gd name="T16" fmla="*/ 41 w 64"/>
                    <a:gd name="T17" fmla="*/ 21 h 70"/>
                    <a:gd name="T18" fmla="*/ 37 w 64"/>
                    <a:gd name="T19" fmla="*/ 18 h 70"/>
                    <a:gd name="T20" fmla="*/ 33 w 64"/>
                    <a:gd name="T21" fmla="*/ 16 h 70"/>
                    <a:gd name="T22" fmla="*/ 29 w 64"/>
                    <a:gd name="T23" fmla="*/ 16 h 70"/>
                    <a:gd name="T24" fmla="*/ 23 w 64"/>
                    <a:gd name="T25" fmla="*/ 9 h 70"/>
                    <a:gd name="T26" fmla="*/ 23 w 64"/>
                    <a:gd name="T27" fmla="*/ 6 h 70"/>
                    <a:gd name="T28" fmla="*/ 23 w 64"/>
                    <a:gd name="T29" fmla="*/ 4 h 70"/>
                    <a:gd name="T30" fmla="*/ 18 w 64"/>
                    <a:gd name="T31" fmla="*/ 3 h 70"/>
                    <a:gd name="T32" fmla="*/ 10 w 64"/>
                    <a:gd name="T33" fmla="*/ 6 h 70"/>
                    <a:gd name="T34" fmla="*/ 7 w 64"/>
                    <a:gd name="T35" fmla="*/ 9 h 70"/>
                    <a:gd name="T36" fmla="*/ 2 w 64"/>
                    <a:gd name="T37" fmla="*/ 8 h 70"/>
                    <a:gd name="T38" fmla="*/ 6 w 64"/>
                    <a:gd name="T39" fmla="*/ 16 h 70"/>
                    <a:gd name="T40" fmla="*/ 5 w 64"/>
                    <a:gd name="T41" fmla="*/ 23 h 70"/>
                    <a:gd name="T42" fmla="*/ 4 w 64"/>
                    <a:gd name="T43" fmla="*/ 27 h 70"/>
                    <a:gd name="T44" fmla="*/ 3 w 64"/>
                    <a:gd name="T45" fmla="*/ 31 h 70"/>
                    <a:gd name="T46" fmla="*/ 5 w 64"/>
                    <a:gd name="T47" fmla="*/ 35 h 70"/>
                    <a:gd name="T48" fmla="*/ 3 w 64"/>
                    <a:gd name="T49" fmla="*/ 38 h 70"/>
                    <a:gd name="T50" fmla="*/ 4 w 64"/>
                    <a:gd name="T51" fmla="*/ 46 h 70"/>
                    <a:gd name="T52" fmla="*/ 4 w 64"/>
                    <a:gd name="T53" fmla="*/ 49 h 70"/>
                    <a:gd name="T54" fmla="*/ 7 w 64"/>
                    <a:gd name="T55" fmla="*/ 52 h 70"/>
                    <a:gd name="T56" fmla="*/ 7 w 64"/>
                    <a:gd name="T57" fmla="*/ 54 h 70"/>
                    <a:gd name="T58" fmla="*/ 6 w 64"/>
                    <a:gd name="T59" fmla="*/ 56 h 70"/>
                    <a:gd name="T60" fmla="*/ 9 w 64"/>
                    <a:gd name="T61" fmla="*/ 63 h 70"/>
                    <a:gd name="T62" fmla="*/ 13 w 64"/>
                    <a:gd name="T63" fmla="*/ 69 h 70"/>
                    <a:gd name="T64" fmla="*/ 14 w 64"/>
                    <a:gd name="T65" fmla="*/ 67 h 70"/>
                    <a:gd name="T66" fmla="*/ 17 w 64"/>
                    <a:gd name="T67" fmla="*/ 65 h 70"/>
                    <a:gd name="T68" fmla="*/ 20 w 64"/>
                    <a:gd name="T69" fmla="*/ 65 h 70"/>
                    <a:gd name="T70" fmla="*/ 25 w 64"/>
                    <a:gd name="T71" fmla="*/ 65 h 70"/>
                    <a:gd name="T72" fmla="*/ 28 w 64"/>
                    <a:gd name="T73" fmla="*/ 68 h 70"/>
                    <a:gd name="T74" fmla="*/ 31 w 64"/>
                    <a:gd name="T75" fmla="*/ 65 h 70"/>
                    <a:gd name="T76" fmla="*/ 37 w 64"/>
                    <a:gd name="T77" fmla="*/ 64 h 70"/>
                    <a:gd name="T78" fmla="*/ 44 w 64"/>
                    <a:gd name="T79" fmla="*/ 52 h 70"/>
                    <a:gd name="T80" fmla="*/ 52 w 64"/>
                    <a:gd name="T81" fmla="*/ 51 h 70"/>
                    <a:gd name="T82" fmla="*/ 59 w 64"/>
                    <a:gd name="T83" fmla="*/ 54 h 70"/>
                    <a:gd name="T84" fmla="*/ 61 w 64"/>
                    <a:gd name="T85" fmla="*/ 42 h 70"/>
                    <a:gd name="T86" fmla="*/ 61 w 64"/>
                    <a:gd name="T87" fmla="*/ 42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4" h="70">
                      <a:moveTo>
                        <a:pt x="61" y="42"/>
                      </a:moveTo>
                      <a:cubicBezTo>
                        <a:pt x="57" y="40"/>
                        <a:pt x="58" y="39"/>
                        <a:pt x="58" y="35"/>
                      </a:cubicBezTo>
                      <a:cubicBezTo>
                        <a:pt x="55" y="35"/>
                        <a:pt x="52" y="35"/>
                        <a:pt x="50" y="35"/>
                      </a:cubicBezTo>
                      <a:cubicBezTo>
                        <a:pt x="48" y="35"/>
                        <a:pt x="49" y="34"/>
                        <a:pt x="49" y="33"/>
                      </a:cubicBezTo>
                      <a:cubicBezTo>
                        <a:pt x="49" y="32"/>
                        <a:pt x="48" y="30"/>
                        <a:pt x="47" y="30"/>
                      </a:cubicBezTo>
                      <a:cubicBezTo>
                        <a:pt x="47" y="29"/>
                        <a:pt x="48" y="29"/>
                        <a:pt x="48" y="28"/>
                      </a:cubicBezTo>
                      <a:cubicBezTo>
                        <a:pt x="49" y="27"/>
                        <a:pt x="48" y="26"/>
                        <a:pt x="47" y="26"/>
                      </a:cubicBezTo>
                      <a:cubicBezTo>
                        <a:pt x="47" y="25"/>
                        <a:pt x="48" y="24"/>
                        <a:pt x="47" y="23"/>
                      </a:cubicBezTo>
                      <a:cubicBezTo>
                        <a:pt x="45" y="21"/>
                        <a:pt x="43" y="21"/>
                        <a:pt x="41" y="21"/>
                      </a:cubicBezTo>
                      <a:cubicBezTo>
                        <a:pt x="40" y="21"/>
                        <a:pt x="38" y="19"/>
                        <a:pt x="37" y="18"/>
                      </a:cubicBezTo>
                      <a:cubicBezTo>
                        <a:pt x="35" y="18"/>
                        <a:pt x="34" y="16"/>
                        <a:pt x="33" y="16"/>
                      </a:cubicBezTo>
                      <a:cubicBezTo>
                        <a:pt x="31" y="16"/>
                        <a:pt x="30" y="16"/>
                        <a:pt x="29" y="16"/>
                      </a:cubicBezTo>
                      <a:cubicBezTo>
                        <a:pt x="27" y="16"/>
                        <a:pt x="23" y="11"/>
                        <a:pt x="23" y="9"/>
                      </a:cubicBezTo>
                      <a:cubicBezTo>
                        <a:pt x="23" y="8"/>
                        <a:pt x="23" y="7"/>
                        <a:pt x="23" y="6"/>
                      </a:cubicBezTo>
                      <a:cubicBezTo>
                        <a:pt x="23" y="5"/>
                        <a:pt x="23" y="5"/>
                        <a:pt x="23" y="4"/>
                      </a:cubicBezTo>
                      <a:cubicBezTo>
                        <a:pt x="23" y="0"/>
                        <a:pt x="21" y="2"/>
                        <a:pt x="18" y="3"/>
                      </a:cubicBezTo>
                      <a:cubicBezTo>
                        <a:pt x="15" y="3"/>
                        <a:pt x="13" y="6"/>
                        <a:pt x="10" y="6"/>
                      </a:cubicBezTo>
                      <a:cubicBezTo>
                        <a:pt x="8" y="6"/>
                        <a:pt x="8" y="8"/>
                        <a:pt x="7" y="9"/>
                      </a:cubicBezTo>
                      <a:cubicBezTo>
                        <a:pt x="6" y="9"/>
                        <a:pt x="3" y="8"/>
                        <a:pt x="2" y="8"/>
                      </a:cubicBezTo>
                      <a:cubicBezTo>
                        <a:pt x="4" y="9"/>
                        <a:pt x="5" y="14"/>
                        <a:pt x="6" y="16"/>
                      </a:cubicBezTo>
                      <a:cubicBezTo>
                        <a:pt x="4" y="17"/>
                        <a:pt x="5" y="21"/>
                        <a:pt x="5" y="23"/>
                      </a:cubicBezTo>
                      <a:cubicBezTo>
                        <a:pt x="5" y="25"/>
                        <a:pt x="5" y="26"/>
                        <a:pt x="4" y="27"/>
                      </a:cubicBezTo>
                      <a:cubicBezTo>
                        <a:pt x="3" y="28"/>
                        <a:pt x="3" y="30"/>
                        <a:pt x="3" y="31"/>
                      </a:cubicBezTo>
                      <a:cubicBezTo>
                        <a:pt x="2" y="33"/>
                        <a:pt x="5" y="33"/>
                        <a:pt x="5" y="35"/>
                      </a:cubicBezTo>
                      <a:cubicBezTo>
                        <a:pt x="5" y="36"/>
                        <a:pt x="3" y="37"/>
                        <a:pt x="3" y="38"/>
                      </a:cubicBezTo>
                      <a:cubicBezTo>
                        <a:pt x="0" y="41"/>
                        <a:pt x="4" y="42"/>
                        <a:pt x="4" y="46"/>
                      </a:cubicBezTo>
                      <a:cubicBezTo>
                        <a:pt x="4" y="47"/>
                        <a:pt x="4" y="48"/>
                        <a:pt x="4" y="49"/>
                      </a:cubicBezTo>
                      <a:cubicBezTo>
                        <a:pt x="5" y="50"/>
                        <a:pt x="6" y="51"/>
                        <a:pt x="7" y="52"/>
                      </a:cubicBezTo>
                      <a:cubicBezTo>
                        <a:pt x="7" y="53"/>
                        <a:pt x="5" y="53"/>
                        <a:pt x="7" y="54"/>
                      </a:cubicBezTo>
                      <a:cubicBezTo>
                        <a:pt x="7" y="54"/>
                        <a:pt x="6" y="56"/>
                        <a:pt x="6" y="56"/>
                      </a:cubicBezTo>
                      <a:cubicBezTo>
                        <a:pt x="6" y="59"/>
                        <a:pt x="9" y="61"/>
                        <a:pt x="9" y="63"/>
                      </a:cubicBezTo>
                      <a:cubicBezTo>
                        <a:pt x="10" y="66"/>
                        <a:pt x="8" y="69"/>
                        <a:pt x="13" y="69"/>
                      </a:cubicBezTo>
                      <a:cubicBezTo>
                        <a:pt x="14" y="70"/>
                        <a:pt x="14" y="68"/>
                        <a:pt x="14" y="67"/>
                      </a:cubicBezTo>
                      <a:cubicBezTo>
                        <a:pt x="14" y="66"/>
                        <a:pt x="16" y="65"/>
                        <a:pt x="17" y="65"/>
                      </a:cubicBezTo>
                      <a:cubicBezTo>
                        <a:pt x="18" y="64"/>
                        <a:pt x="19" y="63"/>
                        <a:pt x="20" y="65"/>
                      </a:cubicBezTo>
                      <a:cubicBezTo>
                        <a:pt x="22" y="66"/>
                        <a:pt x="24" y="65"/>
                        <a:pt x="25" y="65"/>
                      </a:cubicBezTo>
                      <a:cubicBezTo>
                        <a:pt x="27" y="65"/>
                        <a:pt x="27" y="68"/>
                        <a:pt x="28" y="68"/>
                      </a:cubicBezTo>
                      <a:cubicBezTo>
                        <a:pt x="29" y="68"/>
                        <a:pt x="30" y="66"/>
                        <a:pt x="31" y="65"/>
                      </a:cubicBezTo>
                      <a:cubicBezTo>
                        <a:pt x="32" y="63"/>
                        <a:pt x="36" y="66"/>
                        <a:pt x="37" y="64"/>
                      </a:cubicBezTo>
                      <a:cubicBezTo>
                        <a:pt x="39" y="59"/>
                        <a:pt x="38" y="54"/>
                        <a:pt x="44" y="52"/>
                      </a:cubicBezTo>
                      <a:cubicBezTo>
                        <a:pt x="46" y="51"/>
                        <a:pt x="49" y="51"/>
                        <a:pt x="52" y="51"/>
                      </a:cubicBezTo>
                      <a:cubicBezTo>
                        <a:pt x="55" y="51"/>
                        <a:pt x="57" y="52"/>
                        <a:pt x="59" y="54"/>
                      </a:cubicBezTo>
                      <a:cubicBezTo>
                        <a:pt x="60" y="51"/>
                        <a:pt x="64" y="43"/>
                        <a:pt x="61" y="42"/>
                      </a:cubicBezTo>
                      <a:cubicBezTo>
                        <a:pt x="60" y="41"/>
                        <a:pt x="62" y="42"/>
                        <a:pt x="61" y="4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39" name="Freeform 627">
                  <a:extLst>
                    <a:ext uri="{FF2B5EF4-FFF2-40B4-BE49-F238E27FC236}">
                      <a16:creationId xmlns:a16="http://schemas.microsoft.com/office/drawing/2014/main" id="{5B45BB64-5FFE-2F49-A662-2237EE7B3F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73432" y="9950508"/>
                  <a:ext cx="420382" cy="414121"/>
                </a:xfrm>
                <a:custGeom>
                  <a:avLst/>
                  <a:gdLst>
                    <a:gd name="T0" fmla="*/ 40 w 45"/>
                    <a:gd name="T1" fmla="*/ 24 h 44"/>
                    <a:gd name="T2" fmla="*/ 36 w 45"/>
                    <a:gd name="T3" fmla="*/ 24 h 44"/>
                    <a:gd name="T4" fmla="*/ 36 w 45"/>
                    <a:gd name="T5" fmla="*/ 20 h 44"/>
                    <a:gd name="T6" fmla="*/ 34 w 45"/>
                    <a:gd name="T7" fmla="*/ 17 h 44"/>
                    <a:gd name="T8" fmla="*/ 29 w 45"/>
                    <a:gd name="T9" fmla="*/ 16 h 44"/>
                    <a:gd name="T10" fmla="*/ 25 w 45"/>
                    <a:gd name="T11" fmla="*/ 15 h 44"/>
                    <a:gd name="T12" fmla="*/ 25 w 45"/>
                    <a:gd name="T13" fmla="*/ 12 h 44"/>
                    <a:gd name="T14" fmla="*/ 24 w 45"/>
                    <a:gd name="T15" fmla="*/ 7 h 44"/>
                    <a:gd name="T16" fmla="*/ 21 w 45"/>
                    <a:gd name="T17" fmla="*/ 3 h 44"/>
                    <a:gd name="T18" fmla="*/ 14 w 45"/>
                    <a:gd name="T19" fmla="*/ 1 h 44"/>
                    <a:gd name="T20" fmla="*/ 5 w 45"/>
                    <a:gd name="T21" fmla="*/ 3 h 44"/>
                    <a:gd name="T22" fmla="*/ 2 w 45"/>
                    <a:gd name="T23" fmla="*/ 11 h 44"/>
                    <a:gd name="T24" fmla="*/ 1 w 45"/>
                    <a:gd name="T25" fmla="*/ 14 h 44"/>
                    <a:gd name="T26" fmla="*/ 2 w 45"/>
                    <a:gd name="T27" fmla="*/ 17 h 44"/>
                    <a:gd name="T28" fmla="*/ 9 w 45"/>
                    <a:gd name="T29" fmla="*/ 24 h 44"/>
                    <a:gd name="T30" fmla="*/ 13 w 45"/>
                    <a:gd name="T31" fmla="*/ 25 h 44"/>
                    <a:gd name="T32" fmla="*/ 17 w 45"/>
                    <a:gd name="T33" fmla="*/ 27 h 44"/>
                    <a:gd name="T34" fmla="*/ 25 w 45"/>
                    <a:gd name="T35" fmla="*/ 35 h 44"/>
                    <a:gd name="T36" fmla="*/ 22 w 45"/>
                    <a:gd name="T37" fmla="*/ 39 h 44"/>
                    <a:gd name="T38" fmla="*/ 20 w 45"/>
                    <a:gd name="T39" fmla="*/ 42 h 44"/>
                    <a:gd name="T40" fmla="*/ 28 w 45"/>
                    <a:gd name="T41" fmla="*/ 44 h 44"/>
                    <a:gd name="T42" fmla="*/ 32 w 45"/>
                    <a:gd name="T43" fmla="*/ 43 h 44"/>
                    <a:gd name="T44" fmla="*/ 37 w 45"/>
                    <a:gd name="T45" fmla="*/ 42 h 44"/>
                    <a:gd name="T46" fmla="*/ 40 w 45"/>
                    <a:gd name="T47" fmla="*/ 39 h 44"/>
                    <a:gd name="T48" fmla="*/ 41 w 45"/>
                    <a:gd name="T49" fmla="*/ 34 h 44"/>
                    <a:gd name="T50" fmla="*/ 40 w 45"/>
                    <a:gd name="T51" fmla="*/ 24 h 44"/>
                    <a:gd name="T52" fmla="*/ 40 w 45"/>
                    <a:gd name="T53" fmla="*/ 2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5" h="44">
                      <a:moveTo>
                        <a:pt x="40" y="24"/>
                      </a:moveTo>
                      <a:cubicBezTo>
                        <a:pt x="39" y="25"/>
                        <a:pt x="37" y="26"/>
                        <a:pt x="36" y="24"/>
                      </a:cubicBezTo>
                      <a:cubicBezTo>
                        <a:pt x="35" y="23"/>
                        <a:pt x="37" y="22"/>
                        <a:pt x="36" y="20"/>
                      </a:cubicBezTo>
                      <a:cubicBezTo>
                        <a:pt x="35" y="19"/>
                        <a:pt x="35" y="18"/>
                        <a:pt x="34" y="17"/>
                      </a:cubicBezTo>
                      <a:cubicBezTo>
                        <a:pt x="31" y="15"/>
                        <a:pt x="31" y="17"/>
                        <a:pt x="29" y="16"/>
                      </a:cubicBezTo>
                      <a:cubicBezTo>
                        <a:pt x="28" y="16"/>
                        <a:pt x="27" y="16"/>
                        <a:pt x="25" y="15"/>
                      </a:cubicBezTo>
                      <a:cubicBezTo>
                        <a:pt x="23" y="15"/>
                        <a:pt x="24" y="13"/>
                        <a:pt x="25" y="12"/>
                      </a:cubicBezTo>
                      <a:cubicBezTo>
                        <a:pt x="25" y="10"/>
                        <a:pt x="24" y="8"/>
                        <a:pt x="24" y="7"/>
                      </a:cubicBezTo>
                      <a:cubicBezTo>
                        <a:pt x="23" y="4"/>
                        <a:pt x="24" y="4"/>
                        <a:pt x="21" y="3"/>
                      </a:cubicBezTo>
                      <a:cubicBezTo>
                        <a:pt x="19" y="1"/>
                        <a:pt x="18" y="0"/>
                        <a:pt x="14" y="1"/>
                      </a:cubicBezTo>
                      <a:cubicBezTo>
                        <a:pt x="11" y="1"/>
                        <a:pt x="7" y="2"/>
                        <a:pt x="5" y="3"/>
                      </a:cubicBezTo>
                      <a:cubicBezTo>
                        <a:pt x="2" y="6"/>
                        <a:pt x="3" y="8"/>
                        <a:pt x="2" y="11"/>
                      </a:cubicBezTo>
                      <a:cubicBezTo>
                        <a:pt x="2" y="12"/>
                        <a:pt x="1" y="13"/>
                        <a:pt x="1" y="14"/>
                      </a:cubicBezTo>
                      <a:cubicBezTo>
                        <a:pt x="0" y="15"/>
                        <a:pt x="1" y="15"/>
                        <a:pt x="2" y="17"/>
                      </a:cubicBezTo>
                      <a:cubicBezTo>
                        <a:pt x="4" y="20"/>
                        <a:pt x="6" y="21"/>
                        <a:pt x="9" y="24"/>
                      </a:cubicBezTo>
                      <a:cubicBezTo>
                        <a:pt x="10" y="25"/>
                        <a:pt x="12" y="25"/>
                        <a:pt x="13" y="25"/>
                      </a:cubicBezTo>
                      <a:cubicBezTo>
                        <a:pt x="15" y="25"/>
                        <a:pt x="16" y="26"/>
                        <a:pt x="17" y="27"/>
                      </a:cubicBezTo>
                      <a:cubicBezTo>
                        <a:pt x="19" y="28"/>
                        <a:pt x="27" y="31"/>
                        <a:pt x="25" y="35"/>
                      </a:cubicBezTo>
                      <a:cubicBezTo>
                        <a:pt x="24" y="36"/>
                        <a:pt x="22" y="37"/>
                        <a:pt x="22" y="39"/>
                      </a:cubicBezTo>
                      <a:cubicBezTo>
                        <a:pt x="22" y="41"/>
                        <a:pt x="22" y="41"/>
                        <a:pt x="20" y="42"/>
                      </a:cubicBezTo>
                      <a:cubicBezTo>
                        <a:pt x="19" y="44"/>
                        <a:pt x="27" y="43"/>
                        <a:pt x="28" y="44"/>
                      </a:cubicBezTo>
                      <a:cubicBezTo>
                        <a:pt x="30" y="44"/>
                        <a:pt x="30" y="44"/>
                        <a:pt x="32" y="43"/>
                      </a:cubicBezTo>
                      <a:cubicBezTo>
                        <a:pt x="33" y="41"/>
                        <a:pt x="36" y="43"/>
                        <a:pt x="37" y="42"/>
                      </a:cubicBezTo>
                      <a:cubicBezTo>
                        <a:pt x="38" y="41"/>
                        <a:pt x="39" y="40"/>
                        <a:pt x="40" y="39"/>
                      </a:cubicBezTo>
                      <a:cubicBezTo>
                        <a:pt x="41" y="37"/>
                        <a:pt x="40" y="35"/>
                        <a:pt x="41" y="34"/>
                      </a:cubicBezTo>
                      <a:cubicBezTo>
                        <a:pt x="41" y="32"/>
                        <a:pt x="45" y="24"/>
                        <a:pt x="40" y="24"/>
                      </a:cubicBezTo>
                      <a:cubicBezTo>
                        <a:pt x="40" y="25"/>
                        <a:pt x="41" y="24"/>
                        <a:pt x="40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0" name="Freeform 628">
                  <a:extLst>
                    <a:ext uri="{FF2B5EF4-FFF2-40B4-BE49-F238E27FC236}">
                      <a16:creationId xmlns:a16="http://schemas.microsoft.com/office/drawing/2014/main" id="{FDE82CDE-FC94-7644-BD88-110418BF9E4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241585" y="8800525"/>
                  <a:ext cx="1856686" cy="1882659"/>
                </a:xfrm>
                <a:custGeom>
                  <a:avLst/>
                  <a:gdLst>
                    <a:gd name="T0" fmla="*/ 188 w 199"/>
                    <a:gd name="T1" fmla="*/ 51 h 201"/>
                    <a:gd name="T2" fmla="*/ 165 w 199"/>
                    <a:gd name="T3" fmla="*/ 41 h 201"/>
                    <a:gd name="T4" fmla="*/ 135 w 199"/>
                    <a:gd name="T5" fmla="*/ 30 h 201"/>
                    <a:gd name="T6" fmla="*/ 122 w 199"/>
                    <a:gd name="T7" fmla="*/ 36 h 201"/>
                    <a:gd name="T8" fmla="*/ 116 w 199"/>
                    <a:gd name="T9" fmla="*/ 29 h 201"/>
                    <a:gd name="T10" fmla="*/ 111 w 199"/>
                    <a:gd name="T11" fmla="*/ 33 h 201"/>
                    <a:gd name="T12" fmla="*/ 120 w 199"/>
                    <a:gd name="T13" fmla="*/ 23 h 201"/>
                    <a:gd name="T14" fmla="*/ 116 w 199"/>
                    <a:gd name="T15" fmla="*/ 8 h 201"/>
                    <a:gd name="T16" fmla="*/ 105 w 199"/>
                    <a:gd name="T17" fmla="*/ 15 h 201"/>
                    <a:gd name="T18" fmla="*/ 93 w 199"/>
                    <a:gd name="T19" fmla="*/ 14 h 201"/>
                    <a:gd name="T20" fmla="*/ 77 w 199"/>
                    <a:gd name="T21" fmla="*/ 19 h 201"/>
                    <a:gd name="T22" fmla="*/ 69 w 199"/>
                    <a:gd name="T23" fmla="*/ 1 h 201"/>
                    <a:gd name="T24" fmla="*/ 56 w 199"/>
                    <a:gd name="T25" fmla="*/ 7 h 201"/>
                    <a:gd name="T26" fmla="*/ 50 w 199"/>
                    <a:gd name="T27" fmla="*/ 11 h 201"/>
                    <a:gd name="T28" fmla="*/ 51 w 199"/>
                    <a:gd name="T29" fmla="*/ 16 h 201"/>
                    <a:gd name="T30" fmla="*/ 41 w 199"/>
                    <a:gd name="T31" fmla="*/ 22 h 201"/>
                    <a:gd name="T32" fmla="*/ 27 w 199"/>
                    <a:gd name="T33" fmla="*/ 18 h 201"/>
                    <a:gd name="T34" fmla="*/ 25 w 199"/>
                    <a:gd name="T35" fmla="*/ 21 h 201"/>
                    <a:gd name="T36" fmla="*/ 22 w 199"/>
                    <a:gd name="T37" fmla="*/ 39 h 201"/>
                    <a:gd name="T38" fmla="*/ 10 w 199"/>
                    <a:gd name="T39" fmla="*/ 49 h 201"/>
                    <a:gd name="T40" fmla="*/ 2 w 199"/>
                    <a:gd name="T41" fmla="*/ 66 h 201"/>
                    <a:gd name="T42" fmla="*/ 9 w 199"/>
                    <a:gd name="T43" fmla="*/ 75 h 201"/>
                    <a:gd name="T44" fmla="*/ 24 w 199"/>
                    <a:gd name="T45" fmla="*/ 81 h 201"/>
                    <a:gd name="T46" fmla="*/ 39 w 199"/>
                    <a:gd name="T47" fmla="*/ 76 h 201"/>
                    <a:gd name="T48" fmla="*/ 49 w 199"/>
                    <a:gd name="T49" fmla="*/ 88 h 201"/>
                    <a:gd name="T50" fmla="*/ 61 w 199"/>
                    <a:gd name="T51" fmla="*/ 94 h 201"/>
                    <a:gd name="T52" fmla="*/ 68 w 199"/>
                    <a:gd name="T53" fmla="*/ 102 h 201"/>
                    <a:gd name="T54" fmla="*/ 80 w 199"/>
                    <a:gd name="T55" fmla="*/ 114 h 201"/>
                    <a:gd name="T56" fmla="*/ 82 w 199"/>
                    <a:gd name="T57" fmla="*/ 135 h 201"/>
                    <a:gd name="T58" fmla="*/ 93 w 199"/>
                    <a:gd name="T59" fmla="*/ 145 h 201"/>
                    <a:gd name="T60" fmla="*/ 98 w 199"/>
                    <a:gd name="T61" fmla="*/ 157 h 201"/>
                    <a:gd name="T62" fmla="*/ 90 w 199"/>
                    <a:gd name="T63" fmla="*/ 173 h 201"/>
                    <a:gd name="T64" fmla="*/ 86 w 199"/>
                    <a:gd name="T65" fmla="*/ 181 h 201"/>
                    <a:gd name="T66" fmla="*/ 94 w 199"/>
                    <a:gd name="T67" fmla="*/ 187 h 201"/>
                    <a:gd name="T68" fmla="*/ 107 w 199"/>
                    <a:gd name="T69" fmla="*/ 197 h 201"/>
                    <a:gd name="T70" fmla="*/ 119 w 199"/>
                    <a:gd name="T71" fmla="*/ 180 h 201"/>
                    <a:gd name="T72" fmla="*/ 128 w 199"/>
                    <a:gd name="T73" fmla="*/ 157 h 201"/>
                    <a:gd name="T74" fmla="*/ 137 w 199"/>
                    <a:gd name="T75" fmla="*/ 149 h 201"/>
                    <a:gd name="T76" fmla="*/ 144 w 199"/>
                    <a:gd name="T77" fmla="*/ 147 h 201"/>
                    <a:gd name="T78" fmla="*/ 155 w 199"/>
                    <a:gd name="T79" fmla="*/ 142 h 201"/>
                    <a:gd name="T80" fmla="*/ 163 w 199"/>
                    <a:gd name="T81" fmla="*/ 139 h 201"/>
                    <a:gd name="T82" fmla="*/ 169 w 199"/>
                    <a:gd name="T83" fmla="*/ 130 h 201"/>
                    <a:gd name="T84" fmla="*/ 175 w 199"/>
                    <a:gd name="T85" fmla="*/ 116 h 201"/>
                    <a:gd name="T86" fmla="*/ 176 w 199"/>
                    <a:gd name="T87" fmla="*/ 98 h 201"/>
                    <a:gd name="T88" fmla="*/ 178 w 199"/>
                    <a:gd name="T89" fmla="*/ 91 h 201"/>
                    <a:gd name="T90" fmla="*/ 182 w 199"/>
                    <a:gd name="T91" fmla="*/ 86 h 201"/>
                    <a:gd name="T92" fmla="*/ 196 w 199"/>
                    <a:gd name="T93" fmla="*/ 57 h 201"/>
                    <a:gd name="T94" fmla="*/ 110 w 199"/>
                    <a:gd name="T95" fmla="*/ 190 h 201"/>
                    <a:gd name="T96" fmla="*/ 115 w 199"/>
                    <a:gd name="T97" fmla="*/ 186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99" h="201">
                      <a:moveTo>
                        <a:pt x="196" y="57"/>
                      </a:moveTo>
                      <a:cubicBezTo>
                        <a:pt x="195" y="55"/>
                        <a:pt x="195" y="53"/>
                        <a:pt x="194" y="52"/>
                      </a:cubicBezTo>
                      <a:cubicBezTo>
                        <a:pt x="192" y="51"/>
                        <a:pt x="189" y="52"/>
                        <a:pt x="188" y="51"/>
                      </a:cubicBezTo>
                      <a:cubicBezTo>
                        <a:pt x="183" y="50"/>
                        <a:pt x="180" y="46"/>
                        <a:pt x="177" y="44"/>
                      </a:cubicBezTo>
                      <a:cubicBezTo>
                        <a:pt x="175" y="43"/>
                        <a:pt x="173" y="42"/>
                        <a:pt x="172" y="41"/>
                      </a:cubicBezTo>
                      <a:cubicBezTo>
                        <a:pt x="169" y="40"/>
                        <a:pt x="168" y="41"/>
                        <a:pt x="165" y="41"/>
                      </a:cubicBezTo>
                      <a:cubicBezTo>
                        <a:pt x="161" y="42"/>
                        <a:pt x="157" y="37"/>
                        <a:pt x="153" y="39"/>
                      </a:cubicBezTo>
                      <a:cubicBezTo>
                        <a:pt x="150" y="40"/>
                        <a:pt x="147" y="35"/>
                        <a:pt x="145" y="34"/>
                      </a:cubicBezTo>
                      <a:cubicBezTo>
                        <a:pt x="142" y="32"/>
                        <a:pt x="138" y="30"/>
                        <a:pt x="135" y="30"/>
                      </a:cubicBezTo>
                      <a:cubicBezTo>
                        <a:pt x="133" y="29"/>
                        <a:pt x="131" y="29"/>
                        <a:pt x="130" y="30"/>
                      </a:cubicBezTo>
                      <a:cubicBezTo>
                        <a:pt x="129" y="33"/>
                        <a:pt x="126" y="34"/>
                        <a:pt x="125" y="36"/>
                      </a:cubicBezTo>
                      <a:cubicBezTo>
                        <a:pt x="123" y="39"/>
                        <a:pt x="124" y="38"/>
                        <a:pt x="122" y="36"/>
                      </a:cubicBezTo>
                      <a:cubicBezTo>
                        <a:pt x="122" y="36"/>
                        <a:pt x="121" y="35"/>
                        <a:pt x="121" y="35"/>
                      </a:cubicBezTo>
                      <a:cubicBezTo>
                        <a:pt x="119" y="34"/>
                        <a:pt x="120" y="36"/>
                        <a:pt x="119" y="37"/>
                      </a:cubicBezTo>
                      <a:cubicBezTo>
                        <a:pt x="118" y="38"/>
                        <a:pt x="115" y="29"/>
                        <a:pt x="116" y="29"/>
                      </a:cubicBezTo>
                      <a:cubicBezTo>
                        <a:pt x="116" y="29"/>
                        <a:pt x="113" y="33"/>
                        <a:pt x="112" y="33"/>
                      </a:cubicBezTo>
                      <a:cubicBezTo>
                        <a:pt x="112" y="33"/>
                        <a:pt x="116" y="30"/>
                        <a:pt x="115" y="29"/>
                      </a:cubicBezTo>
                      <a:cubicBezTo>
                        <a:pt x="113" y="28"/>
                        <a:pt x="113" y="33"/>
                        <a:pt x="111" y="33"/>
                      </a:cubicBezTo>
                      <a:cubicBezTo>
                        <a:pt x="111" y="33"/>
                        <a:pt x="115" y="27"/>
                        <a:pt x="115" y="26"/>
                      </a:cubicBezTo>
                      <a:cubicBezTo>
                        <a:pt x="115" y="25"/>
                        <a:pt x="117" y="25"/>
                        <a:pt x="117" y="24"/>
                      </a:cubicBezTo>
                      <a:cubicBezTo>
                        <a:pt x="118" y="23"/>
                        <a:pt x="119" y="25"/>
                        <a:pt x="120" y="23"/>
                      </a:cubicBezTo>
                      <a:cubicBezTo>
                        <a:pt x="121" y="22"/>
                        <a:pt x="120" y="22"/>
                        <a:pt x="120" y="20"/>
                      </a:cubicBezTo>
                      <a:cubicBezTo>
                        <a:pt x="121" y="19"/>
                        <a:pt x="121" y="17"/>
                        <a:pt x="119" y="16"/>
                      </a:cubicBezTo>
                      <a:cubicBezTo>
                        <a:pt x="116" y="15"/>
                        <a:pt x="116" y="11"/>
                        <a:pt x="116" y="8"/>
                      </a:cubicBezTo>
                      <a:cubicBezTo>
                        <a:pt x="116" y="7"/>
                        <a:pt x="115" y="6"/>
                        <a:pt x="114" y="5"/>
                      </a:cubicBezTo>
                      <a:cubicBezTo>
                        <a:pt x="113" y="4"/>
                        <a:pt x="112" y="7"/>
                        <a:pt x="111" y="8"/>
                      </a:cubicBezTo>
                      <a:cubicBezTo>
                        <a:pt x="110" y="11"/>
                        <a:pt x="108" y="15"/>
                        <a:pt x="105" y="15"/>
                      </a:cubicBezTo>
                      <a:cubicBezTo>
                        <a:pt x="104" y="15"/>
                        <a:pt x="103" y="14"/>
                        <a:pt x="101" y="14"/>
                      </a:cubicBezTo>
                      <a:cubicBezTo>
                        <a:pt x="100" y="14"/>
                        <a:pt x="99" y="15"/>
                        <a:pt x="98" y="14"/>
                      </a:cubicBezTo>
                      <a:cubicBezTo>
                        <a:pt x="96" y="13"/>
                        <a:pt x="95" y="14"/>
                        <a:pt x="93" y="14"/>
                      </a:cubicBezTo>
                      <a:cubicBezTo>
                        <a:pt x="91" y="14"/>
                        <a:pt x="92" y="14"/>
                        <a:pt x="91" y="16"/>
                      </a:cubicBezTo>
                      <a:cubicBezTo>
                        <a:pt x="90" y="17"/>
                        <a:pt x="85" y="16"/>
                        <a:pt x="84" y="17"/>
                      </a:cubicBezTo>
                      <a:cubicBezTo>
                        <a:pt x="82" y="17"/>
                        <a:pt x="79" y="19"/>
                        <a:pt x="77" y="19"/>
                      </a:cubicBezTo>
                      <a:cubicBezTo>
                        <a:pt x="74" y="19"/>
                        <a:pt x="72" y="15"/>
                        <a:pt x="72" y="13"/>
                      </a:cubicBezTo>
                      <a:cubicBezTo>
                        <a:pt x="70" y="10"/>
                        <a:pt x="74" y="8"/>
                        <a:pt x="73" y="5"/>
                      </a:cubicBezTo>
                      <a:cubicBezTo>
                        <a:pt x="72" y="3"/>
                        <a:pt x="71" y="0"/>
                        <a:pt x="69" y="1"/>
                      </a:cubicBezTo>
                      <a:cubicBezTo>
                        <a:pt x="69" y="2"/>
                        <a:pt x="62" y="5"/>
                        <a:pt x="61" y="5"/>
                      </a:cubicBezTo>
                      <a:cubicBezTo>
                        <a:pt x="60" y="5"/>
                        <a:pt x="58" y="5"/>
                        <a:pt x="58" y="6"/>
                      </a:cubicBezTo>
                      <a:cubicBezTo>
                        <a:pt x="57" y="6"/>
                        <a:pt x="57" y="9"/>
                        <a:pt x="56" y="7"/>
                      </a:cubicBezTo>
                      <a:cubicBezTo>
                        <a:pt x="55" y="6"/>
                        <a:pt x="47" y="5"/>
                        <a:pt x="47" y="6"/>
                      </a:cubicBezTo>
                      <a:cubicBezTo>
                        <a:pt x="47" y="6"/>
                        <a:pt x="49" y="7"/>
                        <a:pt x="49" y="7"/>
                      </a:cubicBezTo>
                      <a:cubicBezTo>
                        <a:pt x="50" y="8"/>
                        <a:pt x="50" y="9"/>
                        <a:pt x="50" y="11"/>
                      </a:cubicBezTo>
                      <a:cubicBezTo>
                        <a:pt x="51" y="11"/>
                        <a:pt x="51" y="13"/>
                        <a:pt x="52" y="14"/>
                      </a:cubicBezTo>
                      <a:cubicBezTo>
                        <a:pt x="52" y="14"/>
                        <a:pt x="54" y="14"/>
                        <a:pt x="54" y="14"/>
                      </a:cubicBezTo>
                      <a:cubicBezTo>
                        <a:pt x="54" y="15"/>
                        <a:pt x="52" y="16"/>
                        <a:pt x="51" y="16"/>
                      </a:cubicBezTo>
                      <a:cubicBezTo>
                        <a:pt x="50" y="17"/>
                        <a:pt x="50" y="18"/>
                        <a:pt x="49" y="19"/>
                      </a:cubicBezTo>
                      <a:cubicBezTo>
                        <a:pt x="49" y="19"/>
                        <a:pt x="44" y="23"/>
                        <a:pt x="43" y="22"/>
                      </a:cubicBezTo>
                      <a:cubicBezTo>
                        <a:pt x="43" y="21"/>
                        <a:pt x="42" y="21"/>
                        <a:pt x="41" y="22"/>
                      </a:cubicBezTo>
                      <a:cubicBezTo>
                        <a:pt x="40" y="23"/>
                        <a:pt x="38" y="21"/>
                        <a:pt x="38" y="21"/>
                      </a:cubicBezTo>
                      <a:cubicBezTo>
                        <a:pt x="36" y="20"/>
                        <a:pt x="35" y="16"/>
                        <a:pt x="34" y="16"/>
                      </a:cubicBezTo>
                      <a:cubicBezTo>
                        <a:pt x="32" y="15"/>
                        <a:pt x="29" y="18"/>
                        <a:pt x="27" y="18"/>
                      </a:cubicBezTo>
                      <a:cubicBezTo>
                        <a:pt x="25" y="18"/>
                        <a:pt x="23" y="18"/>
                        <a:pt x="21" y="18"/>
                      </a:cubicBezTo>
                      <a:cubicBezTo>
                        <a:pt x="21" y="18"/>
                        <a:pt x="21" y="20"/>
                        <a:pt x="22" y="20"/>
                      </a:cubicBezTo>
                      <a:cubicBezTo>
                        <a:pt x="22" y="21"/>
                        <a:pt x="24" y="21"/>
                        <a:pt x="25" y="21"/>
                      </a:cubicBezTo>
                      <a:cubicBezTo>
                        <a:pt x="25" y="22"/>
                        <a:pt x="21" y="23"/>
                        <a:pt x="20" y="23"/>
                      </a:cubicBezTo>
                      <a:cubicBezTo>
                        <a:pt x="19" y="24"/>
                        <a:pt x="21" y="27"/>
                        <a:pt x="22" y="28"/>
                      </a:cubicBezTo>
                      <a:cubicBezTo>
                        <a:pt x="24" y="32"/>
                        <a:pt x="24" y="35"/>
                        <a:pt x="22" y="39"/>
                      </a:cubicBezTo>
                      <a:cubicBezTo>
                        <a:pt x="22" y="41"/>
                        <a:pt x="22" y="47"/>
                        <a:pt x="20" y="47"/>
                      </a:cubicBezTo>
                      <a:cubicBezTo>
                        <a:pt x="19" y="48"/>
                        <a:pt x="17" y="47"/>
                        <a:pt x="15" y="48"/>
                      </a:cubicBezTo>
                      <a:cubicBezTo>
                        <a:pt x="14" y="49"/>
                        <a:pt x="11" y="49"/>
                        <a:pt x="10" y="49"/>
                      </a:cubicBezTo>
                      <a:cubicBezTo>
                        <a:pt x="5" y="51"/>
                        <a:pt x="5" y="53"/>
                        <a:pt x="5" y="57"/>
                      </a:cubicBezTo>
                      <a:cubicBezTo>
                        <a:pt x="5" y="59"/>
                        <a:pt x="2" y="59"/>
                        <a:pt x="2" y="60"/>
                      </a:cubicBezTo>
                      <a:cubicBezTo>
                        <a:pt x="2" y="63"/>
                        <a:pt x="0" y="64"/>
                        <a:pt x="2" y="66"/>
                      </a:cubicBezTo>
                      <a:cubicBezTo>
                        <a:pt x="4" y="68"/>
                        <a:pt x="4" y="70"/>
                        <a:pt x="5" y="72"/>
                      </a:cubicBezTo>
                      <a:cubicBezTo>
                        <a:pt x="5" y="73"/>
                        <a:pt x="6" y="73"/>
                        <a:pt x="7" y="73"/>
                      </a:cubicBezTo>
                      <a:cubicBezTo>
                        <a:pt x="8" y="73"/>
                        <a:pt x="8" y="74"/>
                        <a:pt x="9" y="75"/>
                      </a:cubicBezTo>
                      <a:cubicBezTo>
                        <a:pt x="11" y="78"/>
                        <a:pt x="16" y="75"/>
                        <a:pt x="18" y="73"/>
                      </a:cubicBezTo>
                      <a:cubicBezTo>
                        <a:pt x="18" y="76"/>
                        <a:pt x="16" y="81"/>
                        <a:pt x="19" y="82"/>
                      </a:cubicBezTo>
                      <a:cubicBezTo>
                        <a:pt x="20" y="82"/>
                        <a:pt x="23" y="81"/>
                        <a:pt x="24" y="81"/>
                      </a:cubicBezTo>
                      <a:cubicBezTo>
                        <a:pt x="27" y="82"/>
                        <a:pt x="28" y="82"/>
                        <a:pt x="30" y="80"/>
                      </a:cubicBezTo>
                      <a:cubicBezTo>
                        <a:pt x="30" y="79"/>
                        <a:pt x="32" y="79"/>
                        <a:pt x="33" y="79"/>
                      </a:cubicBezTo>
                      <a:cubicBezTo>
                        <a:pt x="35" y="77"/>
                        <a:pt x="37" y="76"/>
                        <a:pt x="39" y="76"/>
                      </a:cubicBezTo>
                      <a:cubicBezTo>
                        <a:pt x="41" y="75"/>
                        <a:pt x="46" y="73"/>
                        <a:pt x="44" y="77"/>
                      </a:cubicBezTo>
                      <a:cubicBezTo>
                        <a:pt x="44" y="79"/>
                        <a:pt x="43" y="81"/>
                        <a:pt x="44" y="83"/>
                      </a:cubicBezTo>
                      <a:cubicBezTo>
                        <a:pt x="45" y="85"/>
                        <a:pt x="47" y="87"/>
                        <a:pt x="49" y="88"/>
                      </a:cubicBezTo>
                      <a:cubicBezTo>
                        <a:pt x="51" y="90"/>
                        <a:pt x="54" y="89"/>
                        <a:pt x="56" y="90"/>
                      </a:cubicBezTo>
                      <a:cubicBezTo>
                        <a:pt x="57" y="91"/>
                        <a:pt x="58" y="92"/>
                        <a:pt x="59" y="92"/>
                      </a:cubicBezTo>
                      <a:cubicBezTo>
                        <a:pt x="60" y="92"/>
                        <a:pt x="61" y="93"/>
                        <a:pt x="61" y="94"/>
                      </a:cubicBezTo>
                      <a:cubicBezTo>
                        <a:pt x="63" y="94"/>
                        <a:pt x="68" y="93"/>
                        <a:pt x="68" y="96"/>
                      </a:cubicBezTo>
                      <a:cubicBezTo>
                        <a:pt x="69" y="98"/>
                        <a:pt x="68" y="98"/>
                        <a:pt x="69" y="100"/>
                      </a:cubicBezTo>
                      <a:cubicBezTo>
                        <a:pt x="70" y="101"/>
                        <a:pt x="69" y="101"/>
                        <a:pt x="68" y="102"/>
                      </a:cubicBezTo>
                      <a:cubicBezTo>
                        <a:pt x="68" y="102"/>
                        <a:pt x="70" y="107"/>
                        <a:pt x="70" y="108"/>
                      </a:cubicBezTo>
                      <a:cubicBezTo>
                        <a:pt x="70" y="109"/>
                        <a:pt x="78" y="108"/>
                        <a:pt x="79" y="108"/>
                      </a:cubicBezTo>
                      <a:cubicBezTo>
                        <a:pt x="79" y="110"/>
                        <a:pt x="78" y="113"/>
                        <a:pt x="80" y="114"/>
                      </a:cubicBezTo>
                      <a:cubicBezTo>
                        <a:pt x="83" y="116"/>
                        <a:pt x="83" y="118"/>
                        <a:pt x="82" y="122"/>
                      </a:cubicBezTo>
                      <a:cubicBezTo>
                        <a:pt x="81" y="124"/>
                        <a:pt x="80" y="127"/>
                        <a:pt x="81" y="130"/>
                      </a:cubicBezTo>
                      <a:cubicBezTo>
                        <a:pt x="81" y="131"/>
                        <a:pt x="82" y="133"/>
                        <a:pt x="82" y="135"/>
                      </a:cubicBezTo>
                      <a:cubicBezTo>
                        <a:pt x="82" y="136"/>
                        <a:pt x="80" y="138"/>
                        <a:pt x="82" y="138"/>
                      </a:cubicBezTo>
                      <a:cubicBezTo>
                        <a:pt x="83" y="139"/>
                        <a:pt x="86" y="140"/>
                        <a:pt x="88" y="139"/>
                      </a:cubicBezTo>
                      <a:cubicBezTo>
                        <a:pt x="90" y="137"/>
                        <a:pt x="94" y="144"/>
                        <a:pt x="93" y="145"/>
                      </a:cubicBezTo>
                      <a:cubicBezTo>
                        <a:pt x="93" y="146"/>
                        <a:pt x="93" y="147"/>
                        <a:pt x="94" y="148"/>
                      </a:cubicBezTo>
                      <a:cubicBezTo>
                        <a:pt x="95" y="149"/>
                        <a:pt x="97" y="147"/>
                        <a:pt x="98" y="148"/>
                      </a:cubicBezTo>
                      <a:cubicBezTo>
                        <a:pt x="102" y="150"/>
                        <a:pt x="98" y="154"/>
                        <a:pt x="98" y="157"/>
                      </a:cubicBezTo>
                      <a:cubicBezTo>
                        <a:pt x="100" y="154"/>
                        <a:pt x="102" y="160"/>
                        <a:pt x="102" y="160"/>
                      </a:cubicBezTo>
                      <a:cubicBezTo>
                        <a:pt x="103" y="164"/>
                        <a:pt x="101" y="165"/>
                        <a:pt x="98" y="166"/>
                      </a:cubicBezTo>
                      <a:cubicBezTo>
                        <a:pt x="94" y="168"/>
                        <a:pt x="92" y="170"/>
                        <a:pt x="90" y="173"/>
                      </a:cubicBezTo>
                      <a:cubicBezTo>
                        <a:pt x="89" y="175"/>
                        <a:pt x="88" y="176"/>
                        <a:pt x="86" y="177"/>
                      </a:cubicBezTo>
                      <a:cubicBezTo>
                        <a:pt x="85" y="179"/>
                        <a:pt x="83" y="180"/>
                        <a:pt x="81" y="182"/>
                      </a:cubicBezTo>
                      <a:cubicBezTo>
                        <a:pt x="83" y="182"/>
                        <a:pt x="85" y="181"/>
                        <a:pt x="86" y="181"/>
                      </a:cubicBezTo>
                      <a:cubicBezTo>
                        <a:pt x="87" y="181"/>
                        <a:pt x="88" y="183"/>
                        <a:pt x="89" y="183"/>
                      </a:cubicBezTo>
                      <a:cubicBezTo>
                        <a:pt x="89" y="184"/>
                        <a:pt x="90" y="185"/>
                        <a:pt x="91" y="186"/>
                      </a:cubicBezTo>
                      <a:cubicBezTo>
                        <a:pt x="92" y="187"/>
                        <a:pt x="93" y="186"/>
                        <a:pt x="94" y="187"/>
                      </a:cubicBezTo>
                      <a:cubicBezTo>
                        <a:pt x="96" y="189"/>
                        <a:pt x="100" y="190"/>
                        <a:pt x="101" y="193"/>
                      </a:cubicBezTo>
                      <a:cubicBezTo>
                        <a:pt x="102" y="195"/>
                        <a:pt x="103" y="199"/>
                        <a:pt x="104" y="201"/>
                      </a:cubicBezTo>
                      <a:cubicBezTo>
                        <a:pt x="105" y="200"/>
                        <a:pt x="106" y="199"/>
                        <a:pt x="107" y="197"/>
                      </a:cubicBezTo>
                      <a:cubicBezTo>
                        <a:pt x="107" y="196"/>
                        <a:pt x="108" y="194"/>
                        <a:pt x="109" y="193"/>
                      </a:cubicBezTo>
                      <a:cubicBezTo>
                        <a:pt x="110" y="190"/>
                        <a:pt x="113" y="189"/>
                        <a:pt x="116" y="187"/>
                      </a:cubicBezTo>
                      <a:cubicBezTo>
                        <a:pt x="118" y="185"/>
                        <a:pt x="118" y="183"/>
                        <a:pt x="119" y="180"/>
                      </a:cubicBezTo>
                      <a:cubicBezTo>
                        <a:pt x="121" y="176"/>
                        <a:pt x="124" y="175"/>
                        <a:pt x="126" y="172"/>
                      </a:cubicBezTo>
                      <a:cubicBezTo>
                        <a:pt x="129" y="169"/>
                        <a:pt x="126" y="165"/>
                        <a:pt x="127" y="161"/>
                      </a:cubicBezTo>
                      <a:cubicBezTo>
                        <a:pt x="128" y="160"/>
                        <a:pt x="128" y="159"/>
                        <a:pt x="128" y="157"/>
                      </a:cubicBezTo>
                      <a:cubicBezTo>
                        <a:pt x="128" y="156"/>
                        <a:pt x="128" y="156"/>
                        <a:pt x="129" y="156"/>
                      </a:cubicBezTo>
                      <a:cubicBezTo>
                        <a:pt x="131" y="155"/>
                        <a:pt x="132" y="153"/>
                        <a:pt x="133" y="152"/>
                      </a:cubicBezTo>
                      <a:cubicBezTo>
                        <a:pt x="134" y="151"/>
                        <a:pt x="135" y="150"/>
                        <a:pt x="137" y="149"/>
                      </a:cubicBezTo>
                      <a:cubicBezTo>
                        <a:pt x="138" y="149"/>
                        <a:pt x="139" y="148"/>
                        <a:pt x="141" y="147"/>
                      </a:cubicBezTo>
                      <a:cubicBezTo>
                        <a:pt x="142" y="147"/>
                        <a:pt x="143" y="148"/>
                        <a:pt x="144" y="148"/>
                      </a:cubicBezTo>
                      <a:cubicBezTo>
                        <a:pt x="145" y="148"/>
                        <a:pt x="144" y="147"/>
                        <a:pt x="144" y="147"/>
                      </a:cubicBezTo>
                      <a:cubicBezTo>
                        <a:pt x="143" y="146"/>
                        <a:pt x="147" y="145"/>
                        <a:pt x="147" y="145"/>
                      </a:cubicBezTo>
                      <a:cubicBezTo>
                        <a:pt x="147" y="145"/>
                        <a:pt x="149" y="142"/>
                        <a:pt x="149" y="143"/>
                      </a:cubicBezTo>
                      <a:cubicBezTo>
                        <a:pt x="150" y="144"/>
                        <a:pt x="155" y="142"/>
                        <a:pt x="155" y="142"/>
                      </a:cubicBezTo>
                      <a:cubicBezTo>
                        <a:pt x="156" y="142"/>
                        <a:pt x="155" y="143"/>
                        <a:pt x="156" y="143"/>
                      </a:cubicBezTo>
                      <a:cubicBezTo>
                        <a:pt x="157" y="143"/>
                        <a:pt x="160" y="143"/>
                        <a:pt x="161" y="142"/>
                      </a:cubicBezTo>
                      <a:cubicBezTo>
                        <a:pt x="162" y="141"/>
                        <a:pt x="162" y="140"/>
                        <a:pt x="163" y="139"/>
                      </a:cubicBezTo>
                      <a:cubicBezTo>
                        <a:pt x="164" y="139"/>
                        <a:pt x="165" y="138"/>
                        <a:pt x="165" y="137"/>
                      </a:cubicBezTo>
                      <a:cubicBezTo>
                        <a:pt x="166" y="136"/>
                        <a:pt x="165" y="134"/>
                        <a:pt x="166" y="133"/>
                      </a:cubicBezTo>
                      <a:cubicBezTo>
                        <a:pt x="167" y="132"/>
                        <a:pt x="168" y="131"/>
                        <a:pt x="169" y="130"/>
                      </a:cubicBezTo>
                      <a:cubicBezTo>
                        <a:pt x="171" y="127"/>
                        <a:pt x="172" y="126"/>
                        <a:pt x="172" y="123"/>
                      </a:cubicBezTo>
                      <a:cubicBezTo>
                        <a:pt x="172" y="121"/>
                        <a:pt x="172" y="120"/>
                        <a:pt x="173" y="118"/>
                      </a:cubicBezTo>
                      <a:cubicBezTo>
                        <a:pt x="173" y="117"/>
                        <a:pt x="174" y="117"/>
                        <a:pt x="175" y="116"/>
                      </a:cubicBezTo>
                      <a:cubicBezTo>
                        <a:pt x="176" y="115"/>
                        <a:pt x="175" y="113"/>
                        <a:pt x="175" y="112"/>
                      </a:cubicBezTo>
                      <a:cubicBezTo>
                        <a:pt x="175" y="110"/>
                        <a:pt x="176" y="109"/>
                        <a:pt x="176" y="107"/>
                      </a:cubicBezTo>
                      <a:cubicBezTo>
                        <a:pt x="177" y="104"/>
                        <a:pt x="176" y="101"/>
                        <a:pt x="176" y="98"/>
                      </a:cubicBezTo>
                      <a:cubicBezTo>
                        <a:pt x="176" y="96"/>
                        <a:pt x="175" y="94"/>
                        <a:pt x="176" y="93"/>
                      </a:cubicBezTo>
                      <a:cubicBezTo>
                        <a:pt x="177" y="91"/>
                        <a:pt x="176" y="92"/>
                        <a:pt x="176" y="90"/>
                      </a:cubicBezTo>
                      <a:cubicBezTo>
                        <a:pt x="176" y="90"/>
                        <a:pt x="178" y="91"/>
                        <a:pt x="178" y="91"/>
                      </a:cubicBezTo>
                      <a:cubicBezTo>
                        <a:pt x="178" y="91"/>
                        <a:pt x="178" y="90"/>
                        <a:pt x="178" y="90"/>
                      </a:cubicBezTo>
                      <a:cubicBezTo>
                        <a:pt x="178" y="90"/>
                        <a:pt x="179" y="90"/>
                        <a:pt x="179" y="90"/>
                      </a:cubicBezTo>
                      <a:cubicBezTo>
                        <a:pt x="181" y="90"/>
                        <a:pt x="182" y="87"/>
                        <a:pt x="182" y="86"/>
                      </a:cubicBezTo>
                      <a:cubicBezTo>
                        <a:pt x="183" y="85"/>
                        <a:pt x="184" y="83"/>
                        <a:pt x="185" y="81"/>
                      </a:cubicBezTo>
                      <a:cubicBezTo>
                        <a:pt x="187" y="79"/>
                        <a:pt x="189" y="79"/>
                        <a:pt x="190" y="77"/>
                      </a:cubicBezTo>
                      <a:cubicBezTo>
                        <a:pt x="195" y="71"/>
                        <a:pt x="199" y="64"/>
                        <a:pt x="196" y="57"/>
                      </a:cubicBezTo>
                      <a:cubicBezTo>
                        <a:pt x="194" y="53"/>
                        <a:pt x="198" y="60"/>
                        <a:pt x="196" y="57"/>
                      </a:cubicBezTo>
                      <a:close/>
                      <a:moveTo>
                        <a:pt x="115" y="186"/>
                      </a:moveTo>
                      <a:cubicBezTo>
                        <a:pt x="113" y="187"/>
                        <a:pt x="112" y="189"/>
                        <a:pt x="110" y="190"/>
                      </a:cubicBezTo>
                      <a:cubicBezTo>
                        <a:pt x="107" y="191"/>
                        <a:pt x="112" y="188"/>
                        <a:pt x="112" y="187"/>
                      </a:cubicBezTo>
                      <a:cubicBezTo>
                        <a:pt x="113" y="186"/>
                        <a:pt x="114" y="184"/>
                        <a:pt x="116" y="182"/>
                      </a:cubicBezTo>
                      <a:cubicBezTo>
                        <a:pt x="118" y="180"/>
                        <a:pt x="117" y="184"/>
                        <a:pt x="115" y="186"/>
                      </a:cubicBezTo>
                      <a:cubicBezTo>
                        <a:pt x="115" y="186"/>
                        <a:pt x="116" y="185"/>
                        <a:pt x="115" y="18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1" name="Freeform 629">
                  <a:extLst>
                    <a:ext uri="{FF2B5EF4-FFF2-40B4-BE49-F238E27FC236}">
                      <a16:creationId xmlns:a16="http://schemas.microsoft.com/office/drawing/2014/main" id="{59FCD4F2-EB5D-8040-A978-22F727DB0E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961329" y="10485681"/>
                  <a:ext cx="251592" cy="261215"/>
                </a:xfrm>
                <a:custGeom>
                  <a:avLst/>
                  <a:gdLst>
                    <a:gd name="T0" fmla="*/ 21 w 27"/>
                    <a:gd name="T1" fmla="*/ 10 h 28"/>
                    <a:gd name="T2" fmla="*/ 17 w 27"/>
                    <a:gd name="T3" fmla="*/ 7 h 28"/>
                    <a:gd name="T4" fmla="*/ 14 w 27"/>
                    <a:gd name="T5" fmla="*/ 6 h 28"/>
                    <a:gd name="T6" fmla="*/ 11 w 27"/>
                    <a:gd name="T7" fmla="*/ 3 h 28"/>
                    <a:gd name="T8" fmla="*/ 6 w 27"/>
                    <a:gd name="T9" fmla="*/ 2 h 28"/>
                    <a:gd name="T10" fmla="*/ 4 w 27"/>
                    <a:gd name="T11" fmla="*/ 3 h 28"/>
                    <a:gd name="T12" fmla="*/ 3 w 27"/>
                    <a:gd name="T13" fmla="*/ 6 h 28"/>
                    <a:gd name="T14" fmla="*/ 3 w 27"/>
                    <a:gd name="T15" fmla="*/ 12 h 28"/>
                    <a:gd name="T16" fmla="*/ 2 w 27"/>
                    <a:gd name="T17" fmla="*/ 17 h 28"/>
                    <a:gd name="T18" fmla="*/ 1 w 27"/>
                    <a:gd name="T19" fmla="*/ 22 h 28"/>
                    <a:gd name="T20" fmla="*/ 4 w 27"/>
                    <a:gd name="T21" fmla="*/ 25 h 28"/>
                    <a:gd name="T22" fmla="*/ 9 w 27"/>
                    <a:gd name="T23" fmla="*/ 26 h 28"/>
                    <a:gd name="T24" fmla="*/ 13 w 27"/>
                    <a:gd name="T25" fmla="*/ 28 h 28"/>
                    <a:gd name="T26" fmla="*/ 19 w 27"/>
                    <a:gd name="T27" fmla="*/ 28 h 28"/>
                    <a:gd name="T28" fmla="*/ 24 w 27"/>
                    <a:gd name="T29" fmla="*/ 25 h 28"/>
                    <a:gd name="T30" fmla="*/ 26 w 27"/>
                    <a:gd name="T31" fmla="*/ 19 h 28"/>
                    <a:gd name="T32" fmla="*/ 24 w 27"/>
                    <a:gd name="T33" fmla="*/ 14 h 28"/>
                    <a:gd name="T34" fmla="*/ 21 w 27"/>
                    <a:gd name="T35" fmla="*/ 10 h 28"/>
                    <a:gd name="T36" fmla="*/ 21 w 27"/>
                    <a:gd name="T37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8">
                      <a:moveTo>
                        <a:pt x="21" y="10"/>
                      </a:moveTo>
                      <a:cubicBezTo>
                        <a:pt x="20" y="8"/>
                        <a:pt x="18" y="8"/>
                        <a:pt x="17" y="7"/>
                      </a:cubicBezTo>
                      <a:cubicBezTo>
                        <a:pt x="16" y="6"/>
                        <a:pt x="15" y="7"/>
                        <a:pt x="14" y="6"/>
                      </a:cubicBezTo>
                      <a:cubicBezTo>
                        <a:pt x="13" y="5"/>
                        <a:pt x="12" y="4"/>
                        <a:pt x="11" y="3"/>
                      </a:cubicBezTo>
                      <a:cubicBezTo>
                        <a:pt x="10" y="0"/>
                        <a:pt x="9" y="1"/>
                        <a:pt x="6" y="2"/>
                      </a:cubicBezTo>
                      <a:cubicBezTo>
                        <a:pt x="5" y="2"/>
                        <a:pt x="5" y="1"/>
                        <a:pt x="4" y="3"/>
                      </a:cubicBezTo>
                      <a:cubicBezTo>
                        <a:pt x="3" y="4"/>
                        <a:pt x="3" y="5"/>
                        <a:pt x="3" y="6"/>
                      </a:cubicBezTo>
                      <a:cubicBezTo>
                        <a:pt x="3" y="8"/>
                        <a:pt x="3" y="10"/>
                        <a:pt x="3" y="12"/>
                      </a:cubicBezTo>
                      <a:cubicBezTo>
                        <a:pt x="3" y="13"/>
                        <a:pt x="3" y="15"/>
                        <a:pt x="2" y="17"/>
                      </a:cubicBezTo>
                      <a:cubicBezTo>
                        <a:pt x="0" y="19"/>
                        <a:pt x="0" y="19"/>
                        <a:pt x="1" y="22"/>
                      </a:cubicBezTo>
                      <a:cubicBezTo>
                        <a:pt x="2" y="24"/>
                        <a:pt x="2" y="24"/>
                        <a:pt x="4" y="25"/>
                      </a:cubicBezTo>
                      <a:cubicBezTo>
                        <a:pt x="6" y="25"/>
                        <a:pt x="8" y="25"/>
                        <a:pt x="9" y="26"/>
                      </a:cubicBezTo>
                      <a:cubicBezTo>
                        <a:pt x="10" y="26"/>
                        <a:pt x="12" y="28"/>
                        <a:pt x="13" y="28"/>
                      </a:cubicBezTo>
                      <a:cubicBezTo>
                        <a:pt x="15" y="27"/>
                        <a:pt x="17" y="28"/>
                        <a:pt x="19" y="28"/>
                      </a:cubicBezTo>
                      <a:cubicBezTo>
                        <a:pt x="20" y="28"/>
                        <a:pt x="23" y="26"/>
                        <a:pt x="24" y="25"/>
                      </a:cubicBezTo>
                      <a:cubicBezTo>
                        <a:pt x="26" y="23"/>
                        <a:pt x="27" y="21"/>
                        <a:pt x="26" y="19"/>
                      </a:cubicBezTo>
                      <a:cubicBezTo>
                        <a:pt x="25" y="17"/>
                        <a:pt x="25" y="16"/>
                        <a:pt x="24" y="14"/>
                      </a:cubicBezTo>
                      <a:cubicBezTo>
                        <a:pt x="24" y="12"/>
                        <a:pt x="23" y="11"/>
                        <a:pt x="21" y="10"/>
                      </a:cubicBezTo>
                      <a:cubicBezTo>
                        <a:pt x="20" y="9"/>
                        <a:pt x="22" y="10"/>
                        <a:pt x="21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2" name="Freeform 630">
                  <a:extLst>
                    <a:ext uri="{FF2B5EF4-FFF2-40B4-BE49-F238E27FC236}">
                      <a16:creationId xmlns:a16="http://schemas.microsoft.com/office/drawing/2014/main" id="{5C136258-D90C-8844-94D1-C11E207094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41585" y="10074744"/>
                  <a:ext cx="961782" cy="1672412"/>
                </a:xfrm>
                <a:custGeom>
                  <a:avLst/>
                  <a:gdLst>
                    <a:gd name="T0" fmla="*/ 80 w 103"/>
                    <a:gd name="T1" fmla="*/ 52 h 179"/>
                    <a:gd name="T2" fmla="*/ 85 w 103"/>
                    <a:gd name="T3" fmla="*/ 42 h 179"/>
                    <a:gd name="T4" fmla="*/ 102 w 103"/>
                    <a:gd name="T5" fmla="*/ 29 h 179"/>
                    <a:gd name="T6" fmla="*/ 99 w 103"/>
                    <a:gd name="T7" fmla="*/ 21 h 179"/>
                    <a:gd name="T8" fmla="*/ 94 w 103"/>
                    <a:gd name="T9" fmla="*/ 29 h 179"/>
                    <a:gd name="T10" fmla="*/ 82 w 103"/>
                    <a:gd name="T11" fmla="*/ 30 h 179"/>
                    <a:gd name="T12" fmla="*/ 79 w 103"/>
                    <a:gd name="T13" fmla="*/ 28 h 179"/>
                    <a:gd name="T14" fmla="*/ 81 w 103"/>
                    <a:gd name="T15" fmla="*/ 22 h 179"/>
                    <a:gd name="T16" fmla="*/ 64 w 103"/>
                    <a:gd name="T17" fmla="*/ 9 h 179"/>
                    <a:gd name="T18" fmla="*/ 57 w 103"/>
                    <a:gd name="T19" fmla="*/ 2 h 179"/>
                    <a:gd name="T20" fmla="*/ 48 w 103"/>
                    <a:gd name="T21" fmla="*/ 4 h 179"/>
                    <a:gd name="T22" fmla="*/ 39 w 103"/>
                    <a:gd name="T23" fmla="*/ 1 h 179"/>
                    <a:gd name="T24" fmla="*/ 35 w 103"/>
                    <a:gd name="T25" fmla="*/ 9 h 179"/>
                    <a:gd name="T26" fmla="*/ 27 w 103"/>
                    <a:gd name="T27" fmla="*/ 22 h 179"/>
                    <a:gd name="T28" fmla="*/ 25 w 103"/>
                    <a:gd name="T29" fmla="*/ 32 h 179"/>
                    <a:gd name="T30" fmla="*/ 21 w 103"/>
                    <a:gd name="T31" fmla="*/ 39 h 179"/>
                    <a:gd name="T32" fmla="*/ 19 w 103"/>
                    <a:gd name="T33" fmla="*/ 47 h 179"/>
                    <a:gd name="T34" fmla="*/ 17 w 103"/>
                    <a:gd name="T35" fmla="*/ 52 h 179"/>
                    <a:gd name="T36" fmla="*/ 20 w 103"/>
                    <a:gd name="T37" fmla="*/ 61 h 179"/>
                    <a:gd name="T38" fmla="*/ 18 w 103"/>
                    <a:gd name="T39" fmla="*/ 79 h 179"/>
                    <a:gd name="T40" fmla="*/ 15 w 103"/>
                    <a:gd name="T41" fmla="*/ 94 h 179"/>
                    <a:gd name="T42" fmla="*/ 10 w 103"/>
                    <a:gd name="T43" fmla="*/ 117 h 179"/>
                    <a:gd name="T44" fmla="*/ 13 w 103"/>
                    <a:gd name="T45" fmla="*/ 130 h 179"/>
                    <a:gd name="T46" fmla="*/ 12 w 103"/>
                    <a:gd name="T47" fmla="*/ 135 h 179"/>
                    <a:gd name="T48" fmla="*/ 8 w 103"/>
                    <a:gd name="T49" fmla="*/ 147 h 179"/>
                    <a:gd name="T50" fmla="*/ 5 w 103"/>
                    <a:gd name="T51" fmla="*/ 156 h 179"/>
                    <a:gd name="T52" fmla="*/ 8 w 103"/>
                    <a:gd name="T53" fmla="*/ 170 h 179"/>
                    <a:gd name="T54" fmla="*/ 13 w 103"/>
                    <a:gd name="T55" fmla="*/ 176 h 179"/>
                    <a:gd name="T56" fmla="*/ 23 w 103"/>
                    <a:gd name="T57" fmla="*/ 178 h 179"/>
                    <a:gd name="T58" fmla="*/ 27 w 103"/>
                    <a:gd name="T59" fmla="*/ 179 h 179"/>
                    <a:gd name="T60" fmla="*/ 24 w 103"/>
                    <a:gd name="T61" fmla="*/ 169 h 179"/>
                    <a:gd name="T62" fmla="*/ 25 w 103"/>
                    <a:gd name="T63" fmla="*/ 163 h 179"/>
                    <a:gd name="T64" fmla="*/ 28 w 103"/>
                    <a:gd name="T65" fmla="*/ 163 h 179"/>
                    <a:gd name="T66" fmla="*/ 31 w 103"/>
                    <a:gd name="T67" fmla="*/ 157 h 179"/>
                    <a:gd name="T68" fmla="*/ 40 w 103"/>
                    <a:gd name="T69" fmla="*/ 151 h 179"/>
                    <a:gd name="T70" fmla="*/ 41 w 103"/>
                    <a:gd name="T71" fmla="*/ 145 h 179"/>
                    <a:gd name="T72" fmla="*/ 32 w 103"/>
                    <a:gd name="T73" fmla="*/ 140 h 179"/>
                    <a:gd name="T74" fmla="*/ 39 w 103"/>
                    <a:gd name="T75" fmla="*/ 131 h 179"/>
                    <a:gd name="T76" fmla="*/ 43 w 103"/>
                    <a:gd name="T77" fmla="*/ 124 h 179"/>
                    <a:gd name="T78" fmla="*/ 48 w 103"/>
                    <a:gd name="T79" fmla="*/ 116 h 179"/>
                    <a:gd name="T80" fmla="*/ 51 w 103"/>
                    <a:gd name="T81" fmla="*/ 114 h 179"/>
                    <a:gd name="T82" fmla="*/ 45 w 103"/>
                    <a:gd name="T83" fmla="*/ 113 h 179"/>
                    <a:gd name="T84" fmla="*/ 54 w 103"/>
                    <a:gd name="T85" fmla="*/ 108 h 179"/>
                    <a:gd name="T86" fmla="*/ 58 w 103"/>
                    <a:gd name="T87" fmla="*/ 102 h 179"/>
                    <a:gd name="T88" fmla="*/ 59 w 103"/>
                    <a:gd name="T89" fmla="*/ 97 h 179"/>
                    <a:gd name="T90" fmla="*/ 60 w 103"/>
                    <a:gd name="T91" fmla="*/ 96 h 179"/>
                    <a:gd name="T92" fmla="*/ 76 w 103"/>
                    <a:gd name="T93" fmla="*/ 93 h 179"/>
                    <a:gd name="T94" fmla="*/ 84 w 103"/>
                    <a:gd name="T95" fmla="*/ 87 h 179"/>
                    <a:gd name="T96" fmla="*/ 83 w 103"/>
                    <a:gd name="T97" fmla="*/ 78 h 179"/>
                    <a:gd name="T98" fmla="*/ 78 w 103"/>
                    <a:gd name="T99" fmla="*/ 69 h 179"/>
                    <a:gd name="T100" fmla="*/ 78 w 103"/>
                    <a:gd name="T101" fmla="*/ 66 h 179"/>
                    <a:gd name="T102" fmla="*/ 78 w 103"/>
                    <a:gd name="T103" fmla="*/ 62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03" h="179">
                      <a:moveTo>
                        <a:pt x="78" y="62"/>
                      </a:moveTo>
                      <a:cubicBezTo>
                        <a:pt x="81" y="59"/>
                        <a:pt x="79" y="56"/>
                        <a:pt x="80" y="52"/>
                      </a:cubicBezTo>
                      <a:cubicBezTo>
                        <a:pt x="80" y="51"/>
                        <a:pt x="80" y="49"/>
                        <a:pt x="80" y="48"/>
                      </a:cubicBezTo>
                      <a:cubicBezTo>
                        <a:pt x="81" y="45"/>
                        <a:pt x="83" y="44"/>
                        <a:pt x="85" y="42"/>
                      </a:cubicBezTo>
                      <a:cubicBezTo>
                        <a:pt x="89" y="39"/>
                        <a:pt x="91" y="34"/>
                        <a:pt x="95" y="31"/>
                      </a:cubicBezTo>
                      <a:cubicBezTo>
                        <a:pt x="97" y="30"/>
                        <a:pt x="100" y="30"/>
                        <a:pt x="102" y="29"/>
                      </a:cubicBezTo>
                      <a:cubicBezTo>
                        <a:pt x="103" y="27"/>
                        <a:pt x="102" y="24"/>
                        <a:pt x="101" y="23"/>
                      </a:cubicBezTo>
                      <a:cubicBezTo>
                        <a:pt x="100" y="21"/>
                        <a:pt x="101" y="21"/>
                        <a:pt x="99" y="21"/>
                      </a:cubicBezTo>
                      <a:cubicBezTo>
                        <a:pt x="97" y="20"/>
                        <a:pt x="98" y="24"/>
                        <a:pt x="97" y="25"/>
                      </a:cubicBezTo>
                      <a:cubicBezTo>
                        <a:pt x="96" y="26"/>
                        <a:pt x="95" y="28"/>
                        <a:pt x="94" y="29"/>
                      </a:cubicBezTo>
                      <a:cubicBezTo>
                        <a:pt x="93" y="30"/>
                        <a:pt x="90" y="29"/>
                        <a:pt x="88" y="30"/>
                      </a:cubicBezTo>
                      <a:cubicBezTo>
                        <a:pt x="87" y="32"/>
                        <a:pt x="84" y="30"/>
                        <a:pt x="82" y="30"/>
                      </a:cubicBezTo>
                      <a:cubicBezTo>
                        <a:pt x="81" y="30"/>
                        <a:pt x="79" y="31"/>
                        <a:pt x="78" y="30"/>
                      </a:cubicBezTo>
                      <a:cubicBezTo>
                        <a:pt x="76" y="30"/>
                        <a:pt x="79" y="28"/>
                        <a:pt x="79" y="28"/>
                      </a:cubicBezTo>
                      <a:cubicBezTo>
                        <a:pt x="80" y="27"/>
                        <a:pt x="79" y="26"/>
                        <a:pt x="79" y="26"/>
                      </a:cubicBezTo>
                      <a:cubicBezTo>
                        <a:pt x="79" y="24"/>
                        <a:pt x="80" y="23"/>
                        <a:pt x="81" y="22"/>
                      </a:cubicBezTo>
                      <a:cubicBezTo>
                        <a:pt x="85" y="18"/>
                        <a:pt x="77" y="16"/>
                        <a:pt x="74" y="14"/>
                      </a:cubicBezTo>
                      <a:cubicBezTo>
                        <a:pt x="71" y="12"/>
                        <a:pt x="67" y="12"/>
                        <a:pt x="64" y="9"/>
                      </a:cubicBezTo>
                      <a:cubicBezTo>
                        <a:pt x="63" y="8"/>
                        <a:pt x="61" y="7"/>
                        <a:pt x="60" y="6"/>
                      </a:cubicBezTo>
                      <a:cubicBezTo>
                        <a:pt x="59" y="4"/>
                        <a:pt x="58" y="2"/>
                        <a:pt x="57" y="2"/>
                      </a:cubicBezTo>
                      <a:cubicBezTo>
                        <a:pt x="56" y="1"/>
                        <a:pt x="53" y="1"/>
                        <a:pt x="52" y="2"/>
                      </a:cubicBezTo>
                      <a:cubicBezTo>
                        <a:pt x="51" y="3"/>
                        <a:pt x="50" y="6"/>
                        <a:pt x="48" y="4"/>
                      </a:cubicBezTo>
                      <a:cubicBezTo>
                        <a:pt x="47" y="2"/>
                        <a:pt x="45" y="2"/>
                        <a:pt x="43" y="2"/>
                      </a:cubicBezTo>
                      <a:cubicBezTo>
                        <a:pt x="41" y="2"/>
                        <a:pt x="41" y="0"/>
                        <a:pt x="39" y="1"/>
                      </a:cubicBezTo>
                      <a:cubicBezTo>
                        <a:pt x="38" y="2"/>
                        <a:pt x="35" y="3"/>
                        <a:pt x="35" y="4"/>
                      </a:cubicBezTo>
                      <a:cubicBezTo>
                        <a:pt x="34" y="6"/>
                        <a:pt x="35" y="8"/>
                        <a:pt x="35" y="9"/>
                      </a:cubicBezTo>
                      <a:cubicBezTo>
                        <a:pt x="34" y="13"/>
                        <a:pt x="31" y="13"/>
                        <a:pt x="28" y="14"/>
                      </a:cubicBezTo>
                      <a:cubicBezTo>
                        <a:pt x="26" y="15"/>
                        <a:pt x="27" y="20"/>
                        <a:pt x="27" y="22"/>
                      </a:cubicBezTo>
                      <a:cubicBezTo>
                        <a:pt x="27" y="24"/>
                        <a:pt x="28" y="26"/>
                        <a:pt x="28" y="27"/>
                      </a:cubicBezTo>
                      <a:cubicBezTo>
                        <a:pt x="28" y="28"/>
                        <a:pt x="25" y="31"/>
                        <a:pt x="25" y="32"/>
                      </a:cubicBezTo>
                      <a:cubicBezTo>
                        <a:pt x="24" y="33"/>
                        <a:pt x="21" y="35"/>
                        <a:pt x="21" y="36"/>
                      </a:cubicBezTo>
                      <a:cubicBezTo>
                        <a:pt x="21" y="37"/>
                        <a:pt x="21" y="38"/>
                        <a:pt x="21" y="39"/>
                      </a:cubicBezTo>
                      <a:cubicBezTo>
                        <a:pt x="21" y="40"/>
                        <a:pt x="20" y="41"/>
                        <a:pt x="20" y="42"/>
                      </a:cubicBezTo>
                      <a:cubicBezTo>
                        <a:pt x="20" y="43"/>
                        <a:pt x="21" y="46"/>
                        <a:pt x="19" y="47"/>
                      </a:cubicBezTo>
                      <a:cubicBezTo>
                        <a:pt x="19" y="48"/>
                        <a:pt x="19" y="50"/>
                        <a:pt x="19" y="51"/>
                      </a:cubicBezTo>
                      <a:cubicBezTo>
                        <a:pt x="18" y="51"/>
                        <a:pt x="17" y="51"/>
                        <a:pt x="17" y="52"/>
                      </a:cubicBezTo>
                      <a:cubicBezTo>
                        <a:pt x="17" y="54"/>
                        <a:pt x="19" y="55"/>
                        <a:pt x="19" y="57"/>
                      </a:cubicBezTo>
                      <a:cubicBezTo>
                        <a:pt x="19" y="58"/>
                        <a:pt x="19" y="60"/>
                        <a:pt x="20" y="61"/>
                      </a:cubicBezTo>
                      <a:cubicBezTo>
                        <a:pt x="22" y="65"/>
                        <a:pt x="18" y="69"/>
                        <a:pt x="18" y="73"/>
                      </a:cubicBezTo>
                      <a:cubicBezTo>
                        <a:pt x="17" y="75"/>
                        <a:pt x="19" y="77"/>
                        <a:pt x="18" y="79"/>
                      </a:cubicBezTo>
                      <a:cubicBezTo>
                        <a:pt x="17" y="80"/>
                        <a:pt x="15" y="81"/>
                        <a:pt x="14" y="83"/>
                      </a:cubicBezTo>
                      <a:cubicBezTo>
                        <a:pt x="13" y="85"/>
                        <a:pt x="17" y="93"/>
                        <a:pt x="15" y="94"/>
                      </a:cubicBezTo>
                      <a:cubicBezTo>
                        <a:pt x="11" y="96"/>
                        <a:pt x="12" y="101"/>
                        <a:pt x="11" y="105"/>
                      </a:cubicBezTo>
                      <a:cubicBezTo>
                        <a:pt x="9" y="108"/>
                        <a:pt x="10" y="113"/>
                        <a:pt x="10" y="117"/>
                      </a:cubicBezTo>
                      <a:cubicBezTo>
                        <a:pt x="10" y="120"/>
                        <a:pt x="10" y="123"/>
                        <a:pt x="10" y="126"/>
                      </a:cubicBezTo>
                      <a:cubicBezTo>
                        <a:pt x="10" y="127"/>
                        <a:pt x="15" y="130"/>
                        <a:pt x="13" y="130"/>
                      </a:cubicBezTo>
                      <a:cubicBezTo>
                        <a:pt x="13" y="130"/>
                        <a:pt x="9" y="131"/>
                        <a:pt x="11" y="132"/>
                      </a:cubicBezTo>
                      <a:cubicBezTo>
                        <a:pt x="13" y="132"/>
                        <a:pt x="13" y="133"/>
                        <a:pt x="12" y="135"/>
                      </a:cubicBezTo>
                      <a:cubicBezTo>
                        <a:pt x="11" y="137"/>
                        <a:pt x="11" y="139"/>
                        <a:pt x="11" y="142"/>
                      </a:cubicBezTo>
                      <a:cubicBezTo>
                        <a:pt x="11" y="144"/>
                        <a:pt x="9" y="145"/>
                        <a:pt x="8" y="147"/>
                      </a:cubicBezTo>
                      <a:cubicBezTo>
                        <a:pt x="7" y="148"/>
                        <a:pt x="8" y="150"/>
                        <a:pt x="8" y="152"/>
                      </a:cubicBezTo>
                      <a:cubicBezTo>
                        <a:pt x="8" y="153"/>
                        <a:pt x="6" y="156"/>
                        <a:pt x="5" y="156"/>
                      </a:cubicBezTo>
                      <a:cubicBezTo>
                        <a:pt x="0" y="158"/>
                        <a:pt x="3" y="164"/>
                        <a:pt x="4" y="167"/>
                      </a:cubicBezTo>
                      <a:cubicBezTo>
                        <a:pt x="5" y="169"/>
                        <a:pt x="8" y="166"/>
                        <a:pt x="8" y="170"/>
                      </a:cubicBezTo>
                      <a:cubicBezTo>
                        <a:pt x="8" y="171"/>
                        <a:pt x="7" y="174"/>
                        <a:pt x="9" y="175"/>
                      </a:cubicBezTo>
                      <a:cubicBezTo>
                        <a:pt x="10" y="176"/>
                        <a:pt x="11" y="176"/>
                        <a:pt x="13" y="176"/>
                      </a:cubicBezTo>
                      <a:cubicBezTo>
                        <a:pt x="15" y="177"/>
                        <a:pt x="18" y="177"/>
                        <a:pt x="20" y="177"/>
                      </a:cubicBezTo>
                      <a:cubicBezTo>
                        <a:pt x="21" y="177"/>
                        <a:pt x="22" y="177"/>
                        <a:pt x="23" y="178"/>
                      </a:cubicBezTo>
                      <a:cubicBezTo>
                        <a:pt x="23" y="177"/>
                        <a:pt x="24" y="177"/>
                        <a:pt x="25" y="177"/>
                      </a:cubicBezTo>
                      <a:cubicBezTo>
                        <a:pt x="25" y="178"/>
                        <a:pt x="27" y="179"/>
                        <a:pt x="27" y="179"/>
                      </a:cubicBezTo>
                      <a:cubicBezTo>
                        <a:pt x="28" y="179"/>
                        <a:pt x="26" y="176"/>
                        <a:pt x="26" y="175"/>
                      </a:cubicBezTo>
                      <a:cubicBezTo>
                        <a:pt x="24" y="173"/>
                        <a:pt x="24" y="171"/>
                        <a:pt x="24" y="169"/>
                      </a:cubicBezTo>
                      <a:cubicBezTo>
                        <a:pt x="24" y="167"/>
                        <a:pt x="24" y="166"/>
                        <a:pt x="27" y="164"/>
                      </a:cubicBezTo>
                      <a:cubicBezTo>
                        <a:pt x="29" y="163"/>
                        <a:pt x="25" y="163"/>
                        <a:pt x="25" y="163"/>
                      </a:cubicBezTo>
                      <a:cubicBezTo>
                        <a:pt x="25" y="163"/>
                        <a:pt x="27" y="162"/>
                        <a:pt x="26" y="162"/>
                      </a:cubicBezTo>
                      <a:cubicBezTo>
                        <a:pt x="27" y="162"/>
                        <a:pt x="27" y="163"/>
                        <a:pt x="28" y="163"/>
                      </a:cubicBezTo>
                      <a:cubicBezTo>
                        <a:pt x="29" y="164"/>
                        <a:pt x="30" y="163"/>
                        <a:pt x="31" y="163"/>
                      </a:cubicBezTo>
                      <a:cubicBezTo>
                        <a:pt x="32" y="161"/>
                        <a:pt x="31" y="159"/>
                        <a:pt x="31" y="157"/>
                      </a:cubicBezTo>
                      <a:cubicBezTo>
                        <a:pt x="32" y="155"/>
                        <a:pt x="34" y="154"/>
                        <a:pt x="37" y="153"/>
                      </a:cubicBezTo>
                      <a:cubicBezTo>
                        <a:pt x="38" y="152"/>
                        <a:pt x="39" y="152"/>
                        <a:pt x="40" y="151"/>
                      </a:cubicBezTo>
                      <a:cubicBezTo>
                        <a:pt x="41" y="150"/>
                        <a:pt x="39" y="149"/>
                        <a:pt x="39" y="149"/>
                      </a:cubicBezTo>
                      <a:cubicBezTo>
                        <a:pt x="39" y="148"/>
                        <a:pt x="42" y="147"/>
                        <a:pt x="41" y="145"/>
                      </a:cubicBezTo>
                      <a:cubicBezTo>
                        <a:pt x="40" y="143"/>
                        <a:pt x="36" y="145"/>
                        <a:pt x="35" y="143"/>
                      </a:cubicBezTo>
                      <a:cubicBezTo>
                        <a:pt x="34" y="142"/>
                        <a:pt x="33" y="142"/>
                        <a:pt x="32" y="140"/>
                      </a:cubicBezTo>
                      <a:cubicBezTo>
                        <a:pt x="31" y="138"/>
                        <a:pt x="33" y="135"/>
                        <a:pt x="34" y="134"/>
                      </a:cubicBezTo>
                      <a:cubicBezTo>
                        <a:pt x="36" y="133"/>
                        <a:pt x="37" y="131"/>
                        <a:pt x="39" y="131"/>
                      </a:cubicBezTo>
                      <a:cubicBezTo>
                        <a:pt x="41" y="130"/>
                        <a:pt x="41" y="132"/>
                        <a:pt x="42" y="129"/>
                      </a:cubicBezTo>
                      <a:cubicBezTo>
                        <a:pt x="42" y="127"/>
                        <a:pt x="44" y="126"/>
                        <a:pt x="43" y="124"/>
                      </a:cubicBezTo>
                      <a:cubicBezTo>
                        <a:pt x="42" y="121"/>
                        <a:pt x="47" y="121"/>
                        <a:pt x="48" y="119"/>
                      </a:cubicBezTo>
                      <a:cubicBezTo>
                        <a:pt x="48" y="119"/>
                        <a:pt x="43" y="115"/>
                        <a:pt x="48" y="116"/>
                      </a:cubicBezTo>
                      <a:cubicBezTo>
                        <a:pt x="49" y="117"/>
                        <a:pt x="49" y="118"/>
                        <a:pt x="50" y="118"/>
                      </a:cubicBezTo>
                      <a:cubicBezTo>
                        <a:pt x="52" y="118"/>
                        <a:pt x="52" y="115"/>
                        <a:pt x="51" y="114"/>
                      </a:cubicBezTo>
                      <a:cubicBezTo>
                        <a:pt x="51" y="113"/>
                        <a:pt x="49" y="115"/>
                        <a:pt x="49" y="115"/>
                      </a:cubicBezTo>
                      <a:cubicBezTo>
                        <a:pt x="47" y="115"/>
                        <a:pt x="45" y="114"/>
                        <a:pt x="45" y="113"/>
                      </a:cubicBezTo>
                      <a:cubicBezTo>
                        <a:pt x="45" y="112"/>
                        <a:pt x="43" y="105"/>
                        <a:pt x="45" y="105"/>
                      </a:cubicBezTo>
                      <a:cubicBezTo>
                        <a:pt x="48" y="106"/>
                        <a:pt x="50" y="108"/>
                        <a:pt x="54" y="108"/>
                      </a:cubicBezTo>
                      <a:cubicBezTo>
                        <a:pt x="55" y="108"/>
                        <a:pt x="56" y="107"/>
                        <a:pt x="57" y="107"/>
                      </a:cubicBezTo>
                      <a:cubicBezTo>
                        <a:pt x="59" y="105"/>
                        <a:pt x="57" y="104"/>
                        <a:pt x="58" y="102"/>
                      </a:cubicBezTo>
                      <a:cubicBezTo>
                        <a:pt x="58" y="101"/>
                        <a:pt x="59" y="100"/>
                        <a:pt x="59" y="100"/>
                      </a:cubicBezTo>
                      <a:cubicBezTo>
                        <a:pt x="60" y="98"/>
                        <a:pt x="59" y="98"/>
                        <a:pt x="59" y="97"/>
                      </a:cubicBezTo>
                      <a:cubicBezTo>
                        <a:pt x="58" y="96"/>
                        <a:pt x="58" y="94"/>
                        <a:pt x="59" y="94"/>
                      </a:cubicBezTo>
                      <a:cubicBezTo>
                        <a:pt x="61" y="94"/>
                        <a:pt x="60" y="96"/>
                        <a:pt x="60" y="96"/>
                      </a:cubicBezTo>
                      <a:cubicBezTo>
                        <a:pt x="59" y="95"/>
                        <a:pt x="65" y="95"/>
                        <a:pt x="65" y="95"/>
                      </a:cubicBezTo>
                      <a:cubicBezTo>
                        <a:pt x="69" y="95"/>
                        <a:pt x="72" y="93"/>
                        <a:pt x="76" y="93"/>
                      </a:cubicBezTo>
                      <a:cubicBezTo>
                        <a:pt x="77" y="92"/>
                        <a:pt x="80" y="91"/>
                        <a:pt x="82" y="90"/>
                      </a:cubicBezTo>
                      <a:cubicBezTo>
                        <a:pt x="83" y="89"/>
                        <a:pt x="83" y="88"/>
                        <a:pt x="84" y="87"/>
                      </a:cubicBezTo>
                      <a:cubicBezTo>
                        <a:pt x="85" y="86"/>
                        <a:pt x="86" y="85"/>
                        <a:pt x="87" y="83"/>
                      </a:cubicBezTo>
                      <a:cubicBezTo>
                        <a:pt x="87" y="80"/>
                        <a:pt x="85" y="80"/>
                        <a:pt x="83" y="78"/>
                      </a:cubicBezTo>
                      <a:cubicBezTo>
                        <a:pt x="82" y="76"/>
                        <a:pt x="85" y="75"/>
                        <a:pt x="83" y="73"/>
                      </a:cubicBezTo>
                      <a:cubicBezTo>
                        <a:pt x="82" y="72"/>
                        <a:pt x="78" y="71"/>
                        <a:pt x="78" y="69"/>
                      </a:cubicBezTo>
                      <a:cubicBezTo>
                        <a:pt x="78" y="69"/>
                        <a:pt x="78" y="68"/>
                        <a:pt x="79" y="68"/>
                      </a:cubicBezTo>
                      <a:cubicBezTo>
                        <a:pt x="79" y="67"/>
                        <a:pt x="78" y="67"/>
                        <a:pt x="78" y="66"/>
                      </a:cubicBezTo>
                      <a:cubicBezTo>
                        <a:pt x="78" y="65"/>
                        <a:pt x="77" y="63"/>
                        <a:pt x="78" y="62"/>
                      </a:cubicBezTo>
                      <a:cubicBezTo>
                        <a:pt x="79" y="61"/>
                        <a:pt x="77" y="63"/>
                        <a:pt x="78" y="6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3" name="Freeform 631">
                  <a:extLst>
                    <a:ext uri="{FF2B5EF4-FFF2-40B4-BE49-F238E27FC236}">
                      <a16:creationId xmlns:a16="http://schemas.microsoft.com/office/drawing/2014/main" id="{023CB770-9C8E-824A-8251-3F3BF9A34A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17379" y="8313140"/>
                  <a:ext cx="203823" cy="226173"/>
                </a:xfrm>
                <a:custGeom>
                  <a:avLst/>
                  <a:gdLst>
                    <a:gd name="T0" fmla="*/ 15 w 22"/>
                    <a:gd name="T1" fmla="*/ 23 h 24"/>
                    <a:gd name="T2" fmla="*/ 19 w 22"/>
                    <a:gd name="T3" fmla="*/ 24 h 24"/>
                    <a:gd name="T4" fmla="*/ 19 w 22"/>
                    <a:gd name="T5" fmla="*/ 17 h 24"/>
                    <a:gd name="T6" fmla="*/ 20 w 22"/>
                    <a:gd name="T7" fmla="*/ 10 h 24"/>
                    <a:gd name="T8" fmla="*/ 21 w 22"/>
                    <a:gd name="T9" fmla="*/ 7 h 24"/>
                    <a:gd name="T10" fmla="*/ 22 w 22"/>
                    <a:gd name="T11" fmla="*/ 3 h 24"/>
                    <a:gd name="T12" fmla="*/ 17 w 22"/>
                    <a:gd name="T13" fmla="*/ 4 h 24"/>
                    <a:gd name="T14" fmla="*/ 12 w 22"/>
                    <a:gd name="T15" fmla="*/ 5 h 24"/>
                    <a:gd name="T16" fmla="*/ 9 w 22"/>
                    <a:gd name="T17" fmla="*/ 8 h 24"/>
                    <a:gd name="T18" fmla="*/ 4 w 22"/>
                    <a:gd name="T19" fmla="*/ 9 h 24"/>
                    <a:gd name="T20" fmla="*/ 3 w 22"/>
                    <a:gd name="T21" fmla="*/ 12 h 24"/>
                    <a:gd name="T22" fmla="*/ 0 w 22"/>
                    <a:gd name="T23" fmla="*/ 13 h 24"/>
                    <a:gd name="T24" fmla="*/ 6 w 22"/>
                    <a:gd name="T25" fmla="*/ 19 h 24"/>
                    <a:gd name="T26" fmla="*/ 11 w 22"/>
                    <a:gd name="T27" fmla="*/ 22 h 24"/>
                    <a:gd name="T28" fmla="*/ 15 w 22"/>
                    <a:gd name="T29" fmla="*/ 23 h 24"/>
                    <a:gd name="T30" fmla="*/ 15 w 22"/>
                    <a:gd name="T31" fmla="*/ 2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" h="24">
                      <a:moveTo>
                        <a:pt x="15" y="23"/>
                      </a:moveTo>
                      <a:cubicBezTo>
                        <a:pt x="16" y="24"/>
                        <a:pt x="17" y="24"/>
                        <a:pt x="19" y="24"/>
                      </a:cubicBezTo>
                      <a:cubicBezTo>
                        <a:pt x="17" y="21"/>
                        <a:pt x="19" y="20"/>
                        <a:pt x="19" y="17"/>
                      </a:cubicBezTo>
                      <a:cubicBezTo>
                        <a:pt x="19" y="15"/>
                        <a:pt x="20" y="12"/>
                        <a:pt x="20" y="10"/>
                      </a:cubicBezTo>
                      <a:cubicBezTo>
                        <a:pt x="20" y="9"/>
                        <a:pt x="21" y="8"/>
                        <a:pt x="21" y="7"/>
                      </a:cubicBezTo>
                      <a:cubicBezTo>
                        <a:pt x="22" y="6"/>
                        <a:pt x="21" y="5"/>
                        <a:pt x="22" y="3"/>
                      </a:cubicBezTo>
                      <a:cubicBezTo>
                        <a:pt x="22" y="0"/>
                        <a:pt x="18" y="4"/>
                        <a:pt x="17" y="4"/>
                      </a:cubicBezTo>
                      <a:cubicBezTo>
                        <a:pt x="15" y="4"/>
                        <a:pt x="14" y="3"/>
                        <a:pt x="12" y="5"/>
                      </a:cubicBezTo>
                      <a:cubicBezTo>
                        <a:pt x="12" y="5"/>
                        <a:pt x="10" y="9"/>
                        <a:pt x="9" y="8"/>
                      </a:cubicBezTo>
                      <a:cubicBezTo>
                        <a:pt x="7" y="8"/>
                        <a:pt x="6" y="8"/>
                        <a:pt x="4" y="9"/>
                      </a:cubicBezTo>
                      <a:cubicBezTo>
                        <a:pt x="4" y="10"/>
                        <a:pt x="4" y="12"/>
                        <a:pt x="3" y="12"/>
                      </a:cubicBezTo>
                      <a:cubicBezTo>
                        <a:pt x="3" y="13"/>
                        <a:pt x="1" y="13"/>
                        <a:pt x="0" y="13"/>
                      </a:cubicBezTo>
                      <a:cubicBezTo>
                        <a:pt x="2" y="15"/>
                        <a:pt x="4" y="18"/>
                        <a:pt x="6" y="19"/>
                      </a:cubicBezTo>
                      <a:cubicBezTo>
                        <a:pt x="7" y="21"/>
                        <a:pt x="9" y="22"/>
                        <a:pt x="11" y="22"/>
                      </a:cubicBezTo>
                      <a:cubicBezTo>
                        <a:pt x="12" y="22"/>
                        <a:pt x="14" y="22"/>
                        <a:pt x="15" y="23"/>
                      </a:cubicBezTo>
                      <a:cubicBezTo>
                        <a:pt x="16" y="23"/>
                        <a:pt x="15" y="22"/>
                        <a:pt x="15" y="2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4" name="Freeform 632">
                  <a:extLst>
                    <a:ext uri="{FF2B5EF4-FFF2-40B4-BE49-F238E27FC236}">
                      <a16:creationId xmlns:a16="http://schemas.microsoft.com/office/drawing/2014/main" id="{5F0F98C3-BDA8-BF44-9376-43B09EBDE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81076" y="8520197"/>
                  <a:ext cx="159235" cy="140163"/>
                </a:xfrm>
                <a:custGeom>
                  <a:avLst/>
                  <a:gdLst>
                    <a:gd name="T0" fmla="*/ 16 w 17"/>
                    <a:gd name="T1" fmla="*/ 10 h 15"/>
                    <a:gd name="T2" fmla="*/ 17 w 17"/>
                    <a:gd name="T3" fmla="*/ 8 h 15"/>
                    <a:gd name="T4" fmla="*/ 15 w 17"/>
                    <a:gd name="T5" fmla="*/ 6 h 15"/>
                    <a:gd name="T6" fmla="*/ 12 w 17"/>
                    <a:gd name="T7" fmla="*/ 2 h 15"/>
                    <a:gd name="T8" fmla="*/ 8 w 17"/>
                    <a:gd name="T9" fmla="*/ 1 h 15"/>
                    <a:gd name="T10" fmla="*/ 3 w 17"/>
                    <a:gd name="T11" fmla="*/ 0 h 15"/>
                    <a:gd name="T12" fmla="*/ 3 w 17"/>
                    <a:gd name="T13" fmla="*/ 6 h 15"/>
                    <a:gd name="T14" fmla="*/ 6 w 17"/>
                    <a:gd name="T15" fmla="*/ 7 h 15"/>
                    <a:gd name="T16" fmla="*/ 4 w 17"/>
                    <a:gd name="T17" fmla="*/ 5 h 15"/>
                    <a:gd name="T18" fmla="*/ 7 w 17"/>
                    <a:gd name="T19" fmla="*/ 7 h 15"/>
                    <a:gd name="T20" fmla="*/ 11 w 17"/>
                    <a:gd name="T21" fmla="*/ 10 h 15"/>
                    <a:gd name="T22" fmla="*/ 14 w 17"/>
                    <a:gd name="T23" fmla="*/ 14 h 15"/>
                    <a:gd name="T24" fmla="*/ 16 w 17"/>
                    <a:gd name="T25" fmla="*/ 10 h 15"/>
                    <a:gd name="T26" fmla="*/ 16 w 17"/>
                    <a:gd name="T27" fmla="*/ 1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7" h="15">
                      <a:moveTo>
                        <a:pt x="16" y="10"/>
                      </a:moveTo>
                      <a:cubicBezTo>
                        <a:pt x="16" y="9"/>
                        <a:pt x="16" y="8"/>
                        <a:pt x="17" y="8"/>
                      </a:cubicBezTo>
                      <a:cubicBezTo>
                        <a:pt x="16" y="7"/>
                        <a:pt x="16" y="6"/>
                        <a:pt x="15" y="6"/>
                      </a:cubicBezTo>
                      <a:cubicBezTo>
                        <a:pt x="14" y="5"/>
                        <a:pt x="13" y="2"/>
                        <a:pt x="12" y="2"/>
                      </a:cubicBezTo>
                      <a:cubicBezTo>
                        <a:pt x="10" y="2"/>
                        <a:pt x="9" y="2"/>
                        <a:pt x="8" y="1"/>
                      </a:cubicBezTo>
                      <a:cubicBezTo>
                        <a:pt x="7" y="0"/>
                        <a:pt x="4" y="0"/>
                        <a:pt x="3" y="0"/>
                      </a:cubicBezTo>
                      <a:cubicBezTo>
                        <a:pt x="4" y="1"/>
                        <a:pt x="0" y="6"/>
                        <a:pt x="3" y="6"/>
                      </a:cubicBezTo>
                      <a:cubicBezTo>
                        <a:pt x="4" y="6"/>
                        <a:pt x="4" y="8"/>
                        <a:pt x="6" y="7"/>
                      </a:cubicBezTo>
                      <a:cubicBezTo>
                        <a:pt x="7" y="6"/>
                        <a:pt x="4" y="5"/>
                        <a:pt x="4" y="5"/>
                      </a:cubicBezTo>
                      <a:cubicBezTo>
                        <a:pt x="5" y="5"/>
                        <a:pt x="7" y="6"/>
                        <a:pt x="7" y="7"/>
                      </a:cubicBezTo>
                      <a:cubicBezTo>
                        <a:pt x="8" y="9"/>
                        <a:pt x="10" y="8"/>
                        <a:pt x="11" y="10"/>
                      </a:cubicBezTo>
                      <a:cubicBezTo>
                        <a:pt x="12" y="11"/>
                        <a:pt x="12" y="13"/>
                        <a:pt x="14" y="14"/>
                      </a:cubicBezTo>
                      <a:cubicBezTo>
                        <a:pt x="17" y="15"/>
                        <a:pt x="17" y="12"/>
                        <a:pt x="16" y="10"/>
                      </a:cubicBezTo>
                      <a:cubicBezTo>
                        <a:pt x="16" y="9"/>
                        <a:pt x="16" y="11"/>
                        <a:pt x="16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5" name="Freeform 633">
                  <a:extLst>
                    <a:ext uri="{FF2B5EF4-FFF2-40B4-BE49-F238E27FC236}">
                      <a16:creationId xmlns:a16="http://schemas.microsoft.com/office/drawing/2014/main" id="{25400684-C928-E64F-B624-82F0B367D7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2730" y="8360921"/>
                  <a:ext cx="105096" cy="82827"/>
                </a:xfrm>
                <a:custGeom>
                  <a:avLst/>
                  <a:gdLst>
                    <a:gd name="T0" fmla="*/ 4 w 11"/>
                    <a:gd name="T1" fmla="*/ 1 h 9"/>
                    <a:gd name="T2" fmla="*/ 4 w 11"/>
                    <a:gd name="T3" fmla="*/ 0 h 9"/>
                    <a:gd name="T4" fmla="*/ 0 w 11"/>
                    <a:gd name="T5" fmla="*/ 4 h 9"/>
                    <a:gd name="T6" fmla="*/ 11 w 11"/>
                    <a:gd name="T7" fmla="*/ 5 h 9"/>
                    <a:gd name="T8" fmla="*/ 4 w 11"/>
                    <a:gd name="T9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9">
                      <a:moveTo>
                        <a:pt x="4" y="1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1"/>
                        <a:pt x="1" y="3"/>
                        <a:pt x="0" y="4"/>
                      </a:cubicBezTo>
                      <a:cubicBezTo>
                        <a:pt x="2" y="5"/>
                        <a:pt x="11" y="9"/>
                        <a:pt x="11" y="5"/>
                      </a:cubicBezTo>
                      <a:cubicBezTo>
                        <a:pt x="11" y="2"/>
                        <a:pt x="6" y="3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6" name="Freeform 634">
                  <a:extLst>
                    <a:ext uri="{FF2B5EF4-FFF2-40B4-BE49-F238E27FC236}">
                      <a16:creationId xmlns:a16="http://schemas.microsoft.com/office/drawing/2014/main" id="{60644BBF-6D32-B143-A67C-A9E66A647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91265" y="8192091"/>
                  <a:ext cx="187902" cy="216615"/>
                </a:xfrm>
                <a:custGeom>
                  <a:avLst/>
                  <a:gdLst>
                    <a:gd name="T0" fmla="*/ 16 w 20"/>
                    <a:gd name="T1" fmla="*/ 16 h 23"/>
                    <a:gd name="T2" fmla="*/ 20 w 20"/>
                    <a:gd name="T3" fmla="*/ 12 h 23"/>
                    <a:gd name="T4" fmla="*/ 16 w 20"/>
                    <a:gd name="T5" fmla="*/ 8 h 23"/>
                    <a:gd name="T6" fmla="*/ 16 w 20"/>
                    <a:gd name="T7" fmla="*/ 1 h 23"/>
                    <a:gd name="T8" fmla="*/ 8 w 20"/>
                    <a:gd name="T9" fmla="*/ 1 h 23"/>
                    <a:gd name="T10" fmla="*/ 7 w 20"/>
                    <a:gd name="T11" fmla="*/ 6 h 23"/>
                    <a:gd name="T12" fmla="*/ 8 w 20"/>
                    <a:gd name="T13" fmla="*/ 10 h 23"/>
                    <a:gd name="T14" fmla="*/ 4 w 20"/>
                    <a:gd name="T15" fmla="*/ 10 h 23"/>
                    <a:gd name="T16" fmla="*/ 2 w 20"/>
                    <a:gd name="T17" fmla="*/ 15 h 23"/>
                    <a:gd name="T18" fmla="*/ 12 w 20"/>
                    <a:gd name="T19" fmla="*/ 21 h 23"/>
                    <a:gd name="T20" fmla="*/ 16 w 20"/>
                    <a:gd name="T21" fmla="*/ 1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" h="23">
                      <a:moveTo>
                        <a:pt x="16" y="16"/>
                      </a:moveTo>
                      <a:cubicBezTo>
                        <a:pt x="16" y="14"/>
                        <a:pt x="19" y="13"/>
                        <a:pt x="20" y="12"/>
                      </a:cubicBezTo>
                      <a:cubicBezTo>
                        <a:pt x="17" y="11"/>
                        <a:pt x="16" y="11"/>
                        <a:pt x="16" y="8"/>
                      </a:cubicBezTo>
                      <a:cubicBezTo>
                        <a:pt x="16" y="7"/>
                        <a:pt x="17" y="2"/>
                        <a:pt x="16" y="1"/>
                      </a:cubicBezTo>
                      <a:cubicBezTo>
                        <a:pt x="15" y="0"/>
                        <a:pt x="10" y="1"/>
                        <a:pt x="8" y="1"/>
                      </a:cubicBezTo>
                      <a:cubicBezTo>
                        <a:pt x="6" y="1"/>
                        <a:pt x="6" y="4"/>
                        <a:pt x="7" y="6"/>
                      </a:cubicBezTo>
                      <a:cubicBezTo>
                        <a:pt x="8" y="7"/>
                        <a:pt x="12" y="10"/>
                        <a:pt x="8" y="10"/>
                      </a:cubicBezTo>
                      <a:cubicBezTo>
                        <a:pt x="7" y="10"/>
                        <a:pt x="5" y="10"/>
                        <a:pt x="4" y="10"/>
                      </a:cubicBezTo>
                      <a:cubicBezTo>
                        <a:pt x="2" y="10"/>
                        <a:pt x="2" y="14"/>
                        <a:pt x="2" y="15"/>
                      </a:cubicBezTo>
                      <a:cubicBezTo>
                        <a:pt x="0" y="21"/>
                        <a:pt x="8" y="20"/>
                        <a:pt x="12" y="21"/>
                      </a:cubicBezTo>
                      <a:cubicBezTo>
                        <a:pt x="13" y="23"/>
                        <a:pt x="16" y="17"/>
                        <a:pt x="16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7" name="Freeform 635">
                  <a:extLst>
                    <a:ext uri="{FF2B5EF4-FFF2-40B4-BE49-F238E27FC236}">
                      <a16:creationId xmlns:a16="http://schemas.microsoft.com/office/drawing/2014/main" id="{D9C65C36-A96C-0845-8EC0-43BE5BE82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4324" y="7453043"/>
                  <a:ext cx="1398091" cy="898324"/>
                </a:xfrm>
                <a:custGeom>
                  <a:avLst/>
                  <a:gdLst>
                    <a:gd name="T0" fmla="*/ 132 w 150"/>
                    <a:gd name="T1" fmla="*/ 88 h 96"/>
                    <a:gd name="T2" fmla="*/ 130 w 150"/>
                    <a:gd name="T3" fmla="*/ 80 h 96"/>
                    <a:gd name="T4" fmla="*/ 144 w 150"/>
                    <a:gd name="T5" fmla="*/ 78 h 96"/>
                    <a:gd name="T6" fmla="*/ 146 w 150"/>
                    <a:gd name="T7" fmla="*/ 68 h 96"/>
                    <a:gd name="T8" fmla="*/ 146 w 150"/>
                    <a:gd name="T9" fmla="*/ 61 h 96"/>
                    <a:gd name="T10" fmla="*/ 132 w 150"/>
                    <a:gd name="T11" fmla="*/ 64 h 96"/>
                    <a:gd name="T12" fmla="*/ 126 w 150"/>
                    <a:gd name="T13" fmla="*/ 76 h 96"/>
                    <a:gd name="T14" fmla="*/ 110 w 150"/>
                    <a:gd name="T15" fmla="*/ 76 h 96"/>
                    <a:gd name="T16" fmla="*/ 102 w 150"/>
                    <a:gd name="T17" fmla="*/ 69 h 96"/>
                    <a:gd name="T18" fmla="*/ 96 w 150"/>
                    <a:gd name="T19" fmla="*/ 51 h 96"/>
                    <a:gd name="T20" fmla="*/ 98 w 150"/>
                    <a:gd name="T21" fmla="*/ 38 h 96"/>
                    <a:gd name="T22" fmla="*/ 90 w 150"/>
                    <a:gd name="T23" fmla="*/ 35 h 96"/>
                    <a:gd name="T24" fmla="*/ 82 w 150"/>
                    <a:gd name="T25" fmla="*/ 24 h 96"/>
                    <a:gd name="T26" fmla="*/ 75 w 150"/>
                    <a:gd name="T27" fmla="*/ 17 h 96"/>
                    <a:gd name="T28" fmla="*/ 68 w 150"/>
                    <a:gd name="T29" fmla="*/ 20 h 96"/>
                    <a:gd name="T30" fmla="*/ 59 w 150"/>
                    <a:gd name="T31" fmla="*/ 10 h 96"/>
                    <a:gd name="T32" fmla="*/ 45 w 150"/>
                    <a:gd name="T33" fmla="*/ 6 h 96"/>
                    <a:gd name="T34" fmla="*/ 29 w 150"/>
                    <a:gd name="T35" fmla="*/ 8 h 96"/>
                    <a:gd name="T36" fmla="*/ 13 w 150"/>
                    <a:gd name="T37" fmla="*/ 1 h 96"/>
                    <a:gd name="T38" fmla="*/ 7 w 150"/>
                    <a:gd name="T39" fmla="*/ 16 h 96"/>
                    <a:gd name="T40" fmla="*/ 15 w 150"/>
                    <a:gd name="T41" fmla="*/ 28 h 96"/>
                    <a:gd name="T42" fmla="*/ 15 w 150"/>
                    <a:gd name="T43" fmla="*/ 32 h 96"/>
                    <a:gd name="T44" fmla="*/ 25 w 150"/>
                    <a:gd name="T45" fmla="*/ 38 h 96"/>
                    <a:gd name="T46" fmla="*/ 26 w 150"/>
                    <a:gd name="T47" fmla="*/ 44 h 96"/>
                    <a:gd name="T48" fmla="*/ 36 w 150"/>
                    <a:gd name="T49" fmla="*/ 53 h 96"/>
                    <a:gd name="T50" fmla="*/ 36 w 150"/>
                    <a:gd name="T51" fmla="*/ 47 h 96"/>
                    <a:gd name="T52" fmla="*/ 32 w 150"/>
                    <a:gd name="T53" fmla="*/ 42 h 96"/>
                    <a:gd name="T54" fmla="*/ 26 w 150"/>
                    <a:gd name="T55" fmla="*/ 32 h 96"/>
                    <a:gd name="T56" fmla="*/ 20 w 150"/>
                    <a:gd name="T57" fmla="*/ 23 h 96"/>
                    <a:gd name="T58" fmla="*/ 13 w 150"/>
                    <a:gd name="T59" fmla="*/ 16 h 96"/>
                    <a:gd name="T60" fmla="*/ 11 w 150"/>
                    <a:gd name="T61" fmla="*/ 5 h 96"/>
                    <a:gd name="T62" fmla="*/ 15 w 150"/>
                    <a:gd name="T63" fmla="*/ 7 h 96"/>
                    <a:gd name="T64" fmla="*/ 20 w 150"/>
                    <a:gd name="T65" fmla="*/ 9 h 96"/>
                    <a:gd name="T66" fmla="*/ 23 w 150"/>
                    <a:gd name="T67" fmla="*/ 19 h 96"/>
                    <a:gd name="T68" fmla="*/ 23 w 150"/>
                    <a:gd name="T69" fmla="*/ 20 h 96"/>
                    <a:gd name="T70" fmla="*/ 32 w 150"/>
                    <a:gd name="T71" fmla="*/ 27 h 96"/>
                    <a:gd name="T72" fmla="*/ 36 w 150"/>
                    <a:gd name="T73" fmla="*/ 33 h 96"/>
                    <a:gd name="T74" fmla="*/ 38 w 150"/>
                    <a:gd name="T75" fmla="*/ 38 h 96"/>
                    <a:gd name="T76" fmla="*/ 46 w 150"/>
                    <a:gd name="T77" fmla="*/ 45 h 96"/>
                    <a:gd name="T78" fmla="*/ 54 w 150"/>
                    <a:gd name="T79" fmla="*/ 53 h 96"/>
                    <a:gd name="T80" fmla="*/ 56 w 150"/>
                    <a:gd name="T81" fmla="*/ 59 h 96"/>
                    <a:gd name="T82" fmla="*/ 58 w 150"/>
                    <a:gd name="T83" fmla="*/ 65 h 96"/>
                    <a:gd name="T84" fmla="*/ 60 w 150"/>
                    <a:gd name="T85" fmla="*/ 72 h 96"/>
                    <a:gd name="T86" fmla="*/ 68 w 150"/>
                    <a:gd name="T87" fmla="*/ 77 h 96"/>
                    <a:gd name="T88" fmla="*/ 89 w 150"/>
                    <a:gd name="T89" fmla="*/ 86 h 96"/>
                    <a:gd name="T90" fmla="*/ 113 w 150"/>
                    <a:gd name="T91" fmla="*/ 88 h 96"/>
                    <a:gd name="T92" fmla="*/ 126 w 150"/>
                    <a:gd name="T93" fmla="*/ 8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50" h="96">
                      <a:moveTo>
                        <a:pt x="126" y="89"/>
                      </a:moveTo>
                      <a:cubicBezTo>
                        <a:pt x="127" y="89"/>
                        <a:pt x="134" y="90"/>
                        <a:pt x="132" y="88"/>
                      </a:cubicBezTo>
                      <a:cubicBezTo>
                        <a:pt x="131" y="86"/>
                        <a:pt x="129" y="85"/>
                        <a:pt x="128" y="83"/>
                      </a:cubicBezTo>
                      <a:cubicBezTo>
                        <a:pt x="128" y="83"/>
                        <a:pt x="129" y="80"/>
                        <a:pt x="130" y="80"/>
                      </a:cubicBezTo>
                      <a:cubicBezTo>
                        <a:pt x="131" y="79"/>
                        <a:pt x="136" y="80"/>
                        <a:pt x="138" y="80"/>
                      </a:cubicBezTo>
                      <a:cubicBezTo>
                        <a:pt x="141" y="80"/>
                        <a:pt x="140" y="75"/>
                        <a:pt x="144" y="78"/>
                      </a:cubicBezTo>
                      <a:cubicBezTo>
                        <a:pt x="145" y="76"/>
                        <a:pt x="146" y="75"/>
                        <a:pt x="146" y="73"/>
                      </a:cubicBezTo>
                      <a:cubicBezTo>
                        <a:pt x="146" y="71"/>
                        <a:pt x="145" y="69"/>
                        <a:pt x="146" y="68"/>
                      </a:cubicBezTo>
                      <a:cubicBezTo>
                        <a:pt x="147" y="66"/>
                        <a:pt x="150" y="64"/>
                        <a:pt x="150" y="63"/>
                      </a:cubicBezTo>
                      <a:cubicBezTo>
                        <a:pt x="149" y="61"/>
                        <a:pt x="148" y="61"/>
                        <a:pt x="146" y="61"/>
                      </a:cubicBezTo>
                      <a:cubicBezTo>
                        <a:pt x="143" y="61"/>
                        <a:pt x="139" y="61"/>
                        <a:pt x="136" y="62"/>
                      </a:cubicBezTo>
                      <a:cubicBezTo>
                        <a:pt x="134" y="62"/>
                        <a:pt x="133" y="63"/>
                        <a:pt x="132" y="64"/>
                      </a:cubicBezTo>
                      <a:cubicBezTo>
                        <a:pt x="131" y="66"/>
                        <a:pt x="132" y="68"/>
                        <a:pt x="131" y="70"/>
                      </a:cubicBezTo>
                      <a:cubicBezTo>
                        <a:pt x="131" y="71"/>
                        <a:pt x="126" y="76"/>
                        <a:pt x="126" y="76"/>
                      </a:cubicBezTo>
                      <a:cubicBezTo>
                        <a:pt x="122" y="75"/>
                        <a:pt x="118" y="76"/>
                        <a:pt x="114" y="78"/>
                      </a:cubicBezTo>
                      <a:cubicBezTo>
                        <a:pt x="112" y="78"/>
                        <a:pt x="111" y="77"/>
                        <a:pt x="110" y="76"/>
                      </a:cubicBezTo>
                      <a:cubicBezTo>
                        <a:pt x="109" y="75"/>
                        <a:pt x="107" y="75"/>
                        <a:pt x="105" y="74"/>
                      </a:cubicBezTo>
                      <a:cubicBezTo>
                        <a:pt x="103" y="74"/>
                        <a:pt x="103" y="71"/>
                        <a:pt x="102" y="69"/>
                      </a:cubicBezTo>
                      <a:cubicBezTo>
                        <a:pt x="101" y="67"/>
                        <a:pt x="99" y="66"/>
                        <a:pt x="98" y="64"/>
                      </a:cubicBezTo>
                      <a:cubicBezTo>
                        <a:pt x="97" y="60"/>
                        <a:pt x="95" y="55"/>
                        <a:pt x="96" y="51"/>
                      </a:cubicBezTo>
                      <a:cubicBezTo>
                        <a:pt x="96" y="48"/>
                        <a:pt x="95" y="44"/>
                        <a:pt x="97" y="41"/>
                      </a:cubicBezTo>
                      <a:cubicBezTo>
                        <a:pt x="98" y="40"/>
                        <a:pt x="98" y="39"/>
                        <a:pt x="98" y="38"/>
                      </a:cubicBezTo>
                      <a:cubicBezTo>
                        <a:pt x="99" y="36"/>
                        <a:pt x="97" y="37"/>
                        <a:pt x="96" y="36"/>
                      </a:cubicBezTo>
                      <a:cubicBezTo>
                        <a:pt x="94" y="36"/>
                        <a:pt x="92" y="35"/>
                        <a:pt x="90" y="35"/>
                      </a:cubicBezTo>
                      <a:cubicBezTo>
                        <a:pt x="89" y="34"/>
                        <a:pt x="87" y="32"/>
                        <a:pt x="87" y="30"/>
                      </a:cubicBezTo>
                      <a:cubicBezTo>
                        <a:pt x="87" y="27"/>
                        <a:pt x="84" y="26"/>
                        <a:pt x="82" y="24"/>
                      </a:cubicBezTo>
                      <a:cubicBezTo>
                        <a:pt x="81" y="22"/>
                        <a:pt x="81" y="20"/>
                        <a:pt x="80" y="18"/>
                      </a:cubicBezTo>
                      <a:cubicBezTo>
                        <a:pt x="79" y="17"/>
                        <a:pt x="77" y="17"/>
                        <a:pt x="75" y="17"/>
                      </a:cubicBezTo>
                      <a:cubicBezTo>
                        <a:pt x="74" y="16"/>
                        <a:pt x="72" y="16"/>
                        <a:pt x="71" y="17"/>
                      </a:cubicBezTo>
                      <a:cubicBezTo>
                        <a:pt x="71" y="18"/>
                        <a:pt x="70" y="20"/>
                        <a:pt x="68" y="20"/>
                      </a:cubicBezTo>
                      <a:cubicBezTo>
                        <a:pt x="66" y="20"/>
                        <a:pt x="63" y="18"/>
                        <a:pt x="62" y="16"/>
                      </a:cubicBezTo>
                      <a:cubicBezTo>
                        <a:pt x="61" y="13"/>
                        <a:pt x="61" y="12"/>
                        <a:pt x="59" y="10"/>
                      </a:cubicBezTo>
                      <a:cubicBezTo>
                        <a:pt x="57" y="9"/>
                        <a:pt x="54" y="6"/>
                        <a:pt x="52" y="6"/>
                      </a:cubicBezTo>
                      <a:cubicBezTo>
                        <a:pt x="51" y="5"/>
                        <a:pt x="45" y="5"/>
                        <a:pt x="45" y="6"/>
                      </a:cubicBezTo>
                      <a:cubicBezTo>
                        <a:pt x="43" y="9"/>
                        <a:pt x="42" y="8"/>
                        <a:pt x="39" y="8"/>
                      </a:cubicBezTo>
                      <a:cubicBezTo>
                        <a:pt x="35" y="8"/>
                        <a:pt x="32" y="8"/>
                        <a:pt x="29" y="8"/>
                      </a:cubicBezTo>
                      <a:cubicBezTo>
                        <a:pt x="28" y="8"/>
                        <a:pt x="25" y="6"/>
                        <a:pt x="23" y="5"/>
                      </a:cubicBezTo>
                      <a:cubicBezTo>
                        <a:pt x="20" y="4"/>
                        <a:pt x="17" y="3"/>
                        <a:pt x="13" y="1"/>
                      </a:cubicBezTo>
                      <a:cubicBezTo>
                        <a:pt x="9" y="0"/>
                        <a:pt x="4" y="1"/>
                        <a:pt x="0" y="2"/>
                      </a:cubicBezTo>
                      <a:cubicBezTo>
                        <a:pt x="1" y="7"/>
                        <a:pt x="5" y="11"/>
                        <a:pt x="7" y="16"/>
                      </a:cubicBezTo>
                      <a:cubicBezTo>
                        <a:pt x="8" y="18"/>
                        <a:pt x="11" y="20"/>
                        <a:pt x="13" y="21"/>
                      </a:cubicBezTo>
                      <a:cubicBezTo>
                        <a:pt x="14" y="23"/>
                        <a:pt x="16" y="26"/>
                        <a:pt x="15" y="28"/>
                      </a:cubicBezTo>
                      <a:cubicBezTo>
                        <a:pt x="15" y="28"/>
                        <a:pt x="8" y="26"/>
                        <a:pt x="12" y="29"/>
                      </a:cubicBezTo>
                      <a:cubicBezTo>
                        <a:pt x="13" y="30"/>
                        <a:pt x="14" y="31"/>
                        <a:pt x="15" y="32"/>
                      </a:cubicBezTo>
                      <a:cubicBezTo>
                        <a:pt x="17" y="32"/>
                        <a:pt x="18" y="32"/>
                        <a:pt x="19" y="33"/>
                      </a:cubicBezTo>
                      <a:cubicBezTo>
                        <a:pt x="21" y="34"/>
                        <a:pt x="23" y="36"/>
                        <a:pt x="25" y="38"/>
                      </a:cubicBezTo>
                      <a:cubicBezTo>
                        <a:pt x="26" y="39"/>
                        <a:pt x="25" y="41"/>
                        <a:pt x="24" y="42"/>
                      </a:cubicBezTo>
                      <a:cubicBezTo>
                        <a:pt x="23" y="43"/>
                        <a:pt x="25" y="44"/>
                        <a:pt x="26" y="44"/>
                      </a:cubicBezTo>
                      <a:cubicBezTo>
                        <a:pt x="29" y="46"/>
                        <a:pt x="31" y="48"/>
                        <a:pt x="33" y="50"/>
                      </a:cubicBezTo>
                      <a:cubicBezTo>
                        <a:pt x="34" y="51"/>
                        <a:pt x="35" y="53"/>
                        <a:pt x="36" y="53"/>
                      </a:cubicBezTo>
                      <a:cubicBezTo>
                        <a:pt x="37" y="53"/>
                        <a:pt x="38" y="51"/>
                        <a:pt x="37" y="50"/>
                      </a:cubicBezTo>
                      <a:cubicBezTo>
                        <a:pt x="37" y="49"/>
                        <a:pt x="36" y="48"/>
                        <a:pt x="36" y="47"/>
                      </a:cubicBezTo>
                      <a:cubicBezTo>
                        <a:pt x="35" y="46"/>
                        <a:pt x="33" y="47"/>
                        <a:pt x="32" y="46"/>
                      </a:cubicBezTo>
                      <a:cubicBezTo>
                        <a:pt x="30" y="44"/>
                        <a:pt x="32" y="44"/>
                        <a:pt x="32" y="42"/>
                      </a:cubicBezTo>
                      <a:cubicBezTo>
                        <a:pt x="32" y="42"/>
                        <a:pt x="30" y="40"/>
                        <a:pt x="30" y="39"/>
                      </a:cubicBezTo>
                      <a:cubicBezTo>
                        <a:pt x="28" y="37"/>
                        <a:pt x="28" y="34"/>
                        <a:pt x="26" y="32"/>
                      </a:cubicBezTo>
                      <a:cubicBezTo>
                        <a:pt x="24" y="31"/>
                        <a:pt x="22" y="29"/>
                        <a:pt x="21" y="27"/>
                      </a:cubicBezTo>
                      <a:cubicBezTo>
                        <a:pt x="21" y="26"/>
                        <a:pt x="21" y="24"/>
                        <a:pt x="20" y="23"/>
                      </a:cubicBezTo>
                      <a:cubicBezTo>
                        <a:pt x="19" y="22"/>
                        <a:pt x="18" y="21"/>
                        <a:pt x="17" y="20"/>
                      </a:cubicBezTo>
                      <a:cubicBezTo>
                        <a:pt x="16" y="18"/>
                        <a:pt x="15" y="17"/>
                        <a:pt x="13" y="16"/>
                      </a:cubicBezTo>
                      <a:cubicBezTo>
                        <a:pt x="12" y="15"/>
                        <a:pt x="12" y="13"/>
                        <a:pt x="12" y="12"/>
                      </a:cubicBezTo>
                      <a:cubicBezTo>
                        <a:pt x="12" y="11"/>
                        <a:pt x="10" y="6"/>
                        <a:pt x="11" y="5"/>
                      </a:cubicBezTo>
                      <a:cubicBezTo>
                        <a:pt x="12" y="4"/>
                        <a:pt x="13" y="7"/>
                        <a:pt x="14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7" y="6"/>
                        <a:pt x="17" y="7"/>
                        <a:pt x="18" y="8"/>
                      </a:cubicBezTo>
                      <a:cubicBezTo>
                        <a:pt x="19" y="8"/>
                        <a:pt x="20" y="8"/>
                        <a:pt x="20" y="9"/>
                      </a:cubicBezTo>
                      <a:cubicBezTo>
                        <a:pt x="20" y="11"/>
                        <a:pt x="21" y="13"/>
                        <a:pt x="22" y="15"/>
                      </a:cubicBezTo>
                      <a:cubicBezTo>
                        <a:pt x="22" y="16"/>
                        <a:pt x="23" y="18"/>
                        <a:pt x="23" y="19"/>
                      </a:cubicBezTo>
                      <a:cubicBezTo>
                        <a:pt x="23" y="20"/>
                        <a:pt x="22" y="21"/>
                        <a:pt x="22" y="22"/>
                      </a:cubicBezTo>
                      <a:cubicBezTo>
                        <a:pt x="23" y="22"/>
                        <a:pt x="23" y="20"/>
                        <a:pt x="23" y="20"/>
                      </a:cubicBezTo>
                      <a:cubicBezTo>
                        <a:pt x="24" y="19"/>
                        <a:pt x="25" y="22"/>
                        <a:pt x="26" y="22"/>
                      </a:cubicBezTo>
                      <a:cubicBezTo>
                        <a:pt x="27" y="23"/>
                        <a:pt x="32" y="26"/>
                        <a:pt x="32" y="27"/>
                      </a:cubicBezTo>
                      <a:cubicBezTo>
                        <a:pt x="32" y="29"/>
                        <a:pt x="33" y="30"/>
                        <a:pt x="34" y="30"/>
                      </a:cubicBezTo>
                      <a:cubicBezTo>
                        <a:pt x="35" y="31"/>
                        <a:pt x="35" y="32"/>
                        <a:pt x="36" y="33"/>
                      </a:cubicBezTo>
                      <a:cubicBezTo>
                        <a:pt x="37" y="34"/>
                        <a:pt x="38" y="33"/>
                        <a:pt x="38" y="34"/>
                      </a:cubicBezTo>
                      <a:cubicBezTo>
                        <a:pt x="39" y="35"/>
                        <a:pt x="37" y="36"/>
                        <a:pt x="38" y="38"/>
                      </a:cubicBezTo>
                      <a:cubicBezTo>
                        <a:pt x="40" y="39"/>
                        <a:pt x="42" y="40"/>
                        <a:pt x="44" y="42"/>
                      </a:cubicBezTo>
                      <a:cubicBezTo>
                        <a:pt x="45" y="43"/>
                        <a:pt x="45" y="44"/>
                        <a:pt x="46" y="45"/>
                      </a:cubicBezTo>
                      <a:cubicBezTo>
                        <a:pt x="47" y="46"/>
                        <a:pt x="48" y="46"/>
                        <a:pt x="49" y="48"/>
                      </a:cubicBezTo>
                      <a:cubicBezTo>
                        <a:pt x="51" y="49"/>
                        <a:pt x="52" y="51"/>
                        <a:pt x="54" y="53"/>
                      </a:cubicBezTo>
                      <a:cubicBezTo>
                        <a:pt x="55" y="54"/>
                        <a:pt x="56" y="55"/>
                        <a:pt x="57" y="56"/>
                      </a:cubicBezTo>
                      <a:cubicBezTo>
                        <a:pt x="58" y="58"/>
                        <a:pt x="56" y="58"/>
                        <a:pt x="56" y="59"/>
                      </a:cubicBezTo>
                      <a:cubicBezTo>
                        <a:pt x="56" y="60"/>
                        <a:pt x="59" y="59"/>
                        <a:pt x="59" y="61"/>
                      </a:cubicBezTo>
                      <a:cubicBezTo>
                        <a:pt x="58" y="63"/>
                        <a:pt x="57" y="63"/>
                        <a:pt x="58" y="65"/>
                      </a:cubicBezTo>
                      <a:cubicBezTo>
                        <a:pt x="58" y="65"/>
                        <a:pt x="56" y="67"/>
                        <a:pt x="57" y="68"/>
                      </a:cubicBezTo>
                      <a:cubicBezTo>
                        <a:pt x="58" y="69"/>
                        <a:pt x="59" y="71"/>
                        <a:pt x="60" y="72"/>
                      </a:cubicBezTo>
                      <a:cubicBezTo>
                        <a:pt x="61" y="73"/>
                        <a:pt x="62" y="73"/>
                        <a:pt x="63" y="73"/>
                      </a:cubicBezTo>
                      <a:cubicBezTo>
                        <a:pt x="66" y="74"/>
                        <a:pt x="66" y="76"/>
                        <a:pt x="68" y="77"/>
                      </a:cubicBezTo>
                      <a:cubicBezTo>
                        <a:pt x="71" y="79"/>
                        <a:pt x="75" y="79"/>
                        <a:pt x="77" y="81"/>
                      </a:cubicBezTo>
                      <a:cubicBezTo>
                        <a:pt x="81" y="83"/>
                        <a:pt x="85" y="85"/>
                        <a:pt x="89" y="86"/>
                      </a:cubicBezTo>
                      <a:cubicBezTo>
                        <a:pt x="92" y="88"/>
                        <a:pt x="97" y="90"/>
                        <a:pt x="101" y="91"/>
                      </a:cubicBezTo>
                      <a:cubicBezTo>
                        <a:pt x="105" y="91"/>
                        <a:pt x="108" y="87"/>
                        <a:pt x="113" y="88"/>
                      </a:cubicBezTo>
                      <a:cubicBezTo>
                        <a:pt x="117" y="89"/>
                        <a:pt x="120" y="93"/>
                        <a:pt x="123" y="96"/>
                      </a:cubicBezTo>
                      <a:cubicBezTo>
                        <a:pt x="123" y="95"/>
                        <a:pt x="124" y="90"/>
                        <a:pt x="126" y="89"/>
                      </a:cubicBezTo>
                      <a:cubicBezTo>
                        <a:pt x="127" y="89"/>
                        <a:pt x="125" y="89"/>
                        <a:pt x="126" y="8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8" name="Freeform 636">
                  <a:extLst>
                    <a:ext uri="{FF2B5EF4-FFF2-40B4-BE49-F238E27FC236}">
                      <a16:creationId xmlns:a16="http://schemas.microsoft.com/office/drawing/2014/main" id="{46522344-8017-644E-89B0-813208BAB9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31394" y="8287656"/>
                  <a:ext cx="280255" cy="149721"/>
                </a:xfrm>
                <a:custGeom>
                  <a:avLst/>
                  <a:gdLst>
                    <a:gd name="T0" fmla="*/ 12 w 30"/>
                    <a:gd name="T1" fmla="*/ 15 h 16"/>
                    <a:gd name="T2" fmla="*/ 13 w 30"/>
                    <a:gd name="T3" fmla="*/ 13 h 16"/>
                    <a:gd name="T4" fmla="*/ 16 w 30"/>
                    <a:gd name="T5" fmla="*/ 11 h 16"/>
                    <a:gd name="T6" fmla="*/ 20 w 30"/>
                    <a:gd name="T7" fmla="*/ 10 h 16"/>
                    <a:gd name="T8" fmla="*/ 24 w 30"/>
                    <a:gd name="T9" fmla="*/ 7 h 16"/>
                    <a:gd name="T10" fmla="*/ 30 w 30"/>
                    <a:gd name="T11" fmla="*/ 5 h 16"/>
                    <a:gd name="T12" fmla="*/ 20 w 30"/>
                    <a:gd name="T13" fmla="*/ 1 h 16"/>
                    <a:gd name="T14" fmla="*/ 14 w 30"/>
                    <a:gd name="T15" fmla="*/ 2 h 16"/>
                    <a:gd name="T16" fmla="*/ 8 w 30"/>
                    <a:gd name="T17" fmla="*/ 1 h 16"/>
                    <a:gd name="T18" fmla="*/ 2 w 30"/>
                    <a:gd name="T19" fmla="*/ 4 h 16"/>
                    <a:gd name="T20" fmla="*/ 1 w 30"/>
                    <a:gd name="T21" fmla="*/ 9 h 16"/>
                    <a:gd name="T22" fmla="*/ 8 w 30"/>
                    <a:gd name="T23" fmla="*/ 14 h 16"/>
                    <a:gd name="T24" fmla="*/ 10 w 30"/>
                    <a:gd name="T25" fmla="*/ 14 h 16"/>
                    <a:gd name="T26" fmla="*/ 9 w 30"/>
                    <a:gd name="T27" fmla="*/ 16 h 16"/>
                    <a:gd name="T28" fmla="*/ 12 w 30"/>
                    <a:gd name="T29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0" h="16">
                      <a:moveTo>
                        <a:pt x="12" y="15"/>
                      </a:moveTo>
                      <a:cubicBezTo>
                        <a:pt x="13" y="15"/>
                        <a:pt x="13" y="14"/>
                        <a:pt x="13" y="13"/>
                      </a:cubicBezTo>
                      <a:cubicBezTo>
                        <a:pt x="13" y="12"/>
                        <a:pt x="15" y="11"/>
                        <a:pt x="16" y="11"/>
                      </a:cubicBezTo>
                      <a:cubicBezTo>
                        <a:pt x="18" y="10"/>
                        <a:pt x="18" y="12"/>
                        <a:pt x="20" y="10"/>
                      </a:cubicBezTo>
                      <a:cubicBezTo>
                        <a:pt x="21" y="9"/>
                        <a:pt x="22" y="6"/>
                        <a:pt x="24" y="7"/>
                      </a:cubicBezTo>
                      <a:cubicBezTo>
                        <a:pt x="27" y="7"/>
                        <a:pt x="27" y="6"/>
                        <a:pt x="30" y="5"/>
                      </a:cubicBezTo>
                      <a:cubicBezTo>
                        <a:pt x="26" y="3"/>
                        <a:pt x="25" y="0"/>
                        <a:pt x="20" y="1"/>
                      </a:cubicBezTo>
                      <a:cubicBezTo>
                        <a:pt x="18" y="1"/>
                        <a:pt x="16" y="2"/>
                        <a:pt x="14" y="2"/>
                      </a:cubicBezTo>
                      <a:cubicBezTo>
                        <a:pt x="12" y="2"/>
                        <a:pt x="10" y="1"/>
                        <a:pt x="8" y="1"/>
                      </a:cubicBezTo>
                      <a:cubicBezTo>
                        <a:pt x="5" y="2"/>
                        <a:pt x="4" y="2"/>
                        <a:pt x="2" y="4"/>
                      </a:cubicBezTo>
                      <a:cubicBezTo>
                        <a:pt x="2" y="5"/>
                        <a:pt x="0" y="7"/>
                        <a:pt x="1" y="9"/>
                      </a:cubicBezTo>
                      <a:cubicBezTo>
                        <a:pt x="4" y="11"/>
                        <a:pt x="8" y="9"/>
                        <a:pt x="8" y="14"/>
                      </a:cubicBezTo>
                      <a:cubicBezTo>
                        <a:pt x="8" y="14"/>
                        <a:pt x="10" y="14"/>
                        <a:pt x="10" y="14"/>
                      </a:cubicBezTo>
                      <a:cubicBezTo>
                        <a:pt x="10" y="14"/>
                        <a:pt x="9" y="16"/>
                        <a:pt x="9" y="16"/>
                      </a:cubicBezTo>
                      <a:cubicBezTo>
                        <a:pt x="10" y="16"/>
                        <a:pt x="12" y="16"/>
                        <a:pt x="12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49" name="Freeform 637">
                  <a:extLst>
                    <a:ext uri="{FF2B5EF4-FFF2-40B4-BE49-F238E27FC236}">
                      <a16:creationId xmlns:a16="http://schemas.microsoft.com/office/drawing/2014/main" id="{C4A79B1C-8B79-214C-954E-27367B54FD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31394" y="8163419"/>
                  <a:ext cx="66879" cy="140163"/>
                </a:xfrm>
                <a:custGeom>
                  <a:avLst/>
                  <a:gdLst>
                    <a:gd name="T0" fmla="*/ 5 w 7"/>
                    <a:gd name="T1" fmla="*/ 1 h 15"/>
                    <a:gd name="T2" fmla="*/ 2 w 7"/>
                    <a:gd name="T3" fmla="*/ 4 h 15"/>
                    <a:gd name="T4" fmla="*/ 1 w 7"/>
                    <a:gd name="T5" fmla="*/ 6 h 15"/>
                    <a:gd name="T6" fmla="*/ 2 w 7"/>
                    <a:gd name="T7" fmla="*/ 14 h 15"/>
                    <a:gd name="T8" fmla="*/ 6 w 7"/>
                    <a:gd name="T9" fmla="*/ 8 h 15"/>
                    <a:gd name="T10" fmla="*/ 7 w 7"/>
                    <a:gd name="T11" fmla="*/ 2 h 15"/>
                    <a:gd name="T12" fmla="*/ 5 w 7"/>
                    <a:gd name="T13" fmla="*/ 1 h 15"/>
                    <a:gd name="T14" fmla="*/ 5 w 7"/>
                    <a:gd name="T15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" h="15">
                      <a:moveTo>
                        <a:pt x="5" y="1"/>
                      </a:moveTo>
                      <a:cubicBezTo>
                        <a:pt x="4" y="0"/>
                        <a:pt x="2" y="3"/>
                        <a:pt x="2" y="4"/>
                      </a:cubicBezTo>
                      <a:cubicBezTo>
                        <a:pt x="1" y="5"/>
                        <a:pt x="1" y="4"/>
                        <a:pt x="1" y="6"/>
                      </a:cubicBezTo>
                      <a:cubicBezTo>
                        <a:pt x="1" y="7"/>
                        <a:pt x="0" y="15"/>
                        <a:pt x="2" y="14"/>
                      </a:cubicBezTo>
                      <a:cubicBezTo>
                        <a:pt x="2" y="13"/>
                        <a:pt x="5" y="10"/>
                        <a:pt x="6" y="8"/>
                      </a:cubicBezTo>
                      <a:cubicBezTo>
                        <a:pt x="6" y="5"/>
                        <a:pt x="6" y="4"/>
                        <a:pt x="7" y="2"/>
                      </a:cubicBezTo>
                      <a:cubicBezTo>
                        <a:pt x="7" y="1"/>
                        <a:pt x="6" y="1"/>
                        <a:pt x="5" y="1"/>
                      </a:cubicBezTo>
                      <a:cubicBezTo>
                        <a:pt x="4" y="0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0" name="Freeform 638">
                  <a:extLst>
                    <a:ext uri="{FF2B5EF4-FFF2-40B4-BE49-F238E27FC236}">
                      <a16:creationId xmlns:a16="http://schemas.microsoft.com/office/drawing/2014/main" id="{8DCC9A7F-B4DB-EC41-853C-90AE729B86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2027" y="8080592"/>
                  <a:ext cx="121018" cy="101936"/>
                </a:xfrm>
                <a:custGeom>
                  <a:avLst/>
                  <a:gdLst>
                    <a:gd name="T0" fmla="*/ 12 w 13"/>
                    <a:gd name="T1" fmla="*/ 3 h 11"/>
                    <a:gd name="T2" fmla="*/ 6 w 13"/>
                    <a:gd name="T3" fmla="*/ 1 h 11"/>
                    <a:gd name="T4" fmla="*/ 7 w 13"/>
                    <a:gd name="T5" fmla="*/ 5 h 11"/>
                    <a:gd name="T6" fmla="*/ 9 w 13"/>
                    <a:gd name="T7" fmla="*/ 9 h 11"/>
                    <a:gd name="T8" fmla="*/ 6 w 13"/>
                    <a:gd name="T9" fmla="*/ 10 h 11"/>
                    <a:gd name="T10" fmla="*/ 5 w 13"/>
                    <a:gd name="T11" fmla="*/ 8 h 11"/>
                    <a:gd name="T12" fmla="*/ 0 w 13"/>
                    <a:gd name="T13" fmla="*/ 9 h 11"/>
                    <a:gd name="T14" fmla="*/ 3 w 13"/>
                    <a:gd name="T15" fmla="*/ 11 h 11"/>
                    <a:gd name="T16" fmla="*/ 13 w 13"/>
                    <a:gd name="T17" fmla="*/ 11 h 11"/>
                    <a:gd name="T18" fmla="*/ 12 w 13"/>
                    <a:gd name="T19" fmla="*/ 3 h 11"/>
                    <a:gd name="T20" fmla="*/ 12 w 13"/>
                    <a:gd name="T21" fmla="*/ 3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" h="11">
                      <a:moveTo>
                        <a:pt x="12" y="3"/>
                      </a:moveTo>
                      <a:cubicBezTo>
                        <a:pt x="10" y="3"/>
                        <a:pt x="8" y="0"/>
                        <a:pt x="6" y="1"/>
                      </a:cubicBezTo>
                      <a:cubicBezTo>
                        <a:pt x="3" y="2"/>
                        <a:pt x="7" y="3"/>
                        <a:pt x="7" y="5"/>
                      </a:cubicBezTo>
                      <a:cubicBezTo>
                        <a:pt x="8" y="6"/>
                        <a:pt x="10" y="8"/>
                        <a:pt x="9" y="9"/>
                      </a:cubicBezTo>
                      <a:cubicBezTo>
                        <a:pt x="8" y="10"/>
                        <a:pt x="7" y="10"/>
                        <a:pt x="6" y="10"/>
                      </a:cubicBezTo>
                      <a:cubicBezTo>
                        <a:pt x="4" y="9"/>
                        <a:pt x="6" y="9"/>
                        <a:pt x="5" y="8"/>
                      </a:cubicBezTo>
                      <a:cubicBezTo>
                        <a:pt x="5" y="8"/>
                        <a:pt x="0" y="9"/>
                        <a:pt x="0" y="9"/>
                      </a:cubicBezTo>
                      <a:cubicBezTo>
                        <a:pt x="0" y="11"/>
                        <a:pt x="2" y="11"/>
                        <a:pt x="3" y="11"/>
                      </a:cubicBezTo>
                      <a:cubicBezTo>
                        <a:pt x="6" y="10"/>
                        <a:pt x="9" y="11"/>
                        <a:pt x="13" y="11"/>
                      </a:cubicBezTo>
                      <a:cubicBezTo>
                        <a:pt x="13" y="8"/>
                        <a:pt x="12" y="5"/>
                        <a:pt x="12" y="3"/>
                      </a:cubicBezTo>
                      <a:cubicBezTo>
                        <a:pt x="11" y="3"/>
                        <a:pt x="12" y="5"/>
                        <a:pt x="1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1" name="Freeform 639">
                  <a:extLst>
                    <a:ext uri="{FF2B5EF4-FFF2-40B4-BE49-F238E27FC236}">
                      <a16:creationId xmlns:a16="http://schemas.microsoft.com/office/drawing/2014/main" id="{7FBBC36F-90E5-684B-B858-53E13B6F98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43495" y="8080592"/>
                  <a:ext cx="168791" cy="140163"/>
                </a:xfrm>
                <a:custGeom>
                  <a:avLst/>
                  <a:gdLst>
                    <a:gd name="T0" fmla="*/ 14 w 18"/>
                    <a:gd name="T1" fmla="*/ 7 h 15"/>
                    <a:gd name="T2" fmla="*/ 8 w 18"/>
                    <a:gd name="T3" fmla="*/ 3 h 15"/>
                    <a:gd name="T4" fmla="*/ 1 w 18"/>
                    <a:gd name="T5" fmla="*/ 1 h 15"/>
                    <a:gd name="T6" fmla="*/ 0 w 18"/>
                    <a:gd name="T7" fmla="*/ 3 h 15"/>
                    <a:gd name="T8" fmla="*/ 1 w 18"/>
                    <a:gd name="T9" fmla="*/ 10 h 15"/>
                    <a:gd name="T10" fmla="*/ 2 w 18"/>
                    <a:gd name="T11" fmla="*/ 12 h 15"/>
                    <a:gd name="T12" fmla="*/ 4 w 18"/>
                    <a:gd name="T13" fmla="*/ 10 h 15"/>
                    <a:gd name="T14" fmla="*/ 13 w 18"/>
                    <a:gd name="T15" fmla="*/ 10 h 15"/>
                    <a:gd name="T16" fmla="*/ 17 w 18"/>
                    <a:gd name="T17" fmla="*/ 10 h 15"/>
                    <a:gd name="T18" fmla="*/ 14 w 18"/>
                    <a:gd name="T19" fmla="*/ 7 h 15"/>
                    <a:gd name="T20" fmla="*/ 14 w 18"/>
                    <a:gd name="T21" fmla="*/ 7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" h="15">
                      <a:moveTo>
                        <a:pt x="14" y="7"/>
                      </a:moveTo>
                      <a:cubicBezTo>
                        <a:pt x="12" y="6"/>
                        <a:pt x="10" y="4"/>
                        <a:pt x="8" y="3"/>
                      </a:cubicBezTo>
                      <a:cubicBezTo>
                        <a:pt x="7" y="2"/>
                        <a:pt x="2" y="0"/>
                        <a:pt x="1" y="1"/>
                      </a:cubicBezTo>
                      <a:cubicBezTo>
                        <a:pt x="1" y="1"/>
                        <a:pt x="3" y="3"/>
                        <a:pt x="0" y="3"/>
                      </a:cubicBezTo>
                      <a:cubicBezTo>
                        <a:pt x="0" y="5"/>
                        <a:pt x="1" y="7"/>
                        <a:pt x="1" y="10"/>
                      </a:cubicBezTo>
                      <a:cubicBezTo>
                        <a:pt x="1" y="11"/>
                        <a:pt x="1" y="11"/>
                        <a:pt x="2" y="12"/>
                      </a:cubicBezTo>
                      <a:cubicBezTo>
                        <a:pt x="3" y="15"/>
                        <a:pt x="3" y="11"/>
                        <a:pt x="4" y="10"/>
                      </a:cubicBezTo>
                      <a:cubicBezTo>
                        <a:pt x="6" y="8"/>
                        <a:pt x="11" y="10"/>
                        <a:pt x="13" y="10"/>
                      </a:cubicBezTo>
                      <a:cubicBezTo>
                        <a:pt x="15" y="10"/>
                        <a:pt x="15" y="11"/>
                        <a:pt x="17" y="10"/>
                      </a:cubicBezTo>
                      <a:cubicBezTo>
                        <a:pt x="18" y="8"/>
                        <a:pt x="17" y="7"/>
                        <a:pt x="14" y="7"/>
                      </a:cubicBezTo>
                      <a:cubicBezTo>
                        <a:pt x="12" y="7"/>
                        <a:pt x="16" y="7"/>
                        <a:pt x="14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2" name="Freeform 640">
                  <a:extLst>
                    <a:ext uri="{FF2B5EF4-FFF2-40B4-BE49-F238E27FC236}">
                      <a16:creationId xmlns:a16="http://schemas.microsoft.com/office/drawing/2014/main" id="{AECB5BF2-3E1A-E04A-B9C6-B692BB96B9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43495" y="4965129"/>
                  <a:ext cx="1812104" cy="1216878"/>
                </a:xfrm>
                <a:custGeom>
                  <a:avLst/>
                  <a:gdLst>
                    <a:gd name="T0" fmla="*/ 184 w 194"/>
                    <a:gd name="T1" fmla="*/ 118 h 130"/>
                    <a:gd name="T2" fmla="*/ 161 w 194"/>
                    <a:gd name="T3" fmla="*/ 97 h 130"/>
                    <a:gd name="T4" fmla="*/ 143 w 194"/>
                    <a:gd name="T5" fmla="*/ 92 h 130"/>
                    <a:gd name="T6" fmla="*/ 138 w 194"/>
                    <a:gd name="T7" fmla="*/ 76 h 130"/>
                    <a:gd name="T8" fmla="*/ 135 w 194"/>
                    <a:gd name="T9" fmla="*/ 14 h 130"/>
                    <a:gd name="T10" fmla="*/ 84 w 194"/>
                    <a:gd name="T11" fmla="*/ 8 h 130"/>
                    <a:gd name="T12" fmla="*/ 71 w 194"/>
                    <a:gd name="T13" fmla="*/ 5 h 130"/>
                    <a:gd name="T14" fmla="*/ 62 w 194"/>
                    <a:gd name="T15" fmla="*/ 1 h 130"/>
                    <a:gd name="T16" fmla="*/ 43 w 194"/>
                    <a:gd name="T17" fmla="*/ 8 h 130"/>
                    <a:gd name="T18" fmla="*/ 32 w 194"/>
                    <a:gd name="T19" fmla="*/ 11 h 130"/>
                    <a:gd name="T20" fmla="*/ 12 w 194"/>
                    <a:gd name="T21" fmla="*/ 23 h 130"/>
                    <a:gd name="T22" fmla="*/ 26 w 194"/>
                    <a:gd name="T23" fmla="*/ 38 h 130"/>
                    <a:gd name="T24" fmla="*/ 33 w 194"/>
                    <a:gd name="T25" fmla="*/ 42 h 130"/>
                    <a:gd name="T26" fmla="*/ 38 w 194"/>
                    <a:gd name="T27" fmla="*/ 45 h 130"/>
                    <a:gd name="T28" fmla="*/ 24 w 194"/>
                    <a:gd name="T29" fmla="*/ 42 h 130"/>
                    <a:gd name="T30" fmla="*/ 9 w 194"/>
                    <a:gd name="T31" fmla="*/ 46 h 130"/>
                    <a:gd name="T32" fmla="*/ 12 w 194"/>
                    <a:gd name="T33" fmla="*/ 58 h 130"/>
                    <a:gd name="T34" fmla="*/ 32 w 194"/>
                    <a:gd name="T35" fmla="*/ 58 h 130"/>
                    <a:gd name="T36" fmla="*/ 38 w 194"/>
                    <a:gd name="T37" fmla="*/ 61 h 130"/>
                    <a:gd name="T38" fmla="*/ 21 w 194"/>
                    <a:gd name="T39" fmla="*/ 71 h 130"/>
                    <a:gd name="T40" fmla="*/ 15 w 194"/>
                    <a:gd name="T41" fmla="*/ 78 h 130"/>
                    <a:gd name="T42" fmla="*/ 17 w 194"/>
                    <a:gd name="T43" fmla="*/ 84 h 130"/>
                    <a:gd name="T44" fmla="*/ 26 w 194"/>
                    <a:gd name="T45" fmla="*/ 89 h 130"/>
                    <a:gd name="T46" fmla="*/ 22 w 194"/>
                    <a:gd name="T47" fmla="*/ 94 h 130"/>
                    <a:gd name="T48" fmla="*/ 31 w 194"/>
                    <a:gd name="T49" fmla="*/ 93 h 130"/>
                    <a:gd name="T50" fmla="*/ 38 w 194"/>
                    <a:gd name="T51" fmla="*/ 102 h 130"/>
                    <a:gd name="T52" fmla="*/ 48 w 194"/>
                    <a:gd name="T53" fmla="*/ 105 h 130"/>
                    <a:gd name="T54" fmla="*/ 54 w 194"/>
                    <a:gd name="T55" fmla="*/ 103 h 130"/>
                    <a:gd name="T56" fmla="*/ 55 w 194"/>
                    <a:gd name="T57" fmla="*/ 106 h 130"/>
                    <a:gd name="T58" fmla="*/ 51 w 194"/>
                    <a:gd name="T59" fmla="*/ 114 h 130"/>
                    <a:gd name="T60" fmla="*/ 41 w 194"/>
                    <a:gd name="T61" fmla="*/ 124 h 130"/>
                    <a:gd name="T62" fmla="*/ 36 w 194"/>
                    <a:gd name="T63" fmla="*/ 126 h 130"/>
                    <a:gd name="T64" fmla="*/ 43 w 194"/>
                    <a:gd name="T65" fmla="*/ 125 h 130"/>
                    <a:gd name="T66" fmla="*/ 54 w 194"/>
                    <a:gd name="T67" fmla="*/ 118 h 130"/>
                    <a:gd name="T68" fmla="*/ 72 w 194"/>
                    <a:gd name="T69" fmla="*/ 107 h 130"/>
                    <a:gd name="T70" fmla="*/ 77 w 194"/>
                    <a:gd name="T71" fmla="*/ 91 h 130"/>
                    <a:gd name="T72" fmla="*/ 94 w 194"/>
                    <a:gd name="T73" fmla="*/ 86 h 130"/>
                    <a:gd name="T74" fmla="*/ 87 w 194"/>
                    <a:gd name="T75" fmla="*/ 97 h 130"/>
                    <a:gd name="T76" fmla="*/ 101 w 194"/>
                    <a:gd name="T77" fmla="*/ 88 h 130"/>
                    <a:gd name="T78" fmla="*/ 119 w 194"/>
                    <a:gd name="T79" fmla="*/ 92 h 130"/>
                    <a:gd name="T80" fmla="*/ 136 w 194"/>
                    <a:gd name="T81" fmla="*/ 95 h 130"/>
                    <a:gd name="T82" fmla="*/ 145 w 194"/>
                    <a:gd name="T83" fmla="*/ 98 h 130"/>
                    <a:gd name="T84" fmla="*/ 160 w 194"/>
                    <a:gd name="T85" fmla="*/ 102 h 130"/>
                    <a:gd name="T86" fmla="*/ 169 w 194"/>
                    <a:gd name="T87" fmla="*/ 104 h 130"/>
                    <a:gd name="T88" fmla="*/ 176 w 194"/>
                    <a:gd name="T89" fmla="*/ 111 h 130"/>
                    <a:gd name="T90" fmla="*/ 184 w 194"/>
                    <a:gd name="T91" fmla="*/ 121 h 130"/>
                    <a:gd name="T92" fmla="*/ 186 w 194"/>
                    <a:gd name="T93" fmla="*/ 125 h 130"/>
                    <a:gd name="T94" fmla="*/ 194 w 194"/>
                    <a:gd name="T95" fmla="*/ 126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194" h="130">
                      <a:moveTo>
                        <a:pt x="194" y="126"/>
                      </a:moveTo>
                      <a:cubicBezTo>
                        <a:pt x="193" y="125"/>
                        <a:pt x="191" y="125"/>
                        <a:pt x="193" y="123"/>
                      </a:cubicBezTo>
                      <a:cubicBezTo>
                        <a:pt x="193" y="122"/>
                        <a:pt x="192" y="122"/>
                        <a:pt x="191" y="122"/>
                      </a:cubicBezTo>
                      <a:cubicBezTo>
                        <a:pt x="189" y="120"/>
                        <a:pt x="185" y="119"/>
                        <a:pt x="184" y="118"/>
                      </a:cubicBezTo>
                      <a:cubicBezTo>
                        <a:pt x="180" y="113"/>
                        <a:pt x="178" y="107"/>
                        <a:pt x="174" y="103"/>
                      </a:cubicBezTo>
                      <a:cubicBezTo>
                        <a:pt x="172" y="102"/>
                        <a:pt x="170" y="100"/>
                        <a:pt x="169" y="99"/>
                      </a:cubicBezTo>
                      <a:cubicBezTo>
                        <a:pt x="167" y="98"/>
                        <a:pt x="167" y="95"/>
                        <a:pt x="165" y="95"/>
                      </a:cubicBezTo>
                      <a:cubicBezTo>
                        <a:pt x="164" y="95"/>
                        <a:pt x="161" y="97"/>
                        <a:pt x="161" y="97"/>
                      </a:cubicBezTo>
                      <a:cubicBezTo>
                        <a:pt x="162" y="99"/>
                        <a:pt x="159" y="100"/>
                        <a:pt x="158" y="100"/>
                      </a:cubicBezTo>
                      <a:cubicBezTo>
                        <a:pt x="155" y="101"/>
                        <a:pt x="152" y="97"/>
                        <a:pt x="150" y="95"/>
                      </a:cubicBezTo>
                      <a:cubicBezTo>
                        <a:pt x="149" y="94"/>
                        <a:pt x="148" y="94"/>
                        <a:pt x="147" y="92"/>
                      </a:cubicBezTo>
                      <a:cubicBezTo>
                        <a:pt x="146" y="90"/>
                        <a:pt x="144" y="91"/>
                        <a:pt x="143" y="92"/>
                      </a:cubicBezTo>
                      <a:cubicBezTo>
                        <a:pt x="141" y="92"/>
                        <a:pt x="141" y="91"/>
                        <a:pt x="139" y="92"/>
                      </a:cubicBezTo>
                      <a:cubicBezTo>
                        <a:pt x="139" y="92"/>
                        <a:pt x="138" y="92"/>
                        <a:pt x="138" y="91"/>
                      </a:cubicBezTo>
                      <a:cubicBezTo>
                        <a:pt x="138" y="90"/>
                        <a:pt x="138" y="90"/>
                        <a:pt x="138" y="89"/>
                      </a:cubicBezTo>
                      <a:cubicBezTo>
                        <a:pt x="138" y="85"/>
                        <a:pt x="138" y="80"/>
                        <a:pt x="138" y="76"/>
                      </a:cubicBezTo>
                      <a:cubicBezTo>
                        <a:pt x="138" y="64"/>
                        <a:pt x="138" y="51"/>
                        <a:pt x="138" y="38"/>
                      </a:cubicBezTo>
                      <a:cubicBezTo>
                        <a:pt x="138" y="33"/>
                        <a:pt x="138" y="27"/>
                        <a:pt x="138" y="21"/>
                      </a:cubicBezTo>
                      <a:cubicBezTo>
                        <a:pt x="138" y="20"/>
                        <a:pt x="138" y="18"/>
                        <a:pt x="138" y="16"/>
                      </a:cubicBezTo>
                      <a:cubicBezTo>
                        <a:pt x="138" y="15"/>
                        <a:pt x="137" y="15"/>
                        <a:pt x="135" y="14"/>
                      </a:cubicBezTo>
                      <a:cubicBezTo>
                        <a:pt x="130" y="12"/>
                        <a:pt x="127" y="12"/>
                        <a:pt x="122" y="12"/>
                      </a:cubicBezTo>
                      <a:cubicBezTo>
                        <a:pt x="117" y="12"/>
                        <a:pt x="113" y="11"/>
                        <a:pt x="108" y="10"/>
                      </a:cubicBezTo>
                      <a:cubicBezTo>
                        <a:pt x="102" y="10"/>
                        <a:pt x="97" y="8"/>
                        <a:pt x="92" y="8"/>
                      </a:cubicBezTo>
                      <a:cubicBezTo>
                        <a:pt x="89" y="8"/>
                        <a:pt x="87" y="9"/>
                        <a:pt x="84" y="8"/>
                      </a:cubicBezTo>
                      <a:cubicBezTo>
                        <a:pt x="84" y="8"/>
                        <a:pt x="80" y="7"/>
                        <a:pt x="80" y="7"/>
                      </a:cubicBezTo>
                      <a:cubicBezTo>
                        <a:pt x="80" y="7"/>
                        <a:pt x="81" y="5"/>
                        <a:pt x="81" y="4"/>
                      </a:cubicBezTo>
                      <a:cubicBezTo>
                        <a:pt x="81" y="4"/>
                        <a:pt x="78" y="4"/>
                        <a:pt x="78" y="4"/>
                      </a:cubicBezTo>
                      <a:cubicBezTo>
                        <a:pt x="76" y="4"/>
                        <a:pt x="73" y="5"/>
                        <a:pt x="71" y="5"/>
                      </a:cubicBezTo>
                      <a:cubicBezTo>
                        <a:pt x="69" y="5"/>
                        <a:pt x="70" y="1"/>
                        <a:pt x="67" y="3"/>
                      </a:cubicBezTo>
                      <a:cubicBezTo>
                        <a:pt x="66" y="3"/>
                        <a:pt x="65" y="5"/>
                        <a:pt x="64" y="4"/>
                      </a:cubicBezTo>
                      <a:cubicBezTo>
                        <a:pt x="62" y="4"/>
                        <a:pt x="62" y="3"/>
                        <a:pt x="64" y="2"/>
                      </a:cubicBezTo>
                      <a:cubicBezTo>
                        <a:pt x="66" y="2"/>
                        <a:pt x="63" y="1"/>
                        <a:pt x="62" y="1"/>
                      </a:cubicBezTo>
                      <a:cubicBezTo>
                        <a:pt x="58" y="0"/>
                        <a:pt x="58" y="1"/>
                        <a:pt x="56" y="3"/>
                      </a:cubicBezTo>
                      <a:cubicBezTo>
                        <a:pt x="53" y="6"/>
                        <a:pt x="49" y="4"/>
                        <a:pt x="45" y="5"/>
                      </a:cubicBezTo>
                      <a:cubicBezTo>
                        <a:pt x="41" y="6"/>
                        <a:pt x="45" y="8"/>
                        <a:pt x="45" y="8"/>
                      </a:cubicBezTo>
                      <a:cubicBezTo>
                        <a:pt x="44" y="8"/>
                        <a:pt x="43" y="8"/>
                        <a:pt x="43" y="8"/>
                      </a:cubicBezTo>
                      <a:cubicBezTo>
                        <a:pt x="43" y="8"/>
                        <a:pt x="44" y="10"/>
                        <a:pt x="43" y="10"/>
                      </a:cubicBezTo>
                      <a:cubicBezTo>
                        <a:pt x="42" y="10"/>
                        <a:pt x="42" y="8"/>
                        <a:pt x="42" y="7"/>
                      </a:cubicBezTo>
                      <a:cubicBezTo>
                        <a:pt x="41" y="7"/>
                        <a:pt x="38" y="10"/>
                        <a:pt x="38" y="10"/>
                      </a:cubicBezTo>
                      <a:cubicBezTo>
                        <a:pt x="36" y="11"/>
                        <a:pt x="34" y="9"/>
                        <a:pt x="32" y="11"/>
                      </a:cubicBezTo>
                      <a:cubicBezTo>
                        <a:pt x="30" y="12"/>
                        <a:pt x="28" y="13"/>
                        <a:pt x="27" y="15"/>
                      </a:cubicBezTo>
                      <a:cubicBezTo>
                        <a:pt x="27" y="17"/>
                        <a:pt x="27" y="19"/>
                        <a:pt x="25" y="20"/>
                      </a:cubicBezTo>
                      <a:cubicBezTo>
                        <a:pt x="23" y="21"/>
                        <a:pt x="22" y="22"/>
                        <a:pt x="20" y="22"/>
                      </a:cubicBezTo>
                      <a:cubicBezTo>
                        <a:pt x="19" y="22"/>
                        <a:pt x="13" y="22"/>
                        <a:pt x="12" y="23"/>
                      </a:cubicBezTo>
                      <a:cubicBezTo>
                        <a:pt x="12" y="24"/>
                        <a:pt x="10" y="27"/>
                        <a:pt x="10" y="27"/>
                      </a:cubicBezTo>
                      <a:cubicBezTo>
                        <a:pt x="11" y="28"/>
                        <a:pt x="14" y="28"/>
                        <a:pt x="15" y="29"/>
                      </a:cubicBezTo>
                      <a:cubicBezTo>
                        <a:pt x="18" y="30"/>
                        <a:pt x="21" y="32"/>
                        <a:pt x="23" y="34"/>
                      </a:cubicBezTo>
                      <a:cubicBezTo>
                        <a:pt x="24" y="35"/>
                        <a:pt x="24" y="37"/>
                        <a:pt x="26" y="38"/>
                      </a:cubicBezTo>
                      <a:cubicBezTo>
                        <a:pt x="28" y="38"/>
                        <a:pt x="29" y="38"/>
                        <a:pt x="31" y="37"/>
                      </a:cubicBezTo>
                      <a:cubicBezTo>
                        <a:pt x="31" y="37"/>
                        <a:pt x="34" y="38"/>
                        <a:pt x="34" y="38"/>
                      </a:cubicBezTo>
                      <a:cubicBezTo>
                        <a:pt x="36" y="41"/>
                        <a:pt x="31" y="39"/>
                        <a:pt x="31" y="39"/>
                      </a:cubicBezTo>
                      <a:cubicBezTo>
                        <a:pt x="29" y="39"/>
                        <a:pt x="32" y="41"/>
                        <a:pt x="33" y="42"/>
                      </a:cubicBezTo>
                      <a:cubicBezTo>
                        <a:pt x="34" y="44"/>
                        <a:pt x="35" y="43"/>
                        <a:pt x="37" y="42"/>
                      </a:cubicBezTo>
                      <a:cubicBezTo>
                        <a:pt x="38" y="41"/>
                        <a:pt x="41" y="41"/>
                        <a:pt x="42" y="42"/>
                      </a:cubicBezTo>
                      <a:cubicBezTo>
                        <a:pt x="43" y="43"/>
                        <a:pt x="38" y="44"/>
                        <a:pt x="38" y="44"/>
                      </a:cubicBezTo>
                      <a:cubicBezTo>
                        <a:pt x="37" y="44"/>
                        <a:pt x="38" y="44"/>
                        <a:pt x="38" y="45"/>
                      </a:cubicBezTo>
                      <a:cubicBezTo>
                        <a:pt x="38" y="46"/>
                        <a:pt x="36" y="45"/>
                        <a:pt x="36" y="45"/>
                      </a:cubicBezTo>
                      <a:cubicBezTo>
                        <a:pt x="35" y="45"/>
                        <a:pt x="34" y="46"/>
                        <a:pt x="32" y="46"/>
                      </a:cubicBezTo>
                      <a:cubicBezTo>
                        <a:pt x="30" y="46"/>
                        <a:pt x="26" y="47"/>
                        <a:pt x="24" y="46"/>
                      </a:cubicBezTo>
                      <a:cubicBezTo>
                        <a:pt x="22" y="45"/>
                        <a:pt x="25" y="43"/>
                        <a:pt x="24" y="42"/>
                      </a:cubicBezTo>
                      <a:cubicBezTo>
                        <a:pt x="23" y="42"/>
                        <a:pt x="21" y="42"/>
                        <a:pt x="20" y="43"/>
                      </a:cubicBezTo>
                      <a:cubicBezTo>
                        <a:pt x="19" y="43"/>
                        <a:pt x="17" y="43"/>
                        <a:pt x="16" y="43"/>
                      </a:cubicBezTo>
                      <a:cubicBezTo>
                        <a:pt x="14" y="44"/>
                        <a:pt x="15" y="46"/>
                        <a:pt x="15" y="46"/>
                      </a:cubicBezTo>
                      <a:cubicBezTo>
                        <a:pt x="13" y="46"/>
                        <a:pt x="11" y="45"/>
                        <a:pt x="9" y="46"/>
                      </a:cubicBezTo>
                      <a:cubicBezTo>
                        <a:pt x="8" y="47"/>
                        <a:pt x="6" y="48"/>
                        <a:pt x="5" y="49"/>
                      </a:cubicBezTo>
                      <a:cubicBezTo>
                        <a:pt x="0" y="52"/>
                        <a:pt x="12" y="52"/>
                        <a:pt x="12" y="53"/>
                      </a:cubicBezTo>
                      <a:cubicBezTo>
                        <a:pt x="11" y="54"/>
                        <a:pt x="8" y="54"/>
                        <a:pt x="10" y="55"/>
                      </a:cubicBezTo>
                      <a:cubicBezTo>
                        <a:pt x="11" y="56"/>
                        <a:pt x="11" y="58"/>
                        <a:pt x="12" y="58"/>
                      </a:cubicBezTo>
                      <a:cubicBezTo>
                        <a:pt x="16" y="59"/>
                        <a:pt x="19" y="58"/>
                        <a:pt x="23" y="58"/>
                      </a:cubicBezTo>
                      <a:cubicBezTo>
                        <a:pt x="24" y="59"/>
                        <a:pt x="25" y="59"/>
                        <a:pt x="26" y="59"/>
                      </a:cubicBezTo>
                      <a:cubicBezTo>
                        <a:pt x="28" y="59"/>
                        <a:pt x="27" y="59"/>
                        <a:pt x="29" y="60"/>
                      </a:cubicBezTo>
                      <a:cubicBezTo>
                        <a:pt x="29" y="60"/>
                        <a:pt x="31" y="58"/>
                        <a:pt x="32" y="58"/>
                      </a:cubicBezTo>
                      <a:cubicBezTo>
                        <a:pt x="33" y="57"/>
                        <a:pt x="34" y="57"/>
                        <a:pt x="35" y="57"/>
                      </a:cubicBezTo>
                      <a:cubicBezTo>
                        <a:pt x="36" y="56"/>
                        <a:pt x="37" y="55"/>
                        <a:pt x="37" y="55"/>
                      </a:cubicBezTo>
                      <a:cubicBezTo>
                        <a:pt x="38" y="56"/>
                        <a:pt x="39" y="57"/>
                        <a:pt x="38" y="58"/>
                      </a:cubicBezTo>
                      <a:cubicBezTo>
                        <a:pt x="37" y="59"/>
                        <a:pt x="36" y="59"/>
                        <a:pt x="38" y="61"/>
                      </a:cubicBezTo>
                      <a:cubicBezTo>
                        <a:pt x="40" y="65"/>
                        <a:pt x="38" y="68"/>
                        <a:pt x="33" y="67"/>
                      </a:cubicBezTo>
                      <a:cubicBezTo>
                        <a:pt x="33" y="67"/>
                        <a:pt x="32" y="66"/>
                        <a:pt x="31" y="67"/>
                      </a:cubicBezTo>
                      <a:cubicBezTo>
                        <a:pt x="30" y="68"/>
                        <a:pt x="29" y="70"/>
                        <a:pt x="28" y="70"/>
                      </a:cubicBezTo>
                      <a:cubicBezTo>
                        <a:pt x="26" y="71"/>
                        <a:pt x="20" y="68"/>
                        <a:pt x="21" y="71"/>
                      </a:cubicBezTo>
                      <a:cubicBezTo>
                        <a:pt x="21" y="71"/>
                        <a:pt x="18" y="73"/>
                        <a:pt x="19" y="73"/>
                      </a:cubicBezTo>
                      <a:cubicBezTo>
                        <a:pt x="19" y="73"/>
                        <a:pt x="20" y="73"/>
                        <a:pt x="20" y="73"/>
                      </a:cubicBezTo>
                      <a:cubicBezTo>
                        <a:pt x="21" y="74"/>
                        <a:pt x="18" y="75"/>
                        <a:pt x="17" y="76"/>
                      </a:cubicBezTo>
                      <a:cubicBezTo>
                        <a:pt x="16" y="76"/>
                        <a:pt x="15" y="77"/>
                        <a:pt x="15" y="78"/>
                      </a:cubicBezTo>
                      <a:cubicBezTo>
                        <a:pt x="14" y="80"/>
                        <a:pt x="16" y="80"/>
                        <a:pt x="14" y="81"/>
                      </a:cubicBezTo>
                      <a:cubicBezTo>
                        <a:pt x="12" y="82"/>
                        <a:pt x="14" y="84"/>
                        <a:pt x="15" y="85"/>
                      </a:cubicBezTo>
                      <a:cubicBezTo>
                        <a:pt x="15" y="86"/>
                        <a:pt x="18" y="81"/>
                        <a:pt x="19" y="81"/>
                      </a:cubicBezTo>
                      <a:cubicBezTo>
                        <a:pt x="19" y="81"/>
                        <a:pt x="17" y="84"/>
                        <a:pt x="17" y="84"/>
                      </a:cubicBezTo>
                      <a:cubicBezTo>
                        <a:pt x="16" y="85"/>
                        <a:pt x="19" y="87"/>
                        <a:pt x="20" y="87"/>
                      </a:cubicBezTo>
                      <a:cubicBezTo>
                        <a:pt x="21" y="88"/>
                        <a:pt x="21" y="89"/>
                        <a:pt x="22" y="88"/>
                      </a:cubicBezTo>
                      <a:cubicBezTo>
                        <a:pt x="23" y="87"/>
                        <a:pt x="24" y="86"/>
                        <a:pt x="24" y="86"/>
                      </a:cubicBezTo>
                      <a:cubicBezTo>
                        <a:pt x="24" y="87"/>
                        <a:pt x="25" y="89"/>
                        <a:pt x="26" y="89"/>
                      </a:cubicBezTo>
                      <a:cubicBezTo>
                        <a:pt x="24" y="90"/>
                        <a:pt x="23" y="89"/>
                        <a:pt x="22" y="89"/>
                      </a:cubicBezTo>
                      <a:cubicBezTo>
                        <a:pt x="21" y="90"/>
                        <a:pt x="20" y="87"/>
                        <a:pt x="19" y="87"/>
                      </a:cubicBezTo>
                      <a:cubicBezTo>
                        <a:pt x="18" y="87"/>
                        <a:pt x="16" y="90"/>
                        <a:pt x="18" y="91"/>
                      </a:cubicBezTo>
                      <a:cubicBezTo>
                        <a:pt x="20" y="92"/>
                        <a:pt x="20" y="93"/>
                        <a:pt x="22" y="94"/>
                      </a:cubicBezTo>
                      <a:cubicBezTo>
                        <a:pt x="23" y="96"/>
                        <a:pt x="25" y="95"/>
                        <a:pt x="27" y="95"/>
                      </a:cubicBezTo>
                      <a:cubicBezTo>
                        <a:pt x="28" y="94"/>
                        <a:pt x="30" y="95"/>
                        <a:pt x="30" y="93"/>
                      </a:cubicBezTo>
                      <a:cubicBezTo>
                        <a:pt x="30" y="91"/>
                        <a:pt x="31" y="88"/>
                        <a:pt x="33" y="89"/>
                      </a:cubicBezTo>
                      <a:cubicBezTo>
                        <a:pt x="33" y="88"/>
                        <a:pt x="31" y="92"/>
                        <a:pt x="31" y="93"/>
                      </a:cubicBezTo>
                      <a:cubicBezTo>
                        <a:pt x="31" y="94"/>
                        <a:pt x="35" y="97"/>
                        <a:pt x="34" y="98"/>
                      </a:cubicBezTo>
                      <a:cubicBezTo>
                        <a:pt x="32" y="100"/>
                        <a:pt x="35" y="101"/>
                        <a:pt x="35" y="101"/>
                      </a:cubicBezTo>
                      <a:cubicBezTo>
                        <a:pt x="34" y="101"/>
                        <a:pt x="32" y="104"/>
                        <a:pt x="32" y="104"/>
                      </a:cubicBezTo>
                      <a:cubicBezTo>
                        <a:pt x="33" y="105"/>
                        <a:pt x="38" y="102"/>
                        <a:pt x="38" y="102"/>
                      </a:cubicBezTo>
                      <a:cubicBezTo>
                        <a:pt x="38" y="103"/>
                        <a:pt x="37" y="103"/>
                        <a:pt x="37" y="104"/>
                      </a:cubicBezTo>
                      <a:cubicBezTo>
                        <a:pt x="37" y="104"/>
                        <a:pt x="39" y="102"/>
                        <a:pt x="40" y="101"/>
                      </a:cubicBezTo>
                      <a:cubicBezTo>
                        <a:pt x="41" y="101"/>
                        <a:pt x="45" y="102"/>
                        <a:pt x="45" y="103"/>
                      </a:cubicBezTo>
                      <a:cubicBezTo>
                        <a:pt x="46" y="104"/>
                        <a:pt x="48" y="107"/>
                        <a:pt x="48" y="105"/>
                      </a:cubicBezTo>
                      <a:cubicBezTo>
                        <a:pt x="48" y="104"/>
                        <a:pt x="50" y="100"/>
                        <a:pt x="50" y="100"/>
                      </a:cubicBezTo>
                      <a:cubicBezTo>
                        <a:pt x="50" y="99"/>
                        <a:pt x="53" y="102"/>
                        <a:pt x="53" y="101"/>
                      </a:cubicBezTo>
                      <a:cubicBezTo>
                        <a:pt x="53" y="101"/>
                        <a:pt x="50" y="101"/>
                        <a:pt x="50" y="102"/>
                      </a:cubicBezTo>
                      <a:cubicBezTo>
                        <a:pt x="50" y="104"/>
                        <a:pt x="53" y="104"/>
                        <a:pt x="54" y="103"/>
                      </a:cubicBezTo>
                      <a:cubicBezTo>
                        <a:pt x="55" y="102"/>
                        <a:pt x="56" y="103"/>
                        <a:pt x="57" y="102"/>
                      </a:cubicBezTo>
                      <a:cubicBezTo>
                        <a:pt x="57" y="102"/>
                        <a:pt x="59" y="100"/>
                        <a:pt x="59" y="100"/>
                      </a:cubicBezTo>
                      <a:cubicBezTo>
                        <a:pt x="59" y="100"/>
                        <a:pt x="57" y="103"/>
                        <a:pt x="56" y="104"/>
                      </a:cubicBezTo>
                      <a:cubicBezTo>
                        <a:pt x="56" y="105"/>
                        <a:pt x="56" y="105"/>
                        <a:pt x="55" y="106"/>
                      </a:cubicBezTo>
                      <a:cubicBezTo>
                        <a:pt x="55" y="107"/>
                        <a:pt x="56" y="106"/>
                        <a:pt x="56" y="107"/>
                      </a:cubicBezTo>
                      <a:cubicBezTo>
                        <a:pt x="56" y="107"/>
                        <a:pt x="55" y="108"/>
                        <a:pt x="54" y="109"/>
                      </a:cubicBezTo>
                      <a:cubicBezTo>
                        <a:pt x="54" y="111"/>
                        <a:pt x="54" y="111"/>
                        <a:pt x="55" y="112"/>
                      </a:cubicBezTo>
                      <a:cubicBezTo>
                        <a:pt x="55" y="112"/>
                        <a:pt x="52" y="114"/>
                        <a:pt x="51" y="114"/>
                      </a:cubicBezTo>
                      <a:cubicBezTo>
                        <a:pt x="50" y="116"/>
                        <a:pt x="49" y="117"/>
                        <a:pt x="47" y="118"/>
                      </a:cubicBezTo>
                      <a:cubicBezTo>
                        <a:pt x="45" y="118"/>
                        <a:pt x="43" y="120"/>
                        <a:pt x="42" y="121"/>
                      </a:cubicBezTo>
                      <a:cubicBezTo>
                        <a:pt x="41" y="121"/>
                        <a:pt x="41" y="122"/>
                        <a:pt x="40" y="122"/>
                      </a:cubicBezTo>
                      <a:cubicBezTo>
                        <a:pt x="40" y="123"/>
                        <a:pt x="41" y="124"/>
                        <a:pt x="41" y="124"/>
                      </a:cubicBezTo>
                      <a:cubicBezTo>
                        <a:pt x="40" y="125"/>
                        <a:pt x="37" y="124"/>
                        <a:pt x="36" y="124"/>
                      </a:cubicBezTo>
                      <a:cubicBezTo>
                        <a:pt x="33" y="124"/>
                        <a:pt x="32" y="125"/>
                        <a:pt x="30" y="127"/>
                      </a:cubicBezTo>
                      <a:cubicBezTo>
                        <a:pt x="29" y="128"/>
                        <a:pt x="30" y="130"/>
                        <a:pt x="31" y="129"/>
                      </a:cubicBezTo>
                      <a:cubicBezTo>
                        <a:pt x="33" y="128"/>
                        <a:pt x="35" y="125"/>
                        <a:pt x="36" y="126"/>
                      </a:cubicBezTo>
                      <a:cubicBezTo>
                        <a:pt x="36" y="125"/>
                        <a:pt x="35" y="129"/>
                        <a:pt x="38" y="126"/>
                      </a:cubicBezTo>
                      <a:cubicBezTo>
                        <a:pt x="38" y="126"/>
                        <a:pt x="40" y="129"/>
                        <a:pt x="41" y="127"/>
                      </a:cubicBezTo>
                      <a:cubicBezTo>
                        <a:pt x="41" y="126"/>
                        <a:pt x="40" y="126"/>
                        <a:pt x="41" y="126"/>
                      </a:cubicBezTo>
                      <a:cubicBezTo>
                        <a:pt x="42" y="125"/>
                        <a:pt x="42" y="125"/>
                        <a:pt x="43" y="125"/>
                      </a:cubicBezTo>
                      <a:cubicBezTo>
                        <a:pt x="44" y="125"/>
                        <a:pt x="44" y="125"/>
                        <a:pt x="45" y="124"/>
                      </a:cubicBezTo>
                      <a:cubicBezTo>
                        <a:pt x="46" y="123"/>
                        <a:pt x="48" y="123"/>
                        <a:pt x="50" y="122"/>
                      </a:cubicBezTo>
                      <a:cubicBezTo>
                        <a:pt x="53" y="121"/>
                        <a:pt x="49" y="121"/>
                        <a:pt x="51" y="120"/>
                      </a:cubicBezTo>
                      <a:cubicBezTo>
                        <a:pt x="52" y="119"/>
                        <a:pt x="53" y="118"/>
                        <a:pt x="54" y="118"/>
                      </a:cubicBezTo>
                      <a:cubicBezTo>
                        <a:pt x="56" y="117"/>
                        <a:pt x="58" y="116"/>
                        <a:pt x="59" y="116"/>
                      </a:cubicBezTo>
                      <a:cubicBezTo>
                        <a:pt x="62" y="114"/>
                        <a:pt x="60" y="115"/>
                        <a:pt x="60" y="113"/>
                      </a:cubicBezTo>
                      <a:cubicBezTo>
                        <a:pt x="60" y="113"/>
                        <a:pt x="68" y="109"/>
                        <a:pt x="69" y="108"/>
                      </a:cubicBezTo>
                      <a:cubicBezTo>
                        <a:pt x="70" y="108"/>
                        <a:pt x="72" y="108"/>
                        <a:pt x="72" y="107"/>
                      </a:cubicBezTo>
                      <a:cubicBezTo>
                        <a:pt x="72" y="104"/>
                        <a:pt x="73" y="105"/>
                        <a:pt x="75" y="104"/>
                      </a:cubicBezTo>
                      <a:cubicBezTo>
                        <a:pt x="78" y="102"/>
                        <a:pt x="69" y="101"/>
                        <a:pt x="73" y="97"/>
                      </a:cubicBezTo>
                      <a:cubicBezTo>
                        <a:pt x="75" y="96"/>
                        <a:pt x="77" y="96"/>
                        <a:pt x="78" y="95"/>
                      </a:cubicBezTo>
                      <a:cubicBezTo>
                        <a:pt x="79" y="94"/>
                        <a:pt x="79" y="91"/>
                        <a:pt x="77" y="91"/>
                      </a:cubicBezTo>
                      <a:cubicBezTo>
                        <a:pt x="79" y="91"/>
                        <a:pt x="79" y="92"/>
                        <a:pt x="81" y="91"/>
                      </a:cubicBezTo>
                      <a:cubicBezTo>
                        <a:pt x="82" y="90"/>
                        <a:pt x="83" y="88"/>
                        <a:pt x="85" y="87"/>
                      </a:cubicBezTo>
                      <a:cubicBezTo>
                        <a:pt x="86" y="86"/>
                        <a:pt x="88" y="84"/>
                        <a:pt x="89" y="84"/>
                      </a:cubicBezTo>
                      <a:cubicBezTo>
                        <a:pt x="90" y="84"/>
                        <a:pt x="95" y="84"/>
                        <a:pt x="94" y="86"/>
                      </a:cubicBezTo>
                      <a:cubicBezTo>
                        <a:pt x="93" y="87"/>
                        <a:pt x="91" y="85"/>
                        <a:pt x="89" y="86"/>
                      </a:cubicBezTo>
                      <a:cubicBezTo>
                        <a:pt x="87" y="87"/>
                        <a:pt x="87" y="88"/>
                        <a:pt x="86" y="90"/>
                      </a:cubicBezTo>
                      <a:cubicBezTo>
                        <a:pt x="86" y="92"/>
                        <a:pt x="84" y="94"/>
                        <a:pt x="84" y="96"/>
                      </a:cubicBezTo>
                      <a:cubicBezTo>
                        <a:pt x="83" y="97"/>
                        <a:pt x="87" y="96"/>
                        <a:pt x="87" y="97"/>
                      </a:cubicBezTo>
                      <a:cubicBezTo>
                        <a:pt x="86" y="97"/>
                        <a:pt x="81" y="99"/>
                        <a:pt x="85" y="99"/>
                      </a:cubicBezTo>
                      <a:cubicBezTo>
                        <a:pt x="88" y="99"/>
                        <a:pt x="90" y="97"/>
                        <a:pt x="93" y="96"/>
                      </a:cubicBezTo>
                      <a:cubicBezTo>
                        <a:pt x="95" y="94"/>
                        <a:pt x="97" y="94"/>
                        <a:pt x="99" y="93"/>
                      </a:cubicBezTo>
                      <a:cubicBezTo>
                        <a:pt x="103" y="92"/>
                        <a:pt x="101" y="90"/>
                        <a:pt x="101" y="88"/>
                      </a:cubicBezTo>
                      <a:cubicBezTo>
                        <a:pt x="100" y="84"/>
                        <a:pt x="109" y="87"/>
                        <a:pt x="111" y="88"/>
                      </a:cubicBezTo>
                      <a:cubicBezTo>
                        <a:pt x="113" y="88"/>
                        <a:pt x="114" y="90"/>
                        <a:pt x="116" y="91"/>
                      </a:cubicBezTo>
                      <a:cubicBezTo>
                        <a:pt x="116" y="91"/>
                        <a:pt x="118" y="88"/>
                        <a:pt x="119" y="89"/>
                      </a:cubicBezTo>
                      <a:cubicBezTo>
                        <a:pt x="119" y="89"/>
                        <a:pt x="119" y="91"/>
                        <a:pt x="119" y="92"/>
                      </a:cubicBezTo>
                      <a:cubicBezTo>
                        <a:pt x="121" y="93"/>
                        <a:pt x="122" y="93"/>
                        <a:pt x="123" y="93"/>
                      </a:cubicBezTo>
                      <a:cubicBezTo>
                        <a:pt x="126" y="93"/>
                        <a:pt x="129" y="92"/>
                        <a:pt x="131" y="93"/>
                      </a:cubicBezTo>
                      <a:cubicBezTo>
                        <a:pt x="132" y="93"/>
                        <a:pt x="133" y="94"/>
                        <a:pt x="134" y="93"/>
                      </a:cubicBezTo>
                      <a:cubicBezTo>
                        <a:pt x="135" y="93"/>
                        <a:pt x="135" y="94"/>
                        <a:pt x="136" y="95"/>
                      </a:cubicBezTo>
                      <a:cubicBezTo>
                        <a:pt x="137" y="95"/>
                        <a:pt x="139" y="96"/>
                        <a:pt x="140" y="96"/>
                      </a:cubicBezTo>
                      <a:cubicBezTo>
                        <a:pt x="142" y="96"/>
                        <a:pt x="143" y="94"/>
                        <a:pt x="144" y="94"/>
                      </a:cubicBezTo>
                      <a:cubicBezTo>
                        <a:pt x="146" y="93"/>
                        <a:pt x="145" y="96"/>
                        <a:pt x="145" y="96"/>
                      </a:cubicBezTo>
                      <a:cubicBezTo>
                        <a:pt x="144" y="97"/>
                        <a:pt x="144" y="97"/>
                        <a:pt x="145" y="98"/>
                      </a:cubicBezTo>
                      <a:cubicBezTo>
                        <a:pt x="148" y="99"/>
                        <a:pt x="150" y="100"/>
                        <a:pt x="152" y="101"/>
                      </a:cubicBezTo>
                      <a:cubicBezTo>
                        <a:pt x="154" y="103"/>
                        <a:pt x="156" y="105"/>
                        <a:pt x="158" y="106"/>
                      </a:cubicBezTo>
                      <a:cubicBezTo>
                        <a:pt x="159" y="106"/>
                        <a:pt x="160" y="105"/>
                        <a:pt x="161" y="105"/>
                      </a:cubicBezTo>
                      <a:cubicBezTo>
                        <a:pt x="162" y="104"/>
                        <a:pt x="160" y="103"/>
                        <a:pt x="160" y="102"/>
                      </a:cubicBezTo>
                      <a:cubicBezTo>
                        <a:pt x="160" y="101"/>
                        <a:pt x="163" y="103"/>
                        <a:pt x="163" y="103"/>
                      </a:cubicBezTo>
                      <a:cubicBezTo>
                        <a:pt x="163" y="104"/>
                        <a:pt x="166" y="106"/>
                        <a:pt x="167" y="105"/>
                      </a:cubicBezTo>
                      <a:cubicBezTo>
                        <a:pt x="167" y="105"/>
                        <a:pt x="165" y="99"/>
                        <a:pt x="165" y="99"/>
                      </a:cubicBezTo>
                      <a:cubicBezTo>
                        <a:pt x="166" y="99"/>
                        <a:pt x="168" y="104"/>
                        <a:pt x="169" y="104"/>
                      </a:cubicBezTo>
                      <a:cubicBezTo>
                        <a:pt x="169" y="105"/>
                        <a:pt x="170" y="107"/>
                        <a:pt x="171" y="107"/>
                      </a:cubicBezTo>
                      <a:cubicBezTo>
                        <a:pt x="172" y="107"/>
                        <a:pt x="173" y="105"/>
                        <a:pt x="173" y="105"/>
                      </a:cubicBezTo>
                      <a:cubicBezTo>
                        <a:pt x="171" y="106"/>
                        <a:pt x="177" y="110"/>
                        <a:pt x="177" y="111"/>
                      </a:cubicBezTo>
                      <a:cubicBezTo>
                        <a:pt x="176" y="111"/>
                        <a:pt x="176" y="111"/>
                        <a:pt x="176" y="111"/>
                      </a:cubicBezTo>
                      <a:cubicBezTo>
                        <a:pt x="175" y="112"/>
                        <a:pt x="177" y="112"/>
                        <a:pt x="177" y="113"/>
                      </a:cubicBezTo>
                      <a:cubicBezTo>
                        <a:pt x="177" y="113"/>
                        <a:pt x="175" y="114"/>
                        <a:pt x="176" y="114"/>
                      </a:cubicBezTo>
                      <a:cubicBezTo>
                        <a:pt x="177" y="115"/>
                        <a:pt x="178" y="116"/>
                        <a:pt x="179" y="117"/>
                      </a:cubicBezTo>
                      <a:cubicBezTo>
                        <a:pt x="181" y="119"/>
                        <a:pt x="182" y="120"/>
                        <a:pt x="184" y="121"/>
                      </a:cubicBezTo>
                      <a:cubicBezTo>
                        <a:pt x="184" y="121"/>
                        <a:pt x="182" y="125"/>
                        <a:pt x="183" y="125"/>
                      </a:cubicBezTo>
                      <a:cubicBezTo>
                        <a:pt x="184" y="126"/>
                        <a:pt x="184" y="124"/>
                        <a:pt x="184" y="124"/>
                      </a:cubicBezTo>
                      <a:cubicBezTo>
                        <a:pt x="185" y="123"/>
                        <a:pt x="185" y="126"/>
                        <a:pt x="186" y="127"/>
                      </a:cubicBezTo>
                      <a:cubicBezTo>
                        <a:pt x="186" y="127"/>
                        <a:pt x="186" y="126"/>
                        <a:pt x="186" y="125"/>
                      </a:cubicBezTo>
                      <a:cubicBezTo>
                        <a:pt x="186" y="127"/>
                        <a:pt x="192" y="130"/>
                        <a:pt x="193" y="127"/>
                      </a:cubicBezTo>
                      <a:cubicBezTo>
                        <a:pt x="193" y="127"/>
                        <a:pt x="193" y="128"/>
                        <a:pt x="193" y="128"/>
                      </a:cubicBezTo>
                      <a:cubicBezTo>
                        <a:pt x="193" y="128"/>
                        <a:pt x="194" y="127"/>
                        <a:pt x="194" y="126"/>
                      </a:cubicBezTo>
                      <a:cubicBezTo>
                        <a:pt x="193" y="126"/>
                        <a:pt x="194" y="127"/>
                        <a:pt x="194" y="1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3" name="Freeform 641">
                  <a:extLst>
                    <a:ext uri="{FF2B5EF4-FFF2-40B4-BE49-F238E27FC236}">
                      <a16:creationId xmlns:a16="http://schemas.microsoft.com/office/drawing/2014/main" id="{7DB282A3-3F03-6F4A-8346-C8EFF91548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79" y="6516489"/>
                  <a:ext cx="2697453" cy="1337930"/>
                </a:xfrm>
                <a:custGeom>
                  <a:avLst/>
                  <a:gdLst>
                    <a:gd name="T0" fmla="*/ 84 w 289"/>
                    <a:gd name="T1" fmla="*/ 106 h 143"/>
                    <a:gd name="T2" fmla="*/ 105 w 289"/>
                    <a:gd name="T3" fmla="*/ 119 h 143"/>
                    <a:gd name="T4" fmla="*/ 125 w 289"/>
                    <a:gd name="T5" fmla="*/ 127 h 143"/>
                    <a:gd name="T6" fmla="*/ 137 w 289"/>
                    <a:gd name="T7" fmla="*/ 127 h 143"/>
                    <a:gd name="T8" fmla="*/ 149 w 289"/>
                    <a:gd name="T9" fmla="*/ 119 h 143"/>
                    <a:gd name="T10" fmla="*/ 162 w 289"/>
                    <a:gd name="T11" fmla="*/ 118 h 143"/>
                    <a:gd name="T12" fmla="*/ 177 w 289"/>
                    <a:gd name="T13" fmla="*/ 119 h 143"/>
                    <a:gd name="T14" fmla="*/ 171 w 289"/>
                    <a:gd name="T15" fmla="*/ 113 h 143"/>
                    <a:gd name="T16" fmla="*/ 186 w 289"/>
                    <a:gd name="T17" fmla="*/ 113 h 143"/>
                    <a:gd name="T18" fmla="*/ 209 w 289"/>
                    <a:gd name="T19" fmla="*/ 122 h 143"/>
                    <a:gd name="T20" fmla="*/ 213 w 289"/>
                    <a:gd name="T21" fmla="*/ 133 h 143"/>
                    <a:gd name="T22" fmla="*/ 220 w 289"/>
                    <a:gd name="T23" fmla="*/ 143 h 143"/>
                    <a:gd name="T24" fmla="*/ 215 w 289"/>
                    <a:gd name="T25" fmla="*/ 108 h 143"/>
                    <a:gd name="T26" fmla="*/ 234 w 289"/>
                    <a:gd name="T27" fmla="*/ 92 h 143"/>
                    <a:gd name="T28" fmla="*/ 239 w 289"/>
                    <a:gd name="T29" fmla="*/ 86 h 143"/>
                    <a:gd name="T30" fmla="*/ 244 w 289"/>
                    <a:gd name="T31" fmla="*/ 82 h 143"/>
                    <a:gd name="T32" fmla="*/ 242 w 289"/>
                    <a:gd name="T33" fmla="*/ 78 h 143"/>
                    <a:gd name="T34" fmla="*/ 238 w 289"/>
                    <a:gd name="T35" fmla="*/ 71 h 143"/>
                    <a:gd name="T36" fmla="*/ 239 w 289"/>
                    <a:gd name="T37" fmla="*/ 69 h 143"/>
                    <a:gd name="T38" fmla="*/ 242 w 289"/>
                    <a:gd name="T39" fmla="*/ 75 h 143"/>
                    <a:gd name="T40" fmla="*/ 246 w 289"/>
                    <a:gd name="T41" fmla="*/ 62 h 143"/>
                    <a:gd name="T42" fmla="*/ 253 w 289"/>
                    <a:gd name="T43" fmla="*/ 52 h 143"/>
                    <a:gd name="T44" fmla="*/ 265 w 289"/>
                    <a:gd name="T45" fmla="*/ 48 h 143"/>
                    <a:gd name="T46" fmla="*/ 271 w 289"/>
                    <a:gd name="T47" fmla="*/ 48 h 143"/>
                    <a:gd name="T48" fmla="*/ 274 w 289"/>
                    <a:gd name="T49" fmla="*/ 35 h 143"/>
                    <a:gd name="T50" fmla="*/ 288 w 289"/>
                    <a:gd name="T51" fmla="*/ 28 h 143"/>
                    <a:gd name="T52" fmla="*/ 276 w 289"/>
                    <a:gd name="T53" fmla="*/ 13 h 143"/>
                    <a:gd name="T54" fmla="*/ 264 w 289"/>
                    <a:gd name="T55" fmla="*/ 28 h 143"/>
                    <a:gd name="T56" fmla="*/ 237 w 289"/>
                    <a:gd name="T57" fmla="*/ 39 h 143"/>
                    <a:gd name="T58" fmla="*/ 224 w 289"/>
                    <a:gd name="T59" fmla="*/ 45 h 143"/>
                    <a:gd name="T60" fmla="*/ 208 w 289"/>
                    <a:gd name="T61" fmla="*/ 44 h 143"/>
                    <a:gd name="T62" fmla="*/ 203 w 289"/>
                    <a:gd name="T63" fmla="*/ 36 h 143"/>
                    <a:gd name="T64" fmla="*/ 196 w 289"/>
                    <a:gd name="T65" fmla="*/ 28 h 143"/>
                    <a:gd name="T66" fmla="*/ 185 w 289"/>
                    <a:gd name="T67" fmla="*/ 48 h 143"/>
                    <a:gd name="T68" fmla="*/ 187 w 289"/>
                    <a:gd name="T69" fmla="*/ 25 h 143"/>
                    <a:gd name="T70" fmla="*/ 196 w 289"/>
                    <a:gd name="T71" fmla="*/ 17 h 143"/>
                    <a:gd name="T72" fmla="*/ 184 w 289"/>
                    <a:gd name="T73" fmla="*/ 13 h 143"/>
                    <a:gd name="T74" fmla="*/ 165 w 289"/>
                    <a:gd name="T75" fmla="*/ 15 h 143"/>
                    <a:gd name="T76" fmla="*/ 158 w 289"/>
                    <a:gd name="T77" fmla="*/ 5 h 143"/>
                    <a:gd name="T78" fmla="*/ 147 w 289"/>
                    <a:gd name="T79" fmla="*/ 4 h 143"/>
                    <a:gd name="T80" fmla="*/ 30 w 289"/>
                    <a:gd name="T81" fmla="*/ 4 h 143"/>
                    <a:gd name="T82" fmla="*/ 7 w 289"/>
                    <a:gd name="T83" fmla="*/ 9 h 143"/>
                    <a:gd name="T84" fmla="*/ 8 w 289"/>
                    <a:gd name="T85" fmla="*/ 21 h 143"/>
                    <a:gd name="T86" fmla="*/ 2 w 289"/>
                    <a:gd name="T87" fmla="*/ 40 h 143"/>
                    <a:gd name="T88" fmla="*/ 5 w 289"/>
                    <a:gd name="T89" fmla="*/ 63 h 143"/>
                    <a:gd name="T90" fmla="*/ 12 w 289"/>
                    <a:gd name="T91" fmla="*/ 73 h 143"/>
                    <a:gd name="T92" fmla="*/ 21 w 289"/>
                    <a:gd name="T93" fmla="*/ 88 h 143"/>
                    <a:gd name="T94" fmla="*/ 39 w 289"/>
                    <a:gd name="T95" fmla="*/ 102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89" h="143">
                      <a:moveTo>
                        <a:pt x="68" y="108"/>
                      </a:moveTo>
                      <a:cubicBezTo>
                        <a:pt x="71" y="108"/>
                        <a:pt x="74" y="108"/>
                        <a:pt x="78" y="108"/>
                      </a:cubicBezTo>
                      <a:cubicBezTo>
                        <a:pt x="79" y="108"/>
                        <a:pt x="81" y="108"/>
                        <a:pt x="82" y="108"/>
                      </a:cubicBezTo>
                      <a:cubicBezTo>
                        <a:pt x="83" y="108"/>
                        <a:pt x="83" y="106"/>
                        <a:pt x="84" y="106"/>
                      </a:cubicBezTo>
                      <a:cubicBezTo>
                        <a:pt x="85" y="105"/>
                        <a:pt x="91" y="105"/>
                        <a:pt x="91" y="106"/>
                      </a:cubicBezTo>
                      <a:cubicBezTo>
                        <a:pt x="94" y="108"/>
                        <a:pt x="97" y="110"/>
                        <a:pt x="100" y="112"/>
                      </a:cubicBezTo>
                      <a:cubicBezTo>
                        <a:pt x="100" y="112"/>
                        <a:pt x="101" y="115"/>
                        <a:pt x="101" y="116"/>
                      </a:cubicBezTo>
                      <a:cubicBezTo>
                        <a:pt x="102" y="118"/>
                        <a:pt x="102" y="118"/>
                        <a:pt x="105" y="119"/>
                      </a:cubicBezTo>
                      <a:cubicBezTo>
                        <a:pt x="107" y="120"/>
                        <a:pt x="108" y="121"/>
                        <a:pt x="109" y="119"/>
                      </a:cubicBezTo>
                      <a:cubicBezTo>
                        <a:pt x="110" y="116"/>
                        <a:pt x="111" y="116"/>
                        <a:pt x="114" y="117"/>
                      </a:cubicBezTo>
                      <a:cubicBezTo>
                        <a:pt x="116" y="117"/>
                        <a:pt x="119" y="118"/>
                        <a:pt x="119" y="120"/>
                      </a:cubicBezTo>
                      <a:cubicBezTo>
                        <a:pt x="121" y="123"/>
                        <a:pt x="123" y="124"/>
                        <a:pt x="125" y="127"/>
                      </a:cubicBezTo>
                      <a:cubicBezTo>
                        <a:pt x="127" y="129"/>
                        <a:pt x="126" y="133"/>
                        <a:pt x="129" y="134"/>
                      </a:cubicBezTo>
                      <a:cubicBezTo>
                        <a:pt x="131" y="136"/>
                        <a:pt x="135" y="136"/>
                        <a:pt x="137" y="137"/>
                      </a:cubicBezTo>
                      <a:cubicBezTo>
                        <a:pt x="137" y="136"/>
                        <a:pt x="135" y="129"/>
                        <a:pt x="135" y="129"/>
                      </a:cubicBezTo>
                      <a:cubicBezTo>
                        <a:pt x="137" y="130"/>
                        <a:pt x="136" y="127"/>
                        <a:pt x="137" y="127"/>
                      </a:cubicBezTo>
                      <a:cubicBezTo>
                        <a:pt x="137" y="126"/>
                        <a:pt x="139" y="126"/>
                        <a:pt x="140" y="125"/>
                      </a:cubicBezTo>
                      <a:cubicBezTo>
                        <a:pt x="141" y="125"/>
                        <a:pt x="142" y="122"/>
                        <a:pt x="142" y="122"/>
                      </a:cubicBezTo>
                      <a:cubicBezTo>
                        <a:pt x="143" y="123"/>
                        <a:pt x="144" y="123"/>
                        <a:pt x="145" y="122"/>
                      </a:cubicBezTo>
                      <a:cubicBezTo>
                        <a:pt x="147" y="121"/>
                        <a:pt x="148" y="121"/>
                        <a:pt x="149" y="119"/>
                      </a:cubicBezTo>
                      <a:cubicBezTo>
                        <a:pt x="151" y="118"/>
                        <a:pt x="148" y="118"/>
                        <a:pt x="148" y="117"/>
                      </a:cubicBezTo>
                      <a:cubicBezTo>
                        <a:pt x="148" y="117"/>
                        <a:pt x="151" y="118"/>
                        <a:pt x="152" y="117"/>
                      </a:cubicBezTo>
                      <a:cubicBezTo>
                        <a:pt x="154" y="116"/>
                        <a:pt x="155" y="116"/>
                        <a:pt x="157" y="116"/>
                      </a:cubicBezTo>
                      <a:cubicBezTo>
                        <a:pt x="159" y="116"/>
                        <a:pt x="160" y="119"/>
                        <a:pt x="162" y="118"/>
                      </a:cubicBezTo>
                      <a:cubicBezTo>
                        <a:pt x="165" y="116"/>
                        <a:pt x="166" y="118"/>
                        <a:pt x="168" y="119"/>
                      </a:cubicBezTo>
                      <a:cubicBezTo>
                        <a:pt x="170" y="120"/>
                        <a:pt x="171" y="118"/>
                        <a:pt x="172" y="118"/>
                      </a:cubicBezTo>
                      <a:cubicBezTo>
                        <a:pt x="173" y="117"/>
                        <a:pt x="176" y="119"/>
                        <a:pt x="176" y="120"/>
                      </a:cubicBezTo>
                      <a:cubicBezTo>
                        <a:pt x="177" y="121"/>
                        <a:pt x="178" y="120"/>
                        <a:pt x="177" y="119"/>
                      </a:cubicBezTo>
                      <a:cubicBezTo>
                        <a:pt x="177" y="119"/>
                        <a:pt x="176" y="118"/>
                        <a:pt x="175" y="118"/>
                      </a:cubicBezTo>
                      <a:cubicBezTo>
                        <a:pt x="174" y="117"/>
                        <a:pt x="176" y="117"/>
                        <a:pt x="176" y="117"/>
                      </a:cubicBezTo>
                      <a:cubicBezTo>
                        <a:pt x="175" y="115"/>
                        <a:pt x="175" y="114"/>
                        <a:pt x="173" y="115"/>
                      </a:cubicBezTo>
                      <a:cubicBezTo>
                        <a:pt x="173" y="115"/>
                        <a:pt x="169" y="115"/>
                        <a:pt x="171" y="113"/>
                      </a:cubicBezTo>
                      <a:cubicBezTo>
                        <a:pt x="173" y="113"/>
                        <a:pt x="174" y="114"/>
                        <a:pt x="175" y="114"/>
                      </a:cubicBezTo>
                      <a:cubicBezTo>
                        <a:pt x="178" y="113"/>
                        <a:pt x="180" y="113"/>
                        <a:pt x="183" y="113"/>
                      </a:cubicBezTo>
                      <a:cubicBezTo>
                        <a:pt x="184" y="113"/>
                        <a:pt x="183" y="113"/>
                        <a:pt x="184" y="114"/>
                      </a:cubicBezTo>
                      <a:cubicBezTo>
                        <a:pt x="184" y="114"/>
                        <a:pt x="185" y="114"/>
                        <a:pt x="186" y="113"/>
                      </a:cubicBezTo>
                      <a:cubicBezTo>
                        <a:pt x="188" y="113"/>
                        <a:pt x="190" y="113"/>
                        <a:pt x="192" y="113"/>
                      </a:cubicBezTo>
                      <a:cubicBezTo>
                        <a:pt x="194" y="113"/>
                        <a:pt x="194" y="115"/>
                        <a:pt x="196" y="116"/>
                      </a:cubicBezTo>
                      <a:cubicBezTo>
                        <a:pt x="198" y="118"/>
                        <a:pt x="200" y="116"/>
                        <a:pt x="202" y="115"/>
                      </a:cubicBezTo>
                      <a:cubicBezTo>
                        <a:pt x="203" y="115"/>
                        <a:pt x="209" y="121"/>
                        <a:pt x="209" y="122"/>
                      </a:cubicBezTo>
                      <a:cubicBezTo>
                        <a:pt x="210" y="123"/>
                        <a:pt x="208" y="125"/>
                        <a:pt x="209" y="126"/>
                      </a:cubicBezTo>
                      <a:cubicBezTo>
                        <a:pt x="210" y="128"/>
                        <a:pt x="209" y="128"/>
                        <a:pt x="210" y="130"/>
                      </a:cubicBezTo>
                      <a:cubicBezTo>
                        <a:pt x="210" y="131"/>
                        <a:pt x="211" y="132"/>
                        <a:pt x="211" y="132"/>
                      </a:cubicBezTo>
                      <a:cubicBezTo>
                        <a:pt x="212" y="132"/>
                        <a:pt x="212" y="133"/>
                        <a:pt x="213" y="133"/>
                      </a:cubicBezTo>
                      <a:cubicBezTo>
                        <a:pt x="214" y="134"/>
                        <a:pt x="213" y="136"/>
                        <a:pt x="214" y="137"/>
                      </a:cubicBezTo>
                      <a:cubicBezTo>
                        <a:pt x="215" y="138"/>
                        <a:pt x="216" y="138"/>
                        <a:pt x="217" y="140"/>
                      </a:cubicBezTo>
                      <a:cubicBezTo>
                        <a:pt x="219" y="143"/>
                        <a:pt x="218" y="140"/>
                        <a:pt x="220" y="141"/>
                      </a:cubicBezTo>
                      <a:cubicBezTo>
                        <a:pt x="220" y="141"/>
                        <a:pt x="220" y="143"/>
                        <a:pt x="220" y="143"/>
                      </a:cubicBezTo>
                      <a:cubicBezTo>
                        <a:pt x="221" y="143"/>
                        <a:pt x="222" y="136"/>
                        <a:pt x="222" y="135"/>
                      </a:cubicBezTo>
                      <a:cubicBezTo>
                        <a:pt x="222" y="132"/>
                        <a:pt x="221" y="130"/>
                        <a:pt x="220" y="126"/>
                      </a:cubicBezTo>
                      <a:cubicBezTo>
                        <a:pt x="218" y="123"/>
                        <a:pt x="218" y="120"/>
                        <a:pt x="217" y="117"/>
                      </a:cubicBezTo>
                      <a:cubicBezTo>
                        <a:pt x="215" y="115"/>
                        <a:pt x="214" y="111"/>
                        <a:pt x="215" y="108"/>
                      </a:cubicBezTo>
                      <a:cubicBezTo>
                        <a:pt x="216" y="105"/>
                        <a:pt x="218" y="103"/>
                        <a:pt x="221" y="101"/>
                      </a:cubicBezTo>
                      <a:cubicBezTo>
                        <a:pt x="222" y="100"/>
                        <a:pt x="223" y="100"/>
                        <a:pt x="224" y="99"/>
                      </a:cubicBezTo>
                      <a:cubicBezTo>
                        <a:pt x="225" y="98"/>
                        <a:pt x="226" y="96"/>
                        <a:pt x="227" y="96"/>
                      </a:cubicBezTo>
                      <a:cubicBezTo>
                        <a:pt x="229" y="94"/>
                        <a:pt x="232" y="94"/>
                        <a:pt x="234" y="92"/>
                      </a:cubicBezTo>
                      <a:cubicBezTo>
                        <a:pt x="235" y="91"/>
                        <a:pt x="236" y="89"/>
                        <a:pt x="238" y="89"/>
                      </a:cubicBezTo>
                      <a:cubicBezTo>
                        <a:pt x="238" y="89"/>
                        <a:pt x="242" y="89"/>
                        <a:pt x="241" y="87"/>
                      </a:cubicBezTo>
                      <a:cubicBezTo>
                        <a:pt x="241" y="87"/>
                        <a:pt x="238" y="88"/>
                        <a:pt x="238" y="88"/>
                      </a:cubicBezTo>
                      <a:cubicBezTo>
                        <a:pt x="238" y="87"/>
                        <a:pt x="240" y="88"/>
                        <a:pt x="239" y="86"/>
                      </a:cubicBezTo>
                      <a:cubicBezTo>
                        <a:pt x="239" y="86"/>
                        <a:pt x="238" y="85"/>
                        <a:pt x="239" y="85"/>
                      </a:cubicBezTo>
                      <a:cubicBezTo>
                        <a:pt x="239" y="84"/>
                        <a:pt x="239" y="85"/>
                        <a:pt x="240" y="84"/>
                      </a:cubicBezTo>
                      <a:cubicBezTo>
                        <a:pt x="239" y="85"/>
                        <a:pt x="241" y="86"/>
                        <a:pt x="241" y="85"/>
                      </a:cubicBezTo>
                      <a:cubicBezTo>
                        <a:pt x="242" y="85"/>
                        <a:pt x="245" y="83"/>
                        <a:pt x="244" y="82"/>
                      </a:cubicBezTo>
                      <a:cubicBezTo>
                        <a:pt x="244" y="83"/>
                        <a:pt x="238" y="82"/>
                        <a:pt x="239" y="81"/>
                      </a:cubicBezTo>
                      <a:cubicBezTo>
                        <a:pt x="239" y="80"/>
                        <a:pt x="240" y="82"/>
                        <a:pt x="241" y="81"/>
                      </a:cubicBezTo>
                      <a:cubicBezTo>
                        <a:pt x="241" y="81"/>
                        <a:pt x="243" y="80"/>
                        <a:pt x="243" y="80"/>
                      </a:cubicBezTo>
                      <a:cubicBezTo>
                        <a:pt x="243" y="80"/>
                        <a:pt x="242" y="79"/>
                        <a:pt x="242" y="78"/>
                      </a:cubicBezTo>
                      <a:cubicBezTo>
                        <a:pt x="243" y="77"/>
                        <a:pt x="243" y="76"/>
                        <a:pt x="241" y="76"/>
                      </a:cubicBezTo>
                      <a:cubicBezTo>
                        <a:pt x="241" y="76"/>
                        <a:pt x="237" y="74"/>
                        <a:pt x="237" y="74"/>
                      </a:cubicBezTo>
                      <a:cubicBezTo>
                        <a:pt x="238" y="73"/>
                        <a:pt x="239" y="74"/>
                        <a:pt x="240" y="74"/>
                      </a:cubicBezTo>
                      <a:cubicBezTo>
                        <a:pt x="241" y="73"/>
                        <a:pt x="239" y="71"/>
                        <a:pt x="238" y="71"/>
                      </a:cubicBezTo>
                      <a:cubicBezTo>
                        <a:pt x="237" y="70"/>
                        <a:pt x="236" y="69"/>
                        <a:pt x="236" y="68"/>
                      </a:cubicBezTo>
                      <a:cubicBezTo>
                        <a:pt x="235" y="67"/>
                        <a:pt x="238" y="65"/>
                        <a:pt x="237" y="64"/>
                      </a:cubicBezTo>
                      <a:cubicBezTo>
                        <a:pt x="238" y="65"/>
                        <a:pt x="237" y="66"/>
                        <a:pt x="237" y="67"/>
                      </a:cubicBezTo>
                      <a:cubicBezTo>
                        <a:pt x="237" y="67"/>
                        <a:pt x="239" y="69"/>
                        <a:pt x="239" y="69"/>
                      </a:cubicBezTo>
                      <a:cubicBezTo>
                        <a:pt x="241" y="67"/>
                        <a:pt x="239" y="62"/>
                        <a:pt x="242" y="61"/>
                      </a:cubicBezTo>
                      <a:cubicBezTo>
                        <a:pt x="241" y="61"/>
                        <a:pt x="241" y="66"/>
                        <a:pt x="242" y="67"/>
                      </a:cubicBezTo>
                      <a:cubicBezTo>
                        <a:pt x="242" y="69"/>
                        <a:pt x="244" y="69"/>
                        <a:pt x="244" y="71"/>
                      </a:cubicBezTo>
                      <a:cubicBezTo>
                        <a:pt x="244" y="72"/>
                        <a:pt x="241" y="74"/>
                        <a:pt x="242" y="75"/>
                      </a:cubicBezTo>
                      <a:cubicBezTo>
                        <a:pt x="242" y="75"/>
                        <a:pt x="248" y="69"/>
                        <a:pt x="247" y="67"/>
                      </a:cubicBezTo>
                      <a:cubicBezTo>
                        <a:pt x="247" y="65"/>
                        <a:pt x="245" y="64"/>
                        <a:pt x="245" y="62"/>
                      </a:cubicBezTo>
                      <a:cubicBezTo>
                        <a:pt x="244" y="61"/>
                        <a:pt x="245" y="58"/>
                        <a:pt x="247" y="59"/>
                      </a:cubicBezTo>
                      <a:cubicBezTo>
                        <a:pt x="246" y="58"/>
                        <a:pt x="245" y="61"/>
                        <a:pt x="246" y="62"/>
                      </a:cubicBezTo>
                      <a:cubicBezTo>
                        <a:pt x="248" y="64"/>
                        <a:pt x="248" y="65"/>
                        <a:pt x="250" y="62"/>
                      </a:cubicBezTo>
                      <a:cubicBezTo>
                        <a:pt x="251" y="61"/>
                        <a:pt x="253" y="58"/>
                        <a:pt x="252" y="56"/>
                      </a:cubicBezTo>
                      <a:cubicBezTo>
                        <a:pt x="252" y="56"/>
                        <a:pt x="251" y="55"/>
                        <a:pt x="252" y="54"/>
                      </a:cubicBezTo>
                      <a:cubicBezTo>
                        <a:pt x="252" y="54"/>
                        <a:pt x="253" y="52"/>
                        <a:pt x="253" y="52"/>
                      </a:cubicBezTo>
                      <a:cubicBezTo>
                        <a:pt x="253" y="52"/>
                        <a:pt x="253" y="54"/>
                        <a:pt x="253" y="54"/>
                      </a:cubicBezTo>
                      <a:cubicBezTo>
                        <a:pt x="253" y="54"/>
                        <a:pt x="258" y="51"/>
                        <a:pt x="260" y="51"/>
                      </a:cubicBezTo>
                      <a:cubicBezTo>
                        <a:pt x="261" y="50"/>
                        <a:pt x="263" y="51"/>
                        <a:pt x="264" y="51"/>
                      </a:cubicBezTo>
                      <a:cubicBezTo>
                        <a:pt x="266" y="50"/>
                        <a:pt x="265" y="49"/>
                        <a:pt x="265" y="48"/>
                      </a:cubicBezTo>
                      <a:cubicBezTo>
                        <a:pt x="266" y="48"/>
                        <a:pt x="266" y="50"/>
                        <a:pt x="267" y="50"/>
                      </a:cubicBezTo>
                      <a:cubicBezTo>
                        <a:pt x="267" y="50"/>
                        <a:pt x="269" y="49"/>
                        <a:pt x="269" y="49"/>
                      </a:cubicBezTo>
                      <a:cubicBezTo>
                        <a:pt x="271" y="51"/>
                        <a:pt x="275" y="46"/>
                        <a:pt x="272" y="46"/>
                      </a:cubicBezTo>
                      <a:cubicBezTo>
                        <a:pt x="272" y="46"/>
                        <a:pt x="272" y="48"/>
                        <a:pt x="271" y="48"/>
                      </a:cubicBezTo>
                      <a:cubicBezTo>
                        <a:pt x="270" y="48"/>
                        <a:pt x="268" y="44"/>
                        <a:pt x="268" y="44"/>
                      </a:cubicBezTo>
                      <a:cubicBezTo>
                        <a:pt x="269" y="43"/>
                        <a:pt x="268" y="42"/>
                        <a:pt x="269" y="41"/>
                      </a:cubicBezTo>
                      <a:cubicBezTo>
                        <a:pt x="270" y="39"/>
                        <a:pt x="271" y="37"/>
                        <a:pt x="272" y="36"/>
                      </a:cubicBezTo>
                      <a:cubicBezTo>
                        <a:pt x="273" y="36"/>
                        <a:pt x="274" y="35"/>
                        <a:pt x="274" y="35"/>
                      </a:cubicBezTo>
                      <a:cubicBezTo>
                        <a:pt x="276" y="36"/>
                        <a:pt x="277" y="33"/>
                        <a:pt x="278" y="32"/>
                      </a:cubicBezTo>
                      <a:cubicBezTo>
                        <a:pt x="278" y="32"/>
                        <a:pt x="280" y="33"/>
                        <a:pt x="281" y="32"/>
                      </a:cubicBezTo>
                      <a:cubicBezTo>
                        <a:pt x="283" y="31"/>
                        <a:pt x="285" y="31"/>
                        <a:pt x="286" y="30"/>
                      </a:cubicBezTo>
                      <a:cubicBezTo>
                        <a:pt x="287" y="30"/>
                        <a:pt x="289" y="29"/>
                        <a:pt x="288" y="28"/>
                      </a:cubicBezTo>
                      <a:cubicBezTo>
                        <a:pt x="286" y="26"/>
                        <a:pt x="286" y="25"/>
                        <a:pt x="285" y="24"/>
                      </a:cubicBezTo>
                      <a:cubicBezTo>
                        <a:pt x="281" y="23"/>
                        <a:pt x="287" y="14"/>
                        <a:pt x="281" y="14"/>
                      </a:cubicBezTo>
                      <a:cubicBezTo>
                        <a:pt x="280" y="13"/>
                        <a:pt x="279" y="15"/>
                        <a:pt x="278" y="14"/>
                      </a:cubicBezTo>
                      <a:cubicBezTo>
                        <a:pt x="277" y="13"/>
                        <a:pt x="277" y="12"/>
                        <a:pt x="276" y="13"/>
                      </a:cubicBezTo>
                      <a:cubicBezTo>
                        <a:pt x="275" y="14"/>
                        <a:pt x="274" y="16"/>
                        <a:pt x="273" y="17"/>
                      </a:cubicBezTo>
                      <a:cubicBezTo>
                        <a:pt x="272" y="18"/>
                        <a:pt x="272" y="20"/>
                        <a:pt x="271" y="21"/>
                      </a:cubicBezTo>
                      <a:cubicBezTo>
                        <a:pt x="271" y="23"/>
                        <a:pt x="270" y="26"/>
                        <a:pt x="268" y="26"/>
                      </a:cubicBezTo>
                      <a:cubicBezTo>
                        <a:pt x="266" y="26"/>
                        <a:pt x="266" y="28"/>
                        <a:pt x="264" y="28"/>
                      </a:cubicBezTo>
                      <a:cubicBezTo>
                        <a:pt x="259" y="28"/>
                        <a:pt x="254" y="28"/>
                        <a:pt x="249" y="28"/>
                      </a:cubicBezTo>
                      <a:cubicBezTo>
                        <a:pt x="247" y="28"/>
                        <a:pt x="247" y="28"/>
                        <a:pt x="246" y="29"/>
                      </a:cubicBezTo>
                      <a:cubicBezTo>
                        <a:pt x="245" y="31"/>
                        <a:pt x="241" y="33"/>
                        <a:pt x="241" y="34"/>
                      </a:cubicBezTo>
                      <a:cubicBezTo>
                        <a:pt x="242" y="37"/>
                        <a:pt x="239" y="39"/>
                        <a:pt x="237" y="39"/>
                      </a:cubicBezTo>
                      <a:cubicBezTo>
                        <a:pt x="235" y="39"/>
                        <a:pt x="234" y="38"/>
                        <a:pt x="232" y="38"/>
                      </a:cubicBezTo>
                      <a:cubicBezTo>
                        <a:pt x="230" y="38"/>
                        <a:pt x="228" y="39"/>
                        <a:pt x="227" y="39"/>
                      </a:cubicBezTo>
                      <a:cubicBezTo>
                        <a:pt x="227" y="39"/>
                        <a:pt x="227" y="42"/>
                        <a:pt x="228" y="42"/>
                      </a:cubicBezTo>
                      <a:cubicBezTo>
                        <a:pt x="227" y="43"/>
                        <a:pt x="226" y="44"/>
                        <a:pt x="224" y="45"/>
                      </a:cubicBezTo>
                      <a:cubicBezTo>
                        <a:pt x="222" y="46"/>
                        <a:pt x="219" y="48"/>
                        <a:pt x="216" y="49"/>
                      </a:cubicBezTo>
                      <a:cubicBezTo>
                        <a:pt x="213" y="50"/>
                        <a:pt x="210" y="50"/>
                        <a:pt x="207" y="49"/>
                      </a:cubicBezTo>
                      <a:cubicBezTo>
                        <a:pt x="206" y="48"/>
                        <a:pt x="205" y="47"/>
                        <a:pt x="206" y="46"/>
                      </a:cubicBezTo>
                      <a:cubicBezTo>
                        <a:pt x="206" y="46"/>
                        <a:pt x="207" y="44"/>
                        <a:pt x="208" y="44"/>
                      </a:cubicBezTo>
                      <a:cubicBezTo>
                        <a:pt x="208" y="44"/>
                        <a:pt x="208" y="45"/>
                        <a:pt x="208" y="46"/>
                      </a:cubicBezTo>
                      <a:cubicBezTo>
                        <a:pt x="210" y="42"/>
                        <a:pt x="211" y="39"/>
                        <a:pt x="209" y="35"/>
                      </a:cubicBezTo>
                      <a:cubicBezTo>
                        <a:pt x="208" y="34"/>
                        <a:pt x="206" y="36"/>
                        <a:pt x="205" y="36"/>
                      </a:cubicBezTo>
                      <a:cubicBezTo>
                        <a:pt x="204" y="37"/>
                        <a:pt x="204" y="36"/>
                        <a:pt x="203" y="36"/>
                      </a:cubicBezTo>
                      <a:cubicBezTo>
                        <a:pt x="202" y="35"/>
                        <a:pt x="204" y="34"/>
                        <a:pt x="204" y="34"/>
                      </a:cubicBezTo>
                      <a:cubicBezTo>
                        <a:pt x="208" y="30"/>
                        <a:pt x="205" y="26"/>
                        <a:pt x="201" y="25"/>
                      </a:cubicBezTo>
                      <a:cubicBezTo>
                        <a:pt x="198" y="24"/>
                        <a:pt x="198" y="25"/>
                        <a:pt x="196" y="26"/>
                      </a:cubicBezTo>
                      <a:cubicBezTo>
                        <a:pt x="196" y="27"/>
                        <a:pt x="196" y="27"/>
                        <a:pt x="196" y="28"/>
                      </a:cubicBezTo>
                      <a:cubicBezTo>
                        <a:pt x="196" y="29"/>
                        <a:pt x="194" y="28"/>
                        <a:pt x="193" y="28"/>
                      </a:cubicBezTo>
                      <a:cubicBezTo>
                        <a:pt x="192" y="28"/>
                        <a:pt x="190" y="36"/>
                        <a:pt x="190" y="37"/>
                      </a:cubicBezTo>
                      <a:cubicBezTo>
                        <a:pt x="191" y="42"/>
                        <a:pt x="192" y="45"/>
                        <a:pt x="188" y="47"/>
                      </a:cubicBezTo>
                      <a:cubicBezTo>
                        <a:pt x="188" y="48"/>
                        <a:pt x="185" y="49"/>
                        <a:pt x="185" y="48"/>
                      </a:cubicBezTo>
                      <a:cubicBezTo>
                        <a:pt x="185" y="46"/>
                        <a:pt x="184" y="44"/>
                        <a:pt x="184" y="42"/>
                      </a:cubicBezTo>
                      <a:cubicBezTo>
                        <a:pt x="184" y="41"/>
                        <a:pt x="186" y="30"/>
                        <a:pt x="186" y="30"/>
                      </a:cubicBezTo>
                      <a:cubicBezTo>
                        <a:pt x="185" y="30"/>
                        <a:pt x="183" y="32"/>
                        <a:pt x="183" y="31"/>
                      </a:cubicBezTo>
                      <a:cubicBezTo>
                        <a:pt x="183" y="30"/>
                        <a:pt x="186" y="26"/>
                        <a:pt x="187" y="25"/>
                      </a:cubicBezTo>
                      <a:cubicBezTo>
                        <a:pt x="188" y="23"/>
                        <a:pt x="191" y="23"/>
                        <a:pt x="193" y="22"/>
                      </a:cubicBezTo>
                      <a:cubicBezTo>
                        <a:pt x="196" y="22"/>
                        <a:pt x="199" y="23"/>
                        <a:pt x="202" y="23"/>
                      </a:cubicBezTo>
                      <a:cubicBezTo>
                        <a:pt x="205" y="23"/>
                        <a:pt x="201" y="20"/>
                        <a:pt x="199" y="20"/>
                      </a:cubicBezTo>
                      <a:cubicBezTo>
                        <a:pt x="197" y="20"/>
                        <a:pt x="199" y="17"/>
                        <a:pt x="196" y="17"/>
                      </a:cubicBezTo>
                      <a:cubicBezTo>
                        <a:pt x="194" y="18"/>
                        <a:pt x="192" y="19"/>
                        <a:pt x="189" y="19"/>
                      </a:cubicBezTo>
                      <a:cubicBezTo>
                        <a:pt x="187" y="19"/>
                        <a:pt x="185" y="17"/>
                        <a:pt x="183" y="16"/>
                      </a:cubicBezTo>
                      <a:cubicBezTo>
                        <a:pt x="183" y="16"/>
                        <a:pt x="180" y="16"/>
                        <a:pt x="181" y="15"/>
                      </a:cubicBezTo>
                      <a:cubicBezTo>
                        <a:pt x="182" y="15"/>
                        <a:pt x="184" y="14"/>
                        <a:pt x="184" y="13"/>
                      </a:cubicBezTo>
                      <a:cubicBezTo>
                        <a:pt x="184" y="13"/>
                        <a:pt x="176" y="16"/>
                        <a:pt x="175" y="16"/>
                      </a:cubicBezTo>
                      <a:cubicBezTo>
                        <a:pt x="174" y="17"/>
                        <a:pt x="173" y="18"/>
                        <a:pt x="172" y="18"/>
                      </a:cubicBezTo>
                      <a:cubicBezTo>
                        <a:pt x="170" y="18"/>
                        <a:pt x="170" y="16"/>
                        <a:pt x="168" y="16"/>
                      </a:cubicBezTo>
                      <a:cubicBezTo>
                        <a:pt x="167" y="16"/>
                        <a:pt x="162" y="18"/>
                        <a:pt x="165" y="15"/>
                      </a:cubicBezTo>
                      <a:cubicBezTo>
                        <a:pt x="168" y="13"/>
                        <a:pt x="171" y="11"/>
                        <a:pt x="174" y="9"/>
                      </a:cubicBezTo>
                      <a:cubicBezTo>
                        <a:pt x="172" y="9"/>
                        <a:pt x="170" y="7"/>
                        <a:pt x="168" y="9"/>
                      </a:cubicBezTo>
                      <a:cubicBezTo>
                        <a:pt x="165" y="10"/>
                        <a:pt x="164" y="8"/>
                        <a:pt x="161" y="7"/>
                      </a:cubicBezTo>
                      <a:cubicBezTo>
                        <a:pt x="160" y="7"/>
                        <a:pt x="159" y="6"/>
                        <a:pt x="158" y="5"/>
                      </a:cubicBezTo>
                      <a:cubicBezTo>
                        <a:pt x="156" y="5"/>
                        <a:pt x="155" y="6"/>
                        <a:pt x="153" y="6"/>
                      </a:cubicBezTo>
                      <a:cubicBezTo>
                        <a:pt x="152" y="5"/>
                        <a:pt x="150" y="5"/>
                        <a:pt x="150" y="3"/>
                      </a:cubicBezTo>
                      <a:cubicBezTo>
                        <a:pt x="150" y="3"/>
                        <a:pt x="148" y="0"/>
                        <a:pt x="148" y="1"/>
                      </a:cubicBezTo>
                      <a:cubicBezTo>
                        <a:pt x="147" y="1"/>
                        <a:pt x="148" y="4"/>
                        <a:pt x="147" y="4"/>
                      </a:cubicBezTo>
                      <a:cubicBezTo>
                        <a:pt x="146" y="4"/>
                        <a:pt x="145" y="4"/>
                        <a:pt x="145" y="4"/>
                      </a:cubicBezTo>
                      <a:cubicBezTo>
                        <a:pt x="142" y="4"/>
                        <a:pt x="139" y="4"/>
                        <a:pt x="136" y="4"/>
                      </a:cubicBezTo>
                      <a:cubicBezTo>
                        <a:pt x="125" y="4"/>
                        <a:pt x="115" y="4"/>
                        <a:pt x="105" y="4"/>
                      </a:cubicBezTo>
                      <a:cubicBezTo>
                        <a:pt x="80" y="4"/>
                        <a:pt x="55" y="4"/>
                        <a:pt x="30" y="4"/>
                      </a:cubicBezTo>
                      <a:cubicBezTo>
                        <a:pt x="24" y="4"/>
                        <a:pt x="17" y="4"/>
                        <a:pt x="11" y="4"/>
                      </a:cubicBezTo>
                      <a:cubicBezTo>
                        <a:pt x="12" y="5"/>
                        <a:pt x="14" y="13"/>
                        <a:pt x="11" y="14"/>
                      </a:cubicBezTo>
                      <a:cubicBezTo>
                        <a:pt x="9" y="14"/>
                        <a:pt x="8" y="14"/>
                        <a:pt x="10" y="12"/>
                      </a:cubicBezTo>
                      <a:cubicBezTo>
                        <a:pt x="12" y="9"/>
                        <a:pt x="9" y="9"/>
                        <a:pt x="7" y="9"/>
                      </a:cubicBezTo>
                      <a:cubicBezTo>
                        <a:pt x="5" y="9"/>
                        <a:pt x="2" y="7"/>
                        <a:pt x="1" y="7"/>
                      </a:cubicBezTo>
                      <a:cubicBezTo>
                        <a:pt x="0" y="8"/>
                        <a:pt x="2" y="12"/>
                        <a:pt x="2" y="12"/>
                      </a:cubicBezTo>
                      <a:cubicBezTo>
                        <a:pt x="3" y="15"/>
                        <a:pt x="4" y="16"/>
                        <a:pt x="4" y="18"/>
                      </a:cubicBezTo>
                      <a:cubicBezTo>
                        <a:pt x="4" y="19"/>
                        <a:pt x="7" y="21"/>
                        <a:pt x="8" y="21"/>
                      </a:cubicBezTo>
                      <a:cubicBezTo>
                        <a:pt x="7" y="21"/>
                        <a:pt x="6" y="21"/>
                        <a:pt x="5" y="22"/>
                      </a:cubicBezTo>
                      <a:cubicBezTo>
                        <a:pt x="4" y="23"/>
                        <a:pt x="5" y="24"/>
                        <a:pt x="5" y="25"/>
                      </a:cubicBezTo>
                      <a:cubicBezTo>
                        <a:pt x="5" y="28"/>
                        <a:pt x="5" y="30"/>
                        <a:pt x="4" y="32"/>
                      </a:cubicBezTo>
                      <a:cubicBezTo>
                        <a:pt x="4" y="35"/>
                        <a:pt x="3" y="37"/>
                        <a:pt x="2" y="40"/>
                      </a:cubicBezTo>
                      <a:cubicBezTo>
                        <a:pt x="1" y="43"/>
                        <a:pt x="3" y="46"/>
                        <a:pt x="4" y="49"/>
                      </a:cubicBezTo>
                      <a:cubicBezTo>
                        <a:pt x="4" y="52"/>
                        <a:pt x="3" y="54"/>
                        <a:pt x="3" y="56"/>
                      </a:cubicBezTo>
                      <a:cubicBezTo>
                        <a:pt x="3" y="57"/>
                        <a:pt x="4" y="58"/>
                        <a:pt x="4" y="59"/>
                      </a:cubicBezTo>
                      <a:cubicBezTo>
                        <a:pt x="5" y="60"/>
                        <a:pt x="5" y="62"/>
                        <a:pt x="5" y="63"/>
                      </a:cubicBezTo>
                      <a:cubicBezTo>
                        <a:pt x="6" y="66"/>
                        <a:pt x="9" y="67"/>
                        <a:pt x="10" y="70"/>
                      </a:cubicBezTo>
                      <a:cubicBezTo>
                        <a:pt x="11" y="72"/>
                        <a:pt x="11" y="71"/>
                        <a:pt x="12" y="70"/>
                      </a:cubicBezTo>
                      <a:cubicBezTo>
                        <a:pt x="12" y="70"/>
                        <a:pt x="13" y="73"/>
                        <a:pt x="13" y="73"/>
                      </a:cubicBezTo>
                      <a:cubicBezTo>
                        <a:pt x="13" y="73"/>
                        <a:pt x="12" y="72"/>
                        <a:pt x="12" y="73"/>
                      </a:cubicBezTo>
                      <a:cubicBezTo>
                        <a:pt x="12" y="74"/>
                        <a:pt x="12" y="75"/>
                        <a:pt x="13" y="76"/>
                      </a:cubicBezTo>
                      <a:cubicBezTo>
                        <a:pt x="14" y="76"/>
                        <a:pt x="14" y="76"/>
                        <a:pt x="15" y="77"/>
                      </a:cubicBezTo>
                      <a:cubicBezTo>
                        <a:pt x="16" y="78"/>
                        <a:pt x="14" y="79"/>
                        <a:pt x="15" y="80"/>
                      </a:cubicBezTo>
                      <a:cubicBezTo>
                        <a:pt x="17" y="83"/>
                        <a:pt x="21" y="85"/>
                        <a:pt x="21" y="88"/>
                      </a:cubicBezTo>
                      <a:cubicBezTo>
                        <a:pt x="22" y="90"/>
                        <a:pt x="23" y="90"/>
                        <a:pt x="25" y="91"/>
                      </a:cubicBezTo>
                      <a:cubicBezTo>
                        <a:pt x="27" y="92"/>
                        <a:pt x="29" y="93"/>
                        <a:pt x="31" y="93"/>
                      </a:cubicBezTo>
                      <a:cubicBezTo>
                        <a:pt x="33" y="93"/>
                        <a:pt x="35" y="95"/>
                        <a:pt x="36" y="96"/>
                      </a:cubicBezTo>
                      <a:cubicBezTo>
                        <a:pt x="36" y="97"/>
                        <a:pt x="40" y="101"/>
                        <a:pt x="39" y="102"/>
                      </a:cubicBezTo>
                      <a:cubicBezTo>
                        <a:pt x="43" y="101"/>
                        <a:pt x="48" y="100"/>
                        <a:pt x="52" y="101"/>
                      </a:cubicBezTo>
                      <a:cubicBezTo>
                        <a:pt x="58" y="103"/>
                        <a:pt x="63" y="106"/>
                        <a:pt x="68" y="10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4" name="Freeform 642">
                  <a:extLst>
                    <a:ext uri="{FF2B5EF4-FFF2-40B4-BE49-F238E27FC236}">
                      <a16:creationId xmlns:a16="http://schemas.microsoft.com/office/drawing/2014/main" id="{0E5BDC18-530C-3F4B-8D2B-B16B7066CE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33304" y="4907791"/>
                  <a:ext cx="3984076" cy="2048308"/>
                </a:xfrm>
                <a:custGeom>
                  <a:avLst/>
                  <a:gdLst>
                    <a:gd name="T0" fmla="*/ 255 w 427"/>
                    <a:gd name="T1" fmla="*/ 181 h 219"/>
                    <a:gd name="T2" fmla="*/ 299 w 427"/>
                    <a:gd name="T3" fmla="*/ 195 h 219"/>
                    <a:gd name="T4" fmla="*/ 296 w 427"/>
                    <a:gd name="T5" fmla="*/ 215 h 219"/>
                    <a:gd name="T6" fmla="*/ 332 w 427"/>
                    <a:gd name="T7" fmla="*/ 200 h 219"/>
                    <a:gd name="T8" fmla="*/ 366 w 427"/>
                    <a:gd name="T9" fmla="*/ 196 h 219"/>
                    <a:gd name="T10" fmla="*/ 383 w 427"/>
                    <a:gd name="T11" fmla="*/ 200 h 219"/>
                    <a:gd name="T12" fmla="*/ 391 w 427"/>
                    <a:gd name="T13" fmla="*/ 201 h 219"/>
                    <a:gd name="T14" fmla="*/ 380 w 427"/>
                    <a:gd name="T15" fmla="*/ 188 h 219"/>
                    <a:gd name="T16" fmla="*/ 382 w 427"/>
                    <a:gd name="T17" fmla="*/ 176 h 219"/>
                    <a:gd name="T18" fmla="*/ 354 w 427"/>
                    <a:gd name="T19" fmla="*/ 180 h 219"/>
                    <a:gd name="T20" fmla="*/ 414 w 427"/>
                    <a:gd name="T21" fmla="*/ 160 h 219"/>
                    <a:gd name="T22" fmla="*/ 417 w 427"/>
                    <a:gd name="T23" fmla="*/ 144 h 219"/>
                    <a:gd name="T24" fmla="*/ 415 w 427"/>
                    <a:gd name="T25" fmla="*/ 139 h 219"/>
                    <a:gd name="T26" fmla="*/ 394 w 427"/>
                    <a:gd name="T27" fmla="*/ 126 h 219"/>
                    <a:gd name="T28" fmla="*/ 390 w 427"/>
                    <a:gd name="T29" fmla="*/ 110 h 219"/>
                    <a:gd name="T30" fmla="*/ 378 w 427"/>
                    <a:gd name="T31" fmla="*/ 104 h 219"/>
                    <a:gd name="T32" fmla="*/ 364 w 427"/>
                    <a:gd name="T33" fmla="*/ 112 h 219"/>
                    <a:gd name="T34" fmla="*/ 356 w 427"/>
                    <a:gd name="T35" fmla="*/ 107 h 219"/>
                    <a:gd name="T36" fmla="*/ 342 w 427"/>
                    <a:gd name="T37" fmla="*/ 85 h 219"/>
                    <a:gd name="T38" fmla="*/ 314 w 427"/>
                    <a:gd name="T39" fmla="*/ 91 h 219"/>
                    <a:gd name="T40" fmla="*/ 320 w 427"/>
                    <a:gd name="T41" fmla="*/ 116 h 219"/>
                    <a:gd name="T42" fmla="*/ 306 w 427"/>
                    <a:gd name="T43" fmla="*/ 159 h 219"/>
                    <a:gd name="T44" fmla="*/ 292 w 427"/>
                    <a:gd name="T45" fmla="*/ 135 h 219"/>
                    <a:gd name="T46" fmla="*/ 250 w 427"/>
                    <a:gd name="T47" fmla="*/ 119 h 219"/>
                    <a:gd name="T48" fmla="*/ 237 w 427"/>
                    <a:gd name="T49" fmla="*/ 86 h 219"/>
                    <a:gd name="T50" fmla="*/ 246 w 427"/>
                    <a:gd name="T51" fmla="*/ 77 h 219"/>
                    <a:gd name="T52" fmla="*/ 246 w 427"/>
                    <a:gd name="T53" fmla="*/ 70 h 219"/>
                    <a:gd name="T54" fmla="*/ 263 w 427"/>
                    <a:gd name="T55" fmla="*/ 58 h 219"/>
                    <a:gd name="T56" fmla="*/ 276 w 427"/>
                    <a:gd name="T57" fmla="*/ 48 h 219"/>
                    <a:gd name="T58" fmla="*/ 293 w 427"/>
                    <a:gd name="T59" fmla="*/ 36 h 219"/>
                    <a:gd name="T60" fmla="*/ 276 w 427"/>
                    <a:gd name="T61" fmla="*/ 23 h 219"/>
                    <a:gd name="T62" fmla="*/ 262 w 427"/>
                    <a:gd name="T63" fmla="*/ 35 h 219"/>
                    <a:gd name="T64" fmla="*/ 252 w 427"/>
                    <a:gd name="T65" fmla="*/ 23 h 219"/>
                    <a:gd name="T66" fmla="*/ 241 w 427"/>
                    <a:gd name="T67" fmla="*/ 10 h 219"/>
                    <a:gd name="T68" fmla="*/ 223 w 427"/>
                    <a:gd name="T69" fmla="*/ 6 h 219"/>
                    <a:gd name="T70" fmla="*/ 232 w 427"/>
                    <a:gd name="T71" fmla="*/ 27 h 219"/>
                    <a:gd name="T72" fmla="*/ 226 w 427"/>
                    <a:gd name="T73" fmla="*/ 40 h 219"/>
                    <a:gd name="T74" fmla="*/ 218 w 427"/>
                    <a:gd name="T75" fmla="*/ 37 h 219"/>
                    <a:gd name="T76" fmla="*/ 164 w 427"/>
                    <a:gd name="T77" fmla="*/ 29 h 219"/>
                    <a:gd name="T78" fmla="*/ 166 w 427"/>
                    <a:gd name="T79" fmla="*/ 41 h 219"/>
                    <a:gd name="T80" fmla="*/ 160 w 427"/>
                    <a:gd name="T81" fmla="*/ 40 h 219"/>
                    <a:gd name="T82" fmla="*/ 133 w 427"/>
                    <a:gd name="T83" fmla="*/ 30 h 219"/>
                    <a:gd name="T84" fmla="*/ 83 w 427"/>
                    <a:gd name="T85" fmla="*/ 23 h 219"/>
                    <a:gd name="T86" fmla="*/ 71 w 427"/>
                    <a:gd name="T87" fmla="*/ 18 h 219"/>
                    <a:gd name="T88" fmla="*/ 50 w 427"/>
                    <a:gd name="T89" fmla="*/ 24 h 219"/>
                    <a:gd name="T90" fmla="*/ 49 w 427"/>
                    <a:gd name="T91" fmla="*/ 22 h 219"/>
                    <a:gd name="T92" fmla="*/ 29 w 427"/>
                    <a:gd name="T93" fmla="*/ 23 h 219"/>
                    <a:gd name="T94" fmla="*/ 21 w 427"/>
                    <a:gd name="T95" fmla="*/ 28 h 219"/>
                    <a:gd name="T96" fmla="*/ 3 w 427"/>
                    <a:gd name="T97" fmla="*/ 97 h 219"/>
                    <a:gd name="T98" fmla="*/ 40 w 427"/>
                    <a:gd name="T99" fmla="*/ 116 h 219"/>
                    <a:gd name="T100" fmla="*/ 53 w 427"/>
                    <a:gd name="T101" fmla="*/ 141 h 219"/>
                    <a:gd name="T102" fmla="*/ 62 w 427"/>
                    <a:gd name="T103" fmla="*/ 150 h 219"/>
                    <a:gd name="T104" fmla="*/ 67 w 427"/>
                    <a:gd name="T105" fmla="*/ 160 h 219"/>
                    <a:gd name="T106" fmla="*/ 80 w 427"/>
                    <a:gd name="T107" fmla="*/ 166 h 219"/>
                    <a:gd name="T108" fmla="*/ 133 w 427"/>
                    <a:gd name="T109" fmla="*/ 176 h 219"/>
                    <a:gd name="T110" fmla="*/ 97 w 427"/>
                    <a:gd name="T111" fmla="*/ 57 h 219"/>
                    <a:gd name="T112" fmla="*/ 87 w 427"/>
                    <a:gd name="T113" fmla="*/ 51 h 219"/>
                    <a:gd name="T114" fmla="*/ 113 w 427"/>
                    <a:gd name="T115" fmla="*/ 49 h 219"/>
                    <a:gd name="T116" fmla="*/ 142 w 427"/>
                    <a:gd name="T117" fmla="*/ 85 h 219"/>
                    <a:gd name="T118" fmla="*/ 131 w 427"/>
                    <a:gd name="T119" fmla="*/ 85 h 219"/>
                    <a:gd name="T120" fmla="*/ 160 w 427"/>
                    <a:gd name="T121" fmla="*/ 78 h 219"/>
                    <a:gd name="T122" fmla="*/ 210 w 427"/>
                    <a:gd name="T123" fmla="*/ 150 h 219"/>
                    <a:gd name="T124" fmla="*/ 222 w 427"/>
                    <a:gd name="T125" fmla="*/ 16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427" h="219">
                      <a:moveTo>
                        <a:pt x="229" y="174"/>
                      </a:moveTo>
                      <a:cubicBezTo>
                        <a:pt x="229" y="174"/>
                        <a:pt x="229" y="173"/>
                        <a:pt x="229" y="173"/>
                      </a:cubicBezTo>
                      <a:cubicBezTo>
                        <a:pt x="229" y="173"/>
                        <a:pt x="232" y="177"/>
                        <a:pt x="232" y="177"/>
                      </a:cubicBezTo>
                      <a:cubicBezTo>
                        <a:pt x="234" y="177"/>
                        <a:pt x="235" y="178"/>
                        <a:pt x="236" y="178"/>
                      </a:cubicBezTo>
                      <a:cubicBezTo>
                        <a:pt x="238" y="178"/>
                        <a:pt x="238" y="177"/>
                        <a:pt x="239" y="178"/>
                      </a:cubicBezTo>
                      <a:cubicBezTo>
                        <a:pt x="242" y="179"/>
                        <a:pt x="244" y="180"/>
                        <a:pt x="246" y="181"/>
                      </a:cubicBezTo>
                      <a:cubicBezTo>
                        <a:pt x="247" y="182"/>
                        <a:pt x="248" y="181"/>
                        <a:pt x="249" y="181"/>
                      </a:cubicBezTo>
                      <a:cubicBezTo>
                        <a:pt x="250" y="180"/>
                        <a:pt x="251" y="180"/>
                        <a:pt x="252" y="180"/>
                      </a:cubicBezTo>
                      <a:cubicBezTo>
                        <a:pt x="253" y="180"/>
                        <a:pt x="254" y="181"/>
                        <a:pt x="255" y="181"/>
                      </a:cubicBezTo>
                      <a:cubicBezTo>
                        <a:pt x="257" y="181"/>
                        <a:pt x="258" y="180"/>
                        <a:pt x="259" y="179"/>
                      </a:cubicBezTo>
                      <a:cubicBezTo>
                        <a:pt x="260" y="178"/>
                        <a:pt x="263" y="175"/>
                        <a:pt x="264" y="175"/>
                      </a:cubicBezTo>
                      <a:cubicBezTo>
                        <a:pt x="264" y="175"/>
                        <a:pt x="265" y="176"/>
                        <a:pt x="265" y="176"/>
                      </a:cubicBezTo>
                      <a:cubicBezTo>
                        <a:pt x="267" y="176"/>
                        <a:pt x="268" y="176"/>
                        <a:pt x="269" y="176"/>
                      </a:cubicBezTo>
                      <a:cubicBezTo>
                        <a:pt x="273" y="176"/>
                        <a:pt x="272" y="179"/>
                        <a:pt x="274" y="181"/>
                      </a:cubicBezTo>
                      <a:cubicBezTo>
                        <a:pt x="275" y="182"/>
                        <a:pt x="279" y="181"/>
                        <a:pt x="279" y="183"/>
                      </a:cubicBezTo>
                      <a:cubicBezTo>
                        <a:pt x="279" y="185"/>
                        <a:pt x="280" y="187"/>
                        <a:pt x="281" y="189"/>
                      </a:cubicBezTo>
                      <a:cubicBezTo>
                        <a:pt x="281" y="194"/>
                        <a:pt x="290" y="193"/>
                        <a:pt x="293" y="194"/>
                      </a:cubicBezTo>
                      <a:cubicBezTo>
                        <a:pt x="295" y="194"/>
                        <a:pt x="298" y="194"/>
                        <a:pt x="299" y="195"/>
                      </a:cubicBezTo>
                      <a:cubicBezTo>
                        <a:pt x="300" y="196"/>
                        <a:pt x="305" y="201"/>
                        <a:pt x="304" y="201"/>
                      </a:cubicBezTo>
                      <a:cubicBezTo>
                        <a:pt x="302" y="203"/>
                        <a:pt x="302" y="203"/>
                        <a:pt x="300" y="202"/>
                      </a:cubicBezTo>
                      <a:cubicBezTo>
                        <a:pt x="299" y="201"/>
                        <a:pt x="295" y="199"/>
                        <a:pt x="295" y="199"/>
                      </a:cubicBezTo>
                      <a:cubicBezTo>
                        <a:pt x="295" y="200"/>
                        <a:pt x="298" y="201"/>
                        <a:pt x="297" y="203"/>
                      </a:cubicBezTo>
                      <a:cubicBezTo>
                        <a:pt x="296" y="204"/>
                        <a:pt x="295" y="206"/>
                        <a:pt x="295" y="207"/>
                      </a:cubicBezTo>
                      <a:cubicBezTo>
                        <a:pt x="295" y="209"/>
                        <a:pt x="295" y="210"/>
                        <a:pt x="294" y="211"/>
                      </a:cubicBezTo>
                      <a:cubicBezTo>
                        <a:pt x="294" y="212"/>
                        <a:pt x="291" y="213"/>
                        <a:pt x="291" y="213"/>
                      </a:cubicBezTo>
                      <a:cubicBezTo>
                        <a:pt x="290" y="214"/>
                        <a:pt x="287" y="219"/>
                        <a:pt x="291" y="219"/>
                      </a:cubicBezTo>
                      <a:cubicBezTo>
                        <a:pt x="292" y="219"/>
                        <a:pt x="294" y="217"/>
                        <a:pt x="296" y="215"/>
                      </a:cubicBezTo>
                      <a:cubicBezTo>
                        <a:pt x="298" y="214"/>
                        <a:pt x="299" y="216"/>
                        <a:pt x="301" y="215"/>
                      </a:cubicBezTo>
                      <a:cubicBezTo>
                        <a:pt x="304" y="215"/>
                        <a:pt x="305" y="213"/>
                        <a:pt x="308" y="213"/>
                      </a:cubicBezTo>
                      <a:cubicBezTo>
                        <a:pt x="308" y="211"/>
                        <a:pt x="308" y="212"/>
                        <a:pt x="306" y="211"/>
                      </a:cubicBezTo>
                      <a:cubicBezTo>
                        <a:pt x="305" y="211"/>
                        <a:pt x="305" y="210"/>
                        <a:pt x="306" y="210"/>
                      </a:cubicBezTo>
                      <a:cubicBezTo>
                        <a:pt x="307" y="208"/>
                        <a:pt x="308" y="207"/>
                        <a:pt x="311" y="207"/>
                      </a:cubicBezTo>
                      <a:cubicBezTo>
                        <a:pt x="312" y="207"/>
                        <a:pt x="315" y="205"/>
                        <a:pt x="317" y="206"/>
                      </a:cubicBezTo>
                      <a:cubicBezTo>
                        <a:pt x="319" y="207"/>
                        <a:pt x="320" y="203"/>
                        <a:pt x="322" y="206"/>
                      </a:cubicBezTo>
                      <a:cubicBezTo>
                        <a:pt x="324" y="204"/>
                        <a:pt x="325" y="203"/>
                        <a:pt x="327" y="201"/>
                      </a:cubicBezTo>
                      <a:cubicBezTo>
                        <a:pt x="329" y="200"/>
                        <a:pt x="330" y="200"/>
                        <a:pt x="332" y="200"/>
                      </a:cubicBezTo>
                      <a:cubicBezTo>
                        <a:pt x="335" y="200"/>
                        <a:pt x="339" y="200"/>
                        <a:pt x="342" y="200"/>
                      </a:cubicBezTo>
                      <a:cubicBezTo>
                        <a:pt x="345" y="200"/>
                        <a:pt x="346" y="201"/>
                        <a:pt x="347" y="199"/>
                      </a:cubicBezTo>
                      <a:cubicBezTo>
                        <a:pt x="348" y="198"/>
                        <a:pt x="349" y="199"/>
                        <a:pt x="350" y="198"/>
                      </a:cubicBezTo>
                      <a:cubicBezTo>
                        <a:pt x="351" y="196"/>
                        <a:pt x="352" y="195"/>
                        <a:pt x="352" y="193"/>
                      </a:cubicBezTo>
                      <a:cubicBezTo>
                        <a:pt x="353" y="191"/>
                        <a:pt x="353" y="190"/>
                        <a:pt x="354" y="188"/>
                      </a:cubicBezTo>
                      <a:cubicBezTo>
                        <a:pt x="355" y="187"/>
                        <a:pt x="356" y="186"/>
                        <a:pt x="357" y="185"/>
                      </a:cubicBezTo>
                      <a:cubicBezTo>
                        <a:pt x="358" y="184"/>
                        <a:pt x="359" y="187"/>
                        <a:pt x="361" y="186"/>
                      </a:cubicBezTo>
                      <a:cubicBezTo>
                        <a:pt x="363" y="184"/>
                        <a:pt x="365" y="187"/>
                        <a:pt x="365" y="189"/>
                      </a:cubicBezTo>
                      <a:cubicBezTo>
                        <a:pt x="365" y="190"/>
                        <a:pt x="364" y="196"/>
                        <a:pt x="366" y="196"/>
                      </a:cubicBezTo>
                      <a:cubicBezTo>
                        <a:pt x="367" y="197"/>
                        <a:pt x="368" y="199"/>
                        <a:pt x="369" y="201"/>
                      </a:cubicBezTo>
                      <a:cubicBezTo>
                        <a:pt x="370" y="199"/>
                        <a:pt x="381" y="196"/>
                        <a:pt x="381" y="196"/>
                      </a:cubicBezTo>
                      <a:cubicBezTo>
                        <a:pt x="381" y="195"/>
                        <a:pt x="380" y="195"/>
                        <a:pt x="380" y="194"/>
                      </a:cubicBezTo>
                      <a:cubicBezTo>
                        <a:pt x="380" y="194"/>
                        <a:pt x="382" y="196"/>
                        <a:pt x="382" y="196"/>
                      </a:cubicBezTo>
                      <a:cubicBezTo>
                        <a:pt x="382" y="197"/>
                        <a:pt x="380" y="197"/>
                        <a:pt x="380" y="197"/>
                      </a:cubicBezTo>
                      <a:cubicBezTo>
                        <a:pt x="380" y="197"/>
                        <a:pt x="386" y="198"/>
                        <a:pt x="386" y="198"/>
                      </a:cubicBezTo>
                      <a:cubicBezTo>
                        <a:pt x="386" y="198"/>
                        <a:pt x="386" y="198"/>
                        <a:pt x="386" y="198"/>
                      </a:cubicBezTo>
                      <a:cubicBezTo>
                        <a:pt x="386" y="198"/>
                        <a:pt x="386" y="199"/>
                        <a:pt x="386" y="199"/>
                      </a:cubicBezTo>
                      <a:cubicBezTo>
                        <a:pt x="385" y="199"/>
                        <a:pt x="384" y="199"/>
                        <a:pt x="383" y="200"/>
                      </a:cubicBezTo>
                      <a:cubicBezTo>
                        <a:pt x="383" y="201"/>
                        <a:pt x="382" y="198"/>
                        <a:pt x="382" y="198"/>
                      </a:cubicBezTo>
                      <a:cubicBezTo>
                        <a:pt x="381" y="198"/>
                        <a:pt x="381" y="199"/>
                        <a:pt x="381" y="199"/>
                      </a:cubicBezTo>
                      <a:cubicBezTo>
                        <a:pt x="381" y="199"/>
                        <a:pt x="381" y="198"/>
                        <a:pt x="380" y="199"/>
                      </a:cubicBezTo>
                      <a:cubicBezTo>
                        <a:pt x="379" y="200"/>
                        <a:pt x="378" y="200"/>
                        <a:pt x="377" y="201"/>
                      </a:cubicBezTo>
                      <a:cubicBezTo>
                        <a:pt x="375" y="202"/>
                        <a:pt x="371" y="205"/>
                        <a:pt x="373" y="208"/>
                      </a:cubicBezTo>
                      <a:cubicBezTo>
                        <a:pt x="376" y="210"/>
                        <a:pt x="378" y="208"/>
                        <a:pt x="379" y="207"/>
                      </a:cubicBezTo>
                      <a:cubicBezTo>
                        <a:pt x="380" y="206"/>
                        <a:pt x="384" y="203"/>
                        <a:pt x="384" y="202"/>
                      </a:cubicBezTo>
                      <a:cubicBezTo>
                        <a:pt x="384" y="203"/>
                        <a:pt x="386" y="204"/>
                        <a:pt x="387" y="203"/>
                      </a:cubicBezTo>
                      <a:cubicBezTo>
                        <a:pt x="387" y="202"/>
                        <a:pt x="390" y="201"/>
                        <a:pt x="391" y="201"/>
                      </a:cubicBezTo>
                      <a:cubicBezTo>
                        <a:pt x="393" y="200"/>
                        <a:pt x="395" y="199"/>
                        <a:pt x="397" y="199"/>
                      </a:cubicBezTo>
                      <a:cubicBezTo>
                        <a:pt x="398" y="199"/>
                        <a:pt x="398" y="199"/>
                        <a:pt x="398" y="198"/>
                      </a:cubicBezTo>
                      <a:cubicBezTo>
                        <a:pt x="397" y="197"/>
                        <a:pt x="398" y="197"/>
                        <a:pt x="398" y="197"/>
                      </a:cubicBezTo>
                      <a:cubicBezTo>
                        <a:pt x="398" y="196"/>
                        <a:pt x="396" y="197"/>
                        <a:pt x="395" y="196"/>
                      </a:cubicBezTo>
                      <a:cubicBezTo>
                        <a:pt x="394" y="196"/>
                        <a:pt x="395" y="194"/>
                        <a:pt x="393" y="196"/>
                      </a:cubicBezTo>
                      <a:cubicBezTo>
                        <a:pt x="391" y="197"/>
                        <a:pt x="387" y="196"/>
                        <a:pt x="385" y="195"/>
                      </a:cubicBezTo>
                      <a:cubicBezTo>
                        <a:pt x="384" y="195"/>
                        <a:pt x="385" y="193"/>
                        <a:pt x="384" y="193"/>
                      </a:cubicBezTo>
                      <a:cubicBezTo>
                        <a:pt x="384" y="193"/>
                        <a:pt x="382" y="193"/>
                        <a:pt x="381" y="192"/>
                      </a:cubicBezTo>
                      <a:cubicBezTo>
                        <a:pt x="380" y="192"/>
                        <a:pt x="380" y="189"/>
                        <a:pt x="380" y="188"/>
                      </a:cubicBezTo>
                      <a:cubicBezTo>
                        <a:pt x="380" y="187"/>
                        <a:pt x="378" y="188"/>
                        <a:pt x="377" y="187"/>
                      </a:cubicBezTo>
                      <a:cubicBezTo>
                        <a:pt x="377" y="187"/>
                        <a:pt x="379" y="185"/>
                        <a:pt x="379" y="185"/>
                      </a:cubicBezTo>
                      <a:cubicBezTo>
                        <a:pt x="380" y="184"/>
                        <a:pt x="380" y="181"/>
                        <a:pt x="378" y="181"/>
                      </a:cubicBezTo>
                      <a:cubicBezTo>
                        <a:pt x="378" y="181"/>
                        <a:pt x="376" y="185"/>
                        <a:pt x="375" y="183"/>
                      </a:cubicBezTo>
                      <a:cubicBezTo>
                        <a:pt x="375" y="181"/>
                        <a:pt x="374" y="182"/>
                        <a:pt x="373" y="181"/>
                      </a:cubicBezTo>
                      <a:cubicBezTo>
                        <a:pt x="373" y="180"/>
                        <a:pt x="376" y="181"/>
                        <a:pt x="376" y="181"/>
                      </a:cubicBezTo>
                      <a:cubicBezTo>
                        <a:pt x="378" y="181"/>
                        <a:pt x="379" y="180"/>
                        <a:pt x="380" y="180"/>
                      </a:cubicBezTo>
                      <a:cubicBezTo>
                        <a:pt x="381" y="179"/>
                        <a:pt x="382" y="179"/>
                        <a:pt x="383" y="179"/>
                      </a:cubicBezTo>
                      <a:cubicBezTo>
                        <a:pt x="384" y="178"/>
                        <a:pt x="382" y="176"/>
                        <a:pt x="382" y="176"/>
                      </a:cubicBezTo>
                      <a:cubicBezTo>
                        <a:pt x="382" y="176"/>
                        <a:pt x="383" y="176"/>
                        <a:pt x="383" y="176"/>
                      </a:cubicBezTo>
                      <a:cubicBezTo>
                        <a:pt x="383" y="176"/>
                        <a:pt x="379" y="174"/>
                        <a:pt x="379" y="174"/>
                      </a:cubicBezTo>
                      <a:cubicBezTo>
                        <a:pt x="377" y="173"/>
                        <a:pt x="375" y="173"/>
                        <a:pt x="373" y="174"/>
                      </a:cubicBezTo>
                      <a:cubicBezTo>
                        <a:pt x="369" y="175"/>
                        <a:pt x="366" y="176"/>
                        <a:pt x="363" y="178"/>
                      </a:cubicBezTo>
                      <a:cubicBezTo>
                        <a:pt x="360" y="179"/>
                        <a:pt x="358" y="181"/>
                        <a:pt x="355" y="183"/>
                      </a:cubicBezTo>
                      <a:cubicBezTo>
                        <a:pt x="354" y="184"/>
                        <a:pt x="353" y="185"/>
                        <a:pt x="352" y="187"/>
                      </a:cubicBezTo>
                      <a:cubicBezTo>
                        <a:pt x="352" y="187"/>
                        <a:pt x="348" y="189"/>
                        <a:pt x="348" y="189"/>
                      </a:cubicBezTo>
                      <a:cubicBezTo>
                        <a:pt x="348" y="188"/>
                        <a:pt x="353" y="184"/>
                        <a:pt x="354" y="183"/>
                      </a:cubicBezTo>
                      <a:cubicBezTo>
                        <a:pt x="354" y="182"/>
                        <a:pt x="355" y="181"/>
                        <a:pt x="354" y="180"/>
                      </a:cubicBezTo>
                      <a:cubicBezTo>
                        <a:pt x="353" y="180"/>
                        <a:pt x="351" y="179"/>
                        <a:pt x="350" y="179"/>
                      </a:cubicBezTo>
                      <a:cubicBezTo>
                        <a:pt x="351" y="179"/>
                        <a:pt x="353" y="180"/>
                        <a:pt x="354" y="180"/>
                      </a:cubicBezTo>
                      <a:cubicBezTo>
                        <a:pt x="356" y="181"/>
                        <a:pt x="358" y="178"/>
                        <a:pt x="359" y="177"/>
                      </a:cubicBezTo>
                      <a:cubicBezTo>
                        <a:pt x="360" y="176"/>
                        <a:pt x="361" y="174"/>
                        <a:pt x="363" y="173"/>
                      </a:cubicBezTo>
                      <a:cubicBezTo>
                        <a:pt x="365" y="173"/>
                        <a:pt x="367" y="174"/>
                        <a:pt x="368" y="172"/>
                      </a:cubicBezTo>
                      <a:cubicBezTo>
                        <a:pt x="369" y="168"/>
                        <a:pt x="371" y="167"/>
                        <a:pt x="375" y="167"/>
                      </a:cubicBezTo>
                      <a:cubicBezTo>
                        <a:pt x="379" y="167"/>
                        <a:pt x="383" y="167"/>
                        <a:pt x="387" y="167"/>
                      </a:cubicBezTo>
                      <a:cubicBezTo>
                        <a:pt x="394" y="167"/>
                        <a:pt x="404" y="169"/>
                        <a:pt x="409" y="163"/>
                      </a:cubicBezTo>
                      <a:cubicBezTo>
                        <a:pt x="411" y="161"/>
                        <a:pt x="412" y="160"/>
                        <a:pt x="414" y="160"/>
                      </a:cubicBezTo>
                      <a:cubicBezTo>
                        <a:pt x="416" y="160"/>
                        <a:pt x="418" y="160"/>
                        <a:pt x="421" y="158"/>
                      </a:cubicBezTo>
                      <a:cubicBezTo>
                        <a:pt x="422" y="158"/>
                        <a:pt x="425" y="156"/>
                        <a:pt x="425" y="155"/>
                      </a:cubicBezTo>
                      <a:cubicBezTo>
                        <a:pt x="427" y="152"/>
                        <a:pt x="422" y="153"/>
                        <a:pt x="422" y="152"/>
                      </a:cubicBezTo>
                      <a:cubicBezTo>
                        <a:pt x="422" y="151"/>
                        <a:pt x="424" y="151"/>
                        <a:pt x="424" y="151"/>
                      </a:cubicBezTo>
                      <a:cubicBezTo>
                        <a:pt x="425" y="150"/>
                        <a:pt x="424" y="149"/>
                        <a:pt x="424" y="148"/>
                      </a:cubicBezTo>
                      <a:cubicBezTo>
                        <a:pt x="424" y="148"/>
                        <a:pt x="425" y="147"/>
                        <a:pt x="425" y="147"/>
                      </a:cubicBezTo>
                      <a:cubicBezTo>
                        <a:pt x="425" y="146"/>
                        <a:pt x="423" y="145"/>
                        <a:pt x="423" y="145"/>
                      </a:cubicBezTo>
                      <a:cubicBezTo>
                        <a:pt x="422" y="144"/>
                        <a:pt x="421" y="144"/>
                        <a:pt x="421" y="143"/>
                      </a:cubicBezTo>
                      <a:cubicBezTo>
                        <a:pt x="420" y="143"/>
                        <a:pt x="418" y="146"/>
                        <a:pt x="417" y="144"/>
                      </a:cubicBezTo>
                      <a:cubicBezTo>
                        <a:pt x="417" y="144"/>
                        <a:pt x="419" y="143"/>
                        <a:pt x="418" y="143"/>
                      </a:cubicBezTo>
                      <a:cubicBezTo>
                        <a:pt x="418" y="142"/>
                        <a:pt x="417" y="141"/>
                        <a:pt x="416" y="141"/>
                      </a:cubicBezTo>
                      <a:cubicBezTo>
                        <a:pt x="415" y="140"/>
                        <a:pt x="411" y="141"/>
                        <a:pt x="410" y="142"/>
                      </a:cubicBezTo>
                      <a:cubicBezTo>
                        <a:pt x="409" y="144"/>
                        <a:pt x="406" y="145"/>
                        <a:pt x="404" y="146"/>
                      </a:cubicBezTo>
                      <a:cubicBezTo>
                        <a:pt x="403" y="146"/>
                        <a:pt x="400" y="144"/>
                        <a:pt x="400" y="143"/>
                      </a:cubicBezTo>
                      <a:cubicBezTo>
                        <a:pt x="400" y="142"/>
                        <a:pt x="403" y="145"/>
                        <a:pt x="403" y="145"/>
                      </a:cubicBezTo>
                      <a:cubicBezTo>
                        <a:pt x="404" y="145"/>
                        <a:pt x="408" y="142"/>
                        <a:pt x="408" y="142"/>
                      </a:cubicBezTo>
                      <a:cubicBezTo>
                        <a:pt x="408" y="142"/>
                        <a:pt x="406" y="141"/>
                        <a:pt x="406" y="141"/>
                      </a:cubicBezTo>
                      <a:cubicBezTo>
                        <a:pt x="409" y="140"/>
                        <a:pt x="412" y="140"/>
                        <a:pt x="415" y="139"/>
                      </a:cubicBezTo>
                      <a:cubicBezTo>
                        <a:pt x="415" y="139"/>
                        <a:pt x="417" y="138"/>
                        <a:pt x="416" y="137"/>
                      </a:cubicBezTo>
                      <a:cubicBezTo>
                        <a:pt x="416" y="137"/>
                        <a:pt x="414" y="135"/>
                        <a:pt x="414" y="135"/>
                      </a:cubicBezTo>
                      <a:cubicBezTo>
                        <a:pt x="412" y="136"/>
                        <a:pt x="410" y="136"/>
                        <a:pt x="409" y="134"/>
                      </a:cubicBezTo>
                      <a:cubicBezTo>
                        <a:pt x="408" y="134"/>
                        <a:pt x="404" y="137"/>
                        <a:pt x="404" y="136"/>
                      </a:cubicBezTo>
                      <a:cubicBezTo>
                        <a:pt x="404" y="136"/>
                        <a:pt x="407" y="133"/>
                        <a:pt x="404" y="134"/>
                      </a:cubicBezTo>
                      <a:cubicBezTo>
                        <a:pt x="404" y="134"/>
                        <a:pt x="400" y="135"/>
                        <a:pt x="400" y="135"/>
                      </a:cubicBezTo>
                      <a:cubicBezTo>
                        <a:pt x="401" y="133"/>
                        <a:pt x="404" y="133"/>
                        <a:pt x="402" y="130"/>
                      </a:cubicBezTo>
                      <a:cubicBezTo>
                        <a:pt x="402" y="130"/>
                        <a:pt x="398" y="128"/>
                        <a:pt x="398" y="128"/>
                      </a:cubicBezTo>
                      <a:cubicBezTo>
                        <a:pt x="396" y="128"/>
                        <a:pt x="396" y="126"/>
                        <a:pt x="394" y="126"/>
                      </a:cubicBezTo>
                      <a:cubicBezTo>
                        <a:pt x="395" y="126"/>
                        <a:pt x="392" y="122"/>
                        <a:pt x="392" y="122"/>
                      </a:cubicBezTo>
                      <a:cubicBezTo>
                        <a:pt x="392" y="122"/>
                        <a:pt x="393" y="123"/>
                        <a:pt x="394" y="123"/>
                      </a:cubicBezTo>
                      <a:cubicBezTo>
                        <a:pt x="395" y="124"/>
                        <a:pt x="395" y="122"/>
                        <a:pt x="396" y="122"/>
                      </a:cubicBezTo>
                      <a:cubicBezTo>
                        <a:pt x="400" y="121"/>
                        <a:pt x="393" y="118"/>
                        <a:pt x="392" y="117"/>
                      </a:cubicBezTo>
                      <a:cubicBezTo>
                        <a:pt x="392" y="118"/>
                        <a:pt x="394" y="116"/>
                        <a:pt x="394" y="116"/>
                      </a:cubicBezTo>
                      <a:cubicBezTo>
                        <a:pt x="395" y="115"/>
                        <a:pt x="393" y="115"/>
                        <a:pt x="392" y="114"/>
                      </a:cubicBezTo>
                      <a:cubicBezTo>
                        <a:pt x="392" y="114"/>
                        <a:pt x="391" y="113"/>
                        <a:pt x="390" y="113"/>
                      </a:cubicBezTo>
                      <a:cubicBezTo>
                        <a:pt x="390" y="113"/>
                        <a:pt x="388" y="113"/>
                        <a:pt x="388" y="113"/>
                      </a:cubicBezTo>
                      <a:cubicBezTo>
                        <a:pt x="389" y="112"/>
                        <a:pt x="391" y="113"/>
                        <a:pt x="390" y="110"/>
                      </a:cubicBezTo>
                      <a:cubicBezTo>
                        <a:pt x="389" y="110"/>
                        <a:pt x="386" y="111"/>
                        <a:pt x="386" y="111"/>
                      </a:cubicBezTo>
                      <a:cubicBezTo>
                        <a:pt x="386" y="110"/>
                        <a:pt x="389" y="110"/>
                        <a:pt x="388" y="108"/>
                      </a:cubicBezTo>
                      <a:cubicBezTo>
                        <a:pt x="388" y="107"/>
                        <a:pt x="388" y="106"/>
                        <a:pt x="387" y="105"/>
                      </a:cubicBezTo>
                      <a:cubicBezTo>
                        <a:pt x="387" y="105"/>
                        <a:pt x="386" y="106"/>
                        <a:pt x="386" y="105"/>
                      </a:cubicBezTo>
                      <a:cubicBezTo>
                        <a:pt x="386" y="106"/>
                        <a:pt x="384" y="102"/>
                        <a:pt x="384" y="102"/>
                      </a:cubicBezTo>
                      <a:cubicBezTo>
                        <a:pt x="383" y="100"/>
                        <a:pt x="382" y="99"/>
                        <a:pt x="382" y="98"/>
                      </a:cubicBezTo>
                      <a:cubicBezTo>
                        <a:pt x="381" y="96"/>
                        <a:pt x="381" y="94"/>
                        <a:pt x="379" y="97"/>
                      </a:cubicBezTo>
                      <a:cubicBezTo>
                        <a:pt x="379" y="97"/>
                        <a:pt x="378" y="101"/>
                        <a:pt x="379" y="100"/>
                      </a:cubicBezTo>
                      <a:cubicBezTo>
                        <a:pt x="375" y="101"/>
                        <a:pt x="377" y="101"/>
                        <a:pt x="378" y="104"/>
                      </a:cubicBezTo>
                      <a:cubicBezTo>
                        <a:pt x="378" y="103"/>
                        <a:pt x="377" y="103"/>
                        <a:pt x="377" y="104"/>
                      </a:cubicBezTo>
                      <a:cubicBezTo>
                        <a:pt x="376" y="104"/>
                        <a:pt x="376" y="104"/>
                        <a:pt x="375" y="105"/>
                      </a:cubicBezTo>
                      <a:cubicBezTo>
                        <a:pt x="375" y="105"/>
                        <a:pt x="377" y="106"/>
                        <a:pt x="377" y="106"/>
                      </a:cubicBezTo>
                      <a:cubicBezTo>
                        <a:pt x="376" y="107"/>
                        <a:pt x="374" y="106"/>
                        <a:pt x="374" y="107"/>
                      </a:cubicBezTo>
                      <a:cubicBezTo>
                        <a:pt x="373" y="108"/>
                        <a:pt x="375" y="110"/>
                        <a:pt x="373" y="111"/>
                      </a:cubicBezTo>
                      <a:cubicBezTo>
                        <a:pt x="374" y="111"/>
                        <a:pt x="372" y="107"/>
                        <a:pt x="370" y="109"/>
                      </a:cubicBezTo>
                      <a:cubicBezTo>
                        <a:pt x="370" y="110"/>
                        <a:pt x="366" y="113"/>
                        <a:pt x="366" y="113"/>
                      </a:cubicBezTo>
                      <a:cubicBezTo>
                        <a:pt x="365" y="113"/>
                        <a:pt x="365" y="112"/>
                        <a:pt x="365" y="111"/>
                      </a:cubicBezTo>
                      <a:cubicBezTo>
                        <a:pt x="364" y="111"/>
                        <a:pt x="364" y="112"/>
                        <a:pt x="364" y="112"/>
                      </a:cubicBezTo>
                      <a:cubicBezTo>
                        <a:pt x="363" y="111"/>
                        <a:pt x="364" y="111"/>
                        <a:pt x="364" y="110"/>
                      </a:cubicBezTo>
                      <a:cubicBezTo>
                        <a:pt x="364" y="111"/>
                        <a:pt x="357" y="116"/>
                        <a:pt x="357" y="115"/>
                      </a:cubicBezTo>
                      <a:cubicBezTo>
                        <a:pt x="356" y="114"/>
                        <a:pt x="360" y="113"/>
                        <a:pt x="361" y="113"/>
                      </a:cubicBezTo>
                      <a:cubicBezTo>
                        <a:pt x="363" y="111"/>
                        <a:pt x="363" y="110"/>
                        <a:pt x="362" y="108"/>
                      </a:cubicBezTo>
                      <a:cubicBezTo>
                        <a:pt x="361" y="107"/>
                        <a:pt x="358" y="107"/>
                        <a:pt x="357" y="107"/>
                      </a:cubicBezTo>
                      <a:cubicBezTo>
                        <a:pt x="356" y="107"/>
                        <a:pt x="356" y="108"/>
                        <a:pt x="356" y="108"/>
                      </a:cubicBezTo>
                      <a:cubicBezTo>
                        <a:pt x="355" y="110"/>
                        <a:pt x="353" y="108"/>
                        <a:pt x="352" y="108"/>
                      </a:cubicBezTo>
                      <a:cubicBezTo>
                        <a:pt x="353" y="108"/>
                        <a:pt x="355" y="106"/>
                        <a:pt x="355" y="106"/>
                      </a:cubicBezTo>
                      <a:cubicBezTo>
                        <a:pt x="355" y="106"/>
                        <a:pt x="356" y="107"/>
                        <a:pt x="356" y="107"/>
                      </a:cubicBezTo>
                      <a:cubicBezTo>
                        <a:pt x="355" y="107"/>
                        <a:pt x="357" y="105"/>
                        <a:pt x="357" y="105"/>
                      </a:cubicBezTo>
                      <a:cubicBezTo>
                        <a:pt x="358" y="103"/>
                        <a:pt x="356" y="104"/>
                        <a:pt x="355" y="103"/>
                      </a:cubicBezTo>
                      <a:cubicBezTo>
                        <a:pt x="355" y="103"/>
                        <a:pt x="356" y="98"/>
                        <a:pt x="354" y="99"/>
                      </a:cubicBezTo>
                      <a:cubicBezTo>
                        <a:pt x="355" y="98"/>
                        <a:pt x="356" y="98"/>
                        <a:pt x="355" y="96"/>
                      </a:cubicBezTo>
                      <a:cubicBezTo>
                        <a:pt x="353" y="95"/>
                        <a:pt x="357" y="94"/>
                        <a:pt x="356" y="92"/>
                      </a:cubicBezTo>
                      <a:cubicBezTo>
                        <a:pt x="356" y="91"/>
                        <a:pt x="354" y="93"/>
                        <a:pt x="353" y="92"/>
                      </a:cubicBezTo>
                      <a:cubicBezTo>
                        <a:pt x="352" y="91"/>
                        <a:pt x="350" y="91"/>
                        <a:pt x="349" y="91"/>
                      </a:cubicBezTo>
                      <a:cubicBezTo>
                        <a:pt x="347" y="90"/>
                        <a:pt x="346" y="90"/>
                        <a:pt x="345" y="88"/>
                      </a:cubicBezTo>
                      <a:cubicBezTo>
                        <a:pt x="345" y="86"/>
                        <a:pt x="342" y="87"/>
                        <a:pt x="342" y="85"/>
                      </a:cubicBezTo>
                      <a:cubicBezTo>
                        <a:pt x="342" y="84"/>
                        <a:pt x="340" y="85"/>
                        <a:pt x="340" y="85"/>
                      </a:cubicBezTo>
                      <a:cubicBezTo>
                        <a:pt x="341" y="83"/>
                        <a:pt x="339" y="83"/>
                        <a:pt x="338" y="82"/>
                      </a:cubicBezTo>
                      <a:cubicBezTo>
                        <a:pt x="336" y="81"/>
                        <a:pt x="336" y="80"/>
                        <a:pt x="334" y="81"/>
                      </a:cubicBezTo>
                      <a:cubicBezTo>
                        <a:pt x="332" y="82"/>
                        <a:pt x="331" y="83"/>
                        <a:pt x="329" y="82"/>
                      </a:cubicBezTo>
                      <a:cubicBezTo>
                        <a:pt x="327" y="81"/>
                        <a:pt x="326" y="83"/>
                        <a:pt x="324" y="82"/>
                      </a:cubicBezTo>
                      <a:cubicBezTo>
                        <a:pt x="322" y="80"/>
                        <a:pt x="320" y="80"/>
                        <a:pt x="318" y="80"/>
                      </a:cubicBezTo>
                      <a:cubicBezTo>
                        <a:pt x="316" y="80"/>
                        <a:pt x="314" y="80"/>
                        <a:pt x="313" y="82"/>
                      </a:cubicBezTo>
                      <a:cubicBezTo>
                        <a:pt x="312" y="84"/>
                        <a:pt x="315" y="85"/>
                        <a:pt x="315" y="86"/>
                      </a:cubicBezTo>
                      <a:cubicBezTo>
                        <a:pt x="316" y="87"/>
                        <a:pt x="315" y="90"/>
                        <a:pt x="314" y="91"/>
                      </a:cubicBezTo>
                      <a:cubicBezTo>
                        <a:pt x="314" y="92"/>
                        <a:pt x="314" y="91"/>
                        <a:pt x="313" y="92"/>
                      </a:cubicBezTo>
                      <a:cubicBezTo>
                        <a:pt x="313" y="92"/>
                        <a:pt x="315" y="94"/>
                        <a:pt x="315" y="94"/>
                      </a:cubicBezTo>
                      <a:cubicBezTo>
                        <a:pt x="315" y="96"/>
                        <a:pt x="316" y="98"/>
                        <a:pt x="316" y="99"/>
                      </a:cubicBezTo>
                      <a:cubicBezTo>
                        <a:pt x="316" y="100"/>
                        <a:pt x="316" y="100"/>
                        <a:pt x="316" y="101"/>
                      </a:cubicBezTo>
                      <a:cubicBezTo>
                        <a:pt x="316" y="102"/>
                        <a:pt x="315" y="101"/>
                        <a:pt x="315" y="101"/>
                      </a:cubicBezTo>
                      <a:cubicBezTo>
                        <a:pt x="314" y="102"/>
                        <a:pt x="314" y="104"/>
                        <a:pt x="314" y="104"/>
                      </a:cubicBezTo>
                      <a:cubicBezTo>
                        <a:pt x="313" y="105"/>
                        <a:pt x="312" y="106"/>
                        <a:pt x="312" y="107"/>
                      </a:cubicBezTo>
                      <a:cubicBezTo>
                        <a:pt x="311" y="109"/>
                        <a:pt x="311" y="109"/>
                        <a:pt x="312" y="110"/>
                      </a:cubicBezTo>
                      <a:cubicBezTo>
                        <a:pt x="315" y="112"/>
                        <a:pt x="318" y="114"/>
                        <a:pt x="320" y="116"/>
                      </a:cubicBezTo>
                      <a:cubicBezTo>
                        <a:pt x="321" y="119"/>
                        <a:pt x="322" y="124"/>
                        <a:pt x="321" y="127"/>
                      </a:cubicBezTo>
                      <a:cubicBezTo>
                        <a:pt x="319" y="131"/>
                        <a:pt x="313" y="133"/>
                        <a:pt x="310" y="135"/>
                      </a:cubicBezTo>
                      <a:cubicBezTo>
                        <a:pt x="309" y="136"/>
                        <a:pt x="308" y="136"/>
                        <a:pt x="307" y="137"/>
                      </a:cubicBezTo>
                      <a:cubicBezTo>
                        <a:pt x="304" y="138"/>
                        <a:pt x="308" y="141"/>
                        <a:pt x="308" y="143"/>
                      </a:cubicBezTo>
                      <a:cubicBezTo>
                        <a:pt x="308" y="143"/>
                        <a:pt x="309" y="145"/>
                        <a:pt x="309" y="146"/>
                      </a:cubicBezTo>
                      <a:cubicBezTo>
                        <a:pt x="309" y="148"/>
                        <a:pt x="309" y="149"/>
                        <a:pt x="310" y="151"/>
                      </a:cubicBezTo>
                      <a:cubicBezTo>
                        <a:pt x="311" y="153"/>
                        <a:pt x="311" y="154"/>
                        <a:pt x="309" y="156"/>
                      </a:cubicBezTo>
                      <a:cubicBezTo>
                        <a:pt x="309" y="156"/>
                        <a:pt x="310" y="160"/>
                        <a:pt x="309" y="161"/>
                      </a:cubicBezTo>
                      <a:cubicBezTo>
                        <a:pt x="308" y="161"/>
                        <a:pt x="307" y="157"/>
                        <a:pt x="306" y="159"/>
                      </a:cubicBezTo>
                      <a:cubicBezTo>
                        <a:pt x="305" y="161"/>
                        <a:pt x="307" y="164"/>
                        <a:pt x="307" y="164"/>
                      </a:cubicBezTo>
                      <a:cubicBezTo>
                        <a:pt x="307" y="163"/>
                        <a:pt x="301" y="158"/>
                        <a:pt x="298" y="161"/>
                      </a:cubicBezTo>
                      <a:cubicBezTo>
                        <a:pt x="299" y="160"/>
                        <a:pt x="302" y="159"/>
                        <a:pt x="300" y="157"/>
                      </a:cubicBezTo>
                      <a:cubicBezTo>
                        <a:pt x="299" y="156"/>
                        <a:pt x="298" y="155"/>
                        <a:pt x="297" y="155"/>
                      </a:cubicBezTo>
                      <a:cubicBezTo>
                        <a:pt x="297" y="154"/>
                        <a:pt x="295" y="154"/>
                        <a:pt x="294" y="154"/>
                      </a:cubicBezTo>
                      <a:cubicBezTo>
                        <a:pt x="294" y="153"/>
                        <a:pt x="295" y="153"/>
                        <a:pt x="294" y="151"/>
                      </a:cubicBezTo>
                      <a:cubicBezTo>
                        <a:pt x="293" y="150"/>
                        <a:pt x="292" y="148"/>
                        <a:pt x="293" y="146"/>
                      </a:cubicBezTo>
                      <a:cubicBezTo>
                        <a:pt x="294" y="143"/>
                        <a:pt x="291" y="142"/>
                        <a:pt x="291" y="140"/>
                      </a:cubicBezTo>
                      <a:cubicBezTo>
                        <a:pt x="291" y="138"/>
                        <a:pt x="293" y="137"/>
                        <a:pt x="292" y="135"/>
                      </a:cubicBezTo>
                      <a:cubicBezTo>
                        <a:pt x="290" y="133"/>
                        <a:pt x="286" y="133"/>
                        <a:pt x="283" y="133"/>
                      </a:cubicBezTo>
                      <a:cubicBezTo>
                        <a:pt x="282" y="133"/>
                        <a:pt x="281" y="133"/>
                        <a:pt x="279" y="133"/>
                      </a:cubicBezTo>
                      <a:cubicBezTo>
                        <a:pt x="279" y="133"/>
                        <a:pt x="277" y="135"/>
                        <a:pt x="277" y="135"/>
                      </a:cubicBezTo>
                      <a:cubicBezTo>
                        <a:pt x="277" y="134"/>
                        <a:pt x="278" y="134"/>
                        <a:pt x="277" y="133"/>
                      </a:cubicBezTo>
                      <a:cubicBezTo>
                        <a:pt x="277" y="132"/>
                        <a:pt x="276" y="131"/>
                        <a:pt x="275" y="131"/>
                      </a:cubicBezTo>
                      <a:cubicBezTo>
                        <a:pt x="273" y="130"/>
                        <a:pt x="271" y="130"/>
                        <a:pt x="269" y="129"/>
                      </a:cubicBezTo>
                      <a:cubicBezTo>
                        <a:pt x="266" y="128"/>
                        <a:pt x="264" y="125"/>
                        <a:pt x="261" y="123"/>
                      </a:cubicBezTo>
                      <a:cubicBezTo>
                        <a:pt x="259" y="122"/>
                        <a:pt x="257" y="121"/>
                        <a:pt x="256" y="121"/>
                      </a:cubicBezTo>
                      <a:cubicBezTo>
                        <a:pt x="254" y="121"/>
                        <a:pt x="252" y="119"/>
                        <a:pt x="250" y="119"/>
                      </a:cubicBezTo>
                      <a:cubicBezTo>
                        <a:pt x="249" y="119"/>
                        <a:pt x="240" y="121"/>
                        <a:pt x="240" y="121"/>
                      </a:cubicBezTo>
                      <a:cubicBezTo>
                        <a:pt x="240" y="120"/>
                        <a:pt x="241" y="120"/>
                        <a:pt x="242" y="119"/>
                      </a:cubicBezTo>
                      <a:cubicBezTo>
                        <a:pt x="242" y="118"/>
                        <a:pt x="241" y="117"/>
                        <a:pt x="241" y="117"/>
                      </a:cubicBezTo>
                      <a:cubicBezTo>
                        <a:pt x="240" y="114"/>
                        <a:pt x="239" y="112"/>
                        <a:pt x="238" y="110"/>
                      </a:cubicBezTo>
                      <a:cubicBezTo>
                        <a:pt x="237" y="108"/>
                        <a:pt x="236" y="108"/>
                        <a:pt x="234" y="108"/>
                      </a:cubicBezTo>
                      <a:cubicBezTo>
                        <a:pt x="231" y="108"/>
                        <a:pt x="230" y="108"/>
                        <a:pt x="230" y="105"/>
                      </a:cubicBezTo>
                      <a:cubicBezTo>
                        <a:pt x="231" y="103"/>
                        <a:pt x="230" y="100"/>
                        <a:pt x="230" y="98"/>
                      </a:cubicBezTo>
                      <a:cubicBezTo>
                        <a:pt x="231" y="95"/>
                        <a:pt x="233" y="93"/>
                        <a:pt x="234" y="90"/>
                      </a:cubicBezTo>
                      <a:cubicBezTo>
                        <a:pt x="235" y="88"/>
                        <a:pt x="235" y="87"/>
                        <a:pt x="237" y="86"/>
                      </a:cubicBezTo>
                      <a:cubicBezTo>
                        <a:pt x="238" y="86"/>
                        <a:pt x="237" y="85"/>
                        <a:pt x="237" y="84"/>
                      </a:cubicBezTo>
                      <a:cubicBezTo>
                        <a:pt x="238" y="84"/>
                        <a:pt x="240" y="82"/>
                        <a:pt x="240" y="82"/>
                      </a:cubicBezTo>
                      <a:cubicBezTo>
                        <a:pt x="240" y="82"/>
                        <a:pt x="240" y="82"/>
                        <a:pt x="239" y="81"/>
                      </a:cubicBezTo>
                      <a:cubicBezTo>
                        <a:pt x="239" y="81"/>
                        <a:pt x="240" y="81"/>
                        <a:pt x="240" y="81"/>
                      </a:cubicBezTo>
                      <a:cubicBezTo>
                        <a:pt x="240" y="79"/>
                        <a:pt x="242" y="80"/>
                        <a:pt x="243" y="80"/>
                      </a:cubicBezTo>
                      <a:cubicBezTo>
                        <a:pt x="244" y="80"/>
                        <a:pt x="244" y="79"/>
                        <a:pt x="244" y="79"/>
                      </a:cubicBezTo>
                      <a:cubicBezTo>
                        <a:pt x="245" y="77"/>
                        <a:pt x="243" y="78"/>
                        <a:pt x="242" y="77"/>
                      </a:cubicBezTo>
                      <a:cubicBezTo>
                        <a:pt x="242" y="77"/>
                        <a:pt x="244" y="77"/>
                        <a:pt x="244" y="77"/>
                      </a:cubicBezTo>
                      <a:cubicBezTo>
                        <a:pt x="245" y="76"/>
                        <a:pt x="246" y="77"/>
                        <a:pt x="246" y="77"/>
                      </a:cubicBezTo>
                      <a:cubicBezTo>
                        <a:pt x="248" y="79"/>
                        <a:pt x="248" y="77"/>
                        <a:pt x="250" y="76"/>
                      </a:cubicBezTo>
                      <a:cubicBezTo>
                        <a:pt x="252" y="74"/>
                        <a:pt x="248" y="72"/>
                        <a:pt x="246" y="71"/>
                      </a:cubicBezTo>
                      <a:cubicBezTo>
                        <a:pt x="245" y="71"/>
                        <a:pt x="241" y="72"/>
                        <a:pt x="241" y="72"/>
                      </a:cubicBezTo>
                      <a:cubicBezTo>
                        <a:pt x="240" y="70"/>
                        <a:pt x="243" y="70"/>
                        <a:pt x="240" y="69"/>
                      </a:cubicBezTo>
                      <a:cubicBezTo>
                        <a:pt x="239" y="69"/>
                        <a:pt x="234" y="69"/>
                        <a:pt x="234" y="68"/>
                      </a:cubicBezTo>
                      <a:cubicBezTo>
                        <a:pt x="234" y="67"/>
                        <a:pt x="236" y="67"/>
                        <a:pt x="236" y="67"/>
                      </a:cubicBezTo>
                      <a:cubicBezTo>
                        <a:pt x="237" y="66"/>
                        <a:pt x="237" y="67"/>
                        <a:pt x="238" y="67"/>
                      </a:cubicBezTo>
                      <a:cubicBezTo>
                        <a:pt x="237" y="68"/>
                        <a:pt x="240" y="68"/>
                        <a:pt x="240" y="68"/>
                      </a:cubicBezTo>
                      <a:cubicBezTo>
                        <a:pt x="242" y="68"/>
                        <a:pt x="245" y="70"/>
                        <a:pt x="246" y="70"/>
                      </a:cubicBezTo>
                      <a:cubicBezTo>
                        <a:pt x="247" y="70"/>
                        <a:pt x="248" y="71"/>
                        <a:pt x="249" y="71"/>
                      </a:cubicBezTo>
                      <a:cubicBezTo>
                        <a:pt x="251" y="72"/>
                        <a:pt x="250" y="71"/>
                        <a:pt x="251" y="71"/>
                      </a:cubicBezTo>
                      <a:cubicBezTo>
                        <a:pt x="252" y="71"/>
                        <a:pt x="255" y="71"/>
                        <a:pt x="254" y="70"/>
                      </a:cubicBezTo>
                      <a:cubicBezTo>
                        <a:pt x="253" y="69"/>
                        <a:pt x="254" y="67"/>
                        <a:pt x="255" y="66"/>
                      </a:cubicBezTo>
                      <a:cubicBezTo>
                        <a:pt x="255" y="67"/>
                        <a:pt x="258" y="68"/>
                        <a:pt x="258" y="68"/>
                      </a:cubicBezTo>
                      <a:cubicBezTo>
                        <a:pt x="260" y="68"/>
                        <a:pt x="261" y="68"/>
                        <a:pt x="263" y="67"/>
                      </a:cubicBezTo>
                      <a:cubicBezTo>
                        <a:pt x="264" y="66"/>
                        <a:pt x="265" y="64"/>
                        <a:pt x="266" y="63"/>
                      </a:cubicBezTo>
                      <a:cubicBezTo>
                        <a:pt x="267" y="62"/>
                        <a:pt x="269" y="61"/>
                        <a:pt x="268" y="59"/>
                      </a:cubicBezTo>
                      <a:cubicBezTo>
                        <a:pt x="267" y="57"/>
                        <a:pt x="264" y="58"/>
                        <a:pt x="263" y="58"/>
                      </a:cubicBezTo>
                      <a:cubicBezTo>
                        <a:pt x="260" y="58"/>
                        <a:pt x="258" y="57"/>
                        <a:pt x="256" y="56"/>
                      </a:cubicBezTo>
                      <a:cubicBezTo>
                        <a:pt x="255" y="55"/>
                        <a:pt x="254" y="54"/>
                        <a:pt x="252" y="53"/>
                      </a:cubicBezTo>
                      <a:cubicBezTo>
                        <a:pt x="252" y="53"/>
                        <a:pt x="247" y="53"/>
                        <a:pt x="247" y="53"/>
                      </a:cubicBezTo>
                      <a:cubicBezTo>
                        <a:pt x="247" y="52"/>
                        <a:pt x="252" y="53"/>
                        <a:pt x="253" y="53"/>
                      </a:cubicBezTo>
                      <a:cubicBezTo>
                        <a:pt x="255" y="53"/>
                        <a:pt x="255" y="52"/>
                        <a:pt x="257" y="53"/>
                      </a:cubicBezTo>
                      <a:cubicBezTo>
                        <a:pt x="261" y="55"/>
                        <a:pt x="265" y="59"/>
                        <a:pt x="269" y="56"/>
                      </a:cubicBezTo>
                      <a:cubicBezTo>
                        <a:pt x="271" y="54"/>
                        <a:pt x="272" y="53"/>
                        <a:pt x="273" y="51"/>
                      </a:cubicBezTo>
                      <a:cubicBezTo>
                        <a:pt x="274" y="50"/>
                        <a:pt x="268" y="49"/>
                        <a:pt x="271" y="47"/>
                      </a:cubicBezTo>
                      <a:cubicBezTo>
                        <a:pt x="272" y="47"/>
                        <a:pt x="275" y="47"/>
                        <a:pt x="276" y="48"/>
                      </a:cubicBezTo>
                      <a:cubicBezTo>
                        <a:pt x="279" y="48"/>
                        <a:pt x="279" y="50"/>
                        <a:pt x="282" y="48"/>
                      </a:cubicBezTo>
                      <a:cubicBezTo>
                        <a:pt x="282" y="48"/>
                        <a:pt x="285" y="49"/>
                        <a:pt x="284" y="47"/>
                      </a:cubicBezTo>
                      <a:cubicBezTo>
                        <a:pt x="283" y="46"/>
                        <a:pt x="279" y="44"/>
                        <a:pt x="278" y="44"/>
                      </a:cubicBezTo>
                      <a:cubicBezTo>
                        <a:pt x="280" y="43"/>
                        <a:pt x="282" y="45"/>
                        <a:pt x="284" y="45"/>
                      </a:cubicBezTo>
                      <a:cubicBezTo>
                        <a:pt x="285" y="45"/>
                        <a:pt x="287" y="50"/>
                        <a:pt x="289" y="49"/>
                      </a:cubicBezTo>
                      <a:cubicBezTo>
                        <a:pt x="289" y="49"/>
                        <a:pt x="288" y="48"/>
                        <a:pt x="288" y="48"/>
                      </a:cubicBezTo>
                      <a:cubicBezTo>
                        <a:pt x="289" y="47"/>
                        <a:pt x="290" y="47"/>
                        <a:pt x="292" y="46"/>
                      </a:cubicBezTo>
                      <a:cubicBezTo>
                        <a:pt x="293" y="45"/>
                        <a:pt x="296" y="42"/>
                        <a:pt x="297" y="41"/>
                      </a:cubicBezTo>
                      <a:cubicBezTo>
                        <a:pt x="297" y="38"/>
                        <a:pt x="295" y="38"/>
                        <a:pt x="293" y="36"/>
                      </a:cubicBezTo>
                      <a:cubicBezTo>
                        <a:pt x="293" y="36"/>
                        <a:pt x="290" y="30"/>
                        <a:pt x="290" y="31"/>
                      </a:cubicBezTo>
                      <a:cubicBezTo>
                        <a:pt x="291" y="30"/>
                        <a:pt x="295" y="30"/>
                        <a:pt x="296" y="30"/>
                      </a:cubicBezTo>
                      <a:cubicBezTo>
                        <a:pt x="299" y="29"/>
                        <a:pt x="294" y="28"/>
                        <a:pt x="294" y="27"/>
                      </a:cubicBezTo>
                      <a:cubicBezTo>
                        <a:pt x="293" y="26"/>
                        <a:pt x="297" y="26"/>
                        <a:pt x="297" y="25"/>
                      </a:cubicBezTo>
                      <a:cubicBezTo>
                        <a:pt x="297" y="25"/>
                        <a:pt x="287" y="21"/>
                        <a:pt x="287" y="21"/>
                      </a:cubicBezTo>
                      <a:cubicBezTo>
                        <a:pt x="288" y="21"/>
                        <a:pt x="290" y="20"/>
                        <a:pt x="291" y="20"/>
                      </a:cubicBezTo>
                      <a:cubicBezTo>
                        <a:pt x="288" y="20"/>
                        <a:pt x="285" y="19"/>
                        <a:pt x="282" y="19"/>
                      </a:cubicBezTo>
                      <a:cubicBezTo>
                        <a:pt x="280" y="19"/>
                        <a:pt x="277" y="20"/>
                        <a:pt x="276" y="19"/>
                      </a:cubicBezTo>
                      <a:cubicBezTo>
                        <a:pt x="278" y="20"/>
                        <a:pt x="275" y="21"/>
                        <a:pt x="276" y="23"/>
                      </a:cubicBezTo>
                      <a:cubicBezTo>
                        <a:pt x="277" y="24"/>
                        <a:pt x="280" y="25"/>
                        <a:pt x="280" y="26"/>
                      </a:cubicBezTo>
                      <a:cubicBezTo>
                        <a:pt x="280" y="26"/>
                        <a:pt x="278" y="27"/>
                        <a:pt x="278" y="27"/>
                      </a:cubicBezTo>
                      <a:cubicBezTo>
                        <a:pt x="278" y="27"/>
                        <a:pt x="280" y="28"/>
                        <a:pt x="279" y="28"/>
                      </a:cubicBezTo>
                      <a:cubicBezTo>
                        <a:pt x="277" y="29"/>
                        <a:pt x="276" y="27"/>
                        <a:pt x="275" y="31"/>
                      </a:cubicBezTo>
                      <a:cubicBezTo>
                        <a:pt x="274" y="33"/>
                        <a:pt x="274" y="35"/>
                        <a:pt x="273" y="37"/>
                      </a:cubicBezTo>
                      <a:cubicBezTo>
                        <a:pt x="272" y="37"/>
                        <a:pt x="271" y="38"/>
                        <a:pt x="271" y="39"/>
                      </a:cubicBezTo>
                      <a:cubicBezTo>
                        <a:pt x="271" y="40"/>
                        <a:pt x="270" y="40"/>
                        <a:pt x="270" y="41"/>
                      </a:cubicBezTo>
                      <a:cubicBezTo>
                        <a:pt x="267" y="42"/>
                        <a:pt x="268" y="43"/>
                        <a:pt x="266" y="40"/>
                      </a:cubicBezTo>
                      <a:cubicBezTo>
                        <a:pt x="265" y="39"/>
                        <a:pt x="262" y="37"/>
                        <a:pt x="262" y="35"/>
                      </a:cubicBezTo>
                      <a:cubicBezTo>
                        <a:pt x="262" y="35"/>
                        <a:pt x="262" y="32"/>
                        <a:pt x="263" y="32"/>
                      </a:cubicBezTo>
                      <a:cubicBezTo>
                        <a:pt x="263" y="32"/>
                        <a:pt x="265" y="33"/>
                        <a:pt x="265" y="31"/>
                      </a:cubicBezTo>
                      <a:cubicBezTo>
                        <a:pt x="264" y="29"/>
                        <a:pt x="264" y="28"/>
                        <a:pt x="262" y="26"/>
                      </a:cubicBezTo>
                      <a:cubicBezTo>
                        <a:pt x="260" y="25"/>
                        <a:pt x="258" y="23"/>
                        <a:pt x="256" y="25"/>
                      </a:cubicBezTo>
                      <a:cubicBezTo>
                        <a:pt x="255" y="26"/>
                        <a:pt x="255" y="28"/>
                        <a:pt x="255" y="30"/>
                      </a:cubicBezTo>
                      <a:cubicBezTo>
                        <a:pt x="255" y="31"/>
                        <a:pt x="251" y="31"/>
                        <a:pt x="251" y="30"/>
                      </a:cubicBezTo>
                      <a:cubicBezTo>
                        <a:pt x="251" y="29"/>
                        <a:pt x="251" y="26"/>
                        <a:pt x="250" y="25"/>
                      </a:cubicBezTo>
                      <a:cubicBezTo>
                        <a:pt x="246" y="22"/>
                        <a:pt x="251" y="25"/>
                        <a:pt x="251" y="24"/>
                      </a:cubicBezTo>
                      <a:cubicBezTo>
                        <a:pt x="252" y="24"/>
                        <a:pt x="253" y="23"/>
                        <a:pt x="252" y="23"/>
                      </a:cubicBezTo>
                      <a:cubicBezTo>
                        <a:pt x="252" y="22"/>
                        <a:pt x="251" y="21"/>
                        <a:pt x="250" y="22"/>
                      </a:cubicBezTo>
                      <a:cubicBezTo>
                        <a:pt x="249" y="23"/>
                        <a:pt x="249" y="21"/>
                        <a:pt x="248" y="21"/>
                      </a:cubicBezTo>
                      <a:cubicBezTo>
                        <a:pt x="247" y="20"/>
                        <a:pt x="246" y="22"/>
                        <a:pt x="245" y="21"/>
                      </a:cubicBezTo>
                      <a:cubicBezTo>
                        <a:pt x="243" y="20"/>
                        <a:pt x="242" y="21"/>
                        <a:pt x="243" y="18"/>
                      </a:cubicBezTo>
                      <a:cubicBezTo>
                        <a:pt x="243" y="18"/>
                        <a:pt x="243" y="18"/>
                        <a:pt x="244" y="18"/>
                      </a:cubicBezTo>
                      <a:cubicBezTo>
                        <a:pt x="244" y="17"/>
                        <a:pt x="244" y="17"/>
                        <a:pt x="244" y="16"/>
                      </a:cubicBezTo>
                      <a:cubicBezTo>
                        <a:pt x="245" y="16"/>
                        <a:pt x="245" y="16"/>
                        <a:pt x="246" y="16"/>
                      </a:cubicBezTo>
                      <a:cubicBezTo>
                        <a:pt x="245" y="16"/>
                        <a:pt x="244" y="13"/>
                        <a:pt x="244" y="13"/>
                      </a:cubicBezTo>
                      <a:cubicBezTo>
                        <a:pt x="243" y="11"/>
                        <a:pt x="241" y="11"/>
                        <a:pt x="241" y="10"/>
                      </a:cubicBezTo>
                      <a:cubicBezTo>
                        <a:pt x="239" y="9"/>
                        <a:pt x="240" y="9"/>
                        <a:pt x="239" y="7"/>
                      </a:cubicBezTo>
                      <a:cubicBezTo>
                        <a:pt x="239" y="5"/>
                        <a:pt x="237" y="4"/>
                        <a:pt x="237" y="3"/>
                      </a:cubicBezTo>
                      <a:cubicBezTo>
                        <a:pt x="236" y="1"/>
                        <a:pt x="234" y="1"/>
                        <a:pt x="232" y="1"/>
                      </a:cubicBezTo>
                      <a:cubicBezTo>
                        <a:pt x="231" y="1"/>
                        <a:pt x="232" y="0"/>
                        <a:pt x="230" y="0"/>
                      </a:cubicBezTo>
                      <a:cubicBezTo>
                        <a:pt x="229" y="0"/>
                        <a:pt x="228" y="0"/>
                        <a:pt x="228" y="2"/>
                      </a:cubicBezTo>
                      <a:cubicBezTo>
                        <a:pt x="228" y="2"/>
                        <a:pt x="225" y="3"/>
                        <a:pt x="225" y="3"/>
                      </a:cubicBezTo>
                      <a:cubicBezTo>
                        <a:pt x="226" y="3"/>
                        <a:pt x="228" y="3"/>
                        <a:pt x="228" y="4"/>
                      </a:cubicBezTo>
                      <a:cubicBezTo>
                        <a:pt x="228" y="4"/>
                        <a:pt x="226" y="5"/>
                        <a:pt x="226" y="5"/>
                      </a:cubicBezTo>
                      <a:cubicBezTo>
                        <a:pt x="225" y="6"/>
                        <a:pt x="224" y="4"/>
                        <a:pt x="223" y="6"/>
                      </a:cubicBezTo>
                      <a:cubicBezTo>
                        <a:pt x="222" y="6"/>
                        <a:pt x="221" y="9"/>
                        <a:pt x="221" y="10"/>
                      </a:cubicBezTo>
                      <a:cubicBezTo>
                        <a:pt x="222" y="10"/>
                        <a:pt x="224" y="10"/>
                        <a:pt x="225" y="11"/>
                      </a:cubicBezTo>
                      <a:cubicBezTo>
                        <a:pt x="224" y="10"/>
                        <a:pt x="222" y="14"/>
                        <a:pt x="222" y="15"/>
                      </a:cubicBezTo>
                      <a:cubicBezTo>
                        <a:pt x="222" y="16"/>
                        <a:pt x="224" y="18"/>
                        <a:pt x="225" y="19"/>
                      </a:cubicBezTo>
                      <a:cubicBezTo>
                        <a:pt x="226" y="19"/>
                        <a:pt x="228" y="21"/>
                        <a:pt x="229" y="21"/>
                      </a:cubicBezTo>
                      <a:cubicBezTo>
                        <a:pt x="231" y="20"/>
                        <a:pt x="231" y="20"/>
                        <a:pt x="232" y="21"/>
                      </a:cubicBezTo>
                      <a:cubicBezTo>
                        <a:pt x="233" y="21"/>
                        <a:pt x="235" y="23"/>
                        <a:pt x="235" y="23"/>
                      </a:cubicBezTo>
                      <a:cubicBezTo>
                        <a:pt x="234" y="24"/>
                        <a:pt x="233" y="22"/>
                        <a:pt x="233" y="24"/>
                      </a:cubicBezTo>
                      <a:cubicBezTo>
                        <a:pt x="233" y="26"/>
                        <a:pt x="232" y="26"/>
                        <a:pt x="232" y="27"/>
                      </a:cubicBezTo>
                      <a:cubicBezTo>
                        <a:pt x="231" y="29"/>
                        <a:pt x="233" y="29"/>
                        <a:pt x="234" y="28"/>
                      </a:cubicBezTo>
                      <a:cubicBezTo>
                        <a:pt x="234" y="28"/>
                        <a:pt x="236" y="25"/>
                        <a:pt x="236" y="26"/>
                      </a:cubicBezTo>
                      <a:cubicBezTo>
                        <a:pt x="237" y="27"/>
                        <a:pt x="236" y="29"/>
                        <a:pt x="236" y="30"/>
                      </a:cubicBezTo>
                      <a:cubicBezTo>
                        <a:pt x="235" y="31"/>
                        <a:pt x="234" y="31"/>
                        <a:pt x="233" y="31"/>
                      </a:cubicBezTo>
                      <a:cubicBezTo>
                        <a:pt x="233" y="32"/>
                        <a:pt x="233" y="33"/>
                        <a:pt x="232" y="34"/>
                      </a:cubicBezTo>
                      <a:cubicBezTo>
                        <a:pt x="231" y="34"/>
                        <a:pt x="229" y="34"/>
                        <a:pt x="228" y="35"/>
                      </a:cubicBezTo>
                      <a:cubicBezTo>
                        <a:pt x="227" y="35"/>
                        <a:pt x="226" y="37"/>
                        <a:pt x="226" y="37"/>
                      </a:cubicBezTo>
                      <a:cubicBezTo>
                        <a:pt x="227" y="38"/>
                        <a:pt x="228" y="39"/>
                        <a:pt x="228" y="41"/>
                      </a:cubicBezTo>
                      <a:cubicBezTo>
                        <a:pt x="228" y="42"/>
                        <a:pt x="227" y="41"/>
                        <a:pt x="226" y="40"/>
                      </a:cubicBezTo>
                      <a:cubicBezTo>
                        <a:pt x="226" y="40"/>
                        <a:pt x="225" y="40"/>
                        <a:pt x="225" y="41"/>
                      </a:cubicBezTo>
                      <a:cubicBezTo>
                        <a:pt x="224" y="41"/>
                        <a:pt x="222" y="40"/>
                        <a:pt x="222" y="39"/>
                      </a:cubicBezTo>
                      <a:cubicBezTo>
                        <a:pt x="222" y="38"/>
                        <a:pt x="224" y="35"/>
                        <a:pt x="224" y="34"/>
                      </a:cubicBezTo>
                      <a:cubicBezTo>
                        <a:pt x="225" y="32"/>
                        <a:pt x="222" y="34"/>
                        <a:pt x="222" y="34"/>
                      </a:cubicBezTo>
                      <a:cubicBezTo>
                        <a:pt x="221" y="34"/>
                        <a:pt x="218" y="32"/>
                        <a:pt x="217" y="31"/>
                      </a:cubicBezTo>
                      <a:cubicBezTo>
                        <a:pt x="215" y="30"/>
                        <a:pt x="216" y="32"/>
                        <a:pt x="214" y="32"/>
                      </a:cubicBezTo>
                      <a:cubicBezTo>
                        <a:pt x="213" y="32"/>
                        <a:pt x="210" y="31"/>
                        <a:pt x="212" y="33"/>
                      </a:cubicBezTo>
                      <a:cubicBezTo>
                        <a:pt x="213" y="34"/>
                        <a:pt x="213" y="35"/>
                        <a:pt x="215" y="35"/>
                      </a:cubicBezTo>
                      <a:cubicBezTo>
                        <a:pt x="216" y="35"/>
                        <a:pt x="218" y="35"/>
                        <a:pt x="218" y="37"/>
                      </a:cubicBezTo>
                      <a:cubicBezTo>
                        <a:pt x="220" y="41"/>
                        <a:pt x="214" y="36"/>
                        <a:pt x="213" y="35"/>
                      </a:cubicBezTo>
                      <a:cubicBezTo>
                        <a:pt x="211" y="35"/>
                        <a:pt x="211" y="37"/>
                        <a:pt x="209" y="37"/>
                      </a:cubicBezTo>
                      <a:cubicBezTo>
                        <a:pt x="207" y="37"/>
                        <a:pt x="206" y="36"/>
                        <a:pt x="204" y="36"/>
                      </a:cubicBezTo>
                      <a:cubicBezTo>
                        <a:pt x="200" y="37"/>
                        <a:pt x="197" y="37"/>
                        <a:pt x="193" y="37"/>
                      </a:cubicBezTo>
                      <a:cubicBezTo>
                        <a:pt x="190" y="36"/>
                        <a:pt x="186" y="34"/>
                        <a:pt x="182" y="33"/>
                      </a:cubicBezTo>
                      <a:cubicBezTo>
                        <a:pt x="181" y="33"/>
                        <a:pt x="179" y="33"/>
                        <a:pt x="178" y="32"/>
                      </a:cubicBezTo>
                      <a:cubicBezTo>
                        <a:pt x="177" y="30"/>
                        <a:pt x="177" y="28"/>
                        <a:pt x="176" y="28"/>
                      </a:cubicBezTo>
                      <a:cubicBezTo>
                        <a:pt x="174" y="27"/>
                        <a:pt x="172" y="28"/>
                        <a:pt x="171" y="28"/>
                      </a:cubicBezTo>
                      <a:cubicBezTo>
                        <a:pt x="168" y="29"/>
                        <a:pt x="166" y="29"/>
                        <a:pt x="164" y="29"/>
                      </a:cubicBezTo>
                      <a:cubicBezTo>
                        <a:pt x="163" y="30"/>
                        <a:pt x="161" y="31"/>
                        <a:pt x="161" y="32"/>
                      </a:cubicBezTo>
                      <a:cubicBezTo>
                        <a:pt x="161" y="32"/>
                        <a:pt x="165" y="34"/>
                        <a:pt x="166" y="34"/>
                      </a:cubicBezTo>
                      <a:cubicBezTo>
                        <a:pt x="166" y="34"/>
                        <a:pt x="165" y="31"/>
                        <a:pt x="167" y="32"/>
                      </a:cubicBezTo>
                      <a:cubicBezTo>
                        <a:pt x="168" y="32"/>
                        <a:pt x="168" y="33"/>
                        <a:pt x="169" y="32"/>
                      </a:cubicBezTo>
                      <a:cubicBezTo>
                        <a:pt x="170" y="32"/>
                        <a:pt x="176" y="28"/>
                        <a:pt x="176" y="30"/>
                      </a:cubicBezTo>
                      <a:cubicBezTo>
                        <a:pt x="176" y="31"/>
                        <a:pt x="173" y="32"/>
                        <a:pt x="172" y="33"/>
                      </a:cubicBezTo>
                      <a:cubicBezTo>
                        <a:pt x="171" y="34"/>
                        <a:pt x="169" y="34"/>
                        <a:pt x="167" y="34"/>
                      </a:cubicBezTo>
                      <a:cubicBezTo>
                        <a:pt x="166" y="35"/>
                        <a:pt x="163" y="37"/>
                        <a:pt x="165" y="38"/>
                      </a:cubicBezTo>
                      <a:cubicBezTo>
                        <a:pt x="167" y="38"/>
                        <a:pt x="167" y="39"/>
                        <a:pt x="166" y="41"/>
                      </a:cubicBezTo>
                      <a:cubicBezTo>
                        <a:pt x="166" y="42"/>
                        <a:pt x="168" y="42"/>
                        <a:pt x="168" y="43"/>
                      </a:cubicBezTo>
                      <a:cubicBezTo>
                        <a:pt x="169" y="44"/>
                        <a:pt x="169" y="46"/>
                        <a:pt x="167" y="44"/>
                      </a:cubicBezTo>
                      <a:cubicBezTo>
                        <a:pt x="165" y="42"/>
                        <a:pt x="167" y="46"/>
                        <a:pt x="166" y="45"/>
                      </a:cubicBezTo>
                      <a:cubicBezTo>
                        <a:pt x="165" y="45"/>
                        <a:pt x="163" y="42"/>
                        <a:pt x="162" y="43"/>
                      </a:cubicBezTo>
                      <a:cubicBezTo>
                        <a:pt x="164" y="42"/>
                        <a:pt x="167" y="43"/>
                        <a:pt x="164" y="41"/>
                      </a:cubicBezTo>
                      <a:cubicBezTo>
                        <a:pt x="165" y="41"/>
                        <a:pt x="166" y="40"/>
                        <a:pt x="164" y="39"/>
                      </a:cubicBezTo>
                      <a:cubicBezTo>
                        <a:pt x="166" y="40"/>
                        <a:pt x="161" y="40"/>
                        <a:pt x="162" y="40"/>
                      </a:cubicBezTo>
                      <a:cubicBezTo>
                        <a:pt x="162" y="39"/>
                        <a:pt x="162" y="39"/>
                        <a:pt x="163" y="39"/>
                      </a:cubicBezTo>
                      <a:cubicBezTo>
                        <a:pt x="163" y="38"/>
                        <a:pt x="160" y="40"/>
                        <a:pt x="160" y="40"/>
                      </a:cubicBezTo>
                      <a:cubicBezTo>
                        <a:pt x="159" y="40"/>
                        <a:pt x="160" y="38"/>
                        <a:pt x="159" y="37"/>
                      </a:cubicBezTo>
                      <a:cubicBezTo>
                        <a:pt x="159" y="37"/>
                        <a:pt x="157" y="37"/>
                        <a:pt x="157" y="37"/>
                      </a:cubicBezTo>
                      <a:cubicBezTo>
                        <a:pt x="155" y="37"/>
                        <a:pt x="155" y="34"/>
                        <a:pt x="153" y="35"/>
                      </a:cubicBezTo>
                      <a:cubicBezTo>
                        <a:pt x="151" y="37"/>
                        <a:pt x="150" y="37"/>
                        <a:pt x="147" y="37"/>
                      </a:cubicBezTo>
                      <a:cubicBezTo>
                        <a:pt x="143" y="37"/>
                        <a:pt x="140" y="37"/>
                        <a:pt x="136" y="37"/>
                      </a:cubicBezTo>
                      <a:cubicBezTo>
                        <a:pt x="135" y="37"/>
                        <a:pt x="128" y="37"/>
                        <a:pt x="128" y="36"/>
                      </a:cubicBezTo>
                      <a:cubicBezTo>
                        <a:pt x="127" y="36"/>
                        <a:pt x="130" y="34"/>
                        <a:pt x="131" y="33"/>
                      </a:cubicBezTo>
                      <a:cubicBezTo>
                        <a:pt x="132" y="32"/>
                        <a:pt x="133" y="33"/>
                        <a:pt x="135" y="33"/>
                      </a:cubicBezTo>
                      <a:cubicBezTo>
                        <a:pt x="136" y="32"/>
                        <a:pt x="133" y="30"/>
                        <a:pt x="133" y="30"/>
                      </a:cubicBezTo>
                      <a:cubicBezTo>
                        <a:pt x="131" y="28"/>
                        <a:pt x="130" y="28"/>
                        <a:pt x="128" y="27"/>
                      </a:cubicBezTo>
                      <a:cubicBezTo>
                        <a:pt x="127" y="27"/>
                        <a:pt x="126" y="26"/>
                        <a:pt x="125" y="27"/>
                      </a:cubicBezTo>
                      <a:cubicBezTo>
                        <a:pt x="124" y="28"/>
                        <a:pt x="123" y="29"/>
                        <a:pt x="122" y="28"/>
                      </a:cubicBezTo>
                      <a:cubicBezTo>
                        <a:pt x="119" y="26"/>
                        <a:pt x="116" y="26"/>
                        <a:pt x="113" y="25"/>
                      </a:cubicBezTo>
                      <a:cubicBezTo>
                        <a:pt x="109" y="24"/>
                        <a:pt x="106" y="24"/>
                        <a:pt x="102" y="22"/>
                      </a:cubicBezTo>
                      <a:cubicBezTo>
                        <a:pt x="99" y="20"/>
                        <a:pt x="97" y="19"/>
                        <a:pt x="93" y="19"/>
                      </a:cubicBezTo>
                      <a:cubicBezTo>
                        <a:pt x="92" y="19"/>
                        <a:pt x="91" y="19"/>
                        <a:pt x="90" y="20"/>
                      </a:cubicBezTo>
                      <a:cubicBezTo>
                        <a:pt x="89" y="21"/>
                        <a:pt x="88" y="23"/>
                        <a:pt x="87" y="23"/>
                      </a:cubicBezTo>
                      <a:cubicBezTo>
                        <a:pt x="86" y="23"/>
                        <a:pt x="83" y="24"/>
                        <a:pt x="83" y="23"/>
                      </a:cubicBezTo>
                      <a:cubicBezTo>
                        <a:pt x="83" y="22"/>
                        <a:pt x="85" y="21"/>
                        <a:pt x="85" y="20"/>
                      </a:cubicBezTo>
                      <a:cubicBezTo>
                        <a:pt x="85" y="20"/>
                        <a:pt x="82" y="21"/>
                        <a:pt x="82" y="20"/>
                      </a:cubicBezTo>
                      <a:cubicBezTo>
                        <a:pt x="83" y="19"/>
                        <a:pt x="83" y="18"/>
                        <a:pt x="82" y="17"/>
                      </a:cubicBezTo>
                      <a:cubicBezTo>
                        <a:pt x="82" y="15"/>
                        <a:pt x="78" y="17"/>
                        <a:pt x="78" y="18"/>
                      </a:cubicBezTo>
                      <a:cubicBezTo>
                        <a:pt x="78" y="18"/>
                        <a:pt x="80" y="17"/>
                        <a:pt x="80" y="18"/>
                      </a:cubicBezTo>
                      <a:cubicBezTo>
                        <a:pt x="81" y="18"/>
                        <a:pt x="77" y="20"/>
                        <a:pt x="80" y="20"/>
                      </a:cubicBezTo>
                      <a:cubicBezTo>
                        <a:pt x="79" y="20"/>
                        <a:pt x="78" y="20"/>
                        <a:pt x="78" y="22"/>
                      </a:cubicBezTo>
                      <a:cubicBezTo>
                        <a:pt x="78" y="23"/>
                        <a:pt x="77" y="24"/>
                        <a:pt x="76" y="23"/>
                      </a:cubicBezTo>
                      <a:cubicBezTo>
                        <a:pt x="73" y="22"/>
                        <a:pt x="72" y="21"/>
                        <a:pt x="71" y="18"/>
                      </a:cubicBezTo>
                      <a:cubicBezTo>
                        <a:pt x="70" y="16"/>
                        <a:pt x="68" y="15"/>
                        <a:pt x="66" y="13"/>
                      </a:cubicBezTo>
                      <a:cubicBezTo>
                        <a:pt x="65" y="13"/>
                        <a:pt x="64" y="11"/>
                        <a:pt x="63" y="12"/>
                      </a:cubicBezTo>
                      <a:cubicBezTo>
                        <a:pt x="63" y="14"/>
                        <a:pt x="66" y="15"/>
                        <a:pt x="67" y="16"/>
                      </a:cubicBezTo>
                      <a:cubicBezTo>
                        <a:pt x="67" y="15"/>
                        <a:pt x="63" y="16"/>
                        <a:pt x="63" y="17"/>
                      </a:cubicBezTo>
                      <a:cubicBezTo>
                        <a:pt x="62" y="18"/>
                        <a:pt x="63" y="18"/>
                        <a:pt x="62" y="19"/>
                      </a:cubicBezTo>
                      <a:cubicBezTo>
                        <a:pt x="61" y="19"/>
                        <a:pt x="60" y="21"/>
                        <a:pt x="59" y="20"/>
                      </a:cubicBezTo>
                      <a:cubicBezTo>
                        <a:pt x="59" y="20"/>
                        <a:pt x="59" y="19"/>
                        <a:pt x="59" y="19"/>
                      </a:cubicBezTo>
                      <a:cubicBezTo>
                        <a:pt x="59" y="18"/>
                        <a:pt x="54" y="20"/>
                        <a:pt x="54" y="21"/>
                      </a:cubicBezTo>
                      <a:cubicBezTo>
                        <a:pt x="53" y="22"/>
                        <a:pt x="52" y="23"/>
                        <a:pt x="50" y="24"/>
                      </a:cubicBezTo>
                      <a:cubicBezTo>
                        <a:pt x="49" y="25"/>
                        <a:pt x="50" y="22"/>
                        <a:pt x="49" y="22"/>
                      </a:cubicBezTo>
                      <a:cubicBezTo>
                        <a:pt x="48" y="22"/>
                        <a:pt x="47" y="23"/>
                        <a:pt x="46" y="23"/>
                      </a:cubicBezTo>
                      <a:cubicBezTo>
                        <a:pt x="45" y="23"/>
                        <a:pt x="45" y="25"/>
                        <a:pt x="44" y="25"/>
                      </a:cubicBezTo>
                      <a:cubicBezTo>
                        <a:pt x="43" y="25"/>
                        <a:pt x="40" y="27"/>
                        <a:pt x="41" y="27"/>
                      </a:cubicBezTo>
                      <a:cubicBezTo>
                        <a:pt x="41" y="28"/>
                        <a:pt x="43" y="28"/>
                        <a:pt x="40" y="29"/>
                      </a:cubicBezTo>
                      <a:cubicBezTo>
                        <a:pt x="40" y="29"/>
                        <a:pt x="37" y="29"/>
                        <a:pt x="37" y="28"/>
                      </a:cubicBezTo>
                      <a:cubicBezTo>
                        <a:pt x="37" y="27"/>
                        <a:pt x="40" y="26"/>
                        <a:pt x="40" y="26"/>
                      </a:cubicBezTo>
                      <a:cubicBezTo>
                        <a:pt x="41" y="24"/>
                        <a:pt x="43" y="23"/>
                        <a:pt x="44" y="22"/>
                      </a:cubicBezTo>
                      <a:cubicBezTo>
                        <a:pt x="46" y="21"/>
                        <a:pt x="47" y="21"/>
                        <a:pt x="49" y="22"/>
                      </a:cubicBezTo>
                      <a:cubicBezTo>
                        <a:pt x="48" y="22"/>
                        <a:pt x="56" y="18"/>
                        <a:pt x="56" y="18"/>
                      </a:cubicBezTo>
                      <a:cubicBezTo>
                        <a:pt x="58" y="17"/>
                        <a:pt x="57" y="16"/>
                        <a:pt x="56" y="16"/>
                      </a:cubicBezTo>
                      <a:cubicBezTo>
                        <a:pt x="54" y="16"/>
                        <a:pt x="52" y="16"/>
                        <a:pt x="50" y="17"/>
                      </a:cubicBezTo>
                      <a:cubicBezTo>
                        <a:pt x="49" y="17"/>
                        <a:pt x="49" y="19"/>
                        <a:pt x="47" y="19"/>
                      </a:cubicBezTo>
                      <a:cubicBezTo>
                        <a:pt x="46" y="19"/>
                        <a:pt x="44" y="20"/>
                        <a:pt x="43" y="20"/>
                      </a:cubicBezTo>
                      <a:cubicBezTo>
                        <a:pt x="41" y="20"/>
                        <a:pt x="36" y="25"/>
                        <a:pt x="35" y="24"/>
                      </a:cubicBezTo>
                      <a:cubicBezTo>
                        <a:pt x="34" y="24"/>
                        <a:pt x="36" y="23"/>
                        <a:pt x="36" y="22"/>
                      </a:cubicBezTo>
                      <a:cubicBezTo>
                        <a:pt x="36" y="22"/>
                        <a:pt x="33" y="21"/>
                        <a:pt x="33" y="21"/>
                      </a:cubicBezTo>
                      <a:cubicBezTo>
                        <a:pt x="33" y="21"/>
                        <a:pt x="30" y="23"/>
                        <a:pt x="29" y="23"/>
                      </a:cubicBezTo>
                      <a:cubicBezTo>
                        <a:pt x="28" y="23"/>
                        <a:pt x="26" y="24"/>
                        <a:pt x="25" y="25"/>
                      </a:cubicBezTo>
                      <a:cubicBezTo>
                        <a:pt x="24" y="25"/>
                        <a:pt x="26" y="26"/>
                        <a:pt x="26" y="26"/>
                      </a:cubicBezTo>
                      <a:cubicBezTo>
                        <a:pt x="27" y="26"/>
                        <a:pt x="26" y="27"/>
                        <a:pt x="26" y="27"/>
                      </a:cubicBezTo>
                      <a:cubicBezTo>
                        <a:pt x="26" y="28"/>
                        <a:pt x="30" y="27"/>
                        <a:pt x="30" y="27"/>
                      </a:cubicBezTo>
                      <a:cubicBezTo>
                        <a:pt x="31" y="26"/>
                        <a:pt x="33" y="25"/>
                        <a:pt x="34" y="24"/>
                      </a:cubicBezTo>
                      <a:cubicBezTo>
                        <a:pt x="29" y="26"/>
                        <a:pt x="34" y="27"/>
                        <a:pt x="33" y="29"/>
                      </a:cubicBezTo>
                      <a:cubicBezTo>
                        <a:pt x="33" y="29"/>
                        <a:pt x="32" y="28"/>
                        <a:pt x="32" y="28"/>
                      </a:cubicBezTo>
                      <a:cubicBezTo>
                        <a:pt x="30" y="27"/>
                        <a:pt x="29" y="28"/>
                        <a:pt x="28" y="29"/>
                      </a:cubicBezTo>
                      <a:cubicBezTo>
                        <a:pt x="27" y="29"/>
                        <a:pt x="23" y="28"/>
                        <a:pt x="21" y="28"/>
                      </a:cubicBezTo>
                      <a:cubicBezTo>
                        <a:pt x="19" y="28"/>
                        <a:pt x="16" y="26"/>
                        <a:pt x="14" y="25"/>
                      </a:cubicBezTo>
                      <a:cubicBezTo>
                        <a:pt x="13" y="25"/>
                        <a:pt x="12" y="24"/>
                        <a:pt x="11" y="24"/>
                      </a:cubicBezTo>
                      <a:cubicBezTo>
                        <a:pt x="10" y="23"/>
                        <a:pt x="9" y="21"/>
                        <a:pt x="10" y="21"/>
                      </a:cubicBezTo>
                      <a:cubicBezTo>
                        <a:pt x="9" y="21"/>
                        <a:pt x="7" y="21"/>
                        <a:pt x="6" y="22"/>
                      </a:cubicBezTo>
                      <a:cubicBezTo>
                        <a:pt x="4" y="22"/>
                        <a:pt x="2" y="22"/>
                        <a:pt x="0" y="21"/>
                      </a:cubicBezTo>
                      <a:cubicBezTo>
                        <a:pt x="0" y="41"/>
                        <a:pt x="0" y="61"/>
                        <a:pt x="0" y="80"/>
                      </a:cubicBezTo>
                      <a:cubicBezTo>
                        <a:pt x="0" y="85"/>
                        <a:pt x="0" y="89"/>
                        <a:pt x="0" y="94"/>
                      </a:cubicBezTo>
                      <a:cubicBezTo>
                        <a:pt x="0" y="95"/>
                        <a:pt x="0" y="96"/>
                        <a:pt x="0" y="97"/>
                      </a:cubicBezTo>
                      <a:cubicBezTo>
                        <a:pt x="0" y="99"/>
                        <a:pt x="2" y="97"/>
                        <a:pt x="3" y="97"/>
                      </a:cubicBezTo>
                      <a:cubicBezTo>
                        <a:pt x="5" y="98"/>
                        <a:pt x="5" y="97"/>
                        <a:pt x="7" y="97"/>
                      </a:cubicBezTo>
                      <a:cubicBezTo>
                        <a:pt x="9" y="97"/>
                        <a:pt x="9" y="98"/>
                        <a:pt x="10" y="99"/>
                      </a:cubicBezTo>
                      <a:cubicBezTo>
                        <a:pt x="11" y="101"/>
                        <a:pt x="16" y="107"/>
                        <a:pt x="18" y="107"/>
                      </a:cubicBezTo>
                      <a:cubicBezTo>
                        <a:pt x="19" y="107"/>
                        <a:pt x="21" y="106"/>
                        <a:pt x="22" y="105"/>
                      </a:cubicBezTo>
                      <a:cubicBezTo>
                        <a:pt x="23" y="104"/>
                        <a:pt x="22" y="103"/>
                        <a:pt x="23" y="102"/>
                      </a:cubicBezTo>
                      <a:cubicBezTo>
                        <a:pt x="24" y="102"/>
                        <a:pt x="28" y="101"/>
                        <a:pt x="28" y="102"/>
                      </a:cubicBezTo>
                      <a:cubicBezTo>
                        <a:pt x="30" y="104"/>
                        <a:pt x="32" y="105"/>
                        <a:pt x="33" y="107"/>
                      </a:cubicBezTo>
                      <a:cubicBezTo>
                        <a:pt x="35" y="109"/>
                        <a:pt x="37" y="110"/>
                        <a:pt x="38" y="112"/>
                      </a:cubicBezTo>
                      <a:cubicBezTo>
                        <a:pt x="39" y="113"/>
                        <a:pt x="39" y="114"/>
                        <a:pt x="40" y="116"/>
                      </a:cubicBezTo>
                      <a:cubicBezTo>
                        <a:pt x="42" y="118"/>
                        <a:pt x="43" y="122"/>
                        <a:pt x="46" y="124"/>
                      </a:cubicBezTo>
                      <a:cubicBezTo>
                        <a:pt x="48" y="126"/>
                        <a:pt x="52" y="127"/>
                        <a:pt x="54" y="128"/>
                      </a:cubicBezTo>
                      <a:cubicBezTo>
                        <a:pt x="56" y="129"/>
                        <a:pt x="53" y="130"/>
                        <a:pt x="54" y="132"/>
                      </a:cubicBezTo>
                      <a:cubicBezTo>
                        <a:pt x="55" y="132"/>
                        <a:pt x="56" y="132"/>
                        <a:pt x="56" y="133"/>
                      </a:cubicBezTo>
                      <a:cubicBezTo>
                        <a:pt x="56" y="133"/>
                        <a:pt x="55" y="136"/>
                        <a:pt x="56" y="135"/>
                      </a:cubicBezTo>
                      <a:cubicBezTo>
                        <a:pt x="55" y="136"/>
                        <a:pt x="53" y="136"/>
                        <a:pt x="53" y="138"/>
                      </a:cubicBezTo>
                      <a:cubicBezTo>
                        <a:pt x="52" y="139"/>
                        <a:pt x="55" y="141"/>
                        <a:pt x="56" y="141"/>
                      </a:cubicBezTo>
                      <a:cubicBezTo>
                        <a:pt x="56" y="141"/>
                        <a:pt x="54" y="143"/>
                        <a:pt x="54" y="143"/>
                      </a:cubicBezTo>
                      <a:cubicBezTo>
                        <a:pt x="54" y="143"/>
                        <a:pt x="53" y="142"/>
                        <a:pt x="53" y="141"/>
                      </a:cubicBezTo>
                      <a:cubicBezTo>
                        <a:pt x="52" y="141"/>
                        <a:pt x="53" y="143"/>
                        <a:pt x="53" y="143"/>
                      </a:cubicBezTo>
                      <a:cubicBezTo>
                        <a:pt x="54" y="144"/>
                        <a:pt x="53" y="145"/>
                        <a:pt x="54" y="146"/>
                      </a:cubicBezTo>
                      <a:cubicBezTo>
                        <a:pt x="55" y="148"/>
                        <a:pt x="55" y="148"/>
                        <a:pt x="57" y="147"/>
                      </a:cubicBezTo>
                      <a:cubicBezTo>
                        <a:pt x="57" y="147"/>
                        <a:pt x="58" y="147"/>
                        <a:pt x="58" y="147"/>
                      </a:cubicBezTo>
                      <a:cubicBezTo>
                        <a:pt x="59" y="147"/>
                        <a:pt x="59" y="145"/>
                        <a:pt x="59" y="145"/>
                      </a:cubicBezTo>
                      <a:cubicBezTo>
                        <a:pt x="59" y="145"/>
                        <a:pt x="60" y="147"/>
                        <a:pt x="61" y="147"/>
                      </a:cubicBezTo>
                      <a:cubicBezTo>
                        <a:pt x="61" y="147"/>
                        <a:pt x="60" y="149"/>
                        <a:pt x="60" y="150"/>
                      </a:cubicBezTo>
                      <a:cubicBezTo>
                        <a:pt x="59" y="151"/>
                        <a:pt x="59" y="152"/>
                        <a:pt x="61" y="151"/>
                      </a:cubicBezTo>
                      <a:cubicBezTo>
                        <a:pt x="61" y="150"/>
                        <a:pt x="62" y="150"/>
                        <a:pt x="62" y="150"/>
                      </a:cubicBezTo>
                      <a:cubicBezTo>
                        <a:pt x="63" y="150"/>
                        <a:pt x="63" y="149"/>
                        <a:pt x="63" y="149"/>
                      </a:cubicBezTo>
                      <a:cubicBezTo>
                        <a:pt x="65" y="148"/>
                        <a:pt x="64" y="151"/>
                        <a:pt x="64" y="152"/>
                      </a:cubicBezTo>
                      <a:cubicBezTo>
                        <a:pt x="64" y="153"/>
                        <a:pt x="65" y="154"/>
                        <a:pt x="66" y="154"/>
                      </a:cubicBezTo>
                      <a:cubicBezTo>
                        <a:pt x="67" y="154"/>
                        <a:pt x="68" y="152"/>
                        <a:pt x="69" y="152"/>
                      </a:cubicBezTo>
                      <a:cubicBezTo>
                        <a:pt x="69" y="152"/>
                        <a:pt x="68" y="153"/>
                        <a:pt x="68" y="153"/>
                      </a:cubicBezTo>
                      <a:cubicBezTo>
                        <a:pt x="68" y="153"/>
                        <a:pt x="70" y="154"/>
                        <a:pt x="70" y="154"/>
                      </a:cubicBezTo>
                      <a:cubicBezTo>
                        <a:pt x="70" y="154"/>
                        <a:pt x="63" y="156"/>
                        <a:pt x="66" y="158"/>
                      </a:cubicBezTo>
                      <a:cubicBezTo>
                        <a:pt x="66" y="158"/>
                        <a:pt x="72" y="157"/>
                        <a:pt x="71" y="158"/>
                      </a:cubicBezTo>
                      <a:cubicBezTo>
                        <a:pt x="71" y="158"/>
                        <a:pt x="66" y="158"/>
                        <a:pt x="67" y="160"/>
                      </a:cubicBezTo>
                      <a:cubicBezTo>
                        <a:pt x="67" y="160"/>
                        <a:pt x="69" y="160"/>
                        <a:pt x="69" y="160"/>
                      </a:cubicBezTo>
                      <a:cubicBezTo>
                        <a:pt x="68" y="161"/>
                        <a:pt x="66" y="161"/>
                        <a:pt x="67" y="162"/>
                      </a:cubicBezTo>
                      <a:cubicBezTo>
                        <a:pt x="69" y="163"/>
                        <a:pt x="71" y="163"/>
                        <a:pt x="72" y="163"/>
                      </a:cubicBezTo>
                      <a:cubicBezTo>
                        <a:pt x="74" y="163"/>
                        <a:pt x="73" y="164"/>
                        <a:pt x="74" y="164"/>
                      </a:cubicBezTo>
                      <a:cubicBezTo>
                        <a:pt x="76" y="165"/>
                        <a:pt x="76" y="162"/>
                        <a:pt x="77" y="162"/>
                      </a:cubicBezTo>
                      <a:cubicBezTo>
                        <a:pt x="78" y="162"/>
                        <a:pt x="77" y="164"/>
                        <a:pt x="77" y="164"/>
                      </a:cubicBezTo>
                      <a:cubicBezTo>
                        <a:pt x="76" y="165"/>
                        <a:pt x="76" y="165"/>
                        <a:pt x="77" y="166"/>
                      </a:cubicBezTo>
                      <a:cubicBezTo>
                        <a:pt x="80" y="168"/>
                        <a:pt x="81" y="163"/>
                        <a:pt x="81" y="163"/>
                      </a:cubicBezTo>
                      <a:cubicBezTo>
                        <a:pt x="81" y="163"/>
                        <a:pt x="81" y="166"/>
                        <a:pt x="80" y="166"/>
                      </a:cubicBezTo>
                      <a:cubicBezTo>
                        <a:pt x="80" y="167"/>
                        <a:pt x="82" y="166"/>
                        <a:pt x="83" y="166"/>
                      </a:cubicBezTo>
                      <a:cubicBezTo>
                        <a:pt x="82" y="168"/>
                        <a:pt x="81" y="169"/>
                        <a:pt x="83" y="170"/>
                      </a:cubicBezTo>
                      <a:cubicBezTo>
                        <a:pt x="85" y="171"/>
                        <a:pt x="86" y="168"/>
                        <a:pt x="86" y="168"/>
                      </a:cubicBezTo>
                      <a:cubicBezTo>
                        <a:pt x="86" y="168"/>
                        <a:pt x="86" y="169"/>
                        <a:pt x="86" y="170"/>
                      </a:cubicBezTo>
                      <a:cubicBezTo>
                        <a:pt x="87" y="172"/>
                        <a:pt x="86" y="171"/>
                        <a:pt x="85" y="171"/>
                      </a:cubicBezTo>
                      <a:cubicBezTo>
                        <a:pt x="84" y="172"/>
                        <a:pt x="90" y="173"/>
                        <a:pt x="89" y="171"/>
                      </a:cubicBezTo>
                      <a:cubicBezTo>
                        <a:pt x="91" y="174"/>
                        <a:pt x="90" y="176"/>
                        <a:pt x="94" y="176"/>
                      </a:cubicBezTo>
                      <a:cubicBezTo>
                        <a:pt x="97" y="176"/>
                        <a:pt x="99" y="176"/>
                        <a:pt x="102" y="176"/>
                      </a:cubicBezTo>
                      <a:cubicBezTo>
                        <a:pt x="113" y="176"/>
                        <a:pt x="123" y="176"/>
                        <a:pt x="133" y="176"/>
                      </a:cubicBezTo>
                      <a:cubicBezTo>
                        <a:pt x="158" y="176"/>
                        <a:pt x="183" y="176"/>
                        <a:pt x="208" y="176"/>
                      </a:cubicBezTo>
                      <a:cubicBezTo>
                        <a:pt x="213" y="176"/>
                        <a:pt x="218" y="176"/>
                        <a:pt x="223" y="176"/>
                      </a:cubicBezTo>
                      <a:cubicBezTo>
                        <a:pt x="224" y="176"/>
                        <a:pt x="229" y="177"/>
                        <a:pt x="229" y="174"/>
                      </a:cubicBezTo>
                      <a:close/>
                      <a:moveTo>
                        <a:pt x="112" y="54"/>
                      </a:moveTo>
                      <a:cubicBezTo>
                        <a:pt x="110" y="54"/>
                        <a:pt x="108" y="53"/>
                        <a:pt x="106" y="54"/>
                      </a:cubicBezTo>
                      <a:cubicBezTo>
                        <a:pt x="104" y="57"/>
                        <a:pt x="108" y="56"/>
                        <a:pt x="108" y="57"/>
                      </a:cubicBezTo>
                      <a:cubicBezTo>
                        <a:pt x="108" y="56"/>
                        <a:pt x="100" y="60"/>
                        <a:pt x="100" y="60"/>
                      </a:cubicBezTo>
                      <a:cubicBezTo>
                        <a:pt x="98" y="59"/>
                        <a:pt x="107" y="53"/>
                        <a:pt x="99" y="56"/>
                      </a:cubicBezTo>
                      <a:cubicBezTo>
                        <a:pt x="98" y="56"/>
                        <a:pt x="97" y="57"/>
                        <a:pt x="97" y="57"/>
                      </a:cubicBezTo>
                      <a:cubicBezTo>
                        <a:pt x="96" y="58"/>
                        <a:pt x="97" y="59"/>
                        <a:pt x="96" y="60"/>
                      </a:cubicBezTo>
                      <a:cubicBezTo>
                        <a:pt x="95" y="60"/>
                        <a:pt x="88" y="59"/>
                        <a:pt x="88" y="59"/>
                      </a:cubicBezTo>
                      <a:cubicBezTo>
                        <a:pt x="88" y="58"/>
                        <a:pt x="91" y="59"/>
                        <a:pt x="91" y="58"/>
                      </a:cubicBezTo>
                      <a:cubicBezTo>
                        <a:pt x="92" y="57"/>
                        <a:pt x="91" y="57"/>
                        <a:pt x="92" y="56"/>
                      </a:cubicBezTo>
                      <a:cubicBezTo>
                        <a:pt x="92" y="55"/>
                        <a:pt x="94" y="54"/>
                        <a:pt x="94" y="54"/>
                      </a:cubicBezTo>
                      <a:cubicBezTo>
                        <a:pt x="94" y="53"/>
                        <a:pt x="91" y="52"/>
                        <a:pt x="94" y="52"/>
                      </a:cubicBezTo>
                      <a:cubicBezTo>
                        <a:pt x="94" y="52"/>
                        <a:pt x="98" y="53"/>
                        <a:pt x="98" y="52"/>
                      </a:cubicBezTo>
                      <a:cubicBezTo>
                        <a:pt x="98" y="51"/>
                        <a:pt x="93" y="50"/>
                        <a:pt x="92" y="50"/>
                      </a:cubicBezTo>
                      <a:cubicBezTo>
                        <a:pt x="91" y="50"/>
                        <a:pt x="89" y="51"/>
                        <a:pt x="87" y="51"/>
                      </a:cubicBezTo>
                      <a:cubicBezTo>
                        <a:pt x="86" y="51"/>
                        <a:pt x="84" y="50"/>
                        <a:pt x="82" y="51"/>
                      </a:cubicBezTo>
                      <a:cubicBezTo>
                        <a:pt x="81" y="51"/>
                        <a:pt x="79" y="53"/>
                        <a:pt x="80" y="51"/>
                      </a:cubicBezTo>
                      <a:cubicBezTo>
                        <a:pt x="81" y="49"/>
                        <a:pt x="83" y="50"/>
                        <a:pt x="84" y="49"/>
                      </a:cubicBezTo>
                      <a:cubicBezTo>
                        <a:pt x="86" y="49"/>
                        <a:pt x="89" y="48"/>
                        <a:pt x="91" y="47"/>
                      </a:cubicBezTo>
                      <a:cubicBezTo>
                        <a:pt x="95" y="46"/>
                        <a:pt x="99" y="46"/>
                        <a:pt x="102" y="44"/>
                      </a:cubicBezTo>
                      <a:cubicBezTo>
                        <a:pt x="104" y="44"/>
                        <a:pt x="107" y="43"/>
                        <a:pt x="108" y="45"/>
                      </a:cubicBezTo>
                      <a:cubicBezTo>
                        <a:pt x="109" y="46"/>
                        <a:pt x="105" y="47"/>
                        <a:pt x="104" y="48"/>
                      </a:cubicBezTo>
                      <a:cubicBezTo>
                        <a:pt x="102" y="49"/>
                        <a:pt x="110" y="49"/>
                        <a:pt x="111" y="49"/>
                      </a:cubicBezTo>
                      <a:cubicBezTo>
                        <a:pt x="111" y="49"/>
                        <a:pt x="113" y="49"/>
                        <a:pt x="113" y="49"/>
                      </a:cubicBezTo>
                      <a:cubicBezTo>
                        <a:pt x="114" y="48"/>
                        <a:pt x="116" y="46"/>
                        <a:pt x="117" y="47"/>
                      </a:cubicBezTo>
                      <a:cubicBezTo>
                        <a:pt x="118" y="48"/>
                        <a:pt x="113" y="54"/>
                        <a:pt x="112" y="54"/>
                      </a:cubicBezTo>
                      <a:cubicBezTo>
                        <a:pt x="110" y="54"/>
                        <a:pt x="114" y="54"/>
                        <a:pt x="112" y="54"/>
                      </a:cubicBezTo>
                      <a:close/>
                      <a:moveTo>
                        <a:pt x="157" y="78"/>
                      </a:moveTo>
                      <a:cubicBezTo>
                        <a:pt x="157" y="78"/>
                        <a:pt x="152" y="78"/>
                        <a:pt x="153" y="78"/>
                      </a:cubicBezTo>
                      <a:cubicBezTo>
                        <a:pt x="153" y="79"/>
                        <a:pt x="155" y="78"/>
                        <a:pt x="155" y="79"/>
                      </a:cubicBezTo>
                      <a:cubicBezTo>
                        <a:pt x="155" y="80"/>
                        <a:pt x="151" y="81"/>
                        <a:pt x="150" y="81"/>
                      </a:cubicBezTo>
                      <a:cubicBezTo>
                        <a:pt x="148" y="81"/>
                        <a:pt x="147" y="83"/>
                        <a:pt x="145" y="84"/>
                      </a:cubicBezTo>
                      <a:cubicBezTo>
                        <a:pt x="145" y="84"/>
                        <a:pt x="141" y="84"/>
                        <a:pt x="142" y="85"/>
                      </a:cubicBezTo>
                      <a:cubicBezTo>
                        <a:pt x="142" y="86"/>
                        <a:pt x="145" y="86"/>
                        <a:pt x="142" y="88"/>
                      </a:cubicBezTo>
                      <a:cubicBezTo>
                        <a:pt x="141" y="88"/>
                        <a:pt x="137" y="88"/>
                        <a:pt x="137" y="89"/>
                      </a:cubicBezTo>
                      <a:cubicBezTo>
                        <a:pt x="136" y="89"/>
                        <a:pt x="137" y="90"/>
                        <a:pt x="137" y="90"/>
                      </a:cubicBezTo>
                      <a:cubicBezTo>
                        <a:pt x="137" y="92"/>
                        <a:pt x="135" y="92"/>
                        <a:pt x="134" y="92"/>
                      </a:cubicBezTo>
                      <a:cubicBezTo>
                        <a:pt x="131" y="93"/>
                        <a:pt x="128" y="93"/>
                        <a:pt x="125" y="93"/>
                      </a:cubicBezTo>
                      <a:cubicBezTo>
                        <a:pt x="125" y="93"/>
                        <a:pt x="120" y="90"/>
                        <a:pt x="120" y="90"/>
                      </a:cubicBezTo>
                      <a:cubicBezTo>
                        <a:pt x="122" y="89"/>
                        <a:pt x="125" y="90"/>
                        <a:pt x="126" y="89"/>
                      </a:cubicBezTo>
                      <a:cubicBezTo>
                        <a:pt x="127" y="89"/>
                        <a:pt x="126" y="87"/>
                        <a:pt x="127" y="87"/>
                      </a:cubicBezTo>
                      <a:cubicBezTo>
                        <a:pt x="128" y="85"/>
                        <a:pt x="130" y="86"/>
                        <a:pt x="131" y="85"/>
                      </a:cubicBezTo>
                      <a:cubicBezTo>
                        <a:pt x="132" y="85"/>
                        <a:pt x="130" y="83"/>
                        <a:pt x="130" y="83"/>
                      </a:cubicBezTo>
                      <a:cubicBezTo>
                        <a:pt x="128" y="82"/>
                        <a:pt x="128" y="82"/>
                        <a:pt x="128" y="81"/>
                      </a:cubicBezTo>
                      <a:cubicBezTo>
                        <a:pt x="128" y="79"/>
                        <a:pt x="126" y="80"/>
                        <a:pt x="126" y="79"/>
                      </a:cubicBezTo>
                      <a:cubicBezTo>
                        <a:pt x="125" y="78"/>
                        <a:pt x="128" y="79"/>
                        <a:pt x="128" y="79"/>
                      </a:cubicBezTo>
                      <a:cubicBezTo>
                        <a:pt x="131" y="80"/>
                        <a:pt x="134" y="81"/>
                        <a:pt x="136" y="82"/>
                      </a:cubicBezTo>
                      <a:cubicBezTo>
                        <a:pt x="138" y="84"/>
                        <a:pt x="142" y="83"/>
                        <a:pt x="144" y="82"/>
                      </a:cubicBezTo>
                      <a:cubicBezTo>
                        <a:pt x="147" y="81"/>
                        <a:pt x="148" y="78"/>
                        <a:pt x="152" y="77"/>
                      </a:cubicBezTo>
                      <a:cubicBezTo>
                        <a:pt x="153" y="76"/>
                        <a:pt x="155" y="76"/>
                        <a:pt x="157" y="77"/>
                      </a:cubicBezTo>
                      <a:cubicBezTo>
                        <a:pt x="157" y="77"/>
                        <a:pt x="160" y="78"/>
                        <a:pt x="160" y="78"/>
                      </a:cubicBezTo>
                      <a:cubicBezTo>
                        <a:pt x="160" y="78"/>
                        <a:pt x="158" y="78"/>
                        <a:pt x="157" y="78"/>
                      </a:cubicBezTo>
                      <a:close/>
                      <a:moveTo>
                        <a:pt x="222" y="165"/>
                      </a:moveTo>
                      <a:cubicBezTo>
                        <a:pt x="221" y="167"/>
                        <a:pt x="219" y="163"/>
                        <a:pt x="219" y="162"/>
                      </a:cubicBezTo>
                      <a:cubicBezTo>
                        <a:pt x="219" y="160"/>
                        <a:pt x="221" y="159"/>
                        <a:pt x="221" y="157"/>
                      </a:cubicBezTo>
                      <a:cubicBezTo>
                        <a:pt x="220" y="156"/>
                        <a:pt x="219" y="159"/>
                        <a:pt x="218" y="158"/>
                      </a:cubicBezTo>
                      <a:cubicBezTo>
                        <a:pt x="218" y="157"/>
                        <a:pt x="218" y="154"/>
                        <a:pt x="216" y="154"/>
                      </a:cubicBezTo>
                      <a:cubicBezTo>
                        <a:pt x="216" y="154"/>
                        <a:pt x="216" y="156"/>
                        <a:pt x="215" y="156"/>
                      </a:cubicBezTo>
                      <a:cubicBezTo>
                        <a:pt x="214" y="155"/>
                        <a:pt x="214" y="154"/>
                        <a:pt x="213" y="153"/>
                      </a:cubicBezTo>
                      <a:cubicBezTo>
                        <a:pt x="212" y="152"/>
                        <a:pt x="211" y="151"/>
                        <a:pt x="210" y="150"/>
                      </a:cubicBezTo>
                      <a:cubicBezTo>
                        <a:pt x="209" y="149"/>
                        <a:pt x="212" y="149"/>
                        <a:pt x="212" y="148"/>
                      </a:cubicBezTo>
                      <a:cubicBezTo>
                        <a:pt x="211" y="147"/>
                        <a:pt x="209" y="148"/>
                        <a:pt x="209" y="147"/>
                      </a:cubicBezTo>
                      <a:cubicBezTo>
                        <a:pt x="209" y="146"/>
                        <a:pt x="210" y="143"/>
                        <a:pt x="210" y="142"/>
                      </a:cubicBezTo>
                      <a:cubicBezTo>
                        <a:pt x="212" y="140"/>
                        <a:pt x="217" y="147"/>
                        <a:pt x="217" y="148"/>
                      </a:cubicBezTo>
                      <a:cubicBezTo>
                        <a:pt x="218" y="150"/>
                        <a:pt x="219" y="151"/>
                        <a:pt x="219" y="153"/>
                      </a:cubicBezTo>
                      <a:cubicBezTo>
                        <a:pt x="220" y="155"/>
                        <a:pt x="220" y="154"/>
                        <a:pt x="221" y="156"/>
                      </a:cubicBezTo>
                      <a:cubicBezTo>
                        <a:pt x="221" y="157"/>
                        <a:pt x="222" y="158"/>
                        <a:pt x="222" y="159"/>
                      </a:cubicBezTo>
                      <a:cubicBezTo>
                        <a:pt x="223" y="161"/>
                        <a:pt x="222" y="163"/>
                        <a:pt x="222" y="165"/>
                      </a:cubicBezTo>
                      <a:cubicBezTo>
                        <a:pt x="221" y="166"/>
                        <a:pt x="222" y="164"/>
                        <a:pt x="222" y="16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5" name="Freeform 643">
                  <a:extLst>
                    <a:ext uri="{FF2B5EF4-FFF2-40B4-BE49-F238E27FC236}">
                      <a16:creationId xmlns:a16="http://schemas.microsoft.com/office/drawing/2014/main" id="{D9230A93-672B-ED46-9522-4DCBE71EAD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43494" y="9466307"/>
                  <a:ext cx="95541" cy="82827"/>
                </a:xfrm>
                <a:custGeom>
                  <a:avLst/>
                  <a:gdLst>
                    <a:gd name="T0" fmla="*/ 9 w 10"/>
                    <a:gd name="T1" fmla="*/ 0 h 9"/>
                    <a:gd name="T2" fmla="*/ 2 w 10"/>
                    <a:gd name="T3" fmla="*/ 7 h 9"/>
                    <a:gd name="T4" fmla="*/ 10 w 10"/>
                    <a:gd name="T5" fmla="*/ 3 h 9"/>
                    <a:gd name="T6" fmla="*/ 9 w 10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9">
                      <a:moveTo>
                        <a:pt x="9" y="0"/>
                      </a:moveTo>
                      <a:cubicBezTo>
                        <a:pt x="7" y="1"/>
                        <a:pt x="0" y="4"/>
                        <a:pt x="2" y="7"/>
                      </a:cubicBezTo>
                      <a:cubicBezTo>
                        <a:pt x="4" y="9"/>
                        <a:pt x="9" y="3"/>
                        <a:pt x="10" y="3"/>
                      </a:cubicBezTo>
                      <a:cubicBezTo>
                        <a:pt x="10" y="2"/>
                        <a:pt x="9" y="1"/>
                        <a:pt x="9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6" name="Freeform 644">
                  <a:extLst>
                    <a:ext uri="{FF2B5EF4-FFF2-40B4-BE49-F238E27FC236}">
                      <a16:creationId xmlns:a16="http://schemas.microsoft.com/office/drawing/2014/main" id="{E159AA30-6295-5644-A316-13481D8112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19926" y="9447193"/>
                  <a:ext cx="121018" cy="44598"/>
                </a:xfrm>
                <a:custGeom>
                  <a:avLst/>
                  <a:gdLst>
                    <a:gd name="T0" fmla="*/ 12 w 13"/>
                    <a:gd name="T1" fmla="*/ 0 h 5"/>
                    <a:gd name="T2" fmla="*/ 7 w 13"/>
                    <a:gd name="T3" fmla="*/ 0 h 5"/>
                    <a:gd name="T4" fmla="*/ 1 w 13"/>
                    <a:gd name="T5" fmla="*/ 2 h 5"/>
                    <a:gd name="T6" fmla="*/ 5 w 13"/>
                    <a:gd name="T7" fmla="*/ 3 h 5"/>
                    <a:gd name="T8" fmla="*/ 12 w 13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5">
                      <a:moveTo>
                        <a:pt x="12" y="0"/>
                      </a:moveTo>
                      <a:cubicBezTo>
                        <a:pt x="13" y="0"/>
                        <a:pt x="7" y="0"/>
                        <a:pt x="7" y="0"/>
                      </a:cubicBezTo>
                      <a:cubicBezTo>
                        <a:pt x="6" y="0"/>
                        <a:pt x="0" y="1"/>
                        <a:pt x="1" y="2"/>
                      </a:cubicBezTo>
                      <a:cubicBezTo>
                        <a:pt x="3" y="5"/>
                        <a:pt x="2" y="5"/>
                        <a:pt x="5" y="3"/>
                      </a:cubicBezTo>
                      <a:cubicBezTo>
                        <a:pt x="8" y="2"/>
                        <a:pt x="10" y="2"/>
                        <a:pt x="1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7" name="Freeform 645">
                  <a:extLst>
                    <a:ext uri="{FF2B5EF4-FFF2-40B4-BE49-F238E27FC236}">
                      <a16:creationId xmlns:a16="http://schemas.microsoft.com/office/drawing/2014/main" id="{3991E089-EF10-7E4A-BE01-54CE7C97D8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73431" y="6414553"/>
                  <a:ext cx="289811" cy="159279"/>
                </a:xfrm>
                <a:custGeom>
                  <a:avLst/>
                  <a:gdLst>
                    <a:gd name="T0" fmla="*/ 10 w 31"/>
                    <a:gd name="T1" fmla="*/ 17 h 17"/>
                    <a:gd name="T2" fmla="*/ 13 w 31"/>
                    <a:gd name="T3" fmla="*/ 14 h 17"/>
                    <a:gd name="T4" fmla="*/ 18 w 31"/>
                    <a:gd name="T5" fmla="*/ 16 h 17"/>
                    <a:gd name="T6" fmla="*/ 21 w 31"/>
                    <a:gd name="T7" fmla="*/ 16 h 17"/>
                    <a:gd name="T8" fmla="*/ 23 w 31"/>
                    <a:gd name="T9" fmla="*/ 15 h 17"/>
                    <a:gd name="T10" fmla="*/ 29 w 31"/>
                    <a:gd name="T11" fmla="*/ 11 h 17"/>
                    <a:gd name="T12" fmla="*/ 27 w 31"/>
                    <a:gd name="T13" fmla="*/ 7 h 17"/>
                    <a:gd name="T14" fmla="*/ 21 w 31"/>
                    <a:gd name="T15" fmla="*/ 5 h 17"/>
                    <a:gd name="T16" fmla="*/ 17 w 31"/>
                    <a:gd name="T17" fmla="*/ 3 h 17"/>
                    <a:gd name="T18" fmla="*/ 13 w 31"/>
                    <a:gd name="T19" fmla="*/ 0 h 17"/>
                    <a:gd name="T20" fmla="*/ 11 w 31"/>
                    <a:gd name="T21" fmla="*/ 2 h 17"/>
                    <a:gd name="T22" fmla="*/ 8 w 31"/>
                    <a:gd name="T23" fmla="*/ 2 h 17"/>
                    <a:gd name="T24" fmla="*/ 0 w 31"/>
                    <a:gd name="T25" fmla="*/ 6 h 17"/>
                    <a:gd name="T26" fmla="*/ 2 w 31"/>
                    <a:gd name="T27" fmla="*/ 10 h 17"/>
                    <a:gd name="T28" fmla="*/ 4 w 31"/>
                    <a:gd name="T29" fmla="*/ 13 h 17"/>
                    <a:gd name="T30" fmla="*/ 10 w 31"/>
                    <a:gd name="T31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1" h="17">
                      <a:moveTo>
                        <a:pt x="10" y="17"/>
                      </a:moveTo>
                      <a:cubicBezTo>
                        <a:pt x="12" y="17"/>
                        <a:pt x="11" y="14"/>
                        <a:pt x="13" y="14"/>
                      </a:cubicBezTo>
                      <a:cubicBezTo>
                        <a:pt x="15" y="14"/>
                        <a:pt x="16" y="16"/>
                        <a:pt x="18" y="16"/>
                      </a:cubicBezTo>
                      <a:cubicBezTo>
                        <a:pt x="19" y="16"/>
                        <a:pt x="20" y="16"/>
                        <a:pt x="21" y="16"/>
                      </a:cubicBezTo>
                      <a:cubicBezTo>
                        <a:pt x="22" y="16"/>
                        <a:pt x="23" y="15"/>
                        <a:pt x="23" y="15"/>
                      </a:cubicBezTo>
                      <a:cubicBezTo>
                        <a:pt x="26" y="14"/>
                        <a:pt x="27" y="13"/>
                        <a:pt x="29" y="11"/>
                      </a:cubicBezTo>
                      <a:cubicBezTo>
                        <a:pt x="31" y="9"/>
                        <a:pt x="29" y="8"/>
                        <a:pt x="27" y="7"/>
                      </a:cubicBezTo>
                      <a:cubicBezTo>
                        <a:pt x="25" y="6"/>
                        <a:pt x="22" y="3"/>
                        <a:pt x="21" y="5"/>
                      </a:cubicBezTo>
                      <a:cubicBezTo>
                        <a:pt x="19" y="8"/>
                        <a:pt x="18" y="4"/>
                        <a:pt x="17" y="3"/>
                      </a:cubicBezTo>
                      <a:cubicBezTo>
                        <a:pt x="16" y="2"/>
                        <a:pt x="13" y="3"/>
                        <a:pt x="13" y="0"/>
                      </a:cubicBezTo>
                      <a:cubicBezTo>
                        <a:pt x="13" y="1"/>
                        <a:pt x="12" y="3"/>
                        <a:pt x="11" y="2"/>
                      </a:cubicBezTo>
                      <a:cubicBezTo>
                        <a:pt x="9" y="0"/>
                        <a:pt x="9" y="0"/>
                        <a:pt x="8" y="2"/>
                      </a:cubicBezTo>
                      <a:cubicBezTo>
                        <a:pt x="7" y="3"/>
                        <a:pt x="0" y="5"/>
                        <a:pt x="0" y="6"/>
                      </a:cubicBezTo>
                      <a:cubicBezTo>
                        <a:pt x="0" y="6"/>
                        <a:pt x="1" y="9"/>
                        <a:pt x="2" y="10"/>
                      </a:cubicBezTo>
                      <a:cubicBezTo>
                        <a:pt x="2" y="11"/>
                        <a:pt x="3" y="12"/>
                        <a:pt x="4" y="13"/>
                      </a:cubicBezTo>
                      <a:cubicBezTo>
                        <a:pt x="6" y="14"/>
                        <a:pt x="8" y="17"/>
                        <a:pt x="10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8" name="Freeform 646">
                  <a:extLst>
                    <a:ext uri="{FF2B5EF4-FFF2-40B4-BE49-F238E27FC236}">
                      <a16:creationId xmlns:a16="http://schemas.microsoft.com/office/drawing/2014/main" id="{E5EC4166-459A-C048-9DE8-665925B9D0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42857" y="6545160"/>
                  <a:ext cx="347131" cy="149721"/>
                </a:xfrm>
                <a:custGeom>
                  <a:avLst/>
                  <a:gdLst>
                    <a:gd name="T0" fmla="*/ 32 w 37"/>
                    <a:gd name="T1" fmla="*/ 2 h 16"/>
                    <a:gd name="T2" fmla="*/ 27 w 37"/>
                    <a:gd name="T3" fmla="*/ 0 h 16"/>
                    <a:gd name="T4" fmla="*/ 24 w 37"/>
                    <a:gd name="T5" fmla="*/ 3 h 16"/>
                    <a:gd name="T6" fmla="*/ 20 w 37"/>
                    <a:gd name="T7" fmla="*/ 3 h 16"/>
                    <a:gd name="T8" fmla="*/ 17 w 37"/>
                    <a:gd name="T9" fmla="*/ 7 h 16"/>
                    <a:gd name="T10" fmla="*/ 16 w 37"/>
                    <a:gd name="T11" fmla="*/ 9 h 16"/>
                    <a:gd name="T12" fmla="*/ 13 w 37"/>
                    <a:gd name="T13" fmla="*/ 9 h 16"/>
                    <a:gd name="T14" fmla="*/ 9 w 37"/>
                    <a:gd name="T15" fmla="*/ 10 h 16"/>
                    <a:gd name="T16" fmla="*/ 5 w 37"/>
                    <a:gd name="T17" fmla="*/ 11 h 16"/>
                    <a:gd name="T18" fmla="*/ 0 w 37"/>
                    <a:gd name="T19" fmla="*/ 9 h 16"/>
                    <a:gd name="T20" fmla="*/ 4 w 37"/>
                    <a:gd name="T21" fmla="*/ 13 h 16"/>
                    <a:gd name="T22" fmla="*/ 6 w 37"/>
                    <a:gd name="T23" fmla="*/ 13 h 16"/>
                    <a:gd name="T24" fmla="*/ 8 w 37"/>
                    <a:gd name="T25" fmla="*/ 14 h 16"/>
                    <a:gd name="T26" fmla="*/ 12 w 37"/>
                    <a:gd name="T27" fmla="*/ 13 h 16"/>
                    <a:gd name="T28" fmla="*/ 15 w 37"/>
                    <a:gd name="T29" fmla="*/ 15 h 16"/>
                    <a:gd name="T30" fmla="*/ 22 w 37"/>
                    <a:gd name="T31" fmla="*/ 16 h 16"/>
                    <a:gd name="T32" fmla="*/ 29 w 37"/>
                    <a:gd name="T33" fmla="*/ 14 h 16"/>
                    <a:gd name="T34" fmla="*/ 33 w 37"/>
                    <a:gd name="T35" fmla="*/ 12 h 16"/>
                    <a:gd name="T36" fmla="*/ 34 w 37"/>
                    <a:gd name="T37" fmla="*/ 9 h 16"/>
                    <a:gd name="T38" fmla="*/ 36 w 37"/>
                    <a:gd name="T39" fmla="*/ 8 h 16"/>
                    <a:gd name="T40" fmla="*/ 36 w 37"/>
                    <a:gd name="T41" fmla="*/ 2 h 16"/>
                    <a:gd name="T42" fmla="*/ 32 w 37"/>
                    <a:gd name="T43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7" h="16">
                      <a:moveTo>
                        <a:pt x="32" y="2"/>
                      </a:moveTo>
                      <a:cubicBezTo>
                        <a:pt x="30" y="2"/>
                        <a:pt x="28" y="0"/>
                        <a:pt x="27" y="0"/>
                      </a:cubicBezTo>
                      <a:cubicBezTo>
                        <a:pt x="25" y="0"/>
                        <a:pt x="26" y="3"/>
                        <a:pt x="24" y="3"/>
                      </a:cubicBezTo>
                      <a:cubicBezTo>
                        <a:pt x="22" y="3"/>
                        <a:pt x="22" y="2"/>
                        <a:pt x="20" y="3"/>
                      </a:cubicBezTo>
                      <a:cubicBezTo>
                        <a:pt x="20" y="3"/>
                        <a:pt x="16" y="6"/>
                        <a:pt x="17" y="7"/>
                      </a:cubicBezTo>
                      <a:cubicBezTo>
                        <a:pt x="17" y="8"/>
                        <a:pt x="19" y="10"/>
                        <a:pt x="16" y="9"/>
                      </a:cubicBezTo>
                      <a:cubicBezTo>
                        <a:pt x="15" y="9"/>
                        <a:pt x="14" y="8"/>
                        <a:pt x="13" y="9"/>
                      </a:cubicBezTo>
                      <a:cubicBezTo>
                        <a:pt x="12" y="9"/>
                        <a:pt x="10" y="10"/>
                        <a:pt x="9" y="10"/>
                      </a:cubicBezTo>
                      <a:cubicBezTo>
                        <a:pt x="7" y="10"/>
                        <a:pt x="6" y="8"/>
                        <a:pt x="5" y="11"/>
                      </a:cubicBezTo>
                      <a:cubicBezTo>
                        <a:pt x="5" y="11"/>
                        <a:pt x="1" y="9"/>
                        <a:pt x="0" y="9"/>
                      </a:cubicBezTo>
                      <a:cubicBezTo>
                        <a:pt x="0" y="11"/>
                        <a:pt x="1" y="12"/>
                        <a:pt x="4" y="13"/>
                      </a:cubicBezTo>
                      <a:cubicBezTo>
                        <a:pt x="5" y="13"/>
                        <a:pt x="5" y="13"/>
                        <a:pt x="6" y="13"/>
                      </a:cubicBezTo>
                      <a:cubicBezTo>
                        <a:pt x="7" y="13"/>
                        <a:pt x="7" y="15"/>
                        <a:pt x="8" y="14"/>
                      </a:cubicBezTo>
                      <a:cubicBezTo>
                        <a:pt x="10" y="13"/>
                        <a:pt x="10" y="13"/>
                        <a:pt x="12" y="13"/>
                      </a:cubicBezTo>
                      <a:cubicBezTo>
                        <a:pt x="14" y="13"/>
                        <a:pt x="13" y="14"/>
                        <a:pt x="15" y="15"/>
                      </a:cubicBezTo>
                      <a:cubicBezTo>
                        <a:pt x="17" y="16"/>
                        <a:pt x="20" y="16"/>
                        <a:pt x="22" y="16"/>
                      </a:cubicBezTo>
                      <a:cubicBezTo>
                        <a:pt x="25" y="16"/>
                        <a:pt x="26" y="14"/>
                        <a:pt x="29" y="14"/>
                      </a:cubicBezTo>
                      <a:cubicBezTo>
                        <a:pt x="31" y="14"/>
                        <a:pt x="33" y="13"/>
                        <a:pt x="33" y="12"/>
                      </a:cubicBezTo>
                      <a:cubicBezTo>
                        <a:pt x="34" y="11"/>
                        <a:pt x="34" y="10"/>
                        <a:pt x="34" y="9"/>
                      </a:cubicBezTo>
                      <a:cubicBezTo>
                        <a:pt x="34" y="7"/>
                        <a:pt x="35" y="9"/>
                        <a:pt x="36" y="8"/>
                      </a:cubicBezTo>
                      <a:cubicBezTo>
                        <a:pt x="37" y="6"/>
                        <a:pt x="36" y="3"/>
                        <a:pt x="36" y="2"/>
                      </a:cubicBezTo>
                      <a:cubicBezTo>
                        <a:pt x="34" y="2"/>
                        <a:pt x="33" y="2"/>
                        <a:pt x="3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59" name="Freeform 647">
                  <a:extLst>
                    <a:ext uri="{FF2B5EF4-FFF2-40B4-BE49-F238E27FC236}">
                      <a16:creationId xmlns:a16="http://schemas.microsoft.com/office/drawing/2014/main" id="{37014CF6-1EF0-B749-A2FB-E51885A7B8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21837" y="6656654"/>
                  <a:ext cx="531847" cy="516057"/>
                </a:xfrm>
                <a:custGeom>
                  <a:avLst/>
                  <a:gdLst>
                    <a:gd name="T0" fmla="*/ 37 w 57"/>
                    <a:gd name="T1" fmla="*/ 10 h 55"/>
                    <a:gd name="T2" fmla="*/ 41 w 57"/>
                    <a:gd name="T3" fmla="*/ 9 h 55"/>
                    <a:gd name="T4" fmla="*/ 43 w 57"/>
                    <a:gd name="T5" fmla="*/ 6 h 55"/>
                    <a:gd name="T6" fmla="*/ 45 w 57"/>
                    <a:gd name="T7" fmla="*/ 4 h 55"/>
                    <a:gd name="T8" fmla="*/ 45 w 57"/>
                    <a:gd name="T9" fmla="*/ 1 h 55"/>
                    <a:gd name="T10" fmla="*/ 41 w 57"/>
                    <a:gd name="T11" fmla="*/ 2 h 55"/>
                    <a:gd name="T12" fmla="*/ 36 w 57"/>
                    <a:gd name="T13" fmla="*/ 4 h 55"/>
                    <a:gd name="T14" fmla="*/ 27 w 57"/>
                    <a:gd name="T15" fmla="*/ 1 h 55"/>
                    <a:gd name="T16" fmla="*/ 22 w 57"/>
                    <a:gd name="T17" fmla="*/ 1 h 55"/>
                    <a:gd name="T18" fmla="*/ 19 w 57"/>
                    <a:gd name="T19" fmla="*/ 1 h 55"/>
                    <a:gd name="T20" fmla="*/ 18 w 57"/>
                    <a:gd name="T21" fmla="*/ 3 h 55"/>
                    <a:gd name="T22" fmla="*/ 17 w 57"/>
                    <a:gd name="T23" fmla="*/ 4 h 55"/>
                    <a:gd name="T24" fmla="*/ 15 w 57"/>
                    <a:gd name="T25" fmla="*/ 5 h 55"/>
                    <a:gd name="T26" fmla="*/ 13 w 57"/>
                    <a:gd name="T27" fmla="*/ 5 h 55"/>
                    <a:gd name="T28" fmla="*/ 12 w 57"/>
                    <a:gd name="T29" fmla="*/ 4 h 55"/>
                    <a:gd name="T30" fmla="*/ 11 w 57"/>
                    <a:gd name="T31" fmla="*/ 8 h 55"/>
                    <a:gd name="T32" fmla="*/ 9 w 57"/>
                    <a:gd name="T33" fmla="*/ 5 h 55"/>
                    <a:gd name="T34" fmla="*/ 5 w 57"/>
                    <a:gd name="T35" fmla="*/ 7 h 55"/>
                    <a:gd name="T36" fmla="*/ 0 w 57"/>
                    <a:gd name="T37" fmla="*/ 7 h 55"/>
                    <a:gd name="T38" fmla="*/ 1 w 57"/>
                    <a:gd name="T39" fmla="*/ 10 h 55"/>
                    <a:gd name="T40" fmla="*/ 0 w 57"/>
                    <a:gd name="T41" fmla="*/ 14 h 55"/>
                    <a:gd name="T42" fmla="*/ 2 w 57"/>
                    <a:gd name="T43" fmla="*/ 18 h 55"/>
                    <a:gd name="T44" fmla="*/ 4 w 57"/>
                    <a:gd name="T45" fmla="*/ 21 h 55"/>
                    <a:gd name="T46" fmla="*/ 12 w 57"/>
                    <a:gd name="T47" fmla="*/ 17 h 55"/>
                    <a:gd name="T48" fmla="*/ 15 w 57"/>
                    <a:gd name="T49" fmla="*/ 19 h 55"/>
                    <a:gd name="T50" fmla="*/ 17 w 57"/>
                    <a:gd name="T51" fmla="*/ 22 h 55"/>
                    <a:gd name="T52" fmla="*/ 18 w 57"/>
                    <a:gd name="T53" fmla="*/ 25 h 55"/>
                    <a:gd name="T54" fmla="*/ 21 w 57"/>
                    <a:gd name="T55" fmla="*/ 28 h 55"/>
                    <a:gd name="T56" fmla="*/ 28 w 57"/>
                    <a:gd name="T57" fmla="*/ 33 h 55"/>
                    <a:gd name="T58" fmla="*/ 33 w 57"/>
                    <a:gd name="T59" fmla="*/ 36 h 55"/>
                    <a:gd name="T60" fmla="*/ 42 w 57"/>
                    <a:gd name="T61" fmla="*/ 42 h 55"/>
                    <a:gd name="T62" fmla="*/ 45 w 57"/>
                    <a:gd name="T63" fmla="*/ 48 h 55"/>
                    <a:gd name="T64" fmla="*/ 43 w 57"/>
                    <a:gd name="T65" fmla="*/ 55 h 55"/>
                    <a:gd name="T66" fmla="*/ 49 w 57"/>
                    <a:gd name="T67" fmla="*/ 48 h 55"/>
                    <a:gd name="T68" fmla="*/ 47 w 57"/>
                    <a:gd name="T69" fmla="*/ 45 h 55"/>
                    <a:gd name="T70" fmla="*/ 50 w 57"/>
                    <a:gd name="T71" fmla="*/ 40 h 55"/>
                    <a:gd name="T72" fmla="*/ 53 w 57"/>
                    <a:gd name="T73" fmla="*/ 41 h 55"/>
                    <a:gd name="T74" fmla="*/ 55 w 57"/>
                    <a:gd name="T75" fmla="*/ 44 h 55"/>
                    <a:gd name="T76" fmla="*/ 53 w 57"/>
                    <a:gd name="T77" fmla="*/ 39 h 55"/>
                    <a:gd name="T78" fmla="*/ 44 w 57"/>
                    <a:gd name="T79" fmla="*/ 35 h 55"/>
                    <a:gd name="T80" fmla="*/ 44 w 57"/>
                    <a:gd name="T81" fmla="*/ 32 h 55"/>
                    <a:gd name="T82" fmla="*/ 39 w 57"/>
                    <a:gd name="T83" fmla="*/ 31 h 55"/>
                    <a:gd name="T84" fmla="*/ 35 w 57"/>
                    <a:gd name="T85" fmla="*/ 26 h 55"/>
                    <a:gd name="T86" fmla="*/ 32 w 57"/>
                    <a:gd name="T87" fmla="*/ 21 h 55"/>
                    <a:gd name="T88" fmla="*/ 27 w 57"/>
                    <a:gd name="T89" fmla="*/ 17 h 55"/>
                    <a:gd name="T90" fmla="*/ 27 w 57"/>
                    <a:gd name="T91" fmla="*/ 15 h 55"/>
                    <a:gd name="T92" fmla="*/ 28 w 57"/>
                    <a:gd name="T93" fmla="*/ 12 h 55"/>
                    <a:gd name="T94" fmla="*/ 30 w 57"/>
                    <a:gd name="T95" fmla="*/ 9 h 55"/>
                    <a:gd name="T96" fmla="*/ 32 w 57"/>
                    <a:gd name="T97" fmla="*/ 8 h 55"/>
                    <a:gd name="T98" fmla="*/ 34 w 57"/>
                    <a:gd name="T99" fmla="*/ 10 h 55"/>
                    <a:gd name="T100" fmla="*/ 37 w 57"/>
                    <a:gd name="T101" fmla="*/ 10 h 55"/>
                    <a:gd name="T102" fmla="*/ 37 w 57"/>
                    <a:gd name="T103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7" h="55">
                      <a:moveTo>
                        <a:pt x="37" y="10"/>
                      </a:moveTo>
                      <a:cubicBezTo>
                        <a:pt x="38" y="9"/>
                        <a:pt x="40" y="10"/>
                        <a:pt x="41" y="9"/>
                      </a:cubicBezTo>
                      <a:cubicBezTo>
                        <a:pt x="43" y="8"/>
                        <a:pt x="42" y="7"/>
                        <a:pt x="43" y="6"/>
                      </a:cubicBezTo>
                      <a:cubicBezTo>
                        <a:pt x="43" y="5"/>
                        <a:pt x="44" y="4"/>
                        <a:pt x="45" y="4"/>
                      </a:cubicBezTo>
                      <a:cubicBezTo>
                        <a:pt x="46" y="3"/>
                        <a:pt x="45" y="3"/>
                        <a:pt x="45" y="1"/>
                      </a:cubicBezTo>
                      <a:cubicBezTo>
                        <a:pt x="44" y="2"/>
                        <a:pt x="43" y="2"/>
                        <a:pt x="41" y="2"/>
                      </a:cubicBezTo>
                      <a:cubicBezTo>
                        <a:pt x="39" y="2"/>
                        <a:pt x="37" y="5"/>
                        <a:pt x="36" y="4"/>
                      </a:cubicBezTo>
                      <a:cubicBezTo>
                        <a:pt x="33" y="3"/>
                        <a:pt x="28" y="4"/>
                        <a:pt x="27" y="1"/>
                      </a:cubicBezTo>
                      <a:cubicBezTo>
                        <a:pt x="26" y="0"/>
                        <a:pt x="23" y="1"/>
                        <a:pt x="22" y="1"/>
                      </a:cubicBezTo>
                      <a:cubicBezTo>
                        <a:pt x="20" y="3"/>
                        <a:pt x="20" y="1"/>
                        <a:pt x="19" y="1"/>
                      </a:cubicBezTo>
                      <a:cubicBezTo>
                        <a:pt x="18" y="1"/>
                        <a:pt x="18" y="3"/>
                        <a:pt x="18" y="3"/>
                      </a:cubicBezTo>
                      <a:cubicBezTo>
                        <a:pt x="18" y="3"/>
                        <a:pt x="17" y="4"/>
                        <a:pt x="17" y="4"/>
                      </a:cubicBezTo>
                      <a:cubicBezTo>
                        <a:pt x="17" y="5"/>
                        <a:pt x="16" y="5"/>
                        <a:pt x="15" y="5"/>
                      </a:cubicBezTo>
                      <a:cubicBezTo>
                        <a:pt x="15" y="5"/>
                        <a:pt x="14" y="5"/>
                        <a:pt x="13" y="5"/>
                      </a:cubicBezTo>
                      <a:cubicBezTo>
                        <a:pt x="13" y="5"/>
                        <a:pt x="13" y="5"/>
                        <a:pt x="12" y="4"/>
                      </a:cubicBezTo>
                      <a:cubicBezTo>
                        <a:pt x="12" y="4"/>
                        <a:pt x="11" y="7"/>
                        <a:pt x="11" y="8"/>
                      </a:cubicBezTo>
                      <a:cubicBezTo>
                        <a:pt x="11" y="9"/>
                        <a:pt x="9" y="6"/>
                        <a:pt x="9" y="5"/>
                      </a:cubicBezTo>
                      <a:cubicBezTo>
                        <a:pt x="7" y="4"/>
                        <a:pt x="6" y="7"/>
                        <a:pt x="5" y="7"/>
                      </a:cubicBezTo>
                      <a:cubicBezTo>
                        <a:pt x="3" y="7"/>
                        <a:pt x="1" y="7"/>
                        <a:pt x="0" y="7"/>
                      </a:cubicBezTo>
                      <a:cubicBezTo>
                        <a:pt x="0" y="8"/>
                        <a:pt x="1" y="9"/>
                        <a:pt x="1" y="10"/>
                      </a:cubicBezTo>
                      <a:cubicBezTo>
                        <a:pt x="1" y="12"/>
                        <a:pt x="0" y="12"/>
                        <a:pt x="0" y="14"/>
                      </a:cubicBezTo>
                      <a:cubicBezTo>
                        <a:pt x="0" y="15"/>
                        <a:pt x="0" y="18"/>
                        <a:pt x="2" y="18"/>
                      </a:cubicBezTo>
                      <a:cubicBezTo>
                        <a:pt x="3" y="19"/>
                        <a:pt x="4" y="18"/>
                        <a:pt x="4" y="21"/>
                      </a:cubicBezTo>
                      <a:cubicBezTo>
                        <a:pt x="6" y="20"/>
                        <a:pt x="10" y="16"/>
                        <a:pt x="12" y="17"/>
                      </a:cubicBezTo>
                      <a:cubicBezTo>
                        <a:pt x="13" y="18"/>
                        <a:pt x="14" y="19"/>
                        <a:pt x="15" y="19"/>
                      </a:cubicBezTo>
                      <a:cubicBezTo>
                        <a:pt x="16" y="19"/>
                        <a:pt x="17" y="21"/>
                        <a:pt x="17" y="22"/>
                      </a:cubicBezTo>
                      <a:cubicBezTo>
                        <a:pt x="18" y="23"/>
                        <a:pt x="18" y="24"/>
                        <a:pt x="18" y="25"/>
                      </a:cubicBezTo>
                      <a:cubicBezTo>
                        <a:pt x="19" y="26"/>
                        <a:pt x="20" y="27"/>
                        <a:pt x="21" y="28"/>
                      </a:cubicBezTo>
                      <a:cubicBezTo>
                        <a:pt x="23" y="29"/>
                        <a:pt x="25" y="31"/>
                        <a:pt x="28" y="33"/>
                      </a:cubicBezTo>
                      <a:cubicBezTo>
                        <a:pt x="30" y="35"/>
                        <a:pt x="31" y="35"/>
                        <a:pt x="33" y="36"/>
                      </a:cubicBezTo>
                      <a:cubicBezTo>
                        <a:pt x="36" y="38"/>
                        <a:pt x="38" y="41"/>
                        <a:pt x="42" y="42"/>
                      </a:cubicBezTo>
                      <a:cubicBezTo>
                        <a:pt x="44" y="43"/>
                        <a:pt x="44" y="46"/>
                        <a:pt x="45" y="48"/>
                      </a:cubicBezTo>
                      <a:cubicBezTo>
                        <a:pt x="45" y="50"/>
                        <a:pt x="42" y="52"/>
                        <a:pt x="43" y="55"/>
                      </a:cubicBezTo>
                      <a:cubicBezTo>
                        <a:pt x="43" y="54"/>
                        <a:pt x="49" y="49"/>
                        <a:pt x="49" y="48"/>
                      </a:cubicBezTo>
                      <a:cubicBezTo>
                        <a:pt x="50" y="47"/>
                        <a:pt x="47" y="45"/>
                        <a:pt x="47" y="45"/>
                      </a:cubicBezTo>
                      <a:cubicBezTo>
                        <a:pt x="45" y="43"/>
                        <a:pt x="49" y="39"/>
                        <a:pt x="50" y="40"/>
                      </a:cubicBezTo>
                      <a:cubicBezTo>
                        <a:pt x="51" y="41"/>
                        <a:pt x="52" y="41"/>
                        <a:pt x="53" y="41"/>
                      </a:cubicBezTo>
                      <a:cubicBezTo>
                        <a:pt x="54" y="42"/>
                        <a:pt x="54" y="43"/>
                        <a:pt x="55" y="44"/>
                      </a:cubicBezTo>
                      <a:cubicBezTo>
                        <a:pt x="57" y="44"/>
                        <a:pt x="54" y="40"/>
                        <a:pt x="53" y="39"/>
                      </a:cubicBezTo>
                      <a:cubicBezTo>
                        <a:pt x="51" y="37"/>
                        <a:pt x="47" y="37"/>
                        <a:pt x="44" y="35"/>
                      </a:cubicBezTo>
                      <a:cubicBezTo>
                        <a:pt x="43" y="34"/>
                        <a:pt x="46" y="32"/>
                        <a:pt x="44" y="32"/>
                      </a:cubicBezTo>
                      <a:cubicBezTo>
                        <a:pt x="43" y="31"/>
                        <a:pt x="41" y="32"/>
                        <a:pt x="39" y="31"/>
                      </a:cubicBezTo>
                      <a:cubicBezTo>
                        <a:pt x="37" y="30"/>
                        <a:pt x="36" y="28"/>
                        <a:pt x="35" y="26"/>
                      </a:cubicBezTo>
                      <a:cubicBezTo>
                        <a:pt x="34" y="24"/>
                        <a:pt x="34" y="22"/>
                        <a:pt x="32" y="21"/>
                      </a:cubicBezTo>
                      <a:cubicBezTo>
                        <a:pt x="31" y="20"/>
                        <a:pt x="27" y="19"/>
                        <a:pt x="27" y="17"/>
                      </a:cubicBezTo>
                      <a:cubicBezTo>
                        <a:pt x="27" y="16"/>
                        <a:pt x="27" y="15"/>
                        <a:pt x="27" y="15"/>
                      </a:cubicBezTo>
                      <a:cubicBezTo>
                        <a:pt x="28" y="13"/>
                        <a:pt x="28" y="13"/>
                        <a:pt x="28" y="12"/>
                      </a:cubicBezTo>
                      <a:cubicBezTo>
                        <a:pt x="27" y="9"/>
                        <a:pt x="30" y="10"/>
                        <a:pt x="30" y="9"/>
                      </a:cubicBezTo>
                      <a:cubicBezTo>
                        <a:pt x="31" y="8"/>
                        <a:pt x="32" y="8"/>
                        <a:pt x="32" y="8"/>
                      </a:cubicBezTo>
                      <a:cubicBezTo>
                        <a:pt x="34" y="8"/>
                        <a:pt x="34" y="9"/>
                        <a:pt x="34" y="10"/>
                      </a:cubicBezTo>
                      <a:cubicBezTo>
                        <a:pt x="35" y="10"/>
                        <a:pt x="36" y="10"/>
                        <a:pt x="37" y="10"/>
                      </a:cubicBezTo>
                      <a:cubicBezTo>
                        <a:pt x="37" y="9"/>
                        <a:pt x="36" y="10"/>
                        <a:pt x="37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0" name="Freeform 648">
                  <a:extLst>
                    <a:ext uri="{FF2B5EF4-FFF2-40B4-BE49-F238E27FC236}">
                      <a16:creationId xmlns:a16="http://schemas.microsoft.com/office/drawing/2014/main" id="{6A83378C-BF87-5946-910C-A296DC128F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30754" y="6685324"/>
                  <a:ext cx="251592" cy="235731"/>
                </a:xfrm>
                <a:custGeom>
                  <a:avLst/>
                  <a:gdLst>
                    <a:gd name="T0" fmla="*/ 12 w 27"/>
                    <a:gd name="T1" fmla="*/ 10 h 25"/>
                    <a:gd name="T2" fmla="*/ 21 w 27"/>
                    <a:gd name="T3" fmla="*/ 9 h 25"/>
                    <a:gd name="T4" fmla="*/ 27 w 27"/>
                    <a:gd name="T5" fmla="*/ 11 h 25"/>
                    <a:gd name="T6" fmla="*/ 25 w 27"/>
                    <a:gd name="T7" fmla="*/ 4 h 25"/>
                    <a:gd name="T8" fmla="*/ 17 w 27"/>
                    <a:gd name="T9" fmla="*/ 3 h 25"/>
                    <a:gd name="T10" fmla="*/ 13 w 27"/>
                    <a:gd name="T11" fmla="*/ 0 h 25"/>
                    <a:gd name="T12" fmla="*/ 11 w 27"/>
                    <a:gd name="T13" fmla="*/ 2 h 25"/>
                    <a:gd name="T14" fmla="*/ 6 w 27"/>
                    <a:gd name="T15" fmla="*/ 7 h 25"/>
                    <a:gd name="T16" fmla="*/ 1 w 27"/>
                    <a:gd name="T17" fmla="*/ 7 h 25"/>
                    <a:gd name="T18" fmla="*/ 1 w 27"/>
                    <a:gd name="T19" fmla="*/ 11 h 25"/>
                    <a:gd name="T20" fmla="*/ 3 w 27"/>
                    <a:gd name="T21" fmla="*/ 10 h 25"/>
                    <a:gd name="T22" fmla="*/ 4 w 27"/>
                    <a:gd name="T23" fmla="*/ 13 h 25"/>
                    <a:gd name="T24" fmla="*/ 6 w 27"/>
                    <a:gd name="T25" fmla="*/ 10 h 25"/>
                    <a:gd name="T26" fmla="*/ 11 w 27"/>
                    <a:gd name="T27" fmla="*/ 17 h 25"/>
                    <a:gd name="T28" fmla="*/ 23 w 27"/>
                    <a:gd name="T29" fmla="*/ 25 h 25"/>
                    <a:gd name="T30" fmla="*/ 21 w 27"/>
                    <a:gd name="T31" fmla="*/ 22 h 25"/>
                    <a:gd name="T32" fmla="*/ 16 w 27"/>
                    <a:gd name="T33" fmla="*/ 19 h 25"/>
                    <a:gd name="T34" fmla="*/ 12 w 27"/>
                    <a:gd name="T35" fmla="*/ 1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7" h="25">
                      <a:moveTo>
                        <a:pt x="12" y="10"/>
                      </a:moveTo>
                      <a:cubicBezTo>
                        <a:pt x="15" y="10"/>
                        <a:pt x="18" y="8"/>
                        <a:pt x="21" y="9"/>
                      </a:cubicBezTo>
                      <a:cubicBezTo>
                        <a:pt x="23" y="9"/>
                        <a:pt x="25" y="10"/>
                        <a:pt x="27" y="11"/>
                      </a:cubicBezTo>
                      <a:cubicBezTo>
                        <a:pt x="26" y="9"/>
                        <a:pt x="26" y="7"/>
                        <a:pt x="25" y="4"/>
                      </a:cubicBezTo>
                      <a:cubicBezTo>
                        <a:pt x="22" y="6"/>
                        <a:pt x="19" y="4"/>
                        <a:pt x="17" y="3"/>
                      </a:cubicBezTo>
                      <a:cubicBezTo>
                        <a:pt x="15" y="2"/>
                        <a:pt x="14" y="2"/>
                        <a:pt x="13" y="0"/>
                      </a:cubicBezTo>
                      <a:cubicBezTo>
                        <a:pt x="13" y="0"/>
                        <a:pt x="11" y="1"/>
                        <a:pt x="11" y="2"/>
                      </a:cubicBezTo>
                      <a:cubicBezTo>
                        <a:pt x="9" y="3"/>
                        <a:pt x="10" y="8"/>
                        <a:pt x="6" y="7"/>
                      </a:cubicBezTo>
                      <a:cubicBezTo>
                        <a:pt x="4" y="6"/>
                        <a:pt x="2" y="7"/>
                        <a:pt x="1" y="7"/>
                      </a:cubicBezTo>
                      <a:cubicBezTo>
                        <a:pt x="0" y="8"/>
                        <a:pt x="1" y="11"/>
                        <a:pt x="1" y="11"/>
                      </a:cubicBezTo>
                      <a:cubicBezTo>
                        <a:pt x="1" y="11"/>
                        <a:pt x="3" y="10"/>
                        <a:pt x="3" y="10"/>
                      </a:cubicBezTo>
                      <a:cubicBezTo>
                        <a:pt x="4" y="10"/>
                        <a:pt x="4" y="12"/>
                        <a:pt x="4" y="13"/>
                      </a:cubicBezTo>
                      <a:cubicBezTo>
                        <a:pt x="4" y="11"/>
                        <a:pt x="5" y="8"/>
                        <a:pt x="6" y="10"/>
                      </a:cubicBezTo>
                      <a:cubicBezTo>
                        <a:pt x="7" y="13"/>
                        <a:pt x="9" y="15"/>
                        <a:pt x="11" y="17"/>
                      </a:cubicBezTo>
                      <a:cubicBezTo>
                        <a:pt x="14" y="20"/>
                        <a:pt x="19" y="22"/>
                        <a:pt x="23" y="25"/>
                      </a:cubicBezTo>
                      <a:cubicBezTo>
                        <a:pt x="23" y="23"/>
                        <a:pt x="23" y="23"/>
                        <a:pt x="21" y="22"/>
                      </a:cubicBezTo>
                      <a:cubicBezTo>
                        <a:pt x="19" y="21"/>
                        <a:pt x="17" y="20"/>
                        <a:pt x="16" y="19"/>
                      </a:cubicBezTo>
                      <a:cubicBezTo>
                        <a:pt x="14" y="17"/>
                        <a:pt x="9" y="10"/>
                        <a:pt x="12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1" name="Freeform 649">
                  <a:extLst>
                    <a:ext uri="{FF2B5EF4-FFF2-40B4-BE49-F238E27FC236}">
                      <a16:creationId xmlns:a16="http://schemas.microsoft.com/office/drawing/2014/main" id="{44223657-C889-A843-AFE4-994776359B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70881" y="6414553"/>
                  <a:ext cx="617834" cy="531986"/>
                </a:xfrm>
                <a:custGeom>
                  <a:avLst/>
                  <a:gdLst>
                    <a:gd name="T0" fmla="*/ 59 w 66"/>
                    <a:gd name="T1" fmla="*/ 31 h 57"/>
                    <a:gd name="T2" fmla="*/ 56 w 66"/>
                    <a:gd name="T3" fmla="*/ 30 h 57"/>
                    <a:gd name="T4" fmla="*/ 60 w 66"/>
                    <a:gd name="T5" fmla="*/ 24 h 57"/>
                    <a:gd name="T6" fmla="*/ 63 w 66"/>
                    <a:gd name="T7" fmla="*/ 23 h 57"/>
                    <a:gd name="T8" fmla="*/ 65 w 66"/>
                    <a:gd name="T9" fmla="*/ 15 h 57"/>
                    <a:gd name="T10" fmla="*/ 60 w 66"/>
                    <a:gd name="T11" fmla="*/ 13 h 57"/>
                    <a:gd name="T12" fmla="*/ 57 w 66"/>
                    <a:gd name="T13" fmla="*/ 11 h 57"/>
                    <a:gd name="T14" fmla="*/ 55 w 66"/>
                    <a:gd name="T15" fmla="*/ 11 h 57"/>
                    <a:gd name="T16" fmla="*/ 48 w 66"/>
                    <a:gd name="T17" fmla="*/ 7 h 57"/>
                    <a:gd name="T18" fmla="*/ 43 w 66"/>
                    <a:gd name="T19" fmla="*/ 5 h 57"/>
                    <a:gd name="T20" fmla="*/ 38 w 66"/>
                    <a:gd name="T21" fmla="*/ 1 h 57"/>
                    <a:gd name="T22" fmla="*/ 34 w 66"/>
                    <a:gd name="T23" fmla="*/ 1 h 57"/>
                    <a:gd name="T24" fmla="*/ 33 w 66"/>
                    <a:gd name="T25" fmla="*/ 5 h 57"/>
                    <a:gd name="T26" fmla="*/ 30 w 66"/>
                    <a:gd name="T27" fmla="*/ 8 h 57"/>
                    <a:gd name="T28" fmla="*/ 26 w 66"/>
                    <a:gd name="T29" fmla="*/ 10 h 57"/>
                    <a:gd name="T30" fmla="*/ 24 w 66"/>
                    <a:gd name="T31" fmla="*/ 12 h 57"/>
                    <a:gd name="T32" fmla="*/ 20 w 66"/>
                    <a:gd name="T33" fmla="*/ 11 h 57"/>
                    <a:gd name="T34" fmla="*/ 16 w 66"/>
                    <a:gd name="T35" fmla="*/ 10 h 57"/>
                    <a:gd name="T36" fmla="*/ 16 w 66"/>
                    <a:gd name="T37" fmla="*/ 16 h 57"/>
                    <a:gd name="T38" fmla="*/ 9 w 66"/>
                    <a:gd name="T39" fmla="*/ 15 h 57"/>
                    <a:gd name="T40" fmla="*/ 1 w 66"/>
                    <a:gd name="T41" fmla="*/ 17 h 57"/>
                    <a:gd name="T42" fmla="*/ 2 w 66"/>
                    <a:gd name="T43" fmla="*/ 19 h 57"/>
                    <a:gd name="T44" fmla="*/ 4 w 66"/>
                    <a:gd name="T45" fmla="*/ 21 h 57"/>
                    <a:gd name="T46" fmla="*/ 15 w 66"/>
                    <a:gd name="T47" fmla="*/ 25 h 57"/>
                    <a:gd name="T48" fmla="*/ 14 w 66"/>
                    <a:gd name="T49" fmla="*/ 28 h 57"/>
                    <a:gd name="T50" fmla="*/ 19 w 66"/>
                    <a:gd name="T51" fmla="*/ 31 h 57"/>
                    <a:gd name="T52" fmla="*/ 20 w 66"/>
                    <a:gd name="T53" fmla="*/ 35 h 57"/>
                    <a:gd name="T54" fmla="*/ 22 w 66"/>
                    <a:gd name="T55" fmla="*/ 38 h 57"/>
                    <a:gd name="T56" fmla="*/ 19 w 66"/>
                    <a:gd name="T57" fmla="*/ 36 h 57"/>
                    <a:gd name="T58" fmla="*/ 16 w 66"/>
                    <a:gd name="T59" fmla="*/ 49 h 57"/>
                    <a:gd name="T60" fmla="*/ 27 w 66"/>
                    <a:gd name="T61" fmla="*/ 53 h 57"/>
                    <a:gd name="T62" fmla="*/ 30 w 66"/>
                    <a:gd name="T63" fmla="*/ 53 h 57"/>
                    <a:gd name="T64" fmla="*/ 33 w 66"/>
                    <a:gd name="T65" fmla="*/ 55 h 57"/>
                    <a:gd name="T66" fmla="*/ 40 w 66"/>
                    <a:gd name="T67" fmla="*/ 54 h 57"/>
                    <a:gd name="T68" fmla="*/ 47 w 66"/>
                    <a:gd name="T69" fmla="*/ 48 h 57"/>
                    <a:gd name="T70" fmla="*/ 57 w 66"/>
                    <a:gd name="T71" fmla="*/ 50 h 57"/>
                    <a:gd name="T72" fmla="*/ 62 w 66"/>
                    <a:gd name="T73" fmla="*/ 47 h 57"/>
                    <a:gd name="T74" fmla="*/ 62 w 66"/>
                    <a:gd name="T75" fmla="*/ 45 h 57"/>
                    <a:gd name="T76" fmla="*/ 59 w 66"/>
                    <a:gd name="T77" fmla="*/ 38 h 57"/>
                    <a:gd name="T78" fmla="*/ 59 w 66"/>
                    <a:gd name="T79" fmla="*/ 34 h 57"/>
                    <a:gd name="T80" fmla="*/ 59 w 66"/>
                    <a:gd name="T81" fmla="*/ 31 h 57"/>
                    <a:gd name="T82" fmla="*/ 59 w 66"/>
                    <a:gd name="T83" fmla="*/ 31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6" h="57">
                      <a:moveTo>
                        <a:pt x="59" y="31"/>
                      </a:moveTo>
                      <a:cubicBezTo>
                        <a:pt x="58" y="29"/>
                        <a:pt x="55" y="33"/>
                        <a:pt x="56" y="30"/>
                      </a:cubicBezTo>
                      <a:cubicBezTo>
                        <a:pt x="56" y="29"/>
                        <a:pt x="59" y="24"/>
                        <a:pt x="60" y="24"/>
                      </a:cubicBezTo>
                      <a:cubicBezTo>
                        <a:pt x="61" y="23"/>
                        <a:pt x="62" y="25"/>
                        <a:pt x="63" y="23"/>
                      </a:cubicBezTo>
                      <a:cubicBezTo>
                        <a:pt x="64" y="20"/>
                        <a:pt x="63" y="18"/>
                        <a:pt x="65" y="15"/>
                      </a:cubicBezTo>
                      <a:cubicBezTo>
                        <a:pt x="66" y="13"/>
                        <a:pt x="61" y="13"/>
                        <a:pt x="60" y="13"/>
                      </a:cubicBezTo>
                      <a:cubicBezTo>
                        <a:pt x="58" y="13"/>
                        <a:pt x="57" y="12"/>
                        <a:pt x="57" y="11"/>
                      </a:cubicBezTo>
                      <a:cubicBezTo>
                        <a:pt x="56" y="11"/>
                        <a:pt x="55" y="11"/>
                        <a:pt x="55" y="11"/>
                      </a:cubicBezTo>
                      <a:cubicBezTo>
                        <a:pt x="53" y="11"/>
                        <a:pt x="48" y="9"/>
                        <a:pt x="48" y="7"/>
                      </a:cubicBezTo>
                      <a:cubicBezTo>
                        <a:pt x="47" y="10"/>
                        <a:pt x="44" y="5"/>
                        <a:pt x="43" y="5"/>
                      </a:cubicBezTo>
                      <a:cubicBezTo>
                        <a:pt x="41" y="4"/>
                        <a:pt x="39" y="3"/>
                        <a:pt x="38" y="1"/>
                      </a:cubicBezTo>
                      <a:cubicBezTo>
                        <a:pt x="37" y="0"/>
                        <a:pt x="35" y="0"/>
                        <a:pt x="34" y="1"/>
                      </a:cubicBezTo>
                      <a:cubicBezTo>
                        <a:pt x="33" y="2"/>
                        <a:pt x="32" y="4"/>
                        <a:pt x="33" y="5"/>
                      </a:cubicBezTo>
                      <a:cubicBezTo>
                        <a:pt x="33" y="6"/>
                        <a:pt x="31" y="7"/>
                        <a:pt x="30" y="8"/>
                      </a:cubicBezTo>
                      <a:cubicBezTo>
                        <a:pt x="29" y="8"/>
                        <a:pt x="27" y="8"/>
                        <a:pt x="26" y="10"/>
                      </a:cubicBezTo>
                      <a:cubicBezTo>
                        <a:pt x="26" y="11"/>
                        <a:pt x="25" y="12"/>
                        <a:pt x="24" y="12"/>
                      </a:cubicBezTo>
                      <a:cubicBezTo>
                        <a:pt x="22" y="12"/>
                        <a:pt x="21" y="12"/>
                        <a:pt x="20" y="11"/>
                      </a:cubicBezTo>
                      <a:cubicBezTo>
                        <a:pt x="18" y="11"/>
                        <a:pt x="18" y="10"/>
                        <a:pt x="16" y="10"/>
                      </a:cubicBezTo>
                      <a:cubicBezTo>
                        <a:pt x="14" y="9"/>
                        <a:pt x="20" y="16"/>
                        <a:pt x="16" y="16"/>
                      </a:cubicBezTo>
                      <a:cubicBezTo>
                        <a:pt x="13" y="16"/>
                        <a:pt x="11" y="17"/>
                        <a:pt x="9" y="15"/>
                      </a:cubicBezTo>
                      <a:cubicBezTo>
                        <a:pt x="8" y="14"/>
                        <a:pt x="1" y="16"/>
                        <a:pt x="1" y="17"/>
                      </a:cubicBezTo>
                      <a:cubicBezTo>
                        <a:pt x="1" y="18"/>
                        <a:pt x="4" y="18"/>
                        <a:pt x="2" y="19"/>
                      </a:cubicBezTo>
                      <a:cubicBezTo>
                        <a:pt x="0" y="20"/>
                        <a:pt x="3" y="21"/>
                        <a:pt x="4" y="21"/>
                      </a:cubicBezTo>
                      <a:cubicBezTo>
                        <a:pt x="6" y="22"/>
                        <a:pt x="15" y="23"/>
                        <a:pt x="15" y="25"/>
                      </a:cubicBezTo>
                      <a:cubicBezTo>
                        <a:pt x="15" y="26"/>
                        <a:pt x="13" y="26"/>
                        <a:pt x="14" y="28"/>
                      </a:cubicBezTo>
                      <a:cubicBezTo>
                        <a:pt x="16" y="30"/>
                        <a:pt x="17" y="30"/>
                        <a:pt x="19" y="31"/>
                      </a:cubicBezTo>
                      <a:cubicBezTo>
                        <a:pt x="21" y="32"/>
                        <a:pt x="18" y="34"/>
                        <a:pt x="20" y="35"/>
                      </a:cubicBezTo>
                      <a:cubicBezTo>
                        <a:pt x="20" y="35"/>
                        <a:pt x="22" y="38"/>
                        <a:pt x="22" y="38"/>
                      </a:cubicBezTo>
                      <a:cubicBezTo>
                        <a:pt x="21" y="39"/>
                        <a:pt x="20" y="36"/>
                        <a:pt x="19" y="36"/>
                      </a:cubicBezTo>
                      <a:cubicBezTo>
                        <a:pt x="18" y="36"/>
                        <a:pt x="19" y="48"/>
                        <a:pt x="16" y="49"/>
                      </a:cubicBezTo>
                      <a:cubicBezTo>
                        <a:pt x="19" y="51"/>
                        <a:pt x="23" y="54"/>
                        <a:pt x="27" y="53"/>
                      </a:cubicBezTo>
                      <a:cubicBezTo>
                        <a:pt x="28" y="53"/>
                        <a:pt x="29" y="52"/>
                        <a:pt x="30" y="53"/>
                      </a:cubicBezTo>
                      <a:cubicBezTo>
                        <a:pt x="31" y="53"/>
                        <a:pt x="32" y="54"/>
                        <a:pt x="33" y="55"/>
                      </a:cubicBezTo>
                      <a:cubicBezTo>
                        <a:pt x="35" y="56"/>
                        <a:pt x="41" y="57"/>
                        <a:pt x="40" y="54"/>
                      </a:cubicBezTo>
                      <a:cubicBezTo>
                        <a:pt x="39" y="49"/>
                        <a:pt x="44" y="47"/>
                        <a:pt x="47" y="48"/>
                      </a:cubicBezTo>
                      <a:cubicBezTo>
                        <a:pt x="51" y="49"/>
                        <a:pt x="53" y="52"/>
                        <a:pt x="57" y="50"/>
                      </a:cubicBezTo>
                      <a:cubicBezTo>
                        <a:pt x="59" y="49"/>
                        <a:pt x="60" y="48"/>
                        <a:pt x="62" y="47"/>
                      </a:cubicBezTo>
                      <a:cubicBezTo>
                        <a:pt x="62" y="47"/>
                        <a:pt x="64" y="45"/>
                        <a:pt x="62" y="45"/>
                      </a:cubicBezTo>
                      <a:cubicBezTo>
                        <a:pt x="60" y="44"/>
                        <a:pt x="58" y="40"/>
                        <a:pt x="59" y="38"/>
                      </a:cubicBezTo>
                      <a:cubicBezTo>
                        <a:pt x="61" y="36"/>
                        <a:pt x="60" y="36"/>
                        <a:pt x="59" y="34"/>
                      </a:cubicBezTo>
                      <a:cubicBezTo>
                        <a:pt x="59" y="33"/>
                        <a:pt x="59" y="32"/>
                        <a:pt x="59" y="31"/>
                      </a:cubicBezTo>
                      <a:cubicBezTo>
                        <a:pt x="58" y="30"/>
                        <a:pt x="59" y="32"/>
                        <a:pt x="59" y="3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2" name="Freeform 650">
                  <a:extLst>
                    <a:ext uri="{FF2B5EF4-FFF2-40B4-BE49-F238E27FC236}">
                      <a16:creationId xmlns:a16="http://schemas.microsoft.com/office/drawing/2014/main" id="{74ADF2AD-8ACB-1149-9DF0-A0E0A69FFD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83619" y="6621615"/>
                  <a:ext cx="207005" cy="140163"/>
                </a:xfrm>
                <a:custGeom>
                  <a:avLst/>
                  <a:gdLst>
                    <a:gd name="T0" fmla="*/ 17 w 22"/>
                    <a:gd name="T1" fmla="*/ 1 h 15"/>
                    <a:gd name="T2" fmla="*/ 9 w 22"/>
                    <a:gd name="T3" fmla="*/ 1 h 15"/>
                    <a:gd name="T4" fmla="*/ 8 w 22"/>
                    <a:gd name="T5" fmla="*/ 2 h 15"/>
                    <a:gd name="T6" fmla="*/ 5 w 22"/>
                    <a:gd name="T7" fmla="*/ 2 h 15"/>
                    <a:gd name="T8" fmla="*/ 3 w 22"/>
                    <a:gd name="T9" fmla="*/ 5 h 15"/>
                    <a:gd name="T10" fmla="*/ 1 w 22"/>
                    <a:gd name="T11" fmla="*/ 9 h 15"/>
                    <a:gd name="T12" fmla="*/ 4 w 22"/>
                    <a:gd name="T13" fmla="*/ 10 h 15"/>
                    <a:gd name="T14" fmla="*/ 7 w 22"/>
                    <a:gd name="T15" fmla="*/ 11 h 15"/>
                    <a:gd name="T16" fmla="*/ 11 w 22"/>
                    <a:gd name="T17" fmla="*/ 10 h 15"/>
                    <a:gd name="T18" fmla="*/ 13 w 22"/>
                    <a:gd name="T19" fmla="*/ 10 h 15"/>
                    <a:gd name="T20" fmla="*/ 16 w 22"/>
                    <a:gd name="T21" fmla="*/ 8 h 15"/>
                    <a:gd name="T22" fmla="*/ 18 w 22"/>
                    <a:gd name="T23" fmla="*/ 9 h 15"/>
                    <a:gd name="T24" fmla="*/ 21 w 22"/>
                    <a:gd name="T25" fmla="*/ 8 h 15"/>
                    <a:gd name="T26" fmla="*/ 22 w 22"/>
                    <a:gd name="T27" fmla="*/ 5 h 15"/>
                    <a:gd name="T28" fmla="*/ 18 w 22"/>
                    <a:gd name="T29" fmla="*/ 4 h 15"/>
                    <a:gd name="T30" fmla="*/ 17 w 22"/>
                    <a:gd name="T31" fmla="*/ 1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2" h="15">
                      <a:moveTo>
                        <a:pt x="17" y="1"/>
                      </a:moveTo>
                      <a:cubicBezTo>
                        <a:pt x="14" y="0"/>
                        <a:pt x="12" y="1"/>
                        <a:pt x="9" y="1"/>
                      </a:cubicBezTo>
                      <a:cubicBezTo>
                        <a:pt x="7" y="1"/>
                        <a:pt x="9" y="1"/>
                        <a:pt x="8" y="2"/>
                      </a:cubicBezTo>
                      <a:cubicBezTo>
                        <a:pt x="7" y="2"/>
                        <a:pt x="5" y="2"/>
                        <a:pt x="5" y="2"/>
                      </a:cubicBezTo>
                      <a:cubicBezTo>
                        <a:pt x="4" y="2"/>
                        <a:pt x="3" y="5"/>
                        <a:pt x="3" y="5"/>
                      </a:cubicBezTo>
                      <a:cubicBezTo>
                        <a:pt x="2" y="6"/>
                        <a:pt x="0" y="10"/>
                        <a:pt x="1" y="9"/>
                      </a:cubicBezTo>
                      <a:cubicBezTo>
                        <a:pt x="3" y="9"/>
                        <a:pt x="3" y="8"/>
                        <a:pt x="4" y="10"/>
                      </a:cubicBezTo>
                      <a:cubicBezTo>
                        <a:pt x="4" y="12"/>
                        <a:pt x="5" y="11"/>
                        <a:pt x="7" y="11"/>
                      </a:cubicBezTo>
                      <a:cubicBezTo>
                        <a:pt x="8" y="11"/>
                        <a:pt x="10" y="11"/>
                        <a:pt x="11" y="10"/>
                      </a:cubicBezTo>
                      <a:cubicBezTo>
                        <a:pt x="12" y="8"/>
                        <a:pt x="13" y="9"/>
                        <a:pt x="13" y="10"/>
                      </a:cubicBezTo>
                      <a:cubicBezTo>
                        <a:pt x="16" y="15"/>
                        <a:pt x="15" y="8"/>
                        <a:pt x="16" y="8"/>
                      </a:cubicBezTo>
                      <a:cubicBezTo>
                        <a:pt x="17" y="8"/>
                        <a:pt x="17" y="9"/>
                        <a:pt x="18" y="9"/>
                      </a:cubicBezTo>
                      <a:cubicBezTo>
                        <a:pt x="19" y="9"/>
                        <a:pt x="20" y="9"/>
                        <a:pt x="21" y="8"/>
                      </a:cubicBezTo>
                      <a:cubicBezTo>
                        <a:pt x="22" y="7"/>
                        <a:pt x="22" y="7"/>
                        <a:pt x="22" y="5"/>
                      </a:cubicBezTo>
                      <a:cubicBezTo>
                        <a:pt x="22" y="5"/>
                        <a:pt x="19" y="4"/>
                        <a:pt x="18" y="4"/>
                      </a:cubicBezTo>
                      <a:cubicBezTo>
                        <a:pt x="17" y="3"/>
                        <a:pt x="17" y="2"/>
                        <a:pt x="1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3" name="Freeform 651">
                  <a:extLst>
                    <a:ext uri="{FF2B5EF4-FFF2-40B4-BE49-F238E27FC236}">
                      <a16:creationId xmlns:a16="http://schemas.microsoft.com/office/drawing/2014/main" id="{E97B8799-8BF5-784A-9D59-8EB4914CCD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8462" y="6395439"/>
                  <a:ext cx="194267" cy="121050"/>
                </a:xfrm>
                <a:custGeom>
                  <a:avLst/>
                  <a:gdLst>
                    <a:gd name="T0" fmla="*/ 19 w 21"/>
                    <a:gd name="T1" fmla="*/ 9 h 13"/>
                    <a:gd name="T2" fmla="*/ 20 w 21"/>
                    <a:gd name="T3" fmla="*/ 6 h 13"/>
                    <a:gd name="T4" fmla="*/ 18 w 21"/>
                    <a:gd name="T5" fmla="*/ 3 h 13"/>
                    <a:gd name="T6" fmla="*/ 13 w 21"/>
                    <a:gd name="T7" fmla="*/ 0 h 13"/>
                    <a:gd name="T8" fmla="*/ 8 w 21"/>
                    <a:gd name="T9" fmla="*/ 1 h 13"/>
                    <a:gd name="T10" fmla="*/ 3 w 21"/>
                    <a:gd name="T11" fmla="*/ 1 h 13"/>
                    <a:gd name="T12" fmla="*/ 5 w 21"/>
                    <a:gd name="T13" fmla="*/ 6 h 13"/>
                    <a:gd name="T14" fmla="*/ 10 w 21"/>
                    <a:gd name="T15" fmla="*/ 9 h 13"/>
                    <a:gd name="T16" fmla="*/ 12 w 21"/>
                    <a:gd name="T17" fmla="*/ 9 h 13"/>
                    <a:gd name="T18" fmla="*/ 18 w 21"/>
                    <a:gd name="T19" fmla="*/ 13 h 13"/>
                    <a:gd name="T20" fmla="*/ 19 w 21"/>
                    <a:gd name="T21" fmla="*/ 9 h 13"/>
                    <a:gd name="T22" fmla="*/ 19 w 21"/>
                    <a:gd name="T23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" h="13">
                      <a:moveTo>
                        <a:pt x="19" y="9"/>
                      </a:moveTo>
                      <a:cubicBezTo>
                        <a:pt x="18" y="9"/>
                        <a:pt x="21" y="7"/>
                        <a:pt x="20" y="6"/>
                      </a:cubicBezTo>
                      <a:cubicBezTo>
                        <a:pt x="20" y="5"/>
                        <a:pt x="19" y="3"/>
                        <a:pt x="18" y="3"/>
                      </a:cubicBezTo>
                      <a:cubicBezTo>
                        <a:pt x="17" y="2"/>
                        <a:pt x="15" y="0"/>
                        <a:pt x="13" y="0"/>
                      </a:cubicBezTo>
                      <a:cubicBezTo>
                        <a:pt x="11" y="0"/>
                        <a:pt x="10" y="1"/>
                        <a:pt x="8" y="1"/>
                      </a:cubicBezTo>
                      <a:cubicBezTo>
                        <a:pt x="6" y="1"/>
                        <a:pt x="5" y="0"/>
                        <a:pt x="3" y="1"/>
                      </a:cubicBezTo>
                      <a:cubicBezTo>
                        <a:pt x="0" y="3"/>
                        <a:pt x="3" y="5"/>
                        <a:pt x="5" y="6"/>
                      </a:cubicBezTo>
                      <a:cubicBezTo>
                        <a:pt x="7" y="7"/>
                        <a:pt x="8" y="7"/>
                        <a:pt x="10" y="9"/>
                      </a:cubicBezTo>
                      <a:cubicBezTo>
                        <a:pt x="10" y="10"/>
                        <a:pt x="12" y="10"/>
                        <a:pt x="12" y="9"/>
                      </a:cubicBezTo>
                      <a:cubicBezTo>
                        <a:pt x="12" y="10"/>
                        <a:pt x="17" y="13"/>
                        <a:pt x="18" y="13"/>
                      </a:cubicBezTo>
                      <a:cubicBezTo>
                        <a:pt x="18" y="11"/>
                        <a:pt x="18" y="10"/>
                        <a:pt x="19" y="9"/>
                      </a:cubicBezTo>
                      <a:cubicBezTo>
                        <a:pt x="19" y="9"/>
                        <a:pt x="17" y="10"/>
                        <a:pt x="19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4" name="Freeform 652">
                  <a:extLst>
                    <a:ext uri="{FF2B5EF4-FFF2-40B4-BE49-F238E27FC236}">
                      <a16:creationId xmlns:a16="http://schemas.microsoft.com/office/drawing/2014/main" id="{071805F5-2E1C-474F-B526-F6A25FEB8B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7698" y="6481449"/>
                  <a:ext cx="35033" cy="35042"/>
                </a:xfrm>
                <a:custGeom>
                  <a:avLst/>
                  <a:gdLst>
                    <a:gd name="T0" fmla="*/ 2 w 4"/>
                    <a:gd name="T1" fmla="*/ 0 h 4"/>
                    <a:gd name="T2" fmla="*/ 1 w 4"/>
                    <a:gd name="T3" fmla="*/ 3 h 4"/>
                    <a:gd name="T4" fmla="*/ 4 w 4"/>
                    <a:gd name="T5" fmla="*/ 4 h 4"/>
                    <a:gd name="T6" fmla="*/ 2 w 4"/>
                    <a:gd name="T7" fmla="*/ 0 h 4"/>
                    <a:gd name="T8" fmla="*/ 2 w 4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4">
                      <a:moveTo>
                        <a:pt x="2" y="0"/>
                      </a:moveTo>
                      <a:cubicBezTo>
                        <a:pt x="1" y="0"/>
                        <a:pt x="1" y="2"/>
                        <a:pt x="1" y="3"/>
                      </a:cubicBezTo>
                      <a:cubicBezTo>
                        <a:pt x="1" y="4"/>
                        <a:pt x="3" y="4"/>
                        <a:pt x="4" y="4"/>
                      </a:cubicBezTo>
                      <a:cubicBezTo>
                        <a:pt x="4" y="2"/>
                        <a:pt x="4" y="1"/>
                        <a:pt x="2" y="0"/>
                      </a:cubicBezTo>
                      <a:cubicBezTo>
                        <a:pt x="0" y="1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5" name="Freeform 653">
                  <a:extLst>
                    <a:ext uri="{FF2B5EF4-FFF2-40B4-BE49-F238E27FC236}">
                      <a16:creationId xmlns:a16="http://schemas.microsoft.com/office/drawing/2014/main" id="{9DFEF12F-19F1-0042-BA35-4581BB45B3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3049" y="6264832"/>
                  <a:ext cx="187902" cy="168837"/>
                </a:xfrm>
                <a:custGeom>
                  <a:avLst/>
                  <a:gdLst>
                    <a:gd name="T0" fmla="*/ 5 w 20"/>
                    <a:gd name="T1" fmla="*/ 14 h 18"/>
                    <a:gd name="T2" fmla="*/ 14 w 20"/>
                    <a:gd name="T3" fmla="*/ 18 h 18"/>
                    <a:gd name="T4" fmla="*/ 14 w 20"/>
                    <a:gd name="T5" fmla="*/ 13 h 18"/>
                    <a:gd name="T6" fmla="*/ 17 w 20"/>
                    <a:gd name="T7" fmla="*/ 11 h 18"/>
                    <a:gd name="T8" fmla="*/ 18 w 20"/>
                    <a:gd name="T9" fmla="*/ 6 h 18"/>
                    <a:gd name="T10" fmla="*/ 20 w 20"/>
                    <a:gd name="T11" fmla="*/ 5 h 18"/>
                    <a:gd name="T12" fmla="*/ 19 w 20"/>
                    <a:gd name="T13" fmla="*/ 0 h 18"/>
                    <a:gd name="T14" fmla="*/ 15 w 20"/>
                    <a:gd name="T15" fmla="*/ 1 h 18"/>
                    <a:gd name="T16" fmla="*/ 10 w 20"/>
                    <a:gd name="T17" fmla="*/ 3 h 18"/>
                    <a:gd name="T18" fmla="*/ 12 w 20"/>
                    <a:gd name="T19" fmla="*/ 6 h 18"/>
                    <a:gd name="T20" fmla="*/ 10 w 20"/>
                    <a:gd name="T21" fmla="*/ 4 h 18"/>
                    <a:gd name="T22" fmla="*/ 7 w 20"/>
                    <a:gd name="T23" fmla="*/ 6 h 18"/>
                    <a:gd name="T24" fmla="*/ 5 w 20"/>
                    <a:gd name="T25" fmla="*/ 8 h 18"/>
                    <a:gd name="T26" fmla="*/ 5 w 20"/>
                    <a:gd name="T27" fmla="*/ 12 h 18"/>
                    <a:gd name="T28" fmla="*/ 3 w 20"/>
                    <a:gd name="T29" fmla="*/ 12 h 18"/>
                    <a:gd name="T30" fmla="*/ 4 w 20"/>
                    <a:gd name="T31" fmla="*/ 12 h 18"/>
                    <a:gd name="T32" fmla="*/ 3 w 20"/>
                    <a:gd name="T33" fmla="*/ 12 h 18"/>
                    <a:gd name="T34" fmla="*/ 4 w 20"/>
                    <a:gd name="T35" fmla="*/ 14 h 18"/>
                    <a:gd name="T36" fmla="*/ 2 w 20"/>
                    <a:gd name="T37" fmla="*/ 13 h 18"/>
                    <a:gd name="T38" fmla="*/ 3 w 20"/>
                    <a:gd name="T39" fmla="*/ 14 h 18"/>
                    <a:gd name="T40" fmla="*/ 1 w 20"/>
                    <a:gd name="T41" fmla="*/ 14 h 18"/>
                    <a:gd name="T42" fmla="*/ 2 w 20"/>
                    <a:gd name="T43" fmla="*/ 15 h 18"/>
                    <a:gd name="T44" fmla="*/ 0 w 20"/>
                    <a:gd name="T45" fmla="*/ 15 h 18"/>
                    <a:gd name="T46" fmla="*/ 5 w 20"/>
                    <a:gd name="T47" fmla="*/ 14 h 18"/>
                    <a:gd name="T48" fmla="*/ 5 w 20"/>
                    <a:gd name="T49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0" h="18">
                      <a:moveTo>
                        <a:pt x="5" y="14"/>
                      </a:moveTo>
                      <a:cubicBezTo>
                        <a:pt x="7" y="12"/>
                        <a:pt x="13" y="16"/>
                        <a:pt x="14" y="18"/>
                      </a:cubicBezTo>
                      <a:cubicBezTo>
                        <a:pt x="15" y="16"/>
                        <a:pt x="15" y="14"/>
                        <a:pt x="14" y="13"/>
                      </a:cubicBezTo>
                      <a:cubicBezTo>
                        <a:pt x="13" y="9"/>
                        <a:pt x="15" y="11"/>
                        <a:pt x="17" y="11"/>
                      </a:cubicBezTo>
                      <a:cubicBezTo>
                        <a:pt x="19" y="10"/>
                        <a:pt x="19" y="8"/>
                        <a:pt x="18" y="6"/>
                      </a:cubicBezTo>
                      <a:cubicBezTo>
                        <a:pt x="18" y="6"/>
                        <a:pt x="20" y="5"/>
                        <a:pt x="20" y="5"/>
                      </a:cubicBezTo>
                      <a:cubicBezTo>
                        <a:pt x="20" y="3"/>
                        <a:pt x="20" y="2"/>
                        <a:pt x="19" y="0"/>
                      </a:cubicBezTo>
                      <a:cubicBezTo>
                        <a:pt x="19" y="0"/>
                        <a:pt x="15" y="1"/>
                        <a:pt x="15" y="1"/>
                      </a:cubicBezTo>
                      <a:cubicBezTo>
                        <a:pt x="13" y="1"/>
                        <a:pt x="12" y="1"/>
                        <a:pt x="10" y="3"/>
                      </a:cubicBezTo>
                      <a:cubicBezTo>
                        <a:pt x="10" y="3"/>
                        <a:pt x="13" y="5"/>
                        <a:pt x="12" y="6"/>
                      </a:cubicBezTo>
                      <a:cubicBezTo>
                        <a:pt x="10" y="8"/>
                        <a:pt x="9" y="4"/>
                        <a:pt x="10" y="4"/>
                      </a:cubicBezTo>
                      <a:cubicBezTo>
                        <a:pt x="10" y="4"/>
                        <a:pt x="7" y="5"/>
                        <a:pt x="7" y="6"/>
                      </a:cubicBezTo>
                      <a:cubicBezTo>
                        <a:pt x="7" y="7"/>
                        <a:pt x="6" y="7"/>
                        <a:pt x="5" y="8"/>
                      </a:cubicBezTo>
                      <a:cubicBezTo>
                        <a:pt x="5" y="9"/>
                        <a:pt x="3" y="12"/>
                        <a:pt x="5" y="12"/>
                      </a:cubicBezTo>
                      <a:cubicBezTo>
                        <a:pt x="5" y="12"/>
                        <a:pt x="4" y="12"/>
                        <a:pt x="3" y="12"/>
                      </a:cubicBez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4" y="12"/>
                        <a:pt x="3" y="12"/>
                        <a:pt x="3" y="12"/>
                      </a:cubicBezTo>
                      <a:cubicBezTo>
                        <a:pt x="2" y="13"/>
                        <a:pt x="4" y="14"/>
                        <a:pt x="4" y="14"/>
                      </a:cubicBezTo>
                      <a:cubicBezTo>
                        <a:pt x="4" y="13"/>
                        <a:pt x="2" y="13"/>
                        <a:pt x="2" y="13"/>
                      </a:cubicBezTo>
                      <a:cubicBezTo>
                        <a:pt x="2" y="13"/>
                        <a:pt x="3" y="14"/>
                        <a:pt x="3" y="14"/>
                      </a:cubicBezTo>
                      <a:cubicBezTo>
                        <a:pt x="3" y="14"/>
                        <a:pt x="2" y="13"/>
                        <a:pt x="1" y="14"/>
                      </a:cubicBezTo>
                      <a:cubicBezTo>
                        <a:pt x="1" y="14"/>
                        <a:pt x="2" y="15"/>
                        <a:pt x="2" y="15"/>
                      </a:cubicBezTo>
                      <a:cubicBezTo>
                        <a:pt x="2" y="14"/>
                        <a:pt x="1" y="14"/>
                        <a:pt x="0" y="15"/>
                      </a:cubicBezTo>
                      <a:cubicBezTo>
                        <a:pt x="1" y="15"/>
                        <a:pt x="4" y="16"/>
                        <a:pt x="5" y="14"/>
                      </a:cubicBezTo>
                      <a:cubicBezTo>
                        <a:pt x="5" y="14"/>
                        <a:pt x="5" y="15"/>
                        <a:pt x="5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6" name="Freeform 654">
                  <a:extLst>
                    <a:ext uri="{FF2B5EF4-FFF2-40B4-BE49-F238E27FC236}">
                      <a16:creationId xmlns:a16="http://schemas.microsoft.com/office/drawing/2014/main" id="{C720A608-B06C-E04A-B270-C005B27B74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79161" y="5984503"/>
                  <a:ext cx="140127" cy="207060"/>
                </a:xfrm>
                <a:custGeom>
                  <a:avLst/>
                  <a:gdLst>
                    <a:gd name="T0" fmla="*/ 10 w 15"/>
                    <a:gd name="T1" fmla="*/ 21 h 22"/>
                    <a:gd name="T2" fmla="*/ 8 w 15"/>
                    <a:gd name="T3" fmla="*/ 17 h 22"/>
                    <a:gd name="T4" fmla="*/ 11 w 15"/>
                    <a:gd name="T5" fmla="*/ 12 h 22"/>
                    <a:gd name="T6" fmla="*/ 11 w 15"/>
                    <a:gd name="T7" fmla="*/ 13 h 22"/>
                    <a:gd name="T8" fmla="*/ 15 w 15"/>
                    <a:gd name="T9" fmla="*/ 10 h 22"/>
                    <a:gd name="T10" fmla="*/ 11 w 15"/>
                    <a:gd name="T11" fmla="*/ 7 h 22"/>
                    <a:gd name="T12" fmla="*/ 10 w 15"/>
                    <a:gd name="T13" fmla="*/ 5 h 22"/>
                    <a:gd name="T14" fmla="*/ 12 w 15"/>
                    <a:gd name="T15" fmla="*/ 4 h 22"/>
                    <a:gd name="T16" fmla="*/ 12 w 15"/>
                    <a:gd name="T17" fmla="*/ 1 h 22"/>
                    <a:gd name="T18" fmla="*/ 11 w 15"/>
                    <a:gd name="T19" fmla="*/ 1 h 22"/>
                    <a:gd name="T20" fmla="*/ 7 w 15"/>
                    <a:gd name="T21" fmla="*/ 4 h 22"/>
                    <a:gd name="T22" fmla="*/ 2 w 15"/>
                    <a:gd name="T23" fmla="*/ 5 h 22"/>
                    <a:gd name="T24" fmla="*/ 4 w 15"/>
                    <a:gd name="T25" fmla="*/ 6 h 22"/>
                    <a:gd name="T26" fmla="*/ 6 w 15"/>
                    <a:gd name="T27" fmla="*/ 8 h 22"/>
                    <a:gd name="T28" fmla="*/ 4 w 15"/>
                    <a:gd name="T29" fmla="*/ 8 h 22"/>
                    <a:gd name="T30" fmla="*/ 2 w 15"/>
                    <a:gd name="T31" fmla="*/ 8 h 22"/>
                    <a:gd name="T32" fmla="*/ 0 w 15"/>
                    <a:gd name="T33" fmla="*/ 9 h 22"/>
                    <a:gd name="T34" fmla="*/ 0 w 15"/>
                    <a:gd name="T35" fmla="*/ 14 h 22"/>
                    <a:gd name="T36" fmla="*/ 2 w 15"/>
                    <a:gd name="T37" fmla="*/ 16 h 22"/>
                    <a:gd name="T38" fmla="*/ 2 w 15"/>
                    <a:gd name="T39" fmla="*/ 20 h 22"/>
                    <a:gd name="T40" fmla="*/ 10 w 15"/>
                    <a:gd name="T41" fmla="*/ 2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5" h="22">
                      <a:moveTo>
                        <a:pt x="10" y="21"/>
                      </a:moveTo>
                      <a:cubicBezTo>
                        <a:pt x="10" y="20"/>
                        <a:pt x="6" y="18"/>
                        <a:pt x="8" y="17"/>
                      </a:cubicBezTo>
                      <a:cubicBezTo>
                        <a:pt x="9" y="16"/>
                        <a:pt x="9" y="13"/>
                        <a:pt x="11" y="12"/>
                      </a:cubicBezTo>
                      <a:cubicBezTo>
                        <a:pt x="11" y="12"/>
                        <a:pt x="11" y="13"/>
                        <a:pt x="11" y="13"/>
                      </a:cubicBezTo>
                      <a:cubicBezTo>
                        <a:pt x="12" y="13"/>
                        <a:pt x="15" y="11"/>
                        <a:pt x="15" y="10"/>
                      </a:cubicBezTo>
                      <a:cubicBezTo>
                        <a:pt x="15" y="9"/>
                        <a:pt x="11" y="9"/>
                        <a:pt x="11" y="7"/>
                      </a:cubicBezTo>
                      <a:cubicBezTo>
                        <a:pt x="11" y="6"/>
                        <a:pt x="10" y="6"/>
                        <a:pt x="10" y="5"/>
                      </a:cubicBezTo>
                      <a:cubicBezTo>
                        <a:pt x="10" y="4"/>
                        <a:pt x="12" y="5"/>
                        <a:pt x="12" y="4"/>
                      </a:cubicBezTo>
                      <a:cubicBezTo>
                        <a:pt x="12" y="3"/>
                        <a:pt x="12" y="2"/>
                        <a:pt x="12" y="1"/>
                      </a:cubicBezTo>
                      <a:cubicBezTo>
                        <a:pt x="12" y="0"/>
                        <a:pt x="12" y="1"/>
                        <a:pt x="11" y="1"/>
                      </a:cubicBezTo>
                      <a:cubicBezTo>
                        <a:pt x="8" y="1"/>
                        <a:pt x="9" y="2"/>
                        <a:pt x="7" y="4"/>
                      </a:cubicBezTo>
                      <a:cubicBezTo>
                        <a:pt x="6" y="5"/>
                        <a:pt x="3" y="3"/>
                        <a:pt x="2" y="5"/>
                      </a:cubicBezTo>
                      <a:cubicBezTo>
                        <a:pt x="0" y="7"/>
                        <a:pt x="3" y="7"/>
                        <a:pt x="4" y="6"/>
                      </a:cubicBezTo>
                      <a:cubicBezTo>
                        <a:pt x="5" y="5"/>
                        <a:pt x="7" y="6"/>
                        <a:pt x="6" y="8"/>
                      </a:cubicBezTo>
                      <a:cubicBezTo>
                        <a:pt x="6" y="7"/>
                        <a:pt x="4" y="6"/>
                        <a:pt x="4" y="8"/>
                      </a:cubicBezTo>
                      <a:cubicBezTo>
                        <a:pt x="3" y="8"/>
                        <a:pt x="2" y="9"/>
                        <a:pt x="2" y="8"/>
                      </a:cubicBezTo>
                      <a:cubicBezTo>
                        <a:pt x="2" y="9"/>
                        <a:pt x="0" y="7"/>
                        <a:pt x="0" y="9"/>
                      </a:cubicBezTo>
                      <a:cubicBezTo>
                        <a:pt x="0" y="11"/>
                        <a:pt x="0" y="12"/>
                        <a:pt x="0" y="14"/>
                      </a:cubicBezTo>
                      <a:cubicBezTo>
                        <a:pt x="1" y="15"/>
                        <a:pt x="2" y="15"/>
                        <a:pt x="2" y="16"/>
                      </a:cubicBezTo>
                      <a:cubicBezTo>
                        <a:pt x="3" y="18"/>
                        <a:pt x="1" y="19"/>
                        <a:pt x="2" y="20"/>
                      </a:cubicBezTo>
                      <a:cubicBezTo>
                        <a:pt x="4" y="22"/>
                        <a:pt x="8" y="21"/>
                        <a:pt x="10" y="2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7" name="Freeform 655">
                  <a:extLst>
                    <a:ext uri="{FF2B5EF4-FFF2-40B4-BE49-F238E27FC236}">
                      <a16:creationId xmlns:a16="http://schemas.microsoft.com/office/drawing/2014/main" id="{BE6F64E0-8D42-BD47-99B9-E5FF5DAA16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7252" y="6172454"/>
                  <a:ext cx="417197" cy="484203"/>
                </a:xfrm>
                <a:custGeom>
                  <a:avLst/>
                  <a:gdLst>
                    <a:gd name="T0" fmla="*/ 44 w 45"/>
                    <a:gd name="T1" fmla="*/ 24 h 52"/>
                    <a:gd name="T2" fmla="*/ 43 w 45"/>
                    <a:gd name="T3" fmla="*/ 18 h 52"/>
                    <a:gd name="T4" fmla="*/ 42 w 45"/>
                    <a:gd name="T5" fmla="*/ 12 h 52"/>
                    <a:gd name="T6" fmla="*/ 41 w 45"/>
                    <a:gd name="T7" fmla="*/ 7 h 52"/>
                    <a:gd name="T8" fmla="*/ 38 w 45"/>
                    <a:gd name="T9" fmla="*/ 4 h 52"/>
                    <a:gd name="T10" fmla="*/ 38 w 45"/>
                    <a:gd name="T11" fmla="*/ 2 h 52"/>
                    <a:gd name="T12" fmla="*/ 37 w 45"/>
                    <a:gd name="T13" fmla="*/ 5 h 52"/>
                    <a:gd name="T14" fmla="*/ 33 w 45"/>
                    <a:gd name="T15" fmla="*/ 4 h 52"/>
                    <a:gd name="T16" fmla="*/ 25 w 45"/>
                    <a:gd name="T17" fmla="*/ 7 h 52"/>
                    <a:gd name="T18" fmla="*/ 26 w 45"/>
                    <a:gd name="T19" fmla="*/ 4 h 52"/>
                    <a:gd name="T20" fmla="*/ 21 w 45"/>
                    <a:gd name="T21" fmla="*/ 4 h 52"/>
                    <a:gd name="T22" fmla="*/ 20 w 45"/>
                    <a:gd name="T23" fmla="*/ 1 h 52"/>
                    <a:gd name="T24" fmla="*/ 13 w 45"/>
                    <a:gd name="T25" fmla="*/ 0 h 52"/>
                    <a:gd name="T26" fmla="*/ 15 w 45"/>
                    <a:gd name="T27" fmla="*/ 3 h 52"/>
                    <a:gd name="T28" fmla="*/ 15 w 45"/>
                    <a:gd name="T29" fmla="*/ 6 h 52"/>
                    <a:gd name="T30" fmla="*/ 17 w 45"/>
                    <a:gd name="T31" fmla="*/ 7 h 52"/>
                    <a:gd name="T32" fmla="*/ 20 w 45"/>
                    <a:gd name="T33" fmla="*/ 9 h 52"/>
                    <a:gd name="T34" fmla="*/ 15 w 45"/>
                    <a:gd name="T35" fmla="*/ 8 h 52"/>
                    <a:gd name="T36" fmla="*/ 14 w 45"/>
                    <a:gd name="T37" fmla="*/ 8 h 52"/>
                    <a:gd name="T38" fmla="*/ 13 w 45"/>
                    <a:gd name="T39" fmla="*/ 10 h 52"/>
                    <a:gd name="T40" fmla="*/ 6 w 45"/>
                    <a:gd name="T41" fmla="*/ 10 h 52"/>
                    <a:gd name="T42" fmla="*/ 6 w 45"/>
                    <a:gd name="T43" fmla="*/ 15 h 52"/>
                    <a:gd name="T44" fmla="*/ 6 w 45"/>
                    <a:gd name="T45" fmla="*/ 17 h 52"/>
                    <a:gd name="T46" fmla="*/ 1 w 45"/>
                    <a:gd name="T47" fmla="*/ 22 h 52"/>
                    <a:gd name="T48" fmla="*/ 2 w 45"/>
                    <a:gd name="T49" fmla="*/ 26 h 52"/>
                    <a:gd name="T50" fmla="*/ 2 w 45"/>
                    <a:gd name="T51" fmla="*/ 30 h 52"/>
                    <a:gd name="T52" fmla="*/ 1 w 45"/>
                    <a:gd name="T53" fmla="*/ 33 h 52"/>
                    <a:gd name="T54" fmla="*/ 3 w 45"/>
                    <a:gd name="T55" fmla="*/ 37 h 52"/>
                    <a:gd name="T56" fmla="*/ 11 w 45"/>
                    <a:gd name="T57" fmla="*/ 40 h 52"/>
                    <a:gd name="T58" fmla="*/ 9 w 45"/>
                    <a:gd name="T59" fmla="*/ 49 h 52"/>
                    <a:gd name="T60" fmla="*/ 19 w 45"/>
                    <a:gd name="T61" fmla="*/ 49 h 52"/>
                    <a:gd name="T62" fmla="*/ 23 w 45"/>
                    <a:gd name="T63" fmla="*/ 51 h 52"/>
                    <a:gd name="T64" fmla="*/ 26 w 45"/>
                    <a:gd name="T65" fmla="*/ 50 h 52"/>
                    <a:gd name="T66" fmla="*/ 33 w 45"/>
                    <a:gd name="T67" fmla="*/ 49 h 52"/>
                    <a:gd name="T68" fmla="*/ 36 w 45"/>
                    <a:gd name="T69" fmla="*/ 49 h 52"/>
                    <a:gd name="T70" fmla="*/ 36 w 45"/>
                    <a:gd name="T71" fmla="*/ 45 h 52"/>
                    <a:gd name="T72" fmla="*/ 40 w 45"/>
                    <a:gd name="T73" fmla="*/ 43 h 52"/>
                    <a:gd name="T74" fmla="*/ 35 w 45"/>
                    <a:gd name="T75" fmla="*/ 37 h 52"/>
                    <a:gd name="T76" fmla="*/ 32 w 45"/>
                    <a:gd name="T77" fmla="*/ 31 h 52"/>
                    <a:gd name="T78" fmla="*/ 41 w 45"/>
                    <a:gd name="T79" fmla="*/ 26 h 52"/>
                    <a:gd name="T80" fmla="*/ 44 w 45"/>
                    <a:gd name="T81" fmla="*/ 28 h 52"/>
                    <a:gd name="T82" fmla="*/ 44 w 45"/>
                    <a:gd name="T83" fmla="*/ 24 h 52"/>
                    <a:gd name="T84" fmla="*/ 44 w 45"/>
                    <a:gd name="T85" fmla="*/ 24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45" h="52">
                      <a:moveTo>
                        <a:pt x="44" y="24"/>
                      </a:moveTo>
                      <a:cubicBezTo>
                        <a:pt x="43" y="22"/>
                        <a:pt x="43" y="20"/>
                        <a:pt x="43" y="18"/>
                      </a:cubicBezTo>
                      <a:cubicBezTo>
                        <a:pt x="42" y="16"/>
                        <a:pt x="41" y="15"/>
                        <a:pt x="42" y="12"/>
                      </a:cubicBezTo>
                      <a:cubicBezTo>
                        <a:pt x="43" y="10"/>
                        <a:pt x="42" y="8"/>
                        <a:pt x="41" y="7"/>
                      </a:cubicBezTo>
                      <a:cubicBezTo>
                        <a:pt x="40" y="6"/>
                        <a:pt x="38" y="5"/>
                        <a:pt x="38" y="4"/>
                      </a:cubicBezTo>
                      <a:cubicBezTo>
                        <a:pt x="38" y="4"/>
                        <a:pt x="39" y="3"/>
                        <a:pt x="38" y="2"/>
                      </a:cubicBezTo>
                      <a:cubicBezTo>
                        <a:pt x="37" y="2"/>
                        <a:pt x="37" y="5"/>
                        <a:pt x="37" y="5"/>
                      </a:cubicBezTo>
                      <a:cubicBezTo>
                        <a:pt x="35" y="5"/>
                        <a:pt x="35" y="4"/>
                        <a:pt x="33" y="4"/>
                      </a:cubicBezTo>
                      <a:cubicBezTo>
                        <a:pt x="31" y="5"/>
                        <a:pt x="28" y="7"/>
                        <a:pt x="25" y="7"/>
                      </a:cubicBezTo>
                      <a:cubicBezTo>
                        <a:pt x="24" y="6"/>
                        <a:pt x="26" y="5"/>
                        <a:pt x="26" y="4"/>
                      </a:cubicBezTo>
                      <a:cubicBezTo>
                        <a:pt x="24" y="4"/>
                        <a:pt x="23" y="5"/>
                        <a:pt x="21" y="4"/>
                      </a:cubicBezTo>
                      <a:cubicBezTo>
                        <a:pt x="20" y="3"/>
                        <a:pt x="23" y="1"/>
                        <a:pt x="20" y="1"/>
                      </a:cubicBezTo>
                      <a:cubicBezTo>
                        <a:pt x="18" y="1"/>
                        <a:pt x="16" y="1"/>
                        <a:pt x="13" y="0"/>
                      </a:cubicBezTo>
                      <a:cubicBezTo>
                        <a:pt x="14" y="1"/>
                        <a:pt x="15" y="1"/>
                        <a:pt x="15" y="3"/>
                      </a:cubicBezTo>
                      <a:cubicBezTo>
                        <a:pt x="14" y="4"/>
                        <a:pt x="14" y="4"/>
                        <a:pt x="15" y="6"/>
                      </a:cubicBezTo>
                      <a:cubicBezTo>
                        <a:pt x="15" y="8"/>
                        <a:pt x="15" y="7"/>
                        <a:pt x="17" y="7"/>
                      </a:cubicBezTo>
                      <a:cubicBezTo>
                        <a:pt x="18" y="7"/>
                        <a:pt x="19" y="8"/>
                        <a:pt x="20" y="9"/>
                      </a:cubicBezTo>
                      <a:cubicBezTo>
                        <a:pt x="19" y="8"/>
                        <a:pt x="16" y="8"/>
                        <a:pt x="15" y="8"/>
                      </a:cubicBezTo>
                      <a:cubicBezTo>
                        <a:pt x="15" y="8"/>
                        <a:pt x="14" y="8"/>
                        <a:pt x="14" y="8"/>
                      </a:cubicBezTo>
                      <a:cubicBezTo>
                        <a:pt x="13" y="9"/>
                        <a:pt x="14" y="10"/>
                        <a:pt x="13" y="10"/>
                      </a:cubicBezTo>
                      <a:cubicBezTo>
                        <a:pt x="11" y="11"/>
                        <a:pt x="7" y="6"/>
                        <a:pt x="6" y="10"/>
                      </a:cubicBezTo>
                      <a:cubicBezTo>
                        <a:pt x="7" y="12"/>
                        <a:pt x="8" y="14"/>
                        <a:pt x="6" y="15"/>
                      </a:cubicBezTo>
                      <a:cubicBezTo>
                        <a:pt x="5" y="17"/>
                        <a:pt x="5" y="15"/>
                        <a:pt x="6" y="17"/>
                      </a:cubicBezTo>
                      <a:cubicBezTo>
                        <a:pt x="6" y="22"/>
                        <a:pt x="0" y="20"/>
                        <a:pt x="1" y="22"/>
                      </a:cubicBezTo>
                      <a:cubicBezTo>
                        <a:pt x="1" y="23"/>
                        <a:pt x="2" y="24"/>
                        <a:pt x="2" y="26"/>
                      </a:cubicBezTo>
                      <a:cubicBezTo>
                        <a:pt x="2" y="28"/>
                        <a:pt x="1" y="28"/>
                        <a:pt x="2" y="30"/>
                      </a:cubicBezTo>
                      <a:cubicBezTo>
                        <a:pt x="3" y="31"/>
                        <a:pt x="0" y="33"/>
                        <a:pt x="1" y="33"/>
                      </a:cubicBezTo>
                      <a:cubicBezTo>
                        <a:pt x="3" y="34"/>
                        <a:pt x="2" y="36"/>
                        <a:pt x="3" y="37"/>
                      </a:cubicBezTo>
                      <a:cubicBezTo>
                        <a:pt x="4" y="40"/>
                        <a:pt x="8" y="39"/>
                        <a:pt x="11" y="40"/>
                      </a:cubicBezTo>
                      <a:cubicBezTo>
                        <a:pt x="11" y="40"/>
                        <a:pt x="9" y="48"/>
                        <a:pt x="9" y="49"/>
                      </a:cubicBezTo>
                      <a:cubicBezTo>
                        <a:pt x="13" y="49"/>
                        <a:pt x="15" y="48"/>
                        <a:pt x="19" y="49"/>
                      </a:cubicBezTo>
                      <a:cubicBezTo>
                        <a:pt x="19" y="49"/>
                        <a:pt x="23" y="52"/>
                        <a:pt x="23" y="51"/>
                      </a:cubicBezTo>
                      <a:cubicBezTo>
                        <a:pt x="24" y="49"/>
                        <a:pt x="25" y="49"/>
                        <a:pt x="26" y="50"/>
                      </a:cubicBezTo>
                      <a:cubicBezTo>
                        <a:pt x="27" y="51"/>
                        <a:pt x="32" y="48"/>
                        <a:pt x="33" y="49"/>
                      </a:cubicBezTo>
                      <a:cubicBezTo>
                        <a:pt x="33" y="49"/>
                        <a:pt x="37" y="50"/>
                        <a:pt x="36" y="49"/>
                      </a:cubicBezTo>
                      <a:cubicBezTo>
                        <a:pt x="35" y="46"/>
                        <a:pt x="34" y="46"/>
                        <a:pt x="36" y="45"/>
                      </a:cubicBezTo>
                      <a:cubicBezTo>
                        <a:pt x="38" y="43"/>
                        <a:pt x="38" y="43"/>
                        <a:pt x="40" y="43"/>
                      </a:cubicBezTo>
                      <a:cubicBezTo>
                        <a:pt x="41" y="42"/>
                        <a:pt x="36" y="38"/>
                        <a:pt x="35" y="37"/>
                      </a:cubicBezTo>
                      <a:cubicBezTo>
                        <a:pt x="34" y="37"/>
                        <a:pt x="31" y="32"/>
                        <a:pt x="32" y="31"/>
                      </a:cubicBezTo>
                      <a:cubicBezTo>
                        <a:pt x="36" y="30"/>
                        <a:pt x="38" y="29"/>
                        <a:pt x="41" y="26"/>
                      </a:cubicBezTo>
                      <a:cubicBezTo>
                        <a:pt x="42" y="25"/>
                        <a:pt x="43" y="29"/>
                        <a:pt x="44" y="28"/>
                      </a:cubicBezTo>
                      <a:cubicBezTo>
                        <a:pt x="45" y="27"/>
                        <a:pt x="45" y="25"/>
                        <a:pt x="44" y="24"/>
                      </a:cubicBezTo>
                      <a:cubicBezTo>
                        <a:pt x="44" y="23"/>
                        <a:pt x="44" y="24"/>
                        <a:pt x="44" y="2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8" name="Freeform 656">
                  <a:extLst>
                    <a:ext uri="{FF2B5EF4-FFF2-40B4-BE49-F238E27FC236}">
                      <a16:creationId xmlns:a16="http://schemas.microsoft.com/office/drawing/2014/main" id="{957BB85F-14E8-BE4E-8DAD-AF2A193FCC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2921" y="6322173"/>
                  <a:ext cx="831211" cy="493761"/>
                </a:xfrm>
                <a:custGeom>
                  <a:avLst/>
                  <a:gdLst>
                    <a:gd name="T0" fmla="*/ 0 w 89"/>
                    <a:gd name="T1" fmla="*/ 27 h 53"/>
                    <a:gd name="T2" fmla="*/ 9 w 89"/>
                    <a:gd name="T3" fmla="*/ 30 h 53"/>
                    <a:gd name="T4" fmla="*/ 16 w 89"/>
                    <a:gd name="T5" fmla="*/ 31 h 53"/>
                    <a:gd name="T6" fmla="*/ 22 w 89"/>
                    <a:gd name="T7" fmla="*/ 28 h 53"/>
                    <a:gd name="T8" fmla="*/ 33 w 89"/>
                    <a:gd name="T9" fmla="*/ 30 h 53"/>
                    <a:gd name="T10" fmla="*/ 40 w 89"/>
                    <a:gd name="T11" fmla="*/ 41 h 53"/>
                    <a:gd name="T12" fmla="*/ 44 w 89"/>
                    <a:gd name="T13" fmla="*/ 38 h 53"/>
                    <a:gd name="T14" fmla="*/ 47 w 89"/>
                    <a:gd name="T15" fmla="*/ 41 h 53"/>
                    <a:gd name="T16" fmla="*/ 57 w 89"/>
                    <a:gd name="T17" fmla="*/ 42 h 53"/>
                    <a:gd name="T18" fmla="*/ 51 w 89"/>
                    <a:gd name="T19" fmla="*/ 46 h 53"/>
                    <a:gd name="T20" fmla="*/ 55 w 89"/>
                    <a:gd name="T21" fmla="*/ 49 h 53"/>
                    <a:gd name="T22" fmla="*/ 59 w 89"/>
                    <a:gd name="T23" fmla="*/ 51 h 53"/>
                    <a:gd name="T24" fmla="*/ 67 w 89"/>
                    <a:gd name="T25" fmla="*/ 48 h 53"/>
                    <a:gd name="T26" fmla="*/ 72 w 89"/>
                    <a:gd name="T27" fmla="*/ 46 h 53"/>
                    <a:gd name="T28" fmla="*/ 68 w 89"/>
                    <a:gd name="T29" fmla="*/ 46 h 53"/>
                    <a:gd name="T30" fmla="*/ 63 w 89"/>
                    <a:gd name="T31" fmla="*/ 44 h 53"/>
                    <a:gd name="T32" fmla="*/ 72 w 89"/>
                    <a:gd name="T33" fmla="*/ 38 h 53"/>
                    <a:gd name="T34" fmla="*/ 78 w 89"/>
                    <a:gd name="T35" fmla="*/ 35 h 53"/>
                    <a:gd name="T36" fmla="*/ 84 w 89"/>
                    <a:gd name="T37" fmla="*/ 31 h 53"/>
                    <a:gd name="T38" fmla="*/ 87 w 89"/>
                    <a:gd name="T39" fmla="*/ 28 h 53"/>
                    <a:gd name="T40" fmla="*/ 86 w 89"/>
                    <a:gd name="T41" fmla="*/ 26 h 53"/>
                    <a:gd name="T42" fmla="*/ 88 w 89"/>
                    <a:gd name="T43" fmla="*/ 25 h 53"/>
                    <a:gd name="T44" fmla="*/ 86 w 89"/>
                    <a:gd name="T45" fmla="*/ 24 h 53"/>
                    <a:gd name="T46" fmla="*/ 88 w 89"/>
                    <a:gd name="T47" fmla="*/ 21 h 53"/>
                    <a:gd name="T48" fmla="*/ 85 w 89"/>
                    <a:gd name="T49" fmla="*/ 19 h 53"/>
                    <a:gd name="T50" fmla="*/ 82 w 89"/>
                    <a:gd name="T51" fmla="*/ 18 h 53"/>
                    <a:gd name="T52" fmla="*/ 78 w 89"/>
                    <a:gd name="T53" fmla="*/ 18 h 53"/>
                    <a:gd name="T54" fmla="*/ 75 w 89"/>
                    <a:gd name="T55" fmla="*/ 15 h 53"/>
                    <a:gd name="T56" fmla="*/ 72 w 89"/>
                    <a:gd name="T57" fmla="*/ 17 h 53"/>
                    <a:gd name="T58" fmla="*/ 69 w 89"/>
                    <a:gd name="T59" fmla="*/ 14 h 53"/>
                    <a:gd name="T60" fmla="*/ 65 w 89"/>
                    <a:gd name="T61" fmla="*/ 14 h 53"/>
                    <a:gd name="T62" fmla="*/ 64 w 89"/>
                    <a:gd name="T63" fmla="*/ 10 h 53"/>
                    <a:gd name="T64" fmla="*/ 60 w 89"/>
                    <a:gd name="T65" fmla="*/ 9 h 53"/>
                    <a:gd name="T66" fmla="*/ 60 w 89"/>
                    <a:gd name="T67" fmla="*/ 5 h 53"/>
                    <a:gd name="T68" fmla="*/ 58 w 89"/>
                    <a:gd name="T69" fmla="*/ 2 h 53"/>
                    <a:gd name="T70" fmla="*/ 53 w 89"/>
                    <a:gd name="T71" fmla="*/ 1 h 53"/>
                    <a:gd name="T72" fmla="*/ 47 w 89"/>
                    <a:gd name="T73" fmla="*/ 2 h 53"/>
                    <a:gd name="T74" fmla="*/ 43 w 89"/>
                    <a:gd name="T75" fmla="*/ 3 h 53"/>
                    <a:gd name="T76" fmla="*/ 41 w 89"/>
                    <a:gd name="T77" fmla="*/ 9 h 53"/>
                    <a:gd name="T78" fmla="*/ 38 w 89"/>
                    <a:gd name="T79" fmla="*/ 7 h 53"/>
                    <a:gd name="T80" fmla="*/ 36 w 89"/>
                    <a:gd name="T81" fmla="*/ 8 h 53"/>
                    <a:gd name="T82" fmla="*/ 34 w 89"/>
                    <a:gd name="T83" fmla="*/ 6 h 53"/>
                    <a:gd name="T84" fmla="*/ 31 w 89"/>
                    <a:gd name="T85" fmla="*/ 7 h 53"/>
                    <a:gd name="T86" fmla="*/ 29 w 89"/>
                    <a:gd name="T87" fmla="*/ 6 h 53"/>
                    <a:gd name="T88" fmla="*/ 28 w 89"/>
                    <a:gd name="T89" fmla="*/ 8 h 53"/>
                    <a:gd name="T90" fmla="*/ 21 w 89"/>
                    <a:gd name="T91" fmla="*/ 5 h 53"/>
                    <a:gd name="T92" fmla="*/ 12 w 89"/>
                    <a:gd name="T93" fmla="*/ 4 h 53"/>
                    <a:gd name="T94" fmla="*/ 6 w 89"/>
                    <a:gd name="T95" fmla="*/ 6 h 53"/>
                    <a:gd name="T96" fmla="*/ 9 w 89"/>
                    <a:gd name="T97" fmla="*/ 11 h 53"/>
                    <a:gd name="T98" fmla="*/ 10 w 89"/>
                    <a:gd name="T99" fmla="*/ 14 h 53"/>
                    <a:gd name="T100" fmla="*/ 5 w 89"/>
                    <a:gd name="T101" fmla="*/ 16 h 53"/>
                    <a:gd name="T102" fmla="*/ 2 w 89"/>
                    <a:gd name="T103" fmla="*/ 23 h 53"/>
                    <a:gd name="T104" fmla="*/ 0 w 89"/>
                    <a:gd name="T105" fmla="*/ 2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89" h="53">
                      <a:moveTo>
                        <a:pt x="0" y="27"/>
                      </a:moveTo>
                      <a:cubicBezTo>
                        <a:pt x="0" y="30"/>
                        <a:pt x="7" y="30"/>
                        <a:pt x="9" y="30"/>
                      </a:cubicBezTo>
                      <a:cubicBezTo>
                        <a:pt x="11" y="30"/>
                        <a:pt x="13" y="32"/>
                        <a:pt x="16" y="31"/>
                      </a:cubicBezTo>
                      <a:cubicBezTo>
                        <a:pt x="17" y="29"/>
                        <a:pt x="20" y="28"/>
                        <a:pt x="22" y="28"/>
                      </a:cubicBezTo>
                      <a:cubicBezTo>
                        <a:pt x="25" y="26"/>
                        <a:pt x="31" y="28"/>
                        <a:pt x="33" y="30"/>
                      </a:cubicBezTo>
                      <a:cubicBezTo>
                        <a:pt x="36" y="34"/>
                        <a:pt x="37" y="38"/>
                        <a:pt x="40" y="41"/>
                      </a:cubicBezTo>
                      <a:cubicBezTo>
                        <a:pt x="42" y="40"/>
                        <a:pt x="42" y="39"/>
                        <a:pt x="44" y="38"/>
                      </a:cubicBezTo>
                      <a:cubicBezTo>
                        <a:pt x="46" y="38"/>
                        <a:pt x="46" y="40"/>
                        <a:pt x="47" y="41"/>
                      </a:cubicBezTo>
                      <a:cubicBezTo>
                        <a:pt x="48" y="42"/>
                        <a:pt x="57" y="43"/>
                        <a:pt x="57" y="42"/>
                      </a:cubicBezTo>
                      <a:cubicBezTo>
                        <a:pt x="57" y="43"/>
                        <a:pt x="51" y="45"/>
                        <a:pt x="51" y="46"/>
                      </a:cubicBezTo>
                      <a:cubicBezTo>
                        <a:pt x="52" y="47"/>
                        <a:pt x="56" y="46"/>
                        <a:pt x="55" y="49"/>
                      </a:cubicBezTo>
                      <a:cubicBezTo>
                        <a:pt x="54" y="51"/>
                        <a:pt x="57" y="53"/>
                        <a:pt x="59" y="51"/>
                      </a:cubicBezTo>
                      <a:cubicBezTo>
                        <a:pt x="61" y="50"/>
                        <a:pt x="64" y="48"/>
                        <a:pt x="67" y="48"/>
                      </a:cubicBezTo>
                      <a:cubicBezTo>
                        <a:pt x="70" y="48"/>
                        <a:pt x="71" y="48"/>
                        <a:pt x="72" y="46"/>
                      </a:cubicBezTo>
                      <a:cubicBezTo>
                        <a:pt x="72" y="46"/>
                        <a:pt x="69" y="46"/>
                        <a:pt x="68" y="46"/>
                      </a:cubicBezTo>
                      <a:cubicBezTo>
                        <a:pt x="66" y="46"/>
                        <a:pt x="64" y="47"/>
                        <a:pt x="63" y="44"/>
                      </a:cubicBezTo>
                      <a:cubicBezTo>
                        <a:pt x="60" y="40"/>
                        <a:pt x="70" y="38"/>
                        <a:pt x="72" y="38"/>
                      </a:cubicBezTo>
                      <a:cubicBezTo>
                        <a:pt x="74" y="37"/>
                        <a:pt x="76" y="36"/>
                        <a:pt x="78" y="35"/>
                      </a:cubicBezTo>
                      <a:cubicBezTo>
                        <a:pt x="79" y="33"/>
                        <a:pt x="81" y="31"/>
                        <a:pt x="84" y="31"/>
                      </a:cubicBezTo>
                      <a:cubicBezTo>
                        <a:pt x="85" y="31"/>
                        <a:pt x="87" y="31"/>
                        <a:pt x="87" y="28"/>
                      </a:cubicBezTo>
                      <a:cubicBezTo>
                        <a:pt x="87" y="27"/>
                        <a:pt x="86" y="27"/>
                        <a:pt x="86" y="26"/>
                      </a:cubicBezTo>
                      <a:cubicBezTo>
                        <a:pt x="86" y="25"/>
                        <a:pt x="88" y="25"/>
                        <a:pt x="88" y="25"/>
                      </a:cubicBezTo>
                      <a:cubicBezTo>
                        <a:pt x="88" y="25"/>
                        <a:pt x="86" y="24"/>
                        <a:pt x="86" y="24"/>
                      </a:cubicBezTo>
                      <a:cubicBezTo>
                        <a:pt x="86" y="23"/>
                        <a:pt x="89" y="23"/>
                        <a:pt x="88" y="21"/>
                      </a:cubicBezTo>
                      <a:cubicBezTo>
                        <a:pt x="88" y="21"/>
                        <a:pt x="86" y="20"/>
                        <a:pt x="85" y="19"/>
                      </a:cubicBezTo>
                      <a:cubicBezTo>
                        <a:pt x="84" y="18"/>
                        <a:pt x="83" y="20"/>
                        <a:pt x="82" y="18"/>
                      </a:cubicBezTo>
                      <a:cubicBezTo>
                        <a:pt x="81" y="17"/>
                        <a:pt x="80" y="17"/>
                        <a:pt x="78" y="18"/>
                      </a:cubicBezTo>
                      <a:cubicBezTo>
                        <a:pt x="77" y="18"/>
                        <a:pt x="76" y="15"/>
                        <a:pt x="75" y="15"/>
                      </a:cubicBezTo>
                      <a:cubicBezTo>
                        <a:pt x="74" y="14"/>
                        <a:pt x="73" y="16"/>
                        <a:pt x="72" y="17"/>
                      </a:cubicBezTo>
                      <a:cubicBezTo>
                        <a:pt x="71" y="17"/>
                        <a:pt x="70" y="14"/>
                        <a:pt x="69" y="14"/>
                      </a:cubicBezTo>
                      <a:cubicBezTo>
                        <a:pt x="68" y="14"/>
                        <a:pt x="65" y="15"/>
                        <a:pt x="65" y="14"/>
                      </a:cubicBezTo>
                      <a:cubicBezTo>
                        <a:pt x="65" y="13"/>
                        <a:pt x="65" y="11"/>
                        <a:pt x="64" y="10"/>
                      </a:cubicBezTo>
                      <a:cubicBezTo>
                        <a:pt x="63" y="9"/>
                        <a:pt x="61" y="10"/>
                        <a:pt x="60" y="9"/>
                      </a:cubicBezTo>
                      <a:cubicBezTo>
                        <a:pt x="59" y="8"/>
                        <a:pt x="58" y="6"/>
                        <a:pt x="60" y="5"/>
                      </a:cubicBezTo>
                      <a:cubicBezTo>
                        <a:pt x="61" y="5"/>
                        <a:pt x="59" y="2"/>
                        <a:pt x="58" y="2"/>
                      </a:cubicBezTo>
                      <a:cubicBezTo>
                        <a:pt x="57" y="1"/>
                        <a:pt x="54" y="2"/>
                        <a:pt x="53" y="1"/>
                      </a:cubicBezTo>
                      <a:cubicBezTo>
                        <a:pt x="50" y="0"/>
                        <a:pt x="50" y="6"/>
                        <a:pt x="47" y="2"/>
                      </a:cubicBezTo>
                      <a:cubicBezTo>
                        <a:pt x="46" y="2"/>
                        <a:pt x="44" y="3"/>
                        <a:pt x="43" y="3"/>
                      </a:cubicBezTo>
                      <a:cubicBezTo>
                        <a:pt x="41" y="4"/>
                        <a:pt x="42" y="9"/>
                        <a:pt x="41" y="9"/>
                      </a:cubicBezTo>
                      <a:cubicBezTo>
                        <a:pt x="40" y="9"/>
                        <a:pt x="39" y="7"/>
                        <a:pt x="38" y="7"/>
                      </a:cubicBezTo>
                      <a:cubicBezTo>
                        <a:pt x="38" y="7"/>
                        <a:pt x="37" y="8"/>
                        <a:pt x="36" y="8"/>
                      </a:cubicBezTo>
                      <a:cubicBezTo>
                        <a:pt x="35" y="8"/>
                        <a:pt x="34" y="7"/>
                        <a:pt x="34" y="6"/>
                      </a:cubicBezTo>
                      <a:cubicBezTo>
                        <a:pt x="34" y="5"/>
                        <a:pt x="32" y="7"/>
                        <a:pt x="31" y="7"/>
                      </a:cubicBezTo>
                      <a:cubicBezTo>
                        <a:pt x="30" y="7"/>
                        <a:pt x="30" y="6"/>
                        <a:pt x="29" y="6"/>
                      </a:cubicBezTo>
                      <a:cubicBezTo>
                        <a:pt x="28" y="6"/>
                        <a:pt x="28" y="7"/>
                        <a:pt x="28" y="8"/>
                      </a:cubicBezTo>
                      <a:cubicBezTo>
                        <a:pt x="28" y="8"/>
                        <a:pt x="21" y="5"/>
                        <a:pt x="21" y="5"/>
                      </a:cubicBezTo>
                      <a:cubicBezTo>
                        <a:pt x="18" y="4"/>
                        <a:pt x="15" y="4"/>
                        <a:pt x="12" y="4"/>
                      </a:cubicBezTo>
                      <a:cubicBezTo>
                        <a:pt x="10" y="4"/>
                        <a:pt x="9" y="6"/>
                        <a:pt x="6" y="6"/>
                      </a:cubicBezTo>
                      <a:cubicBezTo>
                        <a:pt x="6" y="9"/>
                        <a:pt x="9" y="9"/>
                        <a:pt x="9" y="11"/>
                      </a:cubicBezTo>
                      <a:cubicBezTo>
                        <a:pt x="9" y="12"/>
                        <a:pt x="10" y="13"/>
                        <a:pt x="10" y="14"/>
                      </a:cubicBezTo>
                      <a:cubicBezTo>
                        <a:pt x="9" y="15"/>
                        <a:pt x="6" y="15"/>
                        <a:pt x="5" y="16"/>
                      </a:cubicBezTo>
                      <a:cubicBezTo>
                        <a:pt x="2" y="18"/>
                        <a:pt x="3" y="20"/>
                        <a:pt x="2" y="23"/>
                      </a:cubicBezTo>
                      <a:cubicBezTo>
                        <a:pt x="2" y="25"/>
                        <a:pt x="1" y="26"/>
                        <a:pt x="0" y="2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69" name="Freeform 657">
                  <a:extLst>
                    <a:ext uri="{FF2B5EF4-FFF2-40B4-BE49-F238E27FC236}">
                      <a16:creationId xmlns:a16="http://schemas.microsoft.com/office/drawing/2014/main" id="{AA1A19EB-BD8B-284E-9DBB-9F85F78991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51775" y="6506933"/>
                  <a:ext cx="280255" cy="114679"/>
                </a:xfrm>
                <a:custGeom>
                  <a:avLst/>
                  <a:gdLst>
                    <a:gd name="T0" fmla="*/ 30 w 30"/>
                    <a:gd name="T1" fmla="*/ 4 h 12"/>
                    <a:gd name="T2" fmla="*/ 22 w 30"/>
                    <a:gd name="T3" fmla="*/ 0 h 12"/>
                    <a:gd name="T4" fmla="*/ 17 w 30"/>
                    <a:gd name="T5" fmla="*/ 0 h 12"/>
                    <a:gd name="T6" fmla="*/ 14 w 30"/>
                    <a:gd name="T7" fmla="*/ 1 h 12"/>
                    <a:gd name="T8" fmla="*/ 11 w 30"/>
                    <a:gd name="T9" fmla="*/ 0 h 12"/>
                    <a:gd name="T10" fmla="*/ 8 w 30"/>
                    <a:gd name="T11" fmla="*/ 3 h 12"/>
                    <a:gd name="T12" fmla="*/ 3 w 30"/>
                    <a:gd name="T13" fmla="*/ 9 h 12"/>
                    <a:gd name="T14" fmla="*/ 11 w 30"/>
                    <a:gd name="T15" fmla="*/ 11 h 12"/>
                    <a:gd name="T16" fmla="*/ 13 w 30"/>
                    <a:gd name="T17" fmla="*/ 9 h 12"/>
                    <a:gd name="T18" fmla="*/ 18 w 30"/>
                    <a:gd name="T19" fmla="*/ 9 h 12"/>
                    <a:gd name="T20" fmla="*/ 19 w 30"/>
                    <a:gd name="T21" fmla="*/ 6 h 12"/>
                    <a:gd name="T22" fmla="*/ 24 w 30"/>
                    <a:gd name="T23" fmla="*/ 7 h 12"/>
                    <a:gd name="T24" fmla="*/ 28 w 30"/>
                    <a:gd name="T25" fmla="*/ 7 h 12"/>
                    <a:gd name="T26" fmla="*/ 30 w 30"/>
                    <a:gd name="T27" fmla="*/ 4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0" h="12">
                      <a:moveTo>
                        <a:pt x="30" y="4"/>
                      </a:moveTo>
                      <a:cubicBezTo>
                        <a:pt x="27" y="2"/>
                        <a:pt x="26" y="0"/>
                        <a:pt x="22" y="0"/>
                      </a:cubicBezTo>
                      <a:cubicBezTo>
                        <a:pt x="20" y="0"/>
                        <a:pt x="19" y="0"/>
                        <a:pt x="17" y="0"/>
                      </a:cubicBezTo>
                      <a:cubicBezTo>
                        <a:pt x="15" y="0"/>
                        <a:pt x="15" y="1"/>
                        <a:pt x="14" y="1"/>
                      </a:cubicBezTo>
                      <a:cubicBezTo>
                        <a:pt x="13" y="1"/>
                        <a:pt x="12" y="0"/>
                        <a:pt x="11" y="0"/>
                      </a:cubicBezTo>
                      <a:cubicBezTo>
                        <a:pt x="10" y="1"/>
                        <a:pt x="9" y="2"/>
                        <a:pt x="8" y="3"/>
                      </a:cubicBezTo>
                      <a:cubicBezTo>
                        <a:pt x="6" y="5"/>
                        <a:pt x="0" y="4"/>
                        <a:pt x="3" y="9"/>
                      </a:cubicBezTo>
                      <a:cubicBezTo>
                        <a:pt x="4" y="11"/>
                        <a:pt x="8" y="12"/>
                        <a:pt x="11" y="11"/>
                      </a:cubicBezTo>
                      <a:cubicBezTo>
                        <a:pt x="12" y="11"/>
                        <a:pt x="12" y="9"/>
                        <a:pt x="13" y="9"/>
                      </a:cubicBezTo>
                      <a:cubicBezTo>
                        <a:pt x="15" y="9"/>
                        <a:pt x="17" y="9"/>
                        <a:pt x="18" y="9"/>
                      </a:cubicBezTo>
                      <a:cubicBezTo>
                        <a:pt x="19" y="9"/>
                        <a:pt x="19" y="7"/>
                        <a:pt x="19" y="6"/>
                      </a:cubicBezTo>
                      <a:cubicBezTo>
                        <a:pt x="20" y="5"/>
                        <a:pt x="23" y="7"/>
                        <a:pt x="24" y="7"/>
                      </a:cubicBezTo>
                      <a:cubicBezTo>
                        <a:pt x="25" y="7"/>
                        <a:pt x="27" y="7"/>
                        <a:pt x="28" y="7"/>
                      </a:cubicBezTo>
                      <a:cubicBezTo>
                        <a:pt x="29" y="7"/>
                        <a:pt x="29" y="5"/>
                        <a:pt x="30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0" name="Freeform 658">
                  <a:extLst>
                    <a:ext uri="{FF2B5EF4-FFF2-40B4-BE49-F238E27FC236}">
                      <a16:creationId xmlns:a16="http://schemas.microsoft.com/office/drawing/2014/main" id="{D4A362F7-DD95-9C4E-BE69-BE9B2C300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60690" y="6086441"/>
                  <a:ext cx="439491" cy="328114"/>
                </a:xfrm>
                <a:custGeom>
                  <a:avLst/>
                  <a:gdLst>
                    <a:gd name="T0" fmla="*/ 11 w 47"/>
                    <a:gd name="T1" fmla="*/ 29 h 35"/>
                    <a:gd name="T2" fmla="*/ 18 w 47"/>
                    <a:gd name="T3" fmla="*/ 30 h 35"/>
                    <a:gd name="T4" fmla="*/ 23 w 47"/>
                    <a:gd name="T5" fmla="*/ 33 h 35"/>
                    <a:gd name="T6" fmla="*/ 25 w 47"/>
                    <a:gd name="T7" fmla="*/ 31 h 35"/>
                    <a:gd name="T8" fmla="*/ 29 w 47"/>
                    <a:gd name="T9" fmla="*/ 32 h 35"/>
                    <a:gd name="T10" fmla="*/ 33 w 47"/>
                    <a:gd name="T11" fmla="*/ 32 h 35"/>
                    <a:gd name="T12" fmla="*/ 36 w 47"/>
                    <a:gd name="T13" fmla="*/ 33 h 35"/>
                    <a:gd name="T14" fmla="*/ 38 w 47"/>
                    <a:gd name="T15" fmla="*/ 28 h 35"/>
                    <a:gd name="T16" fmla="*/ 42 w 47"/>
                    <a:gd name="T17" fmla="*/ 27 h 35"/>
                    <a:gd name="T18" fmla="*/ 40 w 47"/>
                    <a:gd name="T19" fmla="*/ 22 h 35"/>
                    <a:gd name="T20" fmla="*/ 44 w 47"/>
                    <a:gd name="T21" fmla="*/ 21 h 35"/>
                    <a:gd name="T22" fmla="*/ 45 w 47"/>
                    <a:gd name="T23" fmla="*/ 17 h 35"/>
                    <a:gd name="T24" fmla="*/ 42 w 47"/>
                    <a:gd name="T25" fmla="*/ 15 h 35"/>
                    <a:gd name="T26" fmla="*/ 39 w 47"/>
                    <a:gd name="T27" fmla="*/ 11 h 35"/>
                    <a:gd name="T28" fmla="*/ 38 w 47"/>
                    <a:gd name="T29" fmla="*/ 6 h 35"/>
                    <a:gd name="T30" fmla="*/ 35 w 47"/>
                    <a:gd name="T31" fmla="*/ 2 h 35"/>
                    <a:gd name="T32" fmla="*/ 33 w 47"/>
                    <a:gd name="T33" fmla="*/ 2 h 35"/>
                    <a:gd name="T34" fmla="*/ 30 w 47"/>
                    <a:gd name="T35" fmla="*/ 1 h 35"/>
                    <a:gd name="T36" fmla="*/ 28 w 47"/>
                    <a:gd name="T37" fmla="*/ 2 h 35"/>
                    <a:gd name="T38" fmla="*/ 25 w 47"/>
                    <a:gd name="T39" fmla="*/ 0 h 35"/>
                    <a:gd name="T40" fmla="*/ 22 w 47"/>
                    <a:gd name="T41" fmla="*/ 2 h 35"/>
                    <a:gd name="T42" fmla="*/ 17 w 47"/>
                    <a:gd name="T43" fmla="*/ 3 h 35"/>
                    <a:gd name="T44" fmla="*/ 17 w 47"/>
                    <a:gd name="T45" fmla="*/ 6 h 35"/>
                    <a:gd name="T46" fmla="*/ 13 w 47"/>
                    <a:gd name="T47" fmla="*/ 9 h 35"/>
                    <a:gd name="T48" fmla="*/ 12 w 47"/>
                    <a:gd name="T49" fmla="*/ 13 h 35"/>
                    <a:gd name="T50" fmla="*/ 8 w 47"/>
                    <a:gd name="T51" fmla="*/ 14 h 35"/>
                    <a:gd name="T52" fmla="*/ 1 w 47"/>
                    <a:gd name="T53" fmla="*/ 16 h 35"/>
                    <a:gd name="T54" fmla="*/ 2 w 47"/>
                    <a:gd name="T55" fmla="*/ 24 h 35"/>
                    <a:gd name="T56" fmla="*/ 1 w 47"/>
                    <a:gd name="T57" fmla="*/ 27 h 35"/>
                    <a:gd name="T58" fmla="*/ 1 w 47"/>
                    <a:gd name="T59" fmla="*/ 31 h 35"/>
                    <a:gd name="T60" fmla="*/ 5 w 47"/>
                    <a:gd name="T61" fmla="*/ 30 h 35"/>
                    <a:gd name="T62" fmla="*/ 11 w 47"/>
                    <a:gd name="T63" fmla="*/ 29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7" h="35">
                      <a:moveTo>
                        <a:pt x="11" y="29"/>
                      </a:moveTo>
                      <a:cubicBezTo>
                        <a:pt x="14" y="29"/>
                        <a:pt x="16" y="30"/>
                        <a:pt x="18" y="30"/>
                      </a:cubicBezTo>
                      <a:cubicBezTo>
                        <a:pt x="18" y="30"/>
                        <a:pt x="23" y="33"/>
                        <a:pt x="23" y="33"/>
                      </a:cubicBezTo>
                      <a:cubicBezTo>
                        <a:pt x="23" y="32"/>
                        <a:pt x="24" y="29"/>
                        <a:pt x="25" y="31"/>
                      </a:cubicBezTo>
                      <a:cubicBezTo>
                        <a:pt x="27" y="34"/>
                        <a:pt x="28" y="29"/>
                        <a:pt x="29" y="32"/>
                      </a:cubicBezTo>
                      <a:cubicBezTo>
                        <a:pt x="30" y="34"/>
                        <a:pt x="32" y="32"/>
                        <a:pt x="33" y="32"/>
                      </a:cubicBezTo>
                      <a:cubicBezTo>
                        <a:pt x="34" y="31"/>
                        <a:pt x="36" y="35"/>
                        <a:pt x="36" y="33"/>
                      </a:cubicBezTo>
                      <a:cubicBezTo>
                        <a:pt x="37" y="31"/>
                        <a:pt x="36" y="29"/>
                        <a:pt x="38" y="28"/>
                      </a:cubicBezTo>
                      <a:cubicBezTo>
                        <a:pt x="39" y="28"/>
                        <a:pt x="41" y="27"/>
                        <a:pt x="42" y="27"/>
                      </a:cubicBezTo>
                      <a:cubicBezTo>
                        <a:pt x="41" y="26"/>
                        <a:pt x="40" y="24"/>
                        <a:pt x="40" y="22"/>
                      </a:cubicBezTo>
                      <a:cubicBezTo>
                        <a:pt x="40" y="20"/>
                        <a:pt x="42" y="22"/>
                        <a:pt x="44" y="21"/>
                      </a:cubicBezTo>
                      <a:cubicBezTo>
                        <a:pt x="46" y="21"/>
                        <a:pt x="47" y="19"/>
                        <a:pt x="45" y="17"/>
                      </a:cubicBezTo>
                      <a:cubicBezTo>
                        <a:pt x="44" y="16"/>
                        <a:pt x="43" y="17"/>
                        <a:pt x="42" y="15"/>
                      </a:cubicBezTo>
                      <a:cubicBezTo>
                        <a:pt x="41" y="14"/>
                        <a:pt x="40" y="13"/>
                        <a:pt x="39" y="11"/>
                      </a:cubicBezTo>
                      <a:cubicBezTo>
                        <a:pt x="38" y="10"/>
                        <a:pt x="38" y="8"/>
                        <a:pt x="38" y="6"/>
                      </a:cubicBezTo>
                      <a:cubicBezTo>
                        <a:pt x="39" y="4"/>
                        <a:pt x="36" y="2"/>
                        <a:pt x="35" y="2"/>
                      </a:cubicBezTo>
                      <a:cubicBezTo>
                        <a:pt x="34" y="1"/>
                        <a:pt x="34" y="2"/>
                        <a:pt x="33" y="2"/>
                      </a:cubicBezTo>
                      <a:cubicBezTo>
                        <a:pt x="31" y="3"/>
                        <a:pt x="31" y="2"/>
                        <a:pt x="30" y="1"/>
                      </a:cubicBezTo>
                      <a:cubicBezTo>
                        <a:pt x="29" y="0"/>
                        <a:pt x="29" y="2"/>
                        <a:pt x="28" y="2"/>
                      </a:cubicBezTo>
                      <a:cubicBezTo>
                        <a:pt x="27" y="2"/>
                        <a:pt x="25" y="0"/>
                        <a:pt x="25" y="0"/>
                      </a:cubicBezTo>
                      <a:cubicBezTo>
                        <a:pt x="23" y="0"/>
                        <a:pt x="23" y="2"/>
                        <a:pt x="22" y="2"/>
                      </a:cubicBezTo>
                      <a:cubicBezTo>
                        <a:pt x="20" y="3"/>
                        <a:pt x="19" y="3"/>
                        <a:pt x="17" y="3"/>
                      </a:cubicBezTo>
                      <a:cubicBezTo>
                        <a:pt x="16" y="4"/>
                        <a:pt x="17" y="6"/>
                        <a:pt x="17" y="6"/>
                      </a:cubicBezTo>
                      <a:cubicBezTo>
                        <a:pt x="16" y="8"/>
                        <a:pt x="13" y="7"/>
                        <a:pt x="13" y="9"/>
                      </a:cubicBezTo>
                      <a:cubicBezTo>
                        <a:pt x="12" y="10"/>
                        <a:pt x="12" y="11"/>
                        <a:pt x="12" y="13"/>
                      </a:cubicBezTo>
                      <a:cubicBezTo>
                        <a:pt x="12" y="14"/>
                        <a:pt x="9" y="14"/>
                        <a:pt x="8" y="14"/>
                      </a:cubicBezTo>
                      <a:cubicBezTo>
                        <a:pt x="5" y="15"/>
                        <a:pt x="4" y="16"/>
                        <a:pt x="1" y="16"/>
                      </a:cubicBezTo>
                      <a:cubicBezTo>
                        <a:pt x="2" y="19"/>
                        <a:pt x="5" y="21"/>
                        <a:pt x="2" y="24"/>
                      </a:cubicBezTo>
                      <a:cubicBezTo>
                        <a:pt x="0" y="25"/>
                        <a:pt x="0" y="26"/>
                        <a:pt x="1" y="27"/>
                      </a:cubicBezTo>
                      <a:cubicBezTo>
                        <a:pt x="3" y="28"/>
                        <a:pt x="1" y="30"/>
                        <a:pt x="1" y="31"/>
                      </a:cubicBezTo>
                      <a:cubicBezTo>
                        <a:pt x="3" y="31"/>
                        <a:pt x="4" y="31"/>
                        <a:pt x="5" y="30"/>
                      </a:cubicBezTo>
                      <a:cubicBezTo>
                        <a:pt x="7" y="29"/>
                        <a:pt x="10" y="29"/>
                        <a:pt x="11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1" name="Freeform 659">
                  <a:extLst>
                    <a:ext uri="{FF2B5EF4-FFF2-40B4-BE49-F238E27FC236}">
                      <a16:creationId xmlns:a16="http://schemas.microsoft.com/office/drawing/2014/main" id="{F11CD980-BBBA-1245-B830-E5EF76627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8781" y="6067328"/>
                  <a:ext cx="270699" cy="178393"/>
                </a:xfrm>
                <a:custGeom>
                  <a:avLst/>
                  <a:gdLst>
                    <a:gd name="T0" fmla="*/ 16 w 29"/>
                    <a:gd name="T1" fmla="*/ 18 h 19"/>
                    <a:gd name="T2" fmla="*/ 23 w 29"/>
                    <a:gd name="T3" fmla="*/ 15 h 19"/>
                    <a:gd name="T4" fmla="*/ 23 w 29"/>
                    <a:gd name="T5" fmla="*/ 12 h 19"/>
                    <a:gd name="T6" fmla="*/ 27 w 29"/>
                    <a:gd name="T7" fmla="*/ 9 h 19"/>
                    <a:gd name="T8" fmla="*/ 26 w 29"/>
                    <a:gd name="T9" fmla="*/ 4 h 19"/>
                    <a:gd name="T10" fmla="*/ 19 w 29"/>
                    <a:gd name="T11" fmla="*/ 1 h 19"/>
                    <a:gd name="T12" fmla="*/ 10 w 29"/>
                    <a:gd name="T13" fmla="*/ 1 h 19"/>
                    <a:gd name="T14" fmla="*/ 0 w 29"/>
                    <a:gd name="T15" fmla="*/ 4 h 19"/>
                    <a:gd name="T16" fmla="*/ 1 w 29"/>
                    <a:gd name="T17" fmla="*/ 6 h 19"/>
                    <a:gd name="T18" fmla="*/ 2 w 29"/>
                    <a:gd name="T19" fmla="*/ 9 h 19"/>
                    <a:gd name="T20" fmla="*/ 5 w 29"/>
                    <a:gd name="T21" fmla="*/ 10 h 19"/>
                    <a:gd name="T22" fmla="*/ 9 w 29"/>
                    <a:gd name="T23" fmla="*/ 11 h 19"/>
                    <a:gd name="T24" fmla="*/ 8 w 29"/>
                    <a:gd name="T25" fmla="*/ 15 h 19"/>
                    <a:gd name="T26" fmla="*/ 12 w 29"/>
                    <a:gd name="T27" fmla="*/ 18 h 19"/>
                    <a:gd name="T28" fmla="*/ 16 w 29"/>
                    <a:gd name="T29" fmla="*/ 18 h 19"/>
                    <a:gd name="T30" fmla="*/ 16 w 29"/>
                    <a:gd name="T31" fmla="*/ 18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9" h="19">
                      <a:moveTo>
                        <a:pt x="16" y="18"/>
                      </a:moveTo>
                      <a:cubicBezTo>
                        <a:pt x="18" y="16"/>
                        <a:pt x="21" y="16"/>
                        <a:pt x="23" y="15"/>
                      </a:cubicBezTo>
                      <a:cubicBezTo>
                        <a:pt x="23" y="14"/>
                        <a:pt x="23" y="13"/>
                        <a:pt x="23" y="12"/>
                      </a:cubicBezTo>
                      <a:cubicBezTo>
                        <a:pt x="24" y="10"/>
                        <a:pt x="25" y="10"/>
                        <a:pt x="27" y="9"/>
                      </a:cubicBezTo>
                      <a:cubicBezTo>
                        <a:pt x="29" y="8"/>
                        <a:pt x="28" y="5"/>
                        <a:pt x="26" y="4"/>
                      </a:cubicBezTo>
                      <a:cubicBezTo>
                        <a:pt x="24" y="3"/>
                        <a:pt x="22" y="2"/>
                        <a:pt x="19" y="1"/>
                      </a:cubicBezTo>
                      <a:cubicBezTo>
                        <a:pt x="17" y="0"/>
                        <a:pt x="13" y="1"/>
                        <a:pt x="10" y="1"/>
                      </a:cubicBezTo>
                      <a:cubicBezTo>
                        <a:pt x="8" y="1"/>
                        <a:pt x="0" y="0"/>
                        <a:pt x="0" y="4"/>
                      </a:cubicBezTo>
                      <a:cubicBezTo>
                        <a:pt x="0" y="4"/>
                        <a:pt x="1" y="5"/>
                        <a:pt x="1" y="6"/>
                      </a:cubicBezTo>
                      <a:cubicBezTo>
                        <a:pt x="2" y="7"/>
                        <a:pt x="1" y="8"/>
                        <a:pt x="2" y="9"/>
                      </a:cubicBezTo>
                      <a:cubicBezTo>
                        <a:pt x="3" y="9"/>
                        <a:pt x="4" y="11"/>
                        <a:pt x="5" y="10"/>
                      </a:cubicBezTo>
                      <a:cubicBezTo>
                        <a:pt x="7" y="10"/>
                        <a:pt x="9" y="9"/>
                        <a:pt x="9" y="11"/>
                      </a:cubicBezTo>
                      <a:cubicBezTo>
                        <a:pt x="9" y="12"/>
                        <a:pt x="9" y="14"/>
                        <a:pt x="8" y="15"/>
                      </a:cubicBezTo>
                      <a:cubicBezTo>
                        <a:pt x="11" y="15"/>
                        <a:pt x="11" y="15"/>
                        <a:pt x="12" y="18"/>
                      </a:cubicBezTo>
                      <a:cubicBezTo>
                        <a:pt x="13" y="18"/>
                        <a:pt x="16" y="18"/>
                        <a:pt x="16" y="18"/>
                      </a:cubicBezTo>
                      <a:cubicBezTo>
                        <a:pt x="17" y="17"/>
                        <a:pt x="15" y="19"/>
                        <a:pt x="16" y="1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2" name="Freeform 660">
                  <a:extLst>
                    <a:ext uri="{FF2B5EF4-FFF2-40B4-BE49-F238E27FC236}">
                      <a16:creationId xmlns:a16="http://schemas.microsoft.com/office/drawing/2014/main" id="{1C67F60D-E5D7-6345-B732-6116C517D6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8781" y="5955834"/>
                  <a:ext cx="334397" cy="168837"/>
                </a:xfrm>
                <a:custGeom>
                  <a:avLst/>
                  <a:gdLst>
                    <a:gd name="T0" fmla="*/ 11 w 36"/>
                    <a:gd name="T1" fmla="*/ 13 h 18"/>
                    <a:gd name="T2" fmla="*/ 19 w 36"/>
                    <a:gd name="T3" fmla="*/ 12 h 18"/>
                    <a:gd name="T4" fmla="*/ 25 w 36"/>
                    <a:gd name="T5" fmla="*/ 15 h 18"/>
                    <a:gd name="T6" fmla="*/ 29 w 36"/>
                    <a:gd name="T7" fmla="*/ 17 h 18"/>
                    <a:gd name="T8" fmla="*/ 33 w 36"/>
                    <a:gd name="T9" fmla="*/ 16 h 18"/>
                    <a:gd name="T10" fmla="*/ 36 w 36"/>
                    <a:gd name="T11" fmla="*/ 14 h 18"/>
                    <a:gd name="T12" fmla="*/ 34 w 36"/>
                    <a:gd name="T13" fmla="*/ 8 h 18"/>
                    <a:gd name="T14" fmla="*/ 31 w 36"/>
                    <a:gd name="T15" fmla="*/ 4 h 18"/>
                    <a:gd name="T16" fmla="*/ 25 w 36"/>
                    <a:gd name="T17" fmla="*/ 3 h 18"/>
                    <a:gd name="T18" fmla="*/ 18 w 36"/>
                    <a:gd name="T19" fmla="*/ 1 h 18"/>
                    <a:gd name="T20" fmla="*/ 17 w 36"/>
                    <a:gd name="T21" fmla="*/ 5 h 18"/>
                    <a:gd name="T22" fmla="*/ 15 w 36"/>
                    <a:gd name="T23" fmla="*/ 7 h 18"/>
                    <a:gd name="T24" fmla="*/ 8 w 36"/>
                    <a:gd name="T25" fmla="*/ 4 h 18"/>
                    <a:gd name="T26" fmla="*/ 0 w 36"/>
                    <a:gd name="T27" fmla="*/ 15 h 18"/>
                    <a:gd name="T28" fmla="*/ 11 w 36"/>
                    <a:gd name="T29" fmla="*/ 13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6" h="18">
                      <a:moveTo>
                        <a:pt x="11" y="13"/>
                      </a:moveTo>
                      <a:cubicBezTo>
                        <a:pt x="14" y="13"/>
                        <a:pt x="16" y="12"/>
                        <a:pt x="19" y="12"/>
                      </a:cubicBezTo>
                      <a:cubicBezTo>
                        <a:pt x="20" y="12"/>
                        <a:pt x="24" y="14"/>
                        <a:pt x="25" y="15"/>
                      </a:cubicBezTo>
                      <a:cubicBezTo>
                        <a:pt x="26" y="16"/>
                        <a:pt x="27" y="18"/>
                        <a:pt x="29" y="17"/>
                      </a:cubicBezTo>
                      <a:cubicBezTo>
                        <a:pt x="30" y="17"/>
                        <a:pt x="31" y="16"/>
                        <a:pt x="33" y="16"/>
                      </a:cubicBezTo>
                      <a:cubicBezTo>
                        <a:pt x="34" y="16"/>
                        <a:pt x="34" y="14"/>
                        <a:pt x="36" y="14"/>
                      </a:cubicBezTo>
                      <a:cubicBezTo>
                        <a:pt x="35" y="12"/>
                        <a:pt x="33" y="9"/>
                        <a:pt x="34" y="8"/>
                      </a:cubicBezTo>
                      <a:cubicBezTo>
                        <a:pt x="35" y="6"/>
                        <a:pt x="32" y="4"/>
                        <a:pt x="31" y="4"/>
                      </a:cubicBezTo>
                      <a:cubicBezTo>
                        <a:pt x="29" y="3"/>
                        <a:pt x="27" y="5"/>
                        <a:pt x="25" y="3"/>
                      </a:cubicBezTo>
                      <a:cubicBezTo>
                        <a:pt x="22" y="1"/>
                        <a:pt x="21" y="0"/>
                        <a:pt x="18" y="1"/>
                      </a:cubicBezTo>
                      <a:cubicBezTo>
                        <a:pt x="16" y="2"/>
                        <a:pt x="17" y="3"/>
                        <a:pt x="17" y="5"/>
                      </a:cubicBezTo>
                      <a:cubicBezTo>
                        <a:pt x="16" y="6"/>
                        <a:pt x="16" y="7"/>
                        <a:pt x="15" y="7"/>
                      </a:cubicBezTo>
                      <a:cubicBezTo>
                        <a:pt x="12" y="9"/>
                        <a:pt x="10" y="5"/>
                        <a:pt x="8" y="4"/>
                      </a:cubicBezTo>
                      <a:cubicBezTo>
                        <a:pt x="3" y="0"/>
                        <a:pt x="0" y="11"/>
                        <a:pt x="0" y="15"/>
                      </a:cubicBezTo>
                      <a:cubicBezTo>
                        <a:pt x="4" y="13"/>
                        <a:pt x="7" y="13"/>
                        <a:pt x="11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3" name="Freeform 661">
                  <a:extLst>
                    <a:ext uri="{FF2B5EF4-FFF2-40B4-BE49-F238E27FC236}">
                      <a16:creationId xmlns:a16="http://schemas.microsoft.com/office/drawing/2014/main" id="{CE9CCCF6-5DBB-D84C-AF8E-CC40AB83CB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60690" y="5853898"/>
                  <a:ext cx="222932" cy="140163"/>
                </a:xfrm>
                <a:custGeom>
                  <a:avLst/>
                  <a:gdLst>
                    <a:gd name="T0" fmla="*/ 16 w 24"/>
                    <a:gd name="T1" fmla="*/ 15 h 15"/>
                    <a:gd name="T2" fmla="*/ 20 w 24"/>
                    <a:gd name="T3" fmla="*/ 15 h 15"/>
                    <a:gd name="T4" fmla="*/ 22 w 24"/>
                    <a:gd name="T5" fmla="*/ 13 h 15"/>
                    <a:gd name="T6" fmla="*/ 22 w 24"/>
                    <a:gd name="T7" fmla="*/ 10 h 15"/>
                    <a:gd name="T8" fmla="*/ 21 w 24"/>
                    <a:gd name="T9" fmla="*/ 5 h 15"/>
                    <a:gd name="T10" fmla="*/ 24 w 24"/>
                    <a:gd name="T11" fmla="*/ 0 h 15"/>
                    <a:gd name="T12" fmla="*/ 12 w 24"/>
                    <a:gd name="T13" fmla="*/ 0 h 15"/>
                    <a:gd name="T14" fmla="*/ 6 w 24"/>
                    <a:gd name="T15" fmla="*/ 1 h 15"/>
                    <a:gd name="T16" fmla="*/ 0 w 24"/>
                    <a:gd name="T17" fmla="*/ 5 h 15"/>
                    <a:gd name="T18" fmla="*/ 2 w 24"/>
                    <a:gd name="T19" fmla="*/ 6 h 15"/>
                    <a:gd name="T20" fmla="*/ 2 w 24"/>
                    <a:gd name="T21" fmla="*/ 8 h 15"/>
                    <a:gd name="T22" fmla="*/ 7 w 24"/>
                    <a:gd name="T23" fmla="*/ 9 h 15"/>
                    <a:gd name="T24" fmla="*/ 6 w 24"/>
                    <a:gd name="T25" fmla="*/ 13 h 15"/>
                    <a:gd name="T26" fmla="*/ 11 w 24"/>
                    <a:gd name="T27" fmla="*/ 12 h 15"/>
                    <a:gd name="T28" fmla="*/ 16 w 24"/>
                    <a:gd name="T29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" h="15">
                      <a:moveTo>
                        <a:pt x="16" y="15"/>
                      </a:moveTo>
                      <a:cubicBezTo>
                        <a:pt x="17" y="15"/>
                        <a:pt x="19" y="15"/>
                        <a:pt x="20" y="15"/>
                      </a:cubicBezTo>
                      <a:cubicBezTo>
                        <a:pt x="20" y="14"/>
                        <a:pt x="22" y="14"/>
                        <a:pt x="22" y="13"/>
                      </a:cubicBezTo>
                      <a:cubicBezTo>
                        <a:pt x="22" y="12"/>
                        <a:pt x="22" y="11"/>
                        <a:pt x="22" y="10"/>
                      </a:cubicBezTo>
                      <a:cubicBezTo>
                        <a:pt x="21" y="8"/>
                        <a:pt x="20" y="7"/>
                        <a:pt x="21" y="5"/>
                      </a:cubicBezTo>
                      <a:cubicBezTo>
                        <a:pt x="23" y="4"/>
                        <a:pt x="24" y="2"/>
                        <a:pt x="24" y="0"/>
                      </a:cubicBezTo>
                      <a:cubicBezTo>
                        <a:pt x="22" y="3"/>
                        <a:pt x="15" y="0"/>
                        <a:pt x="12" y="0"/>
                      </a:cubicBezTo>
                      <a:cubicBezTo>
                        <a:pt x="10" y="0"/>
                        <a:pt x="8" y="0"/>
                        <a:pt x="6" y="1"/>
                      </a:cubicBezTo>
                      <a:cubicBezTo>
                        <a:pt x="5" y="1"/>
                        <a:pt x="0" y="5"/>
                        <a:pt x="0" y="5"/>
                      </a:cubicBezTo>
                      <a:cubicBezTo>
                        <a:pt x="0" y="6"/>
                        <a:pt x="3" y="5"/>
                        <a:pt x="2" y="6"/>
                      </a:cubicBezTo>
                      <a:cubicBezTo>
                        <a:pt x="2" y="7"/>
                        <a:pt x="2" y="7"/>
                        <a:pt x="2" y="8"/>
                      </a:cubicBezTo>
                      <a:cubicBezTo>
                        <a:pt x="3" y="10"/>
                        <a:pt x="7" y="9"/>
                        <a:pt x="7" y="9"/>
                      </a:cubicBezTo>
                      <a:cubicBezTo>
                        <a:pt x="7" y="10"/>
                        <a:pt x="6" y="12"/>
                        <a:pt x="6" y="13"/>
                      </a:cubicBezTo>
                      <a:cubicBezTo>
                        <a:pt x="7" y="12"/>
                        <a:pt x="9" y="11"/>
                        <a:pt x="11" y="12"/>
                      </a:cubicBezTo>
                      <a:cubicBezTo>
                        <a:pt x="13" y="13"/>
                        <a:pt x="14" y="15"/>
                        <a:pt x="16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4" name="Freeform 662">
                  <a:extLst>
                    <a:ext uri="{FF2B5EF4-FFF2-40B4-BE49-F238E27FC236}">
                      <a16:creationId xmlns:a16="http://schemas.microsoft.com/office/drawing/2014/main" id="{8E95663B-9CA6-5A4C-A89E-F86629705E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91904" y="6143782"/>
                  <a:ext cx="149682" cy="73269"/>
                </a:xfrm>
                <a:custGeom>
                  <a:avLst/>
                  <a:gdLst>
                    <a:gd name="T0" fmla="*/ 16 w 16"/>
                    <a:gd name="T1" fmla="*/ 4 h 8"/>
                    <a:gd name="T2" fmla="*/ 12 w 16"/>
                    <a:gd name="T3" fmla="*/ 2 h 8"/>
                    <a:gd name="T4" fmla="*/ 8 w 16"/>
                    <a:gd name="T5" fmla="*/ 0 h 8"/>
                    <a:gd name="T6" fmla="*/ 7 w 16"/>
                    <a:gd name="T7" fmla="*/ 3 h 8"/>
                    <a:gd name="T8" fmla="*/ 5 w 16"/>
                    <a:gd name="T9" fmla="*/ 2 h 8"/>
                    <a:gd name="T10" fmla="*/ 2 w 16"/>
                    <a:gd name="T11" fmla="*/ 3 h 8"/>
                    <a:gd name="T12" fmla="*/ 0 w 16"/>
                    <a:gd name="T13" fmla="*/ 5 h 8"/>
                    <a:gd name="T14" fmla="*/ 0 w 16"/>
                    <a:gd name="T15" fmla="*/ 6 h 8"/>
                    <a:gd name="T16" fmla="*/ 2 w 16"/>
                    <a:gd name="T17" fmla="*/ 6 h 8"/>
                    <a:gd name="T18" fmla="*/ 8 w 16"/>
                    <a:gd name="T19" fmla="*/ 7 h 8"/>
                    <a:gd name="T20" fmla="*/ 16 w 16"/>
                    <a:gd name="T21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8">
                      <a:moveTo>
                        <a:pt x="16" y="4"/>
                      </a:moveTo>
                      <a:cubicBezTo>
                        <a:pt x="16" y="1"/>
                        <a:pt x="14" y="2"/>
                        <a:pt x="12" y="2"/>
                      </a:cubicBezTo>
                      <a:cubicBezTo>
                        <a:pt x="11" y="3"/>
                        <a:pt x="10" y="1"/>
                        <a:pt x="8" y="0"/>
                      </a:cubicBezTo>
                      <a:cubicBezTo>
                        <a:pt x="8" y="1"/>
                        <a:pt x="8" y="2"/>
                        <a:pt x="7" y="3"/>
                      </a:cubicBezTo>
                      <a:cubicBezTo>
                        <a:pt x="6" y="3"/>
                        <a:pt x="7" y="1"/>
                        <a:pt x="5" y="2"/>
                      </a:cubicBezTo>
                      <a:cubicBezTo>
                        <a:pt x="4" y="2"/>
                        <a:pt x="2" y="2"/>
                        <a:pt x="2" y="3"/>
                      </a:cubicBezTo>
                      <a:cubicBezTo>
                        <a:pt x="1" y="5"/>
                        <a:pt x="2" y="6"/>
                        <a:pt x="0" y="5"/>
                      </a:cubicBezTo>
                      <a:cubicBezTo>
                        <a:pt x="0" y="5"/>
                        <a:pt x="0" y="5"/>
                        <a:pt x="0" y="6"/>
                      </a:cubicBezTo>
                      <a:cubicBezTo>
                        <a:pt x="0" y="6"/>
                        <a:pt x="1" y="6"/>
                        <a:pt x="2" y="6"/>
                      </a:cubicBezTo>
                      <a:cubicBezTo>
                        <a:pt x="4" y="7"/>
                        <a:pt x="6" y="7"/>
                        <a:pt x="8" y="7"/>
                      </a:cubicBezTo>
                      <a:cubicBezTo>
                        <a:pt x="10" y="7"/>
                        <a:pt x="16" y="8"/>
                        <a:pt x="1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5" name="Freeform 663">
                  <a:extLst>
                    <a:ext uri="{FF2B5EF4-FFF2-40B4-BE49-F238E27FC236}">
                      <a16:creationId xmlns:a16="http://schemas.microsoft.com/office/drawing/2014/main" id="{1EEF63D4-0450-804F-8DC2-E54FD07C27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59416" y="6162893"/>
                  <a:ext cx="445859" cy="391823"/>
                </a:xfrm>
                <a:custGeom>
                  <a:avLst/>
                  <a:gdLst>
                    <a:gd name="T0" fmla="*/ 1 w 48"/>
                    <a:gd name="T1" fmla="*/ 12 h 42"/>
                    <a:gd name="T2" fmla="*/ 0 w 48"/>
                    <a:gd name="T3" fmla="*/ 16 h 42"/>
                    <a:gd name="T4" fmla="*/ 2 w 48"/>
                    <a:gd name="T5" fmla="*/ 20 h 42"/>
                    <a:gd name="T6" fmla="*/ 4 w 48"/>
                    <a:gd name="T7" fmla="*/ 27 h 42"/>
                    <a:gd name="T8" fmla="*/ 9 w 48"/>
                    <a:gd name="T9" fmla="*/ 31 h 42"/>
                    <a:gd name="T10" fmla="*/ 10 w 48"/>
                    <a:gd name="T11" fmla="*/ 33 h 42"/>
                    <a:gd name="T12" fmla="*/ 13 w 48"/>
                    <a:gd name="T13" fmla="*/ 32 h 42"/>
                    <a:gd name="T14" fmla="*/ 21 w 48"/>
                    <a:gd name="T15" fmla="*/ 36 h 42"/>
                    <a:gd name="T16" fmla="*/ 25 w 48"/>
                    <a:gd name="T17" fmla="*/ 37 h 42"/>
                    <a:gd name="T18" fmla="*/ 33 w 48"/>
                    <a:gd name="T19" fmla="*/ 37 h 42"/>
                    <a:gd name="T20" fmla="*/ 39 w 48"/>
                    <a:gd name="T21" fmla="*/ 41 h 42"/>
                    <a:gd name="T22" fmla="*/ 41 w 48"/>
                    <a:gd name="T23" fmla="*/ 35 h 42"/>
                    <a:gd name="T24" fmla="*/ 44 w 48"/>
                    <a:gd name="T25" fmla="*/ 32 h 42"/>
                    <a:gd name="T26" fmla="*/ 48 w 48"/>
                    <a:gd name="T27" fmla="*/ 31 h 42"/>
                    <a:gd name="T28" fmla="*/ 45 w 48"/>
                    <a:gd name="T29" fmla="*/ 26 h 42"/>
                    <a:gd name="T30" fmla="*/ 44 w 48"/>
                    <a:gd name="T31" fmla="*/ 19 h 42"/>
                    <a:gd name="T32" fmla="*/ 46 w 48"/>
                    <a:gd name="T33" fmla="*/ 12 h 42"/>
                    <a:gd name="T34" fmla="*/ 44 w 48"/>
                    <a:gd name="T35" fmla="*/ 7 h 42"/>
                    <a:gd name="T36" fmla="*/ 42 w 48"/>
                    <a:gd name="T37" fmla="*/ 5 h 42"/>
                    <a:gd name="T38" fmla="*/ 25 w 48"/>
                    <a:gd name="T39" fmla="*/ 4 h 42"/>
                    <a:gd name="T40" fmla="*/ 20 w 48"/>
                    <a:gd name="T41" fmla="*/ 2 h 42"/>
                    <a:gd name="T42" fmla="*/ 13 w 48"/>
                    <a:gd name="T43" fmla="*/ 4 h 42"/>
                    <a:gd name="T44" fmla="*/ 6 w 48"/>
                    <a:gd name="T45" fmla="*/ 6 h 42"/>
                    <a:gd name="T46" fmla="*/ 2 w 48"/>
                    <a:gd name="T47" fmla="*/ 7 h 42"/>
                    <a:gd name="T48" fmla="*/ 1 w 48"/>
                    <a:gd name="T49" fmla="*/ 9 h 42"/>
                    <a:gd name="T50" fmla="*/ 1 w 48"/>
                    <a:gd name="T51" fmla="*/ 12 h 42"/>
                    <a:gd name="T52" fmla="*/ 1 w 48"/>
                    <a:gd name="T53" fmla="*/ 12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8" h="42">
                      <a:moveTo>
                        <a:pt x="1" y="12"/>
                      </a:moveTo>
                      <a:cubicBezTo>
                        <a:pt x="1" y="13"/>
                        <a:pt x="0" y="15"/>
                        <a:pt x="0" y="16"/>
                      </a:cubicBezTo>
                      <a:cubicBezTo>
                        <a:pt x="1" y="17"/>
                        <a:pt x="2" y="19"/>
                        <a:pt x="2" y="20"/>
                      </a:cubicBezTo>
                      <a:cubicBezTo>
                        <a:pt x="2" y="22"/>
                        <a:pt x="3" y="25"/>
                        <a:pt x="4" y="27"/>
                      </a:cubicBezTo>
                      <a:cubicBezTo>
                        <a:pt x="5" y="30"/>
                        <a:pt x="8" y="29"/>
                        <a:pt x="9" y="31"/>
                      </a:cubicBezTo>
                      <a:cubicBezTo>
                        <a:pt x="9" y="31"/>
                        <a:pt x="9" y="33"/>
                        <a:pt x="10" y="33"/>
                      </a:cubicBezTo>
                      <a:cubicBezTo>
                        <a:pt x="11" y="34"/>
                        <a:pt x="12" y="32"/>
                        <a:pt x="13" y="32"/>
                      </a:cubicBezTo>
                      <a:cubicBezTo>
                        <a:pt x="15" y="31"/>
                        <a:pt x="19" y="35"/>
                        <a:pt x="21" y="36"/>
                      </a:cubicBezTo>
                      <a:cubicBezTo>
                        <a:pt x="22" y="37"/>
                        <a:pt x="23" y="39"/>
                        <a:pt x="25" y="37"/>
                      </a:cubicBezTo>
                      <a:cubicBezTo>
                        <a:pt x="26" y="36"/>
                        <a:pt x="31" y="37"/>
                        <a:pt x="33" y="37"/>
                      </a:cubicBezTo>
                      <a:cubicBezTo>
                        <a:pt x="36" y="37"/>
                        <a:pt x="37" y="39"/>
                        <a:pt x="39" y="41"/>
                      </a:cubicBezTo>
                      <a:cubicBezTo>
                        <a:pt x="40" y="42"/>
                        <a:pt x="40" y="36"/>
                        <a:pt x="41" y="35"/>
                      </a:cubicBezTo>
                      <a:cubicBezTo>
                        <a:pt x="42" y="34"/>
                        <a:pt x="43" y="33"/>
                        <a:pt x="44" y="32"/>
                      </a:cubicBezTo>
                      <a:cubicBezTo>
                        <a:pt x="45" y="32"/>
                        <a:pt x="48" y="32"/>
                        <a:pt x="48" y="31"/>
                      </a:cubicBezTo>
                      <a:cubicBezTo>
                        <a:pt x="47" y="28"/>
                        <a:pt x="47" y="27"/>
                        <a:pt x="45" y="26"/>
                      </a:cubicBezTo>
                      <a:cubicBezTo>
                        <a:pt x="43" y="24"/>
                        <a:pt x="46" y="21"/>
                        <a:pt x="44" y="19"/>
                      </a:cubicBezTo>
                      <a:cubicBezTo>
                        <a:pt x="42" y="18"/>
                        <a:pt x="47" y="14"/>
                        <a:pt x="46" y="12"/>
                      </a:cubicBezTo>
                      <a:cubicBezTo>
                        <a:pt x="45" y="10"/>
                        <a:pt x="44" y="9"/>
                        <a:pt x="44" y="7"/>
                      </a:cubicBezTo>
                      <a:cubicBezTo>
                        <a:pt x="44" y="6"/>
                        <a:pt x="44" y="5"/>
                        <a:pt x="42" y="5"/>
                      </a:cubicBezTo>
                      <a:cubicBezTo>
                        <a:pt x="37" y="3"/>
                        <a:pt x="30" y="6"/>
                        <a:pt x="25" y="4"/>
                      </a:cubicBezTo>
                      <a:cubicBezTo>
                        <a:pt x="25" y="7"/>
                        <a:pt x="21" y="2"/>
                        <a:pt x="20" y="2"/>
                      </a:cubicBezTo>
                      <a:cubicBezTo>
                        <a:pt x="17" y="0"/>
                        <a:pt x="15" y="2"/>
                        <a:pt x="13" y="4"/>
                      </a:cubicBezTo>
                      <a:cubicBezTo>
                        <a:pt x="10" y="5"/>
                        <a:pt x="8" y="6"/>
                        <a:pt x="6" y="6"/>
                      </a:cubicBezTo>
                      <a:cubicBezTo>
                        <a:pt x="5" y="7"/>
                        <a:pt x="3" y="7"/>
                        <a:pt x="2" y="7"/>
                      </a:cubicBezTo>
                      <a:cubicBezTo>
                        <a:pt x="1" y="8"/>
                        <a:pt x="3" y="9"/>
                        <a:pt x="1" y="9"/>
                      </a:cubicBezTo>
                      <a:cubicBezTo>
                        <a:pt x="1" y="10"/>
                        <a:pt x="1" y="11"/>
                        <a:pt x="1" y="12"/>
                      </a:cubicBezTo>
                      <a:cubicBezTo>
                        <a:pt x="1" y="14"/>
                        <a:pt x="1" y="12"/>
                        <a:pt x="1" y="1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6" name="Freeform 664">
                  <a:extLst>
                    <a:ext uri="{FF2B5EF4-FFF2-40B4-BE49-F238E27FC236}">
                      <a16:creationId xmlns:a16="http://schemas.microsoft.com/office/drawing/2014/main" id="{B6280DEE-E7C6-5C4A-9241-67E7E27E63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30115" y="6573832"/>
                  <a:ext cx="429937" cy="280329"/>
                </a:xfrm>
                <a:custGeom>
                  <a:avLst/>
                  <a:gdLst>
                    <a:gd name="T0" fmla="*/ 38 w 46"/>
                    <a:gd name="T1" fmla="*/ 13 h 30"/>
                    <a:gd name="T2" fmla="*/ 35 w 46"/>
                    <a:gd name="T3" fmla="*/ 6 h 30"/>
                    <a:gd name="T4" fmla="*/ 32 w 46"/>
                    <a:gd name="T5" fmla="*/ 0 h 30"/>
                    <a:gd name="T6" fmla="*/ 22 w 46"/>
                    <a:gd name="T7" fmla="*/ 4 h 30"/>
                    <a:gd name="T8" fmla="*/ 18 w 46"/>
                    <a:gd name="T9" fmla="*/ 3 h 30"/>
                    <a:gd name="T10" fmla="*/ 12 w 46"/>
                    <a:gd name="T11" fmla="*/ 3 h 30"/>
                    <a:gd name="T12" fmla="*/ 8 w 46"/>
                    <a:gd name="T13" fmla="*/ 6 h 30"/>
                    <a:gd name="T14" fmla="*/ 4 w 46"/>
                    <a:gd name="T15" fmla="*/ 14 h 30"/>
                    <a:gd name="T16" fmla="*/ 0 w 46"/>
                    <a:gd name="T17" fmla="*/ 15 h 30"/>
                    <a:gd name="T18" fmla="*/ 3 w 46"/>
                    <a:gd name="T19" fmla="*/ 18 h 30"/>
                    <a:gd name="T20" fmla="*/ 5 w 46"/>
                    <a:gd name="T21" fmla="*/ 22 h 30"/>
                    <a:gd name="T22" fmla="*/ 8 w 46"/>
                    <a:gd name="T23" fmla="*/ 24 h 30"/>
                    <a:gd name="T24" fmla="*/ 11 w 46"/>
                    <a:gd name="T25" fmla="*/ 25 h 30"/>
                    <a:gd name="T26" fmla="*/ 11 w 46"/>
                    <a:gd name="T27" fmla="*/ 28 h 30"/>
                    <a:gd name="T28" fmla="*/ 21 w 46"/>
                    <a:gd name="T29" fmla="*/ 30 h 30"/>
                    <a:gd name="T30" fmla="*/ 28 w 46"/>
                    <a:gd name="T31" fmla="*/ 28 h 30"/>
                    <a:gd name="T32" fmla="*/ 40 w 46"/>
                    <a:gd name="T33" fmla="*/ 30 h 30"/>
                    <a:gd name="T34" fmla="*/ 41 w 46"/>
                    <a:gd name="T35" fmla="*/ 23 h 30"/>
                    <a:gd name="T36" fmla="*/ 46 w 46"/>
                    <a:gd name="T37" fmla="*/ 20 h 30"/>
                    <a:gd name="T38" fmla="*/ 39 w 46"/>
                    <a:gd name="T39" fmla="*/ 20 h 30"/>
                    <a:gd name="T40" fmla="*/ 38 w 46"/>
                    <a:gd name="T41" fmla="*/ 13 h 30"/>
                    <a:gd name="T42" fmla="*/ 38 w 46"/>
                    <a:gd name="T43" fmla="*/ 13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6" h="30">
                      <a:moveTo>
                        <a:pt x="38" y="13"/>
                      </a:moveTo>
                      <a:cubicBezTo>
                        <a:pt x="39" y="10"/>
                        <a:pt x="36" y="8"/>
                        <a:pt x="35" y="6"/>
                      </a:cubicBezTo>
                      <a:cubicBezTo>
                        <a:pt x="33" y="5"/>
                        <a:pt x="32" y="2"/>
                        <a:pt x="32" y="0"/>
                      </a:cubicBezTo>
                      <a:cubicBezTo>
                        <a:pt x="29" y="1"/>
                        <a:pt x="26" y="4"/>
                        <a:pt x="22" y="4"/>
                      </a:cubicBezTo>
                      <a:cubicBezTo>
                        <a:pt x="21" y="4"/>
                        <a:pt x="19" y="3"/>
                        <a:pt x="18" y="3"/>
                      </a:cubicBezTo>
                      <a:cubicBezTo>
                        <a:pt x="16" y="3"/>
                        <a:pt x="14" y="3"/>
                        <a:pt x="12" y="3"/>
                      </a:cubicBezTo>
                      <a:cubicBezTo>
                        <a:pt x="12" y="3"/>
                        <a:pt x="9" y="6"/>
                        <a:pt x="8" y="6"/>
                      </a:cubicBezTo>
                      <a:cubicBezTo>
                        <a:pt x="7" y="9"/>
                        <a:pt x="5" y="11"/>
                        <a:pt x="4" y="14"/>
                      </a:cubicBezTo>
                      <a:cubicBezTo>
                        <a:pt x="3" y="14"/>
                        <a:pt x="1" y="14"/>
                        <a:pt x="0" y="15"/>
                      </a:cubicBezTo>
                      <a:cubicBezTo>
                        <a:pt x="0" y="16"/>
                        <a:pt x="3" y="17"/>
                        <a:pt x="3" y="18"/>
                      </a:cubicBezTo>
                      <a:cubicBezTo>
                        <a:pt x="3" y="20"/>
                        <a:pt x="4" y="20"/>
                        <a:pt x="5" y="22"/>
                      </a:cubicBezTo>
                      <a:cubicBezTo>
                        <a:pt x="5" y="24"/>
                        <a:pt x="6" y="24"/>
                        <a:pt x="8" y="24"/>
                      </a:cubicBezTo>
                      <a:cubicBezTo>
                        <a:pt x="9" y="24"/>
                        <a:pt x="11" y="24"/>
                        <a:pt x="11" y="25"/>
                      </a:cubicBezTo>
                      <a:cubicBezTo>
                        <a:pt x="11" y="26"/>
                        <a:pt x="11" y="27"/>
                        <a:pt x="11" y="28"/>
                      </a:cubicBezTo>
                      <a:cubicBezTo>
                        <a:pt x="13" y="30"/>
                        <a:pt x="18" y="30"/>
                        <a:pt x="21" y="30"/>
                      </a:cubicBezTo>
                      <a:cubicBezTo>
                        <a:pt x="24" y="30"/>
                        <a:pt x="26" y="30"/>
                        <a:pt x="28" y="28"/>
                      </a:cubicBezTo>
                      <a:cubicBezTo>
                        <a:pt x="32" y="26"/>
                        <a:pt x="36" y="28"/>
                        <a:pt x="40" y="30"/>
                      </a:cubicBezTo>
                      <a:cubicBezTo>
                        <a:pt x="40" y="28"/>
                        <a:pt x="40" y="25"/>
                        <a:pt x="41" y="23"/>
                      </a:cubicBezTo>
                      <a:cubicBezTo>
                        <a:pt x="42" y="22"/>
                        <a:pt x="45" y="24"/>
                        <a:pt x="46" y="20"/>
                      </a:cubicBezTo>
                      <a:cubicBezTo>
                        <a:pt x="43" y="18"/>
                        <a:pt x="42" y="20"/>
                        <a:pt x="39" y="20"/>
                      </a:cubicBezTo>
                      <a:cubicBezTo>
                        <a:pt x="37" y="19"/>
                        <a:pt x="37" y="14"/>
                        <a:pt x="38" y="13"/>
                      </a:cubicBezTo>
                      <a:cubicBezTo>
                        <a:pt x="39" y="11"/>
                        <a:pt x="37" y="15"/>
                        <a:pt x="38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7" name="Freeform 665">
                  <a:extLst>
                    <a:ext uri="{FF2B5EF4-FFF2-40B4-BE49-F238E27FC236}">
                      <a16:creationId xmlns:a16="http://schemas.microsoft.com/office/drawing/2014/main" id="{9962B5C9-4671-A64D-9B04-1F92211FB6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29480" y="6564274"/>
                  <a:ext cx="156050" cy="187951"/>
                </a:xfrm>
                <a:custGeom>
                  <a:avLst/>
                  <a:gdLst>
                    <a:gd name="T0" fmla="*/ 14 w 17"/>
                    <a:gd name="T1" fmla="*/ 10 h 20"/>
                    <a:gd name="T2" fmla="*/ 9 w 17"/>
                    <a:gd name="T3" fmla="*/ 3 h 20"/>
                    <a:gd name="T4" fmla="*/ 0 w 17"/>
                    <a:gd name="T5" fmla="*/ 1 h 20"/>
                    <a:gd name="T6" fmla="*/ 5 w 17"/>
                    <a:gd name="T7" fmla="*/ 10 h 20"/>
                    <a:gd name="T8" fmla="*/ 7 w 17"/>
                    <a:gd name="T9" fmla="*/ 20 h 20"/>
                    <a:gd name="T10" fmla="*/ 10 w 17"/>
                    <a:gd name="T11" fmla="*/ 14 h 20"/>
                    <a:gd name="T12" fmla="*/ 14 w 17"/>
                    <a:gd name="T13" fmla="*/ 14 h 20"/>
                    <a:gd name="T14" fmla="*/ 14 w 17"/>
                    <a:gd name="T15" fmla="*/ 10 h 20"/>
                    <a:gd name="T16" fmla="*/ 14 w 17"/>
                    <a:gd name="T17" fmla="*/ 1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0">
                      <a:moveTo>
                        <a:pt x="14" y="10"/>
                      </a:moveTo>
                      <a:cubicBezTo>
                        <a:pt x="12" y="8"/>
                        <a:pt x="11" y="4"/>
                        <a:pt x="9" y="3"/>
                      </a:cubicBezTo>
                      <a:cubicBezTo>
                        <a:pt x="8" y="3"/>
                        <a:pt x="0" y="0"/>
                        <a:pt x="0" y="1"/>
                      </a:cubicBezTo>
                      <a:cubicBezTo>
                        <a:pt x="1" y="5"/>
                        <a:pt x="3" y="7"/>
                        <a:pt x="5" y="10"/>
                      </a:cubicBezTo>
                      <a:cubicBezTo>
                        <a:pt x="7" y="13"/>
                        <a:pt x="4" y="17"/>
                        <a:pt x="7" y="20"/>
                      </a:cubicBezTo>
                      <a:cubicBezTo>
                        <a:pt x="8" y="19"/>
                        <a:pt x="9" y="16"/>
                        <a:pt x="10" y="14"/>
                      </a:cubicBezTo>
                      <a:cubicBezTo>
                        <a:pt x="12" y="13"/>
                        <a:pt x="13" y="14"/>
                        <a:pt x="14" y="14"/>
                      </a:cubicBezTo>
                      <a:cubicBezTo>
                        <a:pt x="17" y="14"/>
                        <a:pt x="14" y="10"/>
                        <a:pt x="14" y="10"/>
                      </a:cubicBezTo>
                      <a:cubicBezTo>
                        <a:pt x="13" y="9"/>
                        <a:pt x="14" y="10"/>
                        <a:pt x="14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8" name="Freeform 666">
                  <a:extLst>
                    <a:ext uri="{FF2B5EF4-FFF2-40B4-BE49-F238E27FC236}">
                      <a16:creationId xmlns:a16="http://schemas.microsoft.com/office/drawing/2014/main" id="{7410CE9A-2259-734F-8787-29F2A283F0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93176" y="6666210"/>
                  <a:ext cx="92356" cy="95566"/>
                </a:xfrm>
                <a:custGeom>
                  <a:avLst/>
                  <a:gdLst>
                    <a:gd name="T0" fmla="*/ 7 w 10"/>
                    <a:gd name="T1" fmla="*/ 9 h 10"/>
                    <a:gd name="T2" fmla="*/ 7 w 10"/>
                    <a:gd name="T3" fmla="*/ 7 h 10"/>
                    <a:gd name="T4" fmla="*/ 10 w 10"/>
                    <a:gd name="T5" fmla="*/ 4 h 10"/>
                    <a:gd name="T6" fmla="*/ 8 w 10"/>
                    <a:gd name="T7" fmla="*/ 1 h 10"/>
                    <a:gd name="T8" fmla="*/ 3 w 10"/>
                    <a:gd name="T9" fmla="*/ 4 h 10"/>
                    <a:gd name="T10" fmla="*/ 0 w 10"/>
                    <a:gd name="T11" fmla="*/ 9 h 10"/>
                    <a:gd name="T12" fmla="*/ 3 w 10"/>
                    <a:gd name="T13" fmla="*/ 9 h 10"/>
                    <a:gd name="T14" fmla="*/ 7 w 10"/>
                    <a:gd name="T15" fmla="*/ 10 h 10"/>
                    <a:gd name="T16" fmla="*/ 7 w 10"/>
                    <a:gd name="T17" fmla="*/ 9 h 10"/>
                    <a:gd name="T18" fmla="*/ 7 w 10"/>
                    <a:gd name="T19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" h="10">
                      <a:moveTo>
                        <a:pt x="7" y="9"/>
                      </a:moveTo>
                      <a:cubicBezTo>
                        <a:pt x="6" y="8"/>
                        <a:pt x="6" y="8"/>
                        <a:pt x="7" y="7"/>
                      </a:cubicBezTo>
                      <a:cubicBezTo>
                        <a:pt x="8" y="6"/>
                        <a:pt x="9" y="5"/>
                        <a:pt x="10" y="4"/>
                      </a:cubicBezTo>
                      <a:cubicBezTo>
                        <a:pt x="10" y="4"/>
                        <a:pt x="8" y="2"/>
                        <a:pt x="8" y="1"/>
                      </a:cubicBezTo>
                      <a:cubicBezTo>
                        <a:pt x="8" y="5"/>
                        <a:pt x="3" y="0"/>
                        <a:pt x="3" y="4"/>
                      </a:cubicBezTo>
                      <a:cubicBezTo>
                        <a:pt x="3" y="6"/>
                        <a:pt x="1" y="8"/>
                        <a:pt x="0" y="9"/>
                      </a:cubicBezTo>
                      <a:cubicBezTo>
                        <a:pt x="0" y="10"/>
                        <a:pt x="2" y="9"/>
                        <a:pt x="3" y="9"/>
                      </a:cubicBezTo>
                      <a:cubicBezTo>
                        <a:pt x="5" y="9"/>
                        <a:pt x="6" y="9"/>
                        <a:pt x="7" y="10"/>
                      </a:cubicBezTo>
                      <a:cubicBezTo>
                        <a:pt x="7" y="10"/>
                        <a:pt x="7" y="9"/>
                        <a:pt x="7" y="9"/>
                      </a:cubicBezTo>
                      <a:cubicBezTo>
                        <a:pt x="6" y="8"/>
                        <a:pt x="7" y="9"/>
                        <a:pt x="7" y="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79" name="Freeform 667">
                  <a:extLst>
                    <a:ext uri="{FF2B5EF4-FFF2-40B4-BE49-F238E27FC236}">
                      <a16:creationId xmlns:a16="http://schemas.microsoft.com/office/drawing/2014/main" id="{55CE937C-E14C-7F44-A07A-314EBCD592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12921" y="6815931"/>
                  <a:ext cx="299364" cy="178393"/>
                </a:xfrm>
                <a:custGeom>
                  <a:avLst/>
                  <a:gdLst>
                    <a:gd name="T0" fmla="*/ 17 w 32"/>
                    <a:gd name="T1" fmla="*/ 4 h 19"/>
                    <a:gd name="T2" fmla="*/ 2 w 32"/>
                    <a:gd name="T3" fmla="*/ 0 h 19"/>
                    <a:gd name="T4" fmla="*/ 2 w 32"/>
                    <a:gd name="T5" fmla="*/ 5 h 19"/>
                    <a:gd name="T6" fmla="*/ 3 w 32"/>
                    <a:gd name="T7" fmla="*/ 8 h 19"/>
                    <a:gd name="T8" fmla="*/ 1 w 32"/>
                    <a:gd name="T9" fmla="*/ 11 h 19"/>
                    <a:gd name="T10" fmla="*/ 3 w 32"/>
                    <a:gd name="T11" fmla="*/ 17 h 19"/>
                    <a:gd name="T12" fmla="*/ 9 w 32"/>
                    <a:gd name="T13" fmla="*/ 17 h 19"/>
                    <a:gd name="T14" fmla="*/ 16 w 32"/>
                    <a:gd name="T15" fmla="*/ 18 h 19"/>
                    <a:gd name="T16" fmla="*/ 21 w 32"/>
                    <a:gd name="T17" fmla="*/ 15 h 19"/>
                    <a:gd name="T18" fmla="*/ 28 w 32"/>
                    <a:gd name="T19" fmla="*/ 14 h 19"/>
                    <a:gd name="T20" fmla="*/ 28 w 32"/>
                    <a:gd name="T21" fmla="*/ 8 h 19"/>
                    <a:gd name="T22" fmla="*/ 29 w 32"/>
                    <a:gd name="T23" fmla="*/ 3 h 19"/>
                    <a:gd name="T24" fmla="*/ 21 w 32"/>
                    <a:gd name="T25" fmla="*/ 2 h 19"/>
                    <a:gd name="T26" fmla="*/ 17 w 32"/>
                    <a:gd name="T27" fmla="*/ 4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" h="19">
                      <a:moveTo>
                        <a:pt x="17" y="4"/>
                      </a:moveTo>
                      <a:cubicBezTo>
                        <a:pt x="13" y="4"/>
                        <a:pt x="3" y="6"/>
                        <a:pt x="2" y="0"/>
                      </a:cubicBezTo>
                      <a:cubicBezTo>
                        <a:pt x="1" y="2"/>
                        <a:pt x="0" y="4"/>
                        <a:pt x="2" y="5"/>
                      </a:cubicBezTo>
                      <a:cubicBezTo>
                        <a:pt x="3" y="6"/>
                        <a:pt x="4" y="7"/>
                        <a:pt x="3" y="8"/>
                      </a:cubicBezTo>
                      <a:cubicBezTo>
                        <a:pt x="2" y="9"/>
                        <a:pt x="1" y="9"/>
                        <a:pt x="1" y="11"/>
                      </a:cubicBezTo>
                      <a:cubicBezTo>
                        <a:pt x="2" y="13"/>
                        <a:pt x="3" y="14"/>
                        <a:pt x="3" y="17"/>
                      </a:cubicBezTo>
                      <a:cubicBezTo>
                        <a:pt x="5" y="17"/>
                        <a:pt x="7" y="17"/>
                        <a:pt x="9" y="17"/>
                      </a:cubicBezTo>
                      <a:cubicBezTo>
                        <a:pt x="11" y="17"/>
                        <a:pt x="14" y="19"/>
                        <a:pt x="16" y="18"/>
                      </a:cubicBezTo>
                      <a:cubicBezTo>
                        <a:pt x="18" y="18"/>
                        <a:pt x="20" y="16"/>
                        <a:pt x="21" y="15"/>
                      </a:cubicBezTo>
                      <a:cubicBezTo>
                        <a:pt x="23" y="13"/>
                        <a:pt x="25" y="14"/>
                        <a:pt x="28" y="14"/>
                      </a:cubicBezTo>
                      <a:cubicBezTo>
                        <a:pt x="27" y="12"/>
                        <a:pt x="27" y="11"/>
                        <a:pt x="28" y="8"/>
                      </a:cubicBezTo>
                      <a:cubicBezTo>
                        <a:pt x="29" y="6"/>
                        <a:pt x="32" y="4"/>
                        <a:pt x="29" y="3"/>
                      </a:cubicBezTo>
                      <a:cubicBezTo>
                        <a:pt x="27" y="2"/>
                        <a:pt x="24" y="1"/>
                        <a:pt x="21" y="2"/>
                      </a:cubicBezTo>
                      <a:cubicBezTo>
                        <a:pt x="19" y="2"/>
                        <a:pt x="18" y="4"/>
                        <a:pt x="17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0" name="Freeform 668">
                  <a:extLst>
                    <a:ext uri="{FF2B5EF4-FFF2-40B4-BE49-F238E27FC236}">
                      <a16:creationId xmlns:a16="http://schemas.microsoft.com/office/drawing/2014/main" id="{5241F583-AAD0-0B47-BEE6-4F187E8DF7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23111" y="6771334"/>
                  <a:ext cx="168791" cy="140163"/>
                </a:xfrm>
                <a:custGeom>
                  <a:avLst/>
                  <a:gdLst>
                    <a:gd name="T0" fmla="*/ 10 w 18"/>
                    <a:gd name="T1" fmla="*/ 0 h 15"/>
                    <a:gd name="T2" fmla="*/ 1 w 18"/>
                    <a:gd name="T3" fmla="*/ 2 h 15"/>
                    <a:gd name="T4" fmla="*/ 4 w 18"/>
                    <a:gd name="T5" fmla="*/ 8 h 15"/>
                    <a:gd name="T6" fmla="*/ 13 w 18"/>
                    <a:gd name="T7" fmla="*/ 15 h 15"/>
                    <a:gd name="T8" fmla="*/ 15 w 18"/>
                    <a:gd name="T9" fmla="*/ 10 h 15"/>
                    <a:gd name="T10" fmla="*/ 17 w 18"/>
                    <a:gd name="T11" fmla="*/ 6 h 15"/>
                    <a:gd name="T12" fmla="*/ 16 w 18"/>
                    <a:gd name="T13" fmla="*/ 2 h 15"/>
                    <a:gd name="T14" fmla="*/ 10 w 18"/>
                    <a:gd name="T1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15">
                      <a:moveTo>
                        <a:pt x="10" y="0"/>
                      </a:moveTo>
                      <a:cubicBezTo>
                        <a:pt x="8" y="0"/>
                        <a:pt x="0" y="0"/>
                        <a:pt x="1" y="2"/>
                      </a:cubicBezTo>
                      <a:cubicBezTo>
                        <a:pt x="1" y="3"/>
                        <a:pt x="3" y="7"/>
                        <a:pt x="4" y="8"/>
                      </a:cubicBezTo>
                      <a:cubicBezTo>
                        <a:pt x="6" y="11"/>
                        <a:pt x="10" y="13"/>
                        <a:pt x="13" y="15"/>
                      </a:cubicBezTo>
                      <a:cubicBezTo>
                        <a:pt x="13" y="13"/>
                        <a:pt x="13" y="11"/>
                        <a:pt x="15" y="10"/>
                      </a:cubicBezTo>
                      <a:cubicBezTo>
                        <a:pt x="17" y="9"/>
                        <a:pt x="18" y="8"/>
                        <a:pt x="17" y="6"/>
                      </a:cubicBezTo>
                      <a:cubicBezTo>
                        <a:pt x="17" y="4"/>
                        <a:pt x="17" y="3"/>
                        <a:pt x="16" y="2"/>
                      </a:cubicBezTo>
                      <a:cubicBezTo>
                        <a:pt x="14" y="1"/>
                        <a:pt x="12" y="0"/>
                        <a:pt x="10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1" name="Freeform 669">
                  <a:extLst>
                    <a:ext uri="{FF2B5EF4-FFF2-40B4-BE49-F238E27FC236}">
                      <a16:creationId xmlns:a16="http://schemas.microsoft.com/office/drawing/2014/main" id="{C97D78C8-B30C-C144-817B-767AD0F8EB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44129" y="6704437"/>
                  <a:ext cx="207005" cy="251657"/>
                </a:xfrm>
                <a:custGeom>
                  <a:avLst/>
                  <a:gdLst>
                    <a:gd name="T0" fmla="*/ 21 w 22"/>
                    <a:gd name="T1" fmla="*/ 19 h 27"/>
                    <a:gd name="T2" fmla="*/ 20 w 22"/>
                    <a:gd name="T3" fmla="*/ 17 h 27"/>
                    <a:gd name="T4" fmla="*/ 19 w 22"/>
                    <a:gd name="T5" fmla="*/ 13 h 27"/>
                    <a:gd name="T6" fmla="*/ 15 w 22"/>
                    <a:gd name="T7" fmla="*/ 10 h 27"/>
                    <a:gd name="T8" fmla="*/ 14 w 22"/>
                    <a:gd name="T9" fmla="*/ 8 h 27"/>
                    <a:gd name="T10" fmla="*/ 12 w 22"/>
                    <a:gd name="T11" fmla="*/ 5 h 27"/>
                    <a:gd name="T12" fmla="*/ 5 w 22"/>
                    <a:gd name="T13" fmla="*/ 1 h 27"/>
                    <a:gd name="T14" fmla="*/ 2 w 22"/>
                    <a:gd name="T15" fmla="*/ 4 h 27"/>
                    <a:gd name="T16" fmla="*/ 4 w 22"/>
                    <a:gd name="T17" fmla="*/ 14 h 27"/>
                    <a:gd name="T18" fmla="*/ 1 w 22"/>
                    <a:gd name="T19" fmla="*/ 19 h 27"/>
                    <a:gd name="T20" fmla="*/ 0 w 22"/>
                    <a:gd name="T21" fmla="*/ 23 h 27"/>
                    <a:gd name="T22" fmla="*/ 4 w 22"/>
                    <a:gd name="T23" fmla="*/ 27 h 27"/>
                    <a:gd name="T24" fmla="*/ 6 w 22"/>
                    <a:gd name="T25" fmla="*/ 23 h 27"/>
                    <a:gd name="T26" fmla="*/ 10 w 22"/>
                    <a:gd name="T27" fmla="*/ 26 h 27"/>
                    <a:gd name="T28" fmla="*/ 20 w 22"/>
                    <a:gd name="T29" fmla="*/ 24 h 27"/>
                    <a:gd name="T30" fmla="*/ 21 w 22"/>
                    <a:gd name="T31" fmla="*/ 19 h 27"/>
                    <a:gd name="T32" fmla="*/ 21 w 22"/>
                    <a:gd name="T33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2" h="27">
                      <a:moveTo>
                        <a:pt x="21" y="19"/>
                      </a:moveTo>
                      <a:cubicBezTo>
                        <a:pt x="22" y="18"/>
                        <a:pt x="21" y="18"/>
                        <a:pt x="20" y="17"/>
                      </a:cubicBezTo>
                      <a:cubicBezTo>
                        <a:pt x="19" y="16"/>
                        <a:pt x="19" y="15"/>
                        <a:pt x="19" y="13"/>
                      </a:cubicBezTo>
                      <a:cubicBezTo>
                        <a:pt x="21" y="10"/>
                        <a:pt x="18" y="10"/>
                        <a:pt x="15" y="10"/>
                      </a:cubicBezTo>
                      <a:cubicBezTo>
                        <a:pt x="14" y="10"/>
                        <a:pt x="14" y="9"/>
                        <a:pt x="14" y="8"/>
                      </a:cubicBezTo>
                      <a:cubicBezTo>
                        <a:pt x="13" y="6"/>
                        <a:pt x="12" y="7"/>
                        <a:pt x="12" y="5"/>
                      </a:cubicBezTo>
                      <a:cubicBezTo>
                        <a:pt x="11" y="2"/>
                        <a:pt x="9" y="0"/>
                        <a:pt x="5" y="1"/>
                      </a:cubicBezTo>
                      <a:cubicBezTo>
                        <a:pt x="2" y="2"/>
                        <a:pt x="2" y="2"/>
                        <a:pt x="2" y="4"/>
                      </a:cubicBezTo>
                      <a:cubicBezTo>
                        <a:pt x="3" y="7"/>
                        <a:pt x="4" y="10"/>
                        <a:pt x="4" y="14"/>
                      </a:cubicBezTo>
                      <a:cubicBezTo>
                        <a:pt x="5" y="17"/>
                        <a:pt x="2" y="16"/>
                        <a:pt x="1" y="19"/>
                      </a:cubicBezTo>
                      <a:cubicBezTo>
                        <a:pt x="0" y="20"/>
                        <a:pt x="0" y="22"/>
                        <a:pt x="0" y="23"/>
                      </a:cubicBezTo>
                      <a:cubicBezTo>
                        <a:pt x="0" y="25"/>
                        <a:pt x="3" y="26"/>
                        <a:pt x="4" y="27"/>
                      </a:cubicBezTo>
                      <a:cubicBezTo>
                        <a:pt x="4" y="26"/>
                        <a:pt x="4" y="23"/>
                        <a:pt x="6" y="23"/>
                      </a:cubicBezTo>
                      <a:cubicBezTo>
                        <a:pt x="8" y="23"/>
                        <a:pt x="9" y="24"/>
                        <a:pt x="10" y="26"/>
                      </a:cubicBezTo>
                      <a:cubicBezTo>
                        <a:pt x="11" y="26"/>
                        <a:pt x="18" y="24"/>
                        <a:pt x="20" y="24"/>
                      </a:cubicBezTo>
                      <a:cubicBezTo>
                        <a:pt x="18" y="22"/>
                        <a:pt x="20" y="21"/>
                        <a:pt x="21" y="19"/>
                      </a:cubicBezTo>
                      <a:cubicBezTo>
                        <a:pt x="22" y="18"/>
                        <a:pt x="20" y="20"/>
                        <a:pt x="21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2" name="Freeform 670">
                  <a:extLst>
                    <a:ext uri="{FF2B5EF4-FFF2-40B4-BE49-F238E27FC236}">
                      <a16:creationId xmlns:a16="http://schemas.microsoft.com/office/drawing/2014/main" id="{A503B29C-26CA-C24F-8249-3FDBFF7768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432666" y="6554719"/>
                  <a:ext cx="328028" cy="178393"/>
                </a:xfrm>
                <a:custGeom>
                  <a:avLst/>
                  <a:gdLst>
                    <a:gd name="T0" fmla="*/ 30 w 35"/>
                    <a:gd name="T1" fmla="*/ 3 h 19"/>
                    <a:gd name="T2" fmla="*/ 24 w 35"/>
                    <a:gd name="T3" fmla="*/ 1 h 19"/>
                    <a:gd name="T4" fmla="*/ 19 w 35"/>
                    <a:gd name="T5" fmla="*/ 4 h 19"/>
                    <a:gd name="T6" fmla="*/ 15 w 35"/>
                    <a:gd name="T7" fmla="*/ 4 h 19"/>
                    <a:gd name="T8" fmla="*/ 13 w 35"/>
                    <a:gd name="T9" fmla="*/ 6 h 19"/>
                    <a:gd name="T10" fmla="*/ 5 w 35"/>
                    <a:gd name="T11" fmla="*/ 4 h 19"/>
                    <a:gd name="T12" fmla="*/ 5 w 35"/>
                    <a:gd name="T13" fmla="*/ 7 h 19"/>
                    <a:gd name="T14" fmla="*/ 3 w 35"/>
                    <a:gd name="T15" fmla="*/ 8 h 19"/>
                    <a:gd name="T16" fmla="*/ 3 w 35"/>
                    <a:gd name="T17" fmla="*/ 15 h 19"/>
                    <a:gd name="T18" fmla="*/ 11 w 35"/>
                    <a:gd name="T19" fmla="*/ 19 h 19"/>
                    <a:gd name="T20" fmla="*/ 21 w 35"/>
                    <a:gd name="T21" fmla="*/ 17 h 19"/>
                    <a:gd name="T22" fmla="*/ 25 w 35"/>
                    <a:gd name="T23" fmla="*/ 15 h 19"/>
                    <a:gd name="T24" fmla="*/ 29 w 35"/>
                    <a:gd name="T25" fmla="*/ 9 h 19"/>
                    <a:gd name="T26" fmla="*/ 33 w 35"/>
                    <a:gd name="T27" fmla="*/ 6 h 19"/>
                    <a:gd name="T28" fmla="*/ 30 w 35"/>
                    <a:gd name="T29" fmla="*/ 3 h 19"/>
                    <a:gd name="T30" fmla="*/ 30 w 35"/>
                    <a:gd name="T31" fmla="*/ 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5" h="19">
                      <a:moveTo>
                        <a:pt x="30" y="3"/>
                      </a:moveTo>
                      <a:cubicBezTo>
                        <a:pt x="30" y="2"/>
                        <a:pt x="25" y="2"/>
                        <a:pt x="24" y="1"/>
                      </a:cubicBezTo>
                      <a:cubicBezTo>
                        <a:pt x="20" y="0"/>
                        <a:pt x="22" y="4"/>
                        <a:pt x="19" y="4"/>
                      </a:cubicBezTo>
                      <a:cubicBezTo>
                        <a:pt x="18" y="3"/>
                        <a:pt x="17" y="4"/>
                        <a:pt x="15" y="4"/>
                      </a:cubicBezTo>
                      <a:cubicBezTo>
                        <a:pt x="14" y="4"/>
                        <a:pt x="14" y="6"/>
                        <a:pt x="13" y="6"/>
                      </a:cubicBezTo>
                      <a:cubicBezTo>
                        <a:pt x="9" y="8"/>
                        <a:pt x="7" y="6"/>
                        <a:pt x="5" y="4"/>
                      </a:cubicBezTo>
                      <a:cubicBezTo>
                        <a:pt x="5" y="5"/>
                        <a:pt x="5" y="6"/>
                        <a:pt x="5" y="7"/>
                      </a:cubicBezTo>
                      <a:cubicBezTo>
                        <a:pt x="4" y="8"/>
                        <a:pt x="3" y="6"/>
                        <a:pt x="3" y="8"/>
                      </a:cubicBezTo>
                      <a:cubicBezTo>
                        <a:pt x="3" y="11"/>
                        <a:pt x="0" y="13"/>
                        <a:pt x="3" y="15"/>
                      </a:cubicBezTo>
                      <a:cubicBezTo>
                        <a:pt x="5" y="17"/>
                        <a:pt x="8" y="19"/>
                        <a:pt x="11" y="19"/>
                      </a:cubicBezTo>
                      <a:cubicBezTo>
                        <a:pt x="15" y="19"/>
                        <a:pt x="17" y="16"/>
                        <a:pt x="21" y="17"/>
                      </a:cubicBezTo>
                      <a:cubicBezTo>
                        <a:pt x="21" y="16"/>
                        <a:pt x="24" y="16"/>
                        <a:pt x="25" y="15"/>
                      </a:cubicBezTo>
                      <a:cubicBezTo>
                        <a:pt x="26" y="13"/>
                        <a:pt x="27" y="11"/>
                        <a:pt x="29" y="9"/>
                      </a:cubicBezTo>
                      <a:cubicBezTo>
                        <a:pt x="30" y="7"/>
                        <a:pt x="31" y="7"/>
                        <a:pt x="33" y="6"/>
                      </a:cubicBezTo>
                      <a:cubicBezTo>
                        <a:pt x="35" y="4"/>
                        <a:pt x="30" y="4"/>
                        <a:pt x="30" y="3"/>
                      </a:cubicBezTo>
                      <a:cubicBezTo>
                        <a:pt x="30" y="3"/>
                        <a:pt x="30" y="4"/>
                        <a:pt x="3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3" name="Freeform 671">
                  <a:extLst>
                    <a:ext uri="{FF2B5EF4-FFF2-40B4-BE49-F238E27FC236}">
                      <a16:creationId xmlns:a16="http://schemas.microsoft.com/office/drawing/2014/main" id="{FC7064C8-3A10-D840-A049-AC38A7B02B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20561" y="6956097"/>
                  <a:ext cx="289811" cy="299442"/>
                </a:xfrm>
                <a:custGeom>
                  <a:avLst/>
                  <a:gdLst>
                    <a:gd name="T0" fmla="*/ 31 w 31"/>
                    <a:gd name="T1" fmla="*/ 0 h 32"/>
                    <a:gd name="T2" fmla="*/ 23 w 31"/>
                    <a:gd name="T3" fmla="*/ 3 h 32"/>
                    <a:gd name="T4" fmla="*/ 13 w 31"/>
                    <a:gd name="T5" fmla="*/ 2 h 32"/>
                    <a:gd name="T6" fmla="*/ 9 w 31"/>
                    <a:gd name="T7" fmla="*/ 4 h 32"/>
                    <a:gd name="T8" fmla="*/ 6 w 31"/>
                    <a:gd name="T9" fmla="*/ 5 h 32"/>
                    <a:gd name="T10" fmla="*/ 4 w 31"/>
                    <a:gd name="T11" fmla="*/ 8 h 32"/>
                    <a:gd name="T12" fmla="*/ 2 w 31"/>
                    <a:gd name="T13" fmla="*/ 11 h 32"/>
                    <a:gd name="T14" fmla="*/ 2 w 31"/>
                    <a:gd name="T15" fmla="*/ 15 h 32"/>
                    <a:gd name="T16" fmla="*/ 4 w 31"/>
                    <a:gd name="T17" fmla="*/ 17 h 32"/>
                    <a:gd name="T18" fmla="*/ 5 w 31"/>
                    <a:gd name="T19" fmla="*/ 22 h 32"/>
                    <a:gd name="T20" fmla="*/ 6 w 31"/>
                    <a:gd name="T21" fmla="*/ 25 h 32"/>
                    <a:gd name="T22" fmla="*/ 7 w 31"/>
                    <a:gd name="T23" fmla="*/ 28 h 32"/>
                    <a:gd name="T24" fmla="*/ 8 w 31"/>
                    <a:gd name="T25" fmla="*/ 29 h 32"/>
                    <a:gd name="T26" fmla="*/ 10 w 31"/>
                    <a:gd name="T27" fmla="*/ 31 h 32"/>
                    <a:gd name="T28" fmla="*/ 12 w 31"/>
                    <a:gd name="T29" fmla="*/ 30 h 32"/>
                    <a:gd name="T30" fmla="*/ 13 w 31"/>
                    <a:gd name="T31" fmla="*/ 31 h 32"/>
                    <a:gd name="T32" fmla="*/ 13 w 31"/>
                    <a:gd name="T33" fmla="*/ 26 h 32"/>
                    <a:gd name="T34" fmla="*/ 17 w 31"/>
                    <a:gd name="T35" fmla="*/ 26 h 32"/>
                    <a:gd name="T36" fmla="*/ 14 w 31"/>
                    <a:gd name="T37" fmla="*/ 23 h 32"/>
                    <a:gd name="T38" fmla="*/ 17 w 31"/>
                    <a:gd name="T39" fmla="*/ 24 h 32"/>
                    <a:gd name="T40" fmla="*/ 18 w 31"/>
                    <a:gd name="T41" fmla="*/ 22 h 32"/>
                    <a:gd name="T42" fmla="*/ 21 w 31"/>
                    <a:gd name="T43" fmla="*/ 23 h 32"/>
                    <a:gd name="T44" fmla="*/ 19 w 31"/>
                    <a:gd name="T45" fmla="*/ 19 h 32"/>
                    <a:gd name="T46" fmla="*/ 15 w 31"/>
                    <a:gd name="T47" fmla="*/ 17 h 32"/>
                    <a:gd name="T48" fmla="*/ 15 w 31"/>
                    <a:gd name="T49" fmla="*/ 16 h 32"/>
                    <a:gd name="T50" fmla="*/ 11 w 31"/>
                    <a:gd name="T51" fmla="*/ 10 h 32"/>
                    <a:gd name="T52" fmla="*/ 16 w 31"/>
                    <a:gd name="T53" fmla="*/ 11 h 32"/>
                    <a:gd name="T54" fmla="*/ 16 w 31"/>
                    <a:gd name="T55" fmla="*/ 10 h 32"/>
                    <a:gd name="T56" fmla="*/ 18 w 31"/>
                    <a:gd name="T57" fmla="*/ 11 h 32"/>
                    <a:gd name="T58" fmla="*/ 17 w 31"/>
                    <a:gd name="T59" fmla="*/ 9 h 32"/>
                    <a:gd name="T60" fmla="*/ 21 w 31"/>
                    <a:gd name="T61" fmla="*/ 10 h 32"/>
                    <a:gd name="T62" fmla="*/ 17 w 31"/>
                    <a:gd name="T63" fmla="*/ 7 h 32"/>
                    <a:gd name="T64" fmla="*/ 22 w 31"/>
                    <a:gd name="T65" fmla="*/ 5 h 32"/>
                    <a:gd name="T66" fmla="*/ 21 w 31"/>
                    <a:gd name="T67" fmla="*/ 7 h 32"/>
                    <a:gd name="T68" fmla="*/ 25 w 31"/>
                    <a:gd name="T69" fmla="*/ 5 h 32"/>
                    <a:gd name="T70" fmla="*/ 29 w 31"/>
                    <a:gd name="T71" fmla="*/ 7 h 32"/>
                    <a:gd name="T72" fmla="*/ 31 w 31"/>
                    <a:gd name="T7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1" h="32">
                      <a:moveTo>
                        <a:pt x="31" y="0"/>
                      </a:moveTo>
                      <a:cubicBezTo>
                        <a:pt x="28" y="2"/>
                        <a:pt x="27" y="4"/>
                        <a:pt x="23" y="3"/>
                      </a:cubicBezTo>
                      <a:cubicBezTo>
                        <a:pt x="21" y="2"/>
                        <a:pt x="15" y="1"/>
                        <a:pt x="13" y="2"/>
                      </a:cubicBezTo>
                      <a:cubicBezTo>
                        <a:pt x="13" y="5"/>
                        <a:pt x="10" y="3"/>
                        <a:pt x="9" y="4"/>
                      </a:cubicBezTo>
                      <a:cubicBezTo>
                        <a:pt x="8" y="5"/>
                        <a:pt x="7" y="5"/>
                        <a:pt x="6" y="5"/>
                      </a:cubicBezTo>
                      <a:cubicBezTo>
                        <a:pt x="4" y="6"/>
                        <a:pt x="4" y="7"/>
                        <a:pt x="4" y="8"/>
                      </a:cubicBezTo>
                      <a:cubicBezTo>
                        <a:pt x="3" y="9"/>
                        <a:pt x="3" y="10"/>
                        <a:pt x="2" y="11"/>
                      </a:cubicBezTo>
                      <a:cubicBezTo>
                        <a:pt x="0" y="13"/>
                        <a:pt x="0" y="13"/>
                        <a:pt x="2" y="15"/>
                      </a:cubicBezTo>
                      <a:cubicBezTo>
                        <a:pt x="3" y="16"/>
                        <a:pt x="4" y="16"/>
                        <a:pt x="4" y="17"/>
                      </a:cubicBezTo>
                      <a:cubicBezTo>
                        <a:pt x="4" y="19"/>
                        <a:pt x="4" y="20"/>
                        <a:pt x="5" y="22"/>
                      </a:cubicBezTo>
                      <a:cubicBezTo>
                        <a:pt x="5" y="23"/>
                        <a:pt x="5" y="24"/>
                        <a:pt x="6" y="25"/>
                      </a:cubicBezTo>
                      <a:cubicBezTo>
                        <a:pt x="8" y="26"/>
                        <a:pt x="6" y="27"/>
                        <a:pt x="7" y="28"/>
                      </a:cubicBezTo>
                      <a:cubicBezTo>
                        <a:pt x="7" y="30"/>
                        <a:pt x="8" y="29"/>
                        <a:pt x="8" y="29"/>
                      </a:cubicBezTo>
                      <a:cubicBezTo>
                        <a:pt x="10" y="29"/>
                        <a:pt x="10" y="30"/>
                        <a:pt x="10" y="31"/>
                      </a:cubicBezTo>
                      <a:cubicBezTo>
                        <a:pt x="11" y="31"/>
                        <a:pt x="12" y="30"/>
                        <a:pt x="12" y="30"/>
                      </a:cubicBezTo>
                      <a:cubicBezTo>
                        <a:pt x="13" y="29"/>
                        <a:pt x="13" y="31"/>
                        <a:pt x="13" y="31"/>
                      </a:cubicBezTo>
                      <a:cubicBezTo>
                        <a:pt x="14" y="32"/>
                        <a:pt x="13" y="25"/>
                        <a:pt x="13" y="26"/>
                      </a:cubicBezTo>
                      <a:cubicBezTo>
                        <a:pt x="13" y="25"/>
                        <a:pt x="16" y="26"/>
                        <a:pt x="17" y="26"/>
                      </a:cubicBezTo>
                      <a:cubicBezTo>
                        <a:pt x="17" y="25"/>
                        <a:pt x="14" y="24"/>
                        <a:pt x="14" y="23"/>
                      </a:cubicBezTo>
                      <a:cubicBezTo>
                        <a:pt x="15" y="21"/>
                        <a:pt x="17" y="23"/>
                        <a:pt x="17" y="24"/>
                      </a:cubicBezTo>
                      <a:cubicBezTo>
                        <a:pt x="19" y="25"/>
                        <a:pt x="18" y="23"/>
                        <a:pt x="18" y="22"/>
                      </a:cubicBezTo>
                      <a:cubicBezTo>
                        <a:pt x="18" y="21"/>
                        <a:pt x="21" y="23"/>
                        <a:pt x="21" y="23"/>
                      </a:cubicBezTo>
                      <a:cubicBezTo>
                        <a:pt x="21" y="22"/>
                        <a:pt x="19" y="19"/>
                        <a:pt x="19" y="19"/>
                      </a:cubicBezTo>
                      <a:cubicBezTo>
                        <a:pt x="18" y="18"/>
                        <a:pt x="16" y="18"/>
                        <a:pt x="15" y="17"/>
                      </a:cubicBezTo>
                      <a:cubicBezTo>
                        <a:pt x="15" y="17"/>
                        <a:pt x="15" y="15"/>
                        <a:pt x="15" y="16"/>
                      </a:cubicBezTo>
                      <a:cubicBezTo>
                        <a:pt x="14" y="14"/>
                        <a:pt x="11" y="12"/>
                        <a:pt x="11" y="10"/>
                      </a:cubicBezTo>
                      <a:cubicBezTo>
                        <a:pt x="12" y="6"/>
                        <a:pt x="15" y="10"/>
                        <a:pt x="16" y="11"/>
                      </a:cubicBezTo>
                      <a:cubicBezTo>
                        <a:pt x="16" y="11"/>
                        <a:pt x="16" y="10"/>
                        <a:pt x="16" y="10"/>
                      </a:cubicBezTo>
                      <a:cubicBezTo>
                        <a:pt x="17" y="9"/>
                        <a:pt x="18" y="10"/>
                        <a:pt x="18" y="11"/>
                      </a:cubicBezTo>
                      <a:cubicBezTo>
                        <a:pt x="18" y="11"/>
                        <a:pt x="17" y="9"/>
                        <a:pt x="17" y="9"/>
                      </a:cubicBezTo>
                      <a:cubicBezTo>
                        <a:pt x="18" y="9"/>
                        <a:pt x="20" y="10"/>
                        <a:pt x="21" y="10"/>
                      </a:cubicBezTo>
                      <a:cubicBezTo>
                        <a:pt x="21" y="9"/>
                        <a:pt x="17" y="9"/>
                        <a:pt x="17" y="7"/>
                      </a:cubicBezTo>
                      <a:cubicBezTo>
                        <a:pt x="17" y="7"/>
                        <a:pt x="21" y="5"/>
                        <a:pt x="22" y="5"/>
                      </a:cubicBezTo>
                      <a:cubicBezTo>
                        <a:pt x="22" y="5"/>
                        <a:pt x="21" y="7"/>
                        <a:pt x="21" y="7"/>
                      </a:cubicBezTo>
                      <a:cubicBezTo>
                        <a:pt x="21" y="7"/>
                        <a:pt x="24" y="5"/>
                        <a:pt x="25" y="5"/>
                      </a:cubicBezTo>
                      <a:cubicBezTo>
                        <a:pt x="26" y="5"/>
                        <a:pt x="27" y="6"/>
                        <a:pt x="29" y="7"/>
                      </a:cubicBezTo>
                      <a:cubicBezTo>
                        <a:pt x="30" y="5"/>
                        <a:pt x="31" y="2"/>
                        <a:pt x="3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4" name="Freeform 672">
                  <a:extLst>
                    <a:ext uri="{FF2B5EF4-FFF2-40B4-BE49-F238E27FC236}">
                      <a16:creationId xmlns:a16="http://schemas.microsoft.com/office/drawing/2014/main" id="{CF981F24-1633-7B41-82E6-2A31FEEF86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81711" y="6940166"/>
                  <a:ext cx="140127" cy="92380"/>
                </a:xfrm>
                <a:custGeom>
                  <a:avLst/>
                  <a:gdLst>
                    <a:gd name="T0" fmla="*/ 15 w 15"/>
                    <a:gd name="T1" fmla="*/ 6 h 10"/>
                    <a:gd name="T2" fmla="*/ 10 w 15"/>
                    <a:gd name="T3" fmla="*/ 1 h 10"/>
                    <a:gd name="T4" fmla="*/ 2 w 15"/>
                    <a:gd name="T5" fmla="*/ 5 h 10"/>
                    <a:gd name="T6" fmla="*/ 1 w 15"/>
                    <a:gd name="T7" fmla="*/ 9 h 10"/>
                    <a:gd name="T8" fmla="*/ 6 w 15"/>
                    <a:gd name="T9" fmla="*/ 9 h 10"/>
                    <a:gd name="T10" fmla="*/ 11 w 15"/>
                    <a:gd name="T11" fmla="*/ 7 h 10"/>
                    <a:gd name="T12" fmla="*/ 15 w 15"/>
                    <a:gd name="T13" fmla="*/ 6 h 10"/>
                    <a:gd name="T14" fmla="*/ 15 w 15"/>
                    <a:gd name="T15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" h="10">
                      <a:moveTo>
                        <a:pt x="15" y="6"/>
                      </a:moveTo>
                      <a:cubicBezTo>
                        <a:pt x="13" y="4"/>
                        <a:pt x="10" y="4"/>
                        <a:pt x="10" y="1"/>
                      </a:cubicBezTo>
                      <a:cubicBezTo>
                        <a:pt x="5" y="0"/>
                        <a:pt x="4" y="0"/>
                        <a:pt x="2" y="5"/>
                      </a:cubicBezTo>
                      <a:cubicBezTo>
                        <a:pt x="2" y="6"/>
                        <a:pt x="0" y="9"/>
                        <a:pt x="1" y="9"/>
                      </a:cubicBezTo>
                      <a:cubicBezTo>
                        <a:pt x="3" y="10"/>
                        <a:pt x="5" y="10"/>
                        <a:pt x="6" y="9"/>
                      </a:cubicBezTo>
                      <a:cubicBezTo>
                        <a:pt x="8" y="8"/>
                        <a:pt x="9" y="7"/>
                        <a:pt x="11" y="7"/>
                      </a:cubicBezTo>
                      <a:cubicBezTo>
                        <a:pt x="11" y="7"/>
                        <a:pt x="15" y="7"/>
                        <a:pt x="15" y="6"/>
                      </a:cubicBezTo>
                      <a:cubicBezTo>
                        <a:pt x="14" y="6"/>
                        <a:pt x="15" y="7"/>
                        <a:pt x="15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5" name="Freeform 673">
                  <a:extLst>
                    <a:ext uri="{FF2B5EF4-FFF2-40B4-BE49-F238E27FC236}">
                      <a16:creationId xmlns:a16="http://schemas.microsoft.com/office/drawing/2014/main" id="{264142B7-B1C9-0145-B478-6E8E89745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82348" y="6911499"/>
                  <a:ext cx="82803" cy="168837"/>
                </a:xfrm>
                <a:custGeom>
                  <a:avLst/>
                  <a:gdLst>
                    <a:gd name="T0" fmla="*/ 6 w 9"/>
                    <a:gd name="T1" fmla="*/ 16 h 18"/>
                    <a:gd name="T2" fmla="*/ 7 w 9"/>
                    <a:gd name="T3" fmla="*/ 11 h 18"/>
                    <a:gd name="T4" fmla="*/ 6 w 9"/>
                    <a:gd name="T5" fmla="*/ 6 h 18"/>
                    <a:gd name="T6" fmla="*/ 7 w 9"/>
                    <a:gd name="T7" fmla="*/ 4 h 18"/>
                    <a:gd name="T8" fmla="*/ 3 w 9"/>
                    <a:gd name="T9" fmla="*/ 1 h 18"/>
                    <a:gd name="T10" fmla="*/ 0 w 9"/>
                    <a:gd name="T11" fmla="*/ 9 h 18"/>
                    <a:gd name="T12" fmla="*/ 4 w 9"/>
                    <a:gd name="T13" fmla="*/ 18 h 18"/>
                    <a:gd name="T14" fmla="*/ 6 w 9"/>
                    <a:gd name="T15" fmla="*/ 16 h 18"/>
                    <a:gd name="T16" fmla="*/ 6 w 9"/>
                    <a:gd name="T17" fmla="*/ 1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" h="18">
                      <a:moveTo>
                        <a:pt x="6" y="16"/>
                      </a:moveTo>
                      <a:cubicBezTo>
                        <a:pt x="7" y="14"/>
                        <a:pt x="9" y="12"/>
                        <a:pt x="7" y="11"/>
                      </a:cubicBezTo>
                      <a:cubicBezTo>
                        <a:pt x="6" y="10"/>
                        <a:pt x="5" y="8"/>
                        <a:pt x="6" y="6"/>
                      </a:cubicBezTo>
                      <a:cubicBezTo>
                        <a:pt x="6" y="6"/>
                        <a:pt x="7" y="4"/>
                        <a:pt x="7" y="4"/>
                      </a:cubicBezTo>
                      <a:cubicBezTo>
                        <a:pt x="6" y="3"/>
                        <a:pt x="4" y="1"/>
                        <a:pt x="3" y="1"/>
                      </a:cubicBezTo>
                      <a:cubicBezTo>
                        <a:pt x="0" y="0"/>
                        <a:pt x="0" y="7"/>
                        <a:pt x="0" y="9"/>
                      </a:cubicBezTo>
                      <a:cubicBezTo>
                        <a:pt x="0" y="13"/>
                        <a:pt x="2" y="15"/>
                        <a:pt x="4" y="18"/>
                      </a:cubicBezTo>
                      <a:cubicBezTo>
                        <a:pt x="5" y="17"/>
                        <a:pt x="6" y="16"/>
                        <a:pt x="6" y="16"/>
                      </a:cubicBezTo>
                      <a:cubicBezTo>
                        <a:pt x="7" y="14"/>
                        <a:pt x="6" y="16"/>
                        <a:pt x="6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6" name="Freeform 674">
                  <a:extLst>
                    <a:ext uri="{FF2B5EF4-FFF2-40B4-BE49-F238E27FC236}">
                      <a16:creationId xmlns:a16="http://schemas.microsoft.com/office/drawing/2014/main" id="{7B862B47-E1A9-5643-814B-3E13F224D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30115" y="6930613"/>
                  <a:ext cx="121018" cy="82827"/>
                </a:xfrm>
                <a:custGeom>
                  <a:avLst/>
                  <a:gdLst>
                    <a:gd name="T0" fmla="*/ 11 w 13"/>
                    <a:gd name="T1" fmla="*/ 0 h 9"/>
                    <a:gd name="T2" fmla="*/ 2 w 13"/>
                    <a:gd name="T3" fmla="*/ 2 h 9"/>
                    <a:gd name="T4" fmla="*/ 3 w 13"/>
                    <a:gd name="T5" fmla="*/ 9 h 9"/>
                    <a:gd name="T6" fmla="*/ 7 w 13"/>
                    <a:gd name="T7" fmla="*/ 8 h 9"/>
                    <a:gd name="T8" fmla="*/ 10 w 13"/>
                    <a:gd name="T9" fmla="*/ 7 h 9"/>
                    <a:gd name="T10" fmla="*/ 11 w 13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9">
                      <a:moveTo>
                        <a:pt x="11" y="0"/>
                      </a:moveTo>
                      <a:cubicBezTo>
                        <a:pt x="9" y="0"/>
                        <a:pt x="2" y="0"/>
                        <a:pt x="2" y="2"/>
                      </a:cubicBezTo>
                      <a:cubicBezTo>
                        <a:pt x="0" y="4"/>
                        <a:pt x="0" y="8"/>
                        <a:pt x="3" y="9"/>
                      </a:cubicBezTo>
                      <a:cubicBezTo>
                        <a:pt x="4" y="8"/>
                        <a:pt x="6" y="9"/>
                        <a:pt x="7" y="8"/>
                      </a:cubicBezTo>
                      <a:cubicBezTo>
                        <a:pt x="8" y="8"/>
                        <a:pt x="9" y="6"/>
                        <a:pt x="10" y="7"/>
                      </a:cubicBezTo>
                      <a:cubicBezTo>
                        <a:pt x="13" y="9"/>
                        <a:pt x="11" y="1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7" name="Freeform 675">
                  <a:extLst>
                    <a:ext uri="{FF2B5EF4-FFF2-40B4-BE49-F238E27FC236}">
                      <a16:creationId xmlns:a16="http://schemas.microsoft.com/office/drawing/2014/main" id="{3FDECFEF-FD07-4C45-AE96-0389D6DB2D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55596" y="6984764"/>
                  <a:ext cx="178345" cy="149721"/>
                </a:xfrm>
                <a:custGeom>
                  <a:avLst/>
                  <a:gdLst>
                    <a:gd name="T0" fmla="*/ 19 w 19"/>
                    <a:gd name="T1" fmla="*/ 14 h 16"/>
                    <a:gd name="T2" fmla="*/ 17 w 19"/>
                    <a:gd name="T3" fmla="*/ 10 h 16"/>
                    <a:gd name="T4" fmla="*/ 16 w 19"/>
                    <a:gd name="T5" fmla="*/ 7 h 16"/>
                    <a:gd name="T6" fmla="*/ 14 w 19"/>
                    <a:gd name="T7" fmla="*/ 3 h 16"/>
                    <a:gd name="T8" fmla="*/ 12 w 19"/>
                    <a:gd name="T9" fmla="*/ 0 h 16"/>
                    <a:gd name="T10" fmla="*/ 6 w 19"/>
                    <a:gd name="T11" fmla="*/ 6 h 16"/>
                    <a:gd name="T12" fmla="*/ 9 w 19"/>
                    <a:gd name="T13" fmla="*/ 9 h 16"/>
                    <a:gd name="T14" fmla="*/ 12 w 19"/>
                    <a:gd name="T15" fmla="*/ 11 h 16"/>
                    <a:gd name="T16" fmla="*/ 16 w 19"/>
                    <a:gd name="T17" fmla="*/ 13 h 16"/>
                    <a:gd name="T18" fmla="*/ 19 w 19"/>
                    <a:gd name="T19" fmla="*/ 14 h 16"/>
                    <a:gd name="T20" fmla="*/ 19 w 19"/>
                    <a:gd name="T21" fmla="*/ 14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9" h="16">
                      <a:moveTo>
                        <a:pt x="19" y="14"/>
                      </a:moveTo>
                      <a:cubicBezTo>
                        <a:pt x="19" y="12"/>
                        <a:pt x="19" y="11"/>
                        <a:pt x="17" y="10"/>
                      </a:cubicBezTo>
                      <a:cubicBezTo>
                        <a:pt x="15" y="9"/>
                        <a:pt x="17" y="8"/>
                        <a:pt x="16" y="7"/>
                      </a:cubicBezTo>
                      <a:cubicBezTo>
                        <a:pt x="15" y="5"/>
                        <a:pt x="14" y="6"/>
                        <a:pt x="14" y="3"/>
                      </a:cubicBezTo>
                      <a:cubicBezTo>
                        <a:pt x="14" y="3"/>
                        <a:pt x="11" y="1"/>
                        <a:pt x="12" y="0"/>
                      </a:cubicBezTo>
                      <a:cubicBezTo>
                        <a:pt x="9" y="0"/>
                        <a:pt x="0" y="1"/>
                        <a:pt x="6" y="6"/>
                      </a:cubicBezTo>
                      <a:cubicBezTo>
                        <a:pt x="7" y="7"/>
                        <a:pt x="8" y="8"/>
                        <a:pt x="9" y="9"/>
                      </a:cubicBezTo>
                      <a:cubicBezTo>
                        <a:pt x="10" y="10"/>
                        <a:pt x="11" y="10"/>
                        <a:pt x="12" y="11"/>
                      </a:cubicBezTo>
                      <a:cubicBezTo>
                        <a:pt x="14" y="11"/>
                        <a:pt x="16" y="11"/>
                        <a:pt x="16" y="13"/>
                      </a:cubicBezTo>
                      <a:cubicBezTo>
                        <a:pt x="17" y="14"/>
                        <a:pt x="18" y="16"/>
                        <a:pt x="19" y="14"/>
                      </a:cubicBezTo>
                      <a:cubicBezTo>
                        <a:pt x="19" y="13"/>
                        <a:pt x="18" y="15"/>
                        <a:pt x="19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8" name="Freeform 676">
                  <a:extLst>
                    <a:ext uri="{FF2B5EF4-FFF2-40B4-BE49-F238E27FC236}">
                      <a16:creationId xmlns:a16="http://schemas.microsoft.com/office/drawing/2014/main" id="{AF2DE54D-FEC5-CA49-AA2D-D1B50AA0B5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22475" y="7061218"/>
                  <a:ext cx="923567" cy="783643"/>
                </a:xfrm>
                <a:custGeom>
                  <a:avLst/>
                  <a:gdLst>
                    <a:gd name="T0" fmla="*/ 95 w 99"/>
                    <a:gd name="T1" fmla="*/ 73 h 84"/>
                    <a:gd name="T2" fmla="*/ 93 w 99"/>
                    <a:gd name="T3" fmla="*/ 68 h 84"/>
                    <a:gd name="T4" fmla="*/ 90 w 99"/>
                    <a:gd name="T5" fmla="*/ 65 h 84"/>
                    <a:gd name="T6" fmla="*/ 86 w 99"/>
                    <a:gd name="T7" fmla="*/ 60 h 84"/>
                    <a:gd name="T8" fmla="*/ 87 w 99"/>
                    <a:gd name="T9" fmla="*/ 55 h 84"/>
                    <a:gd name="T10" fmla="*/ 89 w 99"/>
                    <a:gd name="T11" fmla="*/ 50 h 84"/>
                    <a:gd name="T12" fmla="*/ 84 w 99"/>
                    <a:gd name="T13" fmla="*/ 49 h 84"/>
                    <a:gd name="T14" fmla="*/ 84 w 99"/>
                    <a:gd name="T15" fmla="*/ 46 h 84"/>
                    <a:gd name="T16" fmla="*/ 84 w 99"/>
                    <a:gd name="T17" fmla="*/ 40 h 84"/>
                    <a:gd name="T18" fmla="*/ 82 w 99"/>
                    <a:gd name="T19" fmla="*/ 36 h 84"/>
                    <a:gd name="T20" fmla="*/ 85 w 99"/>
                    <a:gd name="T21" fmla="*/ 31 h 84"/>
                    <a:gd name="T22" fmla="*/ 86 w 99"/>
                    <a:gd name="T23" fmla="*/ 20 h 84"/>
                    <a:gd name="T24" fmla="*/ 79 w 99"/>
                    <a:gd name="T25" fmla="*/ 18 h 84"/>
                    <a:gd name="T26" fmla="*/ 76 w 99"/>
                    <a:gd name="T27" fmla="*/ 15 h 84"/>
                    <a:gd name="T28" fmla="*/ 71 w 99"/>
                    <a:gd name="T29" fmla="*/ 13 h 84"/>
                    <a:gd name="T30" fmla="*/ 66 w 99"/>
                    <a:gd name="T31" fmla="*/ 12 h 84"/>
                    <a:gd name="T32" fmla="*/ 61 w 99"/>
                    <a:gd name="T33" fmla="*/ 11 h 84"/>
                    <a:gd name="T34" fmla="*/ 57 w 99"/>
                    <a:gd name="T35" fmla="*/ 12 h 84"/>
                    <a:gd name="T36" fmla="*/ 53 w 99"/>
                    <a:gd name="T37" fmla="*/ 15 h 84"/>
                    <a:gd name="T38" fmla="*/ 49 w 99"/>
                    <a:gd name="T39" fmla="*/ 17 h 84"/>
                    <a:gd name="T40" fmla="*/ 46 w 99"/>
                    <a:gd name="T41" fmla="*/ 20 h 84"/>
                    <a:gd name="T42" fmla="*/ 33 w 99"/>
                    <a:gd name="T43" fmla="*/ 18 h 84"/>
                    <a:gd name="T44" fmla="*/ 30 w 99"/>
                    <a:gd name="T45" fmla="*/ 16 h 84"/>
                    <a:gd name="T46" fmla="*/ 25 w 99"/>
                    <a:gd name="T47" fmla="*/ 15 h 84"/>
                    <a:gd name="T48" fmla="*/ 24 w 99"/>
                    <a:gd name="T49" fmla="*/ 10 h 84"/>
                    <a:gd name="T50" fmla="*/ 20 w 99"/>
                    <a:gd name="T51" fmla="*/ 5 h 84"/>
                    <a:gd name="T52" fmla="*/ 14 w 99"/>
                    <a:gd name="T53" fmla="*/ 5 h 84"/>
                    <a:gd name="T54" fmla="*/ 11 w 99"/>
                    <a:gd name="T55" fmla="*/ 7 h 84"/>
                    <a:gd name="T56" fmla="*/ 5 w 99"/>
                    <a:gd name="T57" fmla="*/ 4 h 84"/>
                    <a:gd name="T58" fmla="*/ 1 w 99"/>
                    <a:gd name="T59" fmla="*/ 3 h 84"/>
                    <a:gd name="T60" fmla="*/ 0 w 99"/>
                    <a:gd name="T61" fmla="*/ 5 h 84"/>
                    <a:gd name="T62" fmla="*/ 1 w 99"/>
                    <a:gd name="T63" fmla="*/ 8 h 84"/>
                    <a:gd name="T64" fmla="*/ 1 w 99"/>
                    <a:gd name="T65" fmla="*/ 10 h 84"/>
                    <a:gd name="T66" fmla="*/ 1 w 99"/>
                    <a:gd name="T67" fmla="*/ 12 h 84"/>
                    <a:gd name="T68" fmla="*/ 3 w 99"/>
                    <a:gd name="T69" fmla="*/ 14 h 84"/>
                    <a:gd name="T70" fmla="*/ 3 w 99"/>
                    <a:gd name="T71" fmla="*/ 16 h 84"/>
                    <a:gd name="T72" fmla="*/ 5 w 99"/>
                    <a:gd name="T73" fmla="*/ 21 h 84"/>
                    <a:gd name="T74" fmla="*/ 8 w 99"/>
                    <a:gd name="T75" fmla="*/ 24 h 84"/>
                    <a:gd name="T76" fmla="*/ 10 w 99"/>
                    <a:gd name="T77" fmla="*/ 25 h 84"/>
                    <a:gd name="T78" fmla="*/ 8 w 99"/>
                    <a:gd name="T79" fmla="*/ 37 h 84"/>
                    <a:gd name="T80" fmla="*/ 12 w 99"/>
                    <a:gd name="T81" fmla="*/ 41 h 84"/>
                    <a:gd name="T82" fmla="*/ 18 w 99"/>
                    <a:gd name="T83" fmla="*/ 47 h 84"/>
                    <a:gd name="T84" fmla="*/ 17 w 99"/>
                    <a:gd name="T85" fmla="*/ 50 h 84"/>
                    <a:gd name="T86" fmla="*/ 19 w 99"/>
                    <a:gd name="T87" fmla="*/ 52 h 84"/>
                    <a:gd name="T88" fmla="*/ 22 w 99"/>
                    <a:gd name="T89" fmla="*/ 58 h 84"/>
                    <a:gd name="T90" fmla="*/ 24 w 99"/>
                    <a:gd name="T91" fmla="*/ 55 h 84"/>
                    <a:gd name="T92" fmla="*/ 25 w 99"/>
                    <a:gd name="T93" fmla="*/ 56 h 84"/>
                    <a:gd name="T94" fmla="*/ 26 w 99"/>
                    <a:gd name="T95" fmla="*/ 57 h 84"/>
                    <a:gd name="T96" fmla="*/ 30 w 99"/>
                    <a:gd name="T97" fmla="*/ 57 h 84"/>
                    <a:gd name="T98" fmla="*/ 35 w 99"/>
                    <a:gd name="T99" fmla="*/ 66 h 84"/>
                    <a:gd name="T100" fmla="*/ 46 w 99"/>
                    <a:gd name="T101" fmla="*/ 74 h 84"/>
                    <a:gd name="T102" fmla="*/ 52 w 99"/>
                    <a:gd name="T103" fmla="*/ 76 h 84"/>
                    <a:gd name="T104" fmla="*/ 56 w 99"/>
                    <a:gd name="T105" fmla="*/ 75 h 84"/>
                    <a:gd name="T106" fmla="*/ 56 w 99"/>
                    <a:gd name="T107" fmla="*/ 76 h 84"/>
                    <a:gd name="T108" fmla="*/ 61 w 99"/>
                    <a:gd name="T109" fmla="*/ 73 h 84"/>
                    <a:gd name="T110" fmla="*/ 60 w 99"/>
                    <a:gd name="T111" fmla="*/ 73 h 84"/>
                    <a:gd name="T112" fmla="*/ 62 w 99"/>
                    <a:gd name="T113" fmla="*/ 73 h 84"/>
                    <a:gd name="T114" fmla="*/ 65 w 99"/>
                    <a:gd name="T115" fmla="*/ 77 h 84"/>
                    <a:gd name="T116" fmla="*/ 69 w 99"/>
                    <a:gd name="T117" fmla="*/ 81 h 84"/>
                    <a:gd name="T118" fmla="*/ 88 w 99"/>
                    <a:gd name="T119" fmla="*/ 84 h 84"/>
                    <a:gd name="T120" fmla="*/ 92 w 99"/>
                    <a:gd name="T121" fmla="*/ 77 h 84"/>
                    <a:gd name="T122" fmla="*/ 95 w 99"/>
                    <a:gd name="T123" fmla="*/ 73 h 84"/>
                    <a:gd name="T124" fmla="*/ 95 w 99"/>
                    <a:gd name="T125" fmla="*/ 73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9" h="84">
                      <a:moveTo>
                        <a:pt x="95" y="73"/>
                      </a:moveTo>
                      <a:cubicBezTo>
                        <a:pt x="93" y="72"/>
                        <a:pt x="94" y="70"/>
                        <a:pt x="93" y="68"/>
                      </a:cubicBezTo>
                      <a:cubicBezTo>
                        <a:pt x="93" y="67"/>
                        <a:pt x="91" y="66"/>
                        <a:pt x="90" y="65"/>
                      </a:cubicBezTo>
                      <a:cubicBezTo>
                        <a:pt x="88" y="64"/>
                        <a:pt x="87" y="62"/>
                        <a:pt x="86" y="60"/>
                      </a:cubicBezTo>
                      <a:cubicBezTo>
                        <a:pt x="84" y="58"/>
                        <a:pt x="85" y="58"/>
                        <a:pt x="87" y="55"/>
                      </a:cubicBezTo>
                      <a:cubicBezTo>
                        <a:pt x="88" y="54"/>
                        <a:pt x="90" y="52"/>
                        <a:pt x="89" y="50"/>
                      </a:cubicBezTo>
                      <a:cubicBezTo>
                        <a:pt x="88" y="49"/>
                        <a:pt x="85" y="49"/>
                        <a:pt x="84" y="49"/>
                      </a:cubicBezTo>
                      <a:cubicBezTo>
                        <a:pt x="83" y="48"/>
                        <a:pt x="84" y="46"/>
                        <a:pt x="84" y="46"/>
                      </a:cubicBezTo>
                      <a:cubicBezTo>
                        <a:pt x="83" y="44"/>
                        <a:pt x="83" y="41"/>
                        <a:pt x="84" y="40"/>
                      </a:cubicBezTo>
                      <a:cubicBezTo>
                        <a:pt x="86" y="38"/>
                        <a:pt x="83" y="37"/>
                        <a:pt x="82" y="36"/>
                      </a:cubicBezTo>
                      <a:cubicBezTo>
                        <a:pt x="82" y="35"/>
                        <a:pt x="84" y="32"/>
                        <a:pt x="85" y="31"/>
                      </a:cubicBezTo>
                      <a:cubicBezTo>
                        <a:pt x="85" y="30"/>
                        <a:pt x="87" y="20"/>
                        <a:pt x="86" y="20"/>
                      </a:cubicBezTo>
                      <a:cubicBezTo>
                        <a:pt x="83" y="20"/>
                        <a:pt x="82" y="20"/>
                        <a:pt x="79" y="18"/>
                      </a:cubicBezTo>
                      <a:cubicBezTo>
                        <a:pt x="78" y="17"/>
                        <a:pt x="77" y="16"/>
                        <a:pt x="76" y="15"/>
                      </a:cubicBezTo>
                      <a:cubicBezTo>
                        <a:pt x="75" y="14"/>
                        <a:pt x="72" y="14"/>
                        <a:pt x="71" y="13"/>
                      </a:cubicBezTo>
                      <a:cubicBezTo>
                        <a:pt x="69" y="13"/>
                        <a:pt x="68" y="13"/>
                        <a:pt x="66" y="12"/>
                      </a:cubicBezTo>
                      <a:cubicBezTo>
                        <a:pt x="65" y="10"/>
                        <a:pt x="63" y="11"/>
                        <a:pt x="61" y="11"/>
                      </a:cubicBezTo>
                      <a:cubicBezTo>
                        <a:pt x="60" y="12"/>
                        <a:pt x="58" y="11"/>
                        <a:pt x="57" y="12"/>
                      </a:cubicBezTo>
                      <a:cubicBezTo>
                        <a:pt x="55" y="12"/>
                        <a:pt x="54" y="14"/>
                        <a:pt x="53" y="15"/>
                      </a:cubicBezTo>
                      <a:cubicBezTo>
                        <a:pt x="52" y="16"/>
                        <a:pt x="49" y="15"/>
                        <a:pt x="49" y="17"/>
                      </a:cubicBezTo>
                      <a:cubicBezTo>
                        <a:pt x="49" y="19"/>
                        <a:pt x="48" y="19"/>
                        <a:pt x="46" y="20"/>
                      </a:cubicBezTo>
                      <a:cubicBezTo>
                        <a:pt x="41" y="21"/>
                        <a:pt x="37" y="21"/>
                        <a:pt x="33" y="18"/>
                      </a:cubicBezTo>
                      <a:cubicBezTo>
                        <a:pt x="32" y="17"/>
                        <a:pt x="31" y="16"/>
                        <a:pt x="30" y="16"/>
                      </a:cubicBezTo>
                      <a:cubicBezTo>
                        <a:pt x="28" y="14"/>
                        <a:pt x="27" y="15"/>
                        <a:pt x="25" y="15"/>
                      </a:cubicBezTo>
                      <a:cubicBezTo>
                        <a:pt x="24" y="14"/>
                        <a:pt x="24" y="11"/>
                        <a:pt x="24" y="10"/>
                      </a:cubicBezTo>
                      <a:cubicBezTo>
                        <a:pt x="21" y="9"/>
                        <a:pt x="20" y="8"/>
                        <a:pt x="20" y="5"/>
                      </a:cubicBezTo>
                      <a:cubicBezTo>
                        <a:pt x="20" y="0"/>
                        <a:pt x="16" y="3"/>
                        <a:pt x="14" y="5"/>
                      </a:cubicBezTo>
                      <a:cubicBezTo>
                        <a:pt x="13" y="6"/>
                        <a:pt x="12" y="7"/>
                        <a:pt x="11" y="7"/>
                      </a:cubicBezTo>
                      <a:cubicBezTo>
                        <a:pt x="9" y="6"/>
                        <a:pt x="6" y="6"/>
                        <a:pt x="5" y="4"/>
                      </a:cubicBezTo>
                      <a:cubicBezTo>
                        <a:pt x="3" y="2"/>
                        <a:pt x="3" y="1"/>
                        <a:pt x="1" y="3"/>
                      </a:cubicBezTo>
                      <a:cubicBezTo>
                        <a:pt x="1" y="4"/>
                        <a:pt x="0" y="4"/>
                        <a:pt x="0" y="5"/>
                      </a:cubicBezTo>
                      <a:cubicBezTo>
                        <a:pt x="0" y="6"/>
                        <a:pt x="0" y="7"/>
                        <a:pt x="1" y="8"/>
                      </a:cubicBezTo>
                      <a:cubicBezTo>
                        <a:pt x="1" y="8"/>
                        <a:pt x="2" y="10"/>
                        <a:pt x="1" y="10"/>
                      </a:cubicBezTo>
                      <a:cubicBezTo>
                        <a:pt x="1" y="11"/>
                        <a:pt x="0" y="11"/>
                        <a:pt x="1" y="12"/>
                      </a:cubicBezTo>
                      <a:cubicBezTo>
                        <a:pt x="1" y="13"/>
                        <a:pt x="3" y="13"/>
                        <a:pt x="3" y="14"/>
                      </a:cubicBezTo>
                      <a:cubicBezTo>
                        <a:pt x="3" y="15"/>
                        <a:pt x="2" y="16"/>
                        <a:pt x="3" y="16"/>
                      </a:cubicBezTo>
                      <a:cubicBezTo>
                        <a:pt x="4" y="18"/>
                        <a:pt x="4" y="19"/>
                        <a:pt x="5" y="21"/>
                      </a:cubicBezTo>
                      <a:cubicBezTo>
                        <a:pt x="6" y="22"/>
                        <a:pt x="6" y="23"/>
                        <a:pt x="8" y="24"/>
                      </a:cubicBezTo>
                      <a:cubicBezTo>
                        <a:pt x="8" y="24"/>
                        <a:pt x="10" y="25"/>
                        <a:pt x="10" y="25"/>
                      </a:cubicBezTo>
                      <a:cubicBezTo>
                        <a:pt x="11" y="29"/>
                        <a:pt x="2" y="33"/>
                        <a:pt x="8" y="37"/>
                      </a:cubicBezTo>
                      <a:cubicBezTo>
                        <a:pt x="10" y="38"/>
                        <a:pt x="10" y="40"/>
                        <a:pt x="12" y="41"/>
                      </a:cubicBezTo>
                      <a:cubicBezTo>
                        <a:pt x="14" y="43"/>
                        <a:pt x="16" y="44"/>
                        <a:pt x="18" y="47"/>
                      </a:cubicBezTo>
                      <a:cubicBezTo>
                        <a:pt x="18" y="48"/>
                        <a:pt x="17" y="49"/>
                        <a:pt x="17" y="50"/>
                      </a:cubicBezTo>
                      <a:cubicBezTo>
                        <a:pt x="18" y="51"/>
                        <a:pt x="20" y="51"/>
                        <a:pt x="19" y="52"/>
                      </a:cubicBezTo>
                      <a:cubicBezTo>
                        <a:pt x="19" y="55"/>
                        <a:pt x="21" y="56"/>
                        <a:pt x="22" y="58"/>
                      </a:cubicBezTo>
                      <a:cubicBezTo>
                        <a:pt x="24" y="57"/>
                        <a:pt x="23" y="56"/>
                        <a:pt x="24" y="55"/>
                      </a:cubicBezTo>
                      <a:cubicBezTo>
                        <a:pt x="24" y="55"/>
                        <a:pt x="25" y="56"/>
                        <a:pt x="25" y="56"/>
                      </a:cubicBezTo>
                      <a:cubicBezTo>
                        <a:pt x="27" y="56"/>
                        <a:pt x="25" y="56"/>
                        <a:pt x="26" y="57"/>
                      </a:cubicBezTo>
                      <a:cubicBezTo>
                        <a:pt x="27" y="58"/>
                        <a:pt x="28" y="55"/>
                        <a:pt x="30" y="57"/>
                      </a:cubicBezTo>
                      <a:cubicBezTo>
                        <a:pt x="32" y="60"/>
                        <a:pt x="33" y="63"/>
                        <a:pt x="35" y="66"/>
                      </a:cubicBezTo>
                      <a:cubicBezTo>
                        <a:pt x="37" y="69"/>
                        <a:pt x="42" y="72"/>
                        <a:pt x="46" y="74"/>
                      </a:cubicBezTo>
                      <a:cubicBezTo>
                        <a:pt x="48" y="75"/>
                        <a:pt x="50" y="75"/>
                        <a:pt x="52" y="76"/>
                      </a:cubicBezTo>
                      <a:cubicBezTo>
                        <a:pt x="53" y="76"/>
                        <a:pt x="56" y="75"/>
                        <a:pt x="56" y="75"/>
                      </a:cubicBezTo>
                      <a:cubicBezTo>
                        <a:pt x="56" y="75"/>
                        <a:pt x="56" y="76"/>
                        <a:pt x="56" y="76"/>
                      </a:cubicBezTo>
                      <a:cubicBezTo>
                        <a:pt x="57" y="76"/>
                        <a:pt x="60" y="74"/>
                        <a:pt x="61" y="73"/>
                      </a:cubicBezTo>
                      <a:cubicBezTo>
                        <a:pt x="61" y="73"/>
                        <a:pt x="60" y="73"/>
                        <a:pt x="60" y="73"/>
                      </a:cubicBezTo>
                      <a:cubicBezTo>
                        <a:pt x="60" y="72"/>
                        <a:pt x="62" y="73"/>
                        <a:pt x="62" y="73"/>
                      </a:cubicBezTo>
                      <a:cubicBezTo>
                        <a:pt x="64" y="74"/>
                        <a:pt x="64" y="75"/>
                        <a:pt x="65" y="77"/>
                      </a:cubicBezTo>
                      <a:cubicBezTo>
                        <a:pt x="66" y="80"/>
                        <a:pt x="67" y="80"/>
                        <a:pt x="69" y="81"/>
                      </a:cubicBezTo>
                      <a:cubicBezTo>
                        <a:pt x="75" y="82"/>
                        <a:pt x="82" y="83"/>
                        <a:pt x="88" y="84"/>
                      </a:cubicBezTo>
                      <a:cubicBezTo>
                        <a:pt x="88" y="80"/>
                        <a:pt x="89" y="79"/>
                        <a:pt x="92" y="77"/>
                      </a:cubicBezTo>
                      <a:cubicBezTo>
                        <a:pt x="94" y="76"/>
                        <a:pt x="99" y="75"/>
                        <a:pt x="95" y="73"/>
                      </a:cubicBezTo>
                      <a:cubicBezTo>
                        <a:pt x="94" y="72"/>
                        <a:pt x="97" y="74"/>
                        <a:pt x="95" y="7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89" name="Freeform 677">
                  <a:extLst>
                    <a:ext uri="{FF2B5EF4-FFF2-40B4-BE49-F238E27FC236}">
                      <a16:creationId xmlns:a16="http://schemas.microsoft.com/office/drawing/2014/main" id="{43D6F5E4-2340-D842-AD24-DFAF1C1B06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41583" y="7070776"/>
                  <a:ext cx="73250" cy="54156"/>
                </a:xfrm>
                <a:custGeom>
                  <a:avLst/>
                  <a:gdLst>
                    <a:gd name="T0" fmla="*/ 1 w 8"/>
                    <a:gd name="T1" fmla="*/ 1 h 6"/>
                    <a:gd name="T2" fmla="*/ 3 w 8"/>
                    <a:gd name="T3" fmla="*/ 4 h 6"/>
                    <a:gd name="T4" fmla="*/ 8 w 8"/>
                    <a:gd name="T5" fmla="*/ 6 h 6"/>
                    <a:gd name="T6" fmla="*/ 0 w 8"/>
                    <a:gd name="T7" fmla="*/ 0 h 6"/>
                    <a:gd name="T8" fmla="*/ 1 w 8"/>
                    <a:gd name="T9" fmla="*/ 1 h 6"/>
                    <a:gd name="T10" fmla="*/ 1 w 8"/>
                    <a:gd name="T11" fmla="*/ 1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6">
                      <a:moveTo>
                        <a:pt x="1" y="1"/>
                      </a:moveTo>
                      <a:cubicBezTo>
                        <a:pt x="2" y="1"/>
                        <a:pt x="2" y="3"/>
                        <a:pt x="3" y="4"/>
                      </a:cubicBezTo>
                      <a:cubicBezTo>
                        <a:pt x="5" y="4"/>
                        <a:pt x="6" y="5"/>
                        <a:pt x="8" y="6"/>
                      </a:cubicBezTo>
                      <a:cubicBezTo>
                        <a:pt x="7" y="2"/>
                        <a:pt x="3" y="1"/>
                        <a:pt x="0" y="0"/>
                      </a:cubicBezTo>
                      <a:cubicBezTo>
                        <a:pt x="0" y="1"/>
                        <a:pt x="0" y="1"/>
                        <a:pt x="1" y="1"/>
                      </a:cubicBezTo>
                      <a:cubicBezTo>
                        <a:pt x="2" y="1"/>
                        <a:pt x="0" y="1"/>
                        <a:pt x="1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0" name="Freeform 678">
                  <a:extLst>
                    <a:ext uri="{FF2B5EF4-FFF2-40B4-BE49-F238E27FC236}">
                      <a16:creationId xmlns:a16="http://schemas.microsoft.com/office/drawing/2014/main" id="{FA7C6ADC-28DC-D24C-9CB7-681DE97FA0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525020" y="6844600"/>
                  <a:ext cx="328028" cy="168837"/>
                </a:xfrm>
                <a:custGeom>
                  <a:avLst/>
                  <a:gdLst>
                    <a:gd name="T0" fmla="*/ 26 w 35"/>
                    <a:gd name="T1" fmla="*/ 15 h 18"/>
                    <a:gd name="T2" fmla="*/ 30 w 35"/>
                    <a:gd name="T3" fmla="*/ 17 h 18"/>
                    <a:gd name="T4" fmla="*/ 34 w 35"/>
                    <a:gd name="T5" fmla="*/ 17 h 18"/>
                    <a:gd name="T6" fmla="*/ 33 w 35"/>
                    <a:gd name="T7" fmla="*/ 12 h 18"/>
                    <a:gd name="T8" fmla="*/ 30 w 35"/>
                    <a:gd name="T9" fmla="*/ 10 h 18"/>
                    <a:gd name="T10" fmla="*/ 27 w 35"/>
                    <a:gd name="T11" fmla="*/ 7 h 18"/>
                    <a:gd name="T12" fmla="*/ 19 w 35"/>
                    <a:gd name="T13" fmla="*/ 6 h 18"/>
                    <a:gd name="T14" fmla="*/ 9 w 35"/>
                    <a:gd name="T15" fmla="*/ 4 h 18"/>
                    <a:gd name="T16" fmla="*/ 0 w 35"/>
                    <a:gd name="T17" fmla="*/ 2 h 18"/>
                    <a:gd name="T18" fmla="*/ 8 w 35"/>
                    <a:gd name="T19" fmla="*/ 14 h 18"/>
                    <a:gd name="T20" fmla="*/ 18 w 35"/>
                    <a:gd name="T21" fmla="*/ 18 h 18"/>
                    <a:gd name="T22" fmla="*/ 26 w 35"/>
                    <a:gd name="T23" fmla="*/ 15 h 18"/>
                    <a:gd name="T24" fmla="*/ 26 w 35"/>
                    <a:gd name="T25" fmla="*/ 15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5" h="18">
                      <a:moveTo>
                        <a:pt x="26" y="15"/>
                      </a:moveTo>
                      <a:cubicBezTo>
                        <a:pt x="27" y="14"/>
                        <a:pt x="29" y="16"/>
                        <a:pt x="30" y="17"/>
                      </a:cubicBezTo>
                      <a:cubicBezTo>
                        <a:pt x="30" y="17"/>
                        <a:pt x="34" y="17"/>
                        <a:pt x="34" y="17"/>
                      </a:cubicBezTo>
                      <a:cubicBezTo>
                        <a:pt x="35" y="16"/>
                        <a:pt x="30" y="12"/>
                        <a:pt x="33" y="12"/>
                      </a:cubicBezTo>
                      <a:cubicBezTo>
                        <a:pt x="32" y="11"/>
                        <a:pt x="30" y="11"/>
                        <a:pt x="30" y="10"/>
                      </a:cubicBezTo>
                      <a:cubicBezTo>
                        <a:pt x="30" y="8"/>
                        <a:pt x="29" y="7"/>
                        <a:pt x="27" y="7"/>
                      </a:cubicBezTo>
                      <a:cubicBezTo>
                        <a:pt x="24" y="7"/>
                        <a:pt x="22" y="8"/>
                        <a:pt x="19" y="6"/>
                      </a:cubicBezTo>
                      <a:cubicBezTo>
                        <a:pt x="16" y="5"/>
                        <a:pt x="13" y="5"/>
                        <a:pt x="9" y="4"/>
                      </a:cubicBezTo>
                      <a:cubicBezTo>
                        <a:pt x="6" y="3"/>
                        <a:pt x="4" y="0"/>
                        <a:pt x="0" y="2"/>
                      </a:cubicBezTo>
                      <a:cubicBezTo>
                        <a:pt x="3" y="6"/>
                        <a:pt x="11" y="7"/>
                        <a:pt x="8" y="14"/>
                      </a:cubicBezTo>
                      <a:cubicBezTo>
                        <a:pt x="11" y="14"/>
                        <a:pt x="18" y="14"/>
                        <a:pt x="18" y="18"/>
                      </a:cubicBezTo>
                      <a:cubicBezTo>
                        <a:pt x="18" y="15"/>
                        <a:pt x="24" y="15"/>
                        <a:pt x="26" y="15"/>
                      </a:cubicBezTo>
                      <a:cubicBezTo>
                        <a:pt x="27" y="14"/>
                        <a:pt x="19" y="15"/>
                        <a:pt x="26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1" name="Freeform 679">
                  <a:extLst>
                    <a:ext uri="{FF2B5EF4-FFF2-40B4-BE49-F238E27FC236}">
                      <a16:creationId xmlns:a16="http://schemas.microsoft.com/office/drawing/2014/main" id="{90BF5531-55F0-0F45-A3A8-66AA561CC4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1139" y="6956097"/>
                  <a:ext cx="251592" cy="197506"/>
                </a:xfrm>
                <a:custGeom>
                  <a:avLst/>
                  <a:gdLst>
                    <a:gd name="T0" fmla="*/ 8 w 27"/>
                    <a:gd name="T1" fmla="*/ 2 h 21"/>
                    <a:gd name="T2" fmla="*/ 10 w 27"/>
                    <a:gd name="T3" fmla="*/ 5 h 21"/>
                    <a:gd name="T4" fmla="*/ 7 w 27"/>
                    <a:gd name="T5" fmla="*/ 5 h 21"/>
                    <a:gd name="T6" fmla="*/ 4 w 27"/>
                    <a:gd name="T7" fmla="*/ 3 h 21"/>
                    <a:gd name="T8" fmla="*/ 4 w 27"/>
                    <a:gd name="T9" fmla="*/ 7 h 21"/>
                    <a:gd name="T10" fmla="*/ 6 w 27"/>
                    <a:gd name="T11" fmla="*/ 11 h 21"/>
                    <a:gd name="T12" fmla="*/ 8 w 27"/>
                    <a:gd name="T13" fmla="*/ 14 h 21"/>
                    <a:gd name="T14" fmla="*/ 9 w 27"/>
                    <a:gd name="T15" fmla="*/ 17 h 21"/>
                    <a:gd name="T16" fmla="*/ 16 w 27"/>
                    <a:gd name="T17" fmla="*/ 13 h 21"/>
                    <a:gd name="T18" fmla="*/ 17 w 27"/>
                    <a:gd name="T19" fmla="*/ 16 h 21"/>
                    <a:gd name="T20" fmla="*/ 21 w 27"/>
                    <a:gd name="T21" fmla="*/ 21 h 21"/>
                    <a:gd name="T22" fmla="*/ 21 w 27"/>
                    <a:gd name="T23" fmla="*/ 18 h 21"/>
                    <a:gd name="T24" fmla="*/ 23 w 27"/>
                    <a:gd name="T25" fmla="*/ 16 h 21"/>
                    <a:gd name="T26" fmla="*/ 25 w 27"/>
                    <a:gd name="T27" fmla="*/ 11 h 21"/>
                    <a:gd name="T28" fmla="*/ 19 w 27"/>
                    <a:gd name="T29" fmla="*/ 1 h 21"/>
                    <a:gd name="T30" fmla="*/ 12 w 27"/>
                    <a:gd name="T31" fmla="*/ 2 h 21"/>
                    <a:gd name="T32" fmla="*/ 9 w 27"/>
                    <a:gd name="T33" fmla="*/ 0 h 21"/>
                    <a:gd name="T34" fmla="*/ 8 w 27"/>
                    <a:gd name="T35" fmla="*/ 2 h 21"/>
                    <a:gd name="T36" fmla="*/ 8 w 27"/>
                    <a:gd name="T37" fmla="*/ 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7" h="21">
                      <a:moveTo>
                        <a:pt x="8" y="2"/>
                      </a:moveTo>
                      <a:cubicBezTo>
                        <a:pt x="8" y="2"/>
                        <a:pt x="11" y="4"/>
                        <a:pt x="10" y="5"/>
                      </a:cubicBezTo>
                      <a:cubicBezTo>
                        <a:pt x="10" y="5"/>
                        <a:pt x="7" y="5"/>
                        <a:pt x="7" y="5"/>
                      </a:cubicBezTo>
                      <a:cubicBezTo>
                        <a:pt x="5" y="5"/>
                        <a:pt x="5" y="3"/>
                        <a:pt x="4" y="3"/>
                      </a:cubicBezTo>
                      <a:cubicBezTo>
                        <a:pt x="0" y="2"/>
                        <a:pt x="4" y="6"/>
                        <a:pt x="4" y="7"/>
                      </a:cubicBezTo>
                      <a:cubicBezTo>
                        <a:pt x="4" y="10"/>
                        <a:pt x="7" y="8"/>
                        <a:pt x="6" y="11"/>
                      </a:cubicBezTo>
                      <a:cubicBezTo>
                        <a:pt x="5" y="13"/>
                        <a:pt x="7" y="13"/>
                        <a:pt x="8" y="14"/>
                      </a:cubicBezTo>
                      <a:cubicBezTo>
                        <a:pt x="9" y="14"/>
                        <a:pt x="9" y="16"/>
                        <a:pt x="9" y="17"/>
                      </a:cubicBezTo>
                      <a:cubicBezTo>
                        <a:pt x="10" y="16"/>
                        <a:pt x="14" y="14"/>
                        <a:pt x="16" y="13"/>
                      </a:cubicBezTo>
                      <a:cubicBezTo>
                        <a:pt x="17" y="13"/>
                        <a:pt x="17" y="15"/>
                        <a:pt x="17" y="16"/>
                      </a:cubicBezTo>
                      <a:cubicBezTo>
                        <a:pt x="17" y="19"/>
                        <a:pt x="18" y="20"/>
                        <a:pt x="21" y="21"/>
                      </a:cubicBezTo>
                      <a:cubicBezTo>
                        <a:pt x="21" y="20"/>
                        <a:pt x="21" y="18"/>
                        <a:pt x="21" y="18"/>
                      </a:cubicBezTo>
                      <a:cubicBezTo>
                        <a:pt x="22" y="17"/>
                        <a:pt x="23" y="17"/>
                        <a:pt x="23" y="16"/>
                      </a:cubicBezTo>
                      <a:cubicBezTo>
                        <a:pt x="24" y="14"/>
                        <a:pt x="24" y="12"/>
                        <a:pt x="25" y="11"/>
                      </a:cubicBezTo>
                      <a:cubicBezTo>
                        <a:pt x="27" y="8"/>
                        <a:pt x="21" y="2"/>
                        <a:pt x="19" y="1"/>
                      </a:cubicBezTo>
                      <a:cubicBezTo>
                        <a:pt x="17" y="4"/>
                        <a:pt x="15" y="4"/>
                        <a:pt x="12" y="2"/>
                      </a:cubicBezTo>
                      <a:cubicBezTo>
                        <a:pt x="12" y="1"/>
                        <a:pt x="10" y="0"/>
                        <a:pt x="9" y="0"/>
                      </a:cubicBezTo>
                      <a:cubicBezTo>
                        <a:pt x="8" y="0"/>
                        <a:pt x="8" y="1"/>
                        <a:pt x="8" y="2"/>
                      </a:cubicBezTo>
                      <a:cubicBezTo>
                        <a:pt x="9" y="3"/>
                        <a:pt x="7" y="0"/>
                        <a:pt x="8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2" name="Freeform 680">
                  <a:extLst>
                    <a:ext uri="{FF2B5EF4-FFF2-40B4-BE49-F238E27FC236}">
                      <a16:creationId xmlns:a16="http://schemas.microsoft.com/office/drawing/2014/main" id="{C5AD873F-E1D3-C545-9DD0-67B5B2F868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833939" y="7574093"/>
                  <a:ext cx="82803" cy="95566"/>
                </a:xfrm>
                <a:custGeom>
                  <a:avLst/>
                  <a:gdLst>
                    <a:gd name="T0" fmla="*/ 3 w 9"/>
                    <a:gd name="T1" fmla="*/ 2 h 10"/>
                    <a:gd name="T2" fmla="*/ 0 w 9"/>
                    <a:gd name="T3" fmla="*/ 7 h 10"/>
                    <a:gd name="T4" fmla="*/ 4 w 9"/>
                    <a:gd name="T5" fmla="*/ 8 h 10"/>
                    <a:gd name="T6" fmla="*/ 9 w 9"/>
                    <a:gd name="T7" fmla="*/ 10 h 10"/>
                    <a:gd name="T8" fmla="*/ 7 w 9"/>
                    <a:gd name="T9" fmla="*/ 5 h 10"/>
                    <a:gd name="T10" fmla="*/ 8 w 9"/>
                    <a:gd name="T11" fmla="*/ 3 h 10"/>
                    <a:gd name="T12" fmla="*/ 3 w 9"/>
                    <a:gd name="T13" fmla="*/ 2 h 10"/>
                    <a:gd name="T14" fmla="*/ 3 w 9"/>
                    <a:gd name="T15" fmla="*/ 2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3" y="2"/>
                      </a:moveTo>
                      <a:cubicBezTo>
                        <a:pt x="1" y="3"/>
                        <a:pt x="0" y="5"/>
                        <a:pt x="0" y="7"/>
                      </a:cubicBezTo>
                      <a:cubicBezTo>
                        <a:pt x="1" y="7"/>
                        <a:pt x="4" y="7"/>
                        <a:pt x="4" y="8"/>
                      </a:cubicBezTo>
                      <a:cubicBezTo>
                        <a:pt x="6" y="10"/>
                        <a:pt x="7" y="10"/>
                        <a:pt x="9" y="10"/>
                      </a:cubicBezTo>
                      <a:cubicBezTo>
                        <a:pt x="9" y="10"/>
                        <a:pt x="7" y="5"/>
                        <a:pt x="7" y="5"/>
                      </a:cubicBezTo>
                      <a:cubicBezTo>
                        <a:pt x="8" y="5"/>
                        <a:pt x="9" y="5"/>
                        <a:pt x="8" y="3"/>
                      </a:cubicBezTo>
                      <a:cubicBezTo>
                        <a:pt x="6" y="2"/>
                        <a:pt x="5" y="0"/>
                        <a:pt x="3" y="2"/>
                      </a:cubicBezTo>
                      <a:cubicBezTo>
                        <a:pt x="1" y="4"/>
                        <a:pt x="4" y="1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3" name="Freeform 681">
                  <a:extLst>
                    <a:ext uri="{FF2B5EF4-FFF2-40B4-BE49-F238E27FC236}">
                      <a16:creationId xmlns:a16="http://schemas.microsoft.com/office/drawing/2014/main" id="{E94C6234-050E-F540-89A0-27117DE35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11648" y="7220495"/>
                  <a:ext cx="324842" cy="251657"/>
                </a:xfrm>
                <a:custGeom>
                  <a:avLst/>
                  <a:gdLst>
                    <a:gd name="T0" fmla="*/ 29 w 35"/>
                    <a:gd name="T1" fmla="*/ 10 h 27"/>
                    <a:gd name="T2" fmla="*/ 30 w 35"/>
                    <a:gd name="T3" fmla="*/ 7 h 27"/>
                    <a:gd name="T4" fmla="*/ 29 w 35"/>
                    <a:gd name="T5" fmla="*/ 5 h 27"/>
                    <a:gd name="T6" fmla="*/ 35 w 35"/>
                    <a:gd name="T7" fmla="*/ 0 h 27"/>
                    <a:gd name="T8" fmla="*/ 25 w 35"/>
                    <a:gd name="T9" fmla="*/ 1 h 27"/>
                    <a:gd name="T10" fmla="*/ 19 w 35"/>
                    <a:gd name="T11" fmla="*/ 2 h 27"/>
                    <a:gd name="T12" fmla="*/ 13 w 35"/>
                    <a:gd name="T13" fmla="*/ 2 h 27"/>
                    <a:gd name="T14" fmla="*/ 8 w 35"/>
                    <a:gd name="T15" fmla="*/ 2 h 27"/>
                    <a:gd name="T16" fmla="*/ 7 w 35"/>
                    <a:gd name="T17" fmla="*/ 4 h 27"/>
                    <a:gd name="T18" fmla="*/ 6 w 35"/>
                    <a:gd name="T19" fmla="*/ 6 h 27"/>
                    <a:gd name="T20" fmla="*/ 3 w 35"/>
                    <a:gd name="T21" fmla="*/ 6 h 27"/>
                    <a:gd name="T22" fmla="*/ 3 w 35"/>
                    <a:gd name="T23" fmla="*/ 10 h 27"/>
                    <a:gd name="T24" fmla="*/ 4 w 35"/>
                    <a:gd name="T25" fmla="*/ 14 h 27"/>
                    <a:gd name="T26" fmla="*/ 2 w 35"/>
                    <a:gd name="T27" fmla="*/ 22 h 27"/>
                    <a:gd name="T28" fmla="*/ 7 w 35"/>
                    <a:gd name="T29" fmla="*/ 27 h 27"/>
                    <a:gd name="T30" fmla="*/ 13 w 35"/>
                    <a:gd name="T31" fmla="*/ 24 h 27"/>
                    <a:gd name="T32" fmla="*/ 22 w 35"/>
                    <a:gd name="T33" fmla="*/ 19 h 27"/>
                    <a:gd name="T34" fmla="*/ 28 w 35"/>
                    <a:gd name="T35" fmla="*/ 15 h 27"/>
                    <a:gd name="T36" fmla="*/ 29 w 35"/>
                    <a:gd name="T37" fmla="*/ 10 h 27"/>
                    <a:gd name="T38" fmla="*/ 29 w 35"/>
                    <a:gd name="T39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5" h="27">
                      <a:moveTo>
                        <a:pt x="29" y="10"/>
                      </a:moveTo>
                      <a:cubicBezTo>
                        <a:pt x="30" y="9"/>
                        <a:pt x="31" y="8"/>
                        <a:pt x="30" y="7"/>
                      </a:cubicBezTo>
                      <a:cubicBezTo>
                        <a:pt x="29" y="6"/>
                        <a:pt x="28" y="6"/>
                        <a:pt x="29" y="5"/>
                      </a:cubicBezTo>
                      <a:cubicBezTo>
                        <a:pt x="31" y="3"/>
                        <a:pt x="35" y="3"/>
                        <a:pt x="35" y="0"/>
                      </a:cubicBezTo>
                      <a:cubicBezTo>
                        <a:pt x="32" y="0"/>
                        <a:pt x="28" y="0"/>
                        <a:pt x="25" y="1"/>
                      </a:cubicBezTo>
                      <a:cubicBezTo>
                        <a:pt x="23" y="1"/>
                        <a:pt x="21" y="2"/>
                        <a:pt x="19" y="2"/>
                      </a:cubicBezTo>
                      <a:cubicBezTo>
                        <a:pt x="16" y="2"/>
                        <a:pt x="15" y="1"/>
                        <a:pt x="13" y="2"/>
                      </a:cubicBezTo>
                      <a:cubicBezTo>
                        <a:pt x="11" y="3"/>
                        <a:pt x="10" y="3"/>
                        <a:pt x="8" y="2"/>
                      </a:cubicBezTo>
                      <a:cubicBezTo>
                        <a:pt x="6" y="0"/>
                        <a:pt x="7" y="4"/>
                        <a:pt x="7" y="4"/>
                      </a:cubicBezTo>
                      <a:cubicBezTo>
                        <a:pt x="6" y="5"/>
                        <a:pt x="6" y="6"/>
                        <a:pt x="6" y="6"/>
                      </a:cubicBezTo>
                      <a:cubicBezTo>
                        <a:pt x="5" y="8"/>
                        <a:pt x="4" y="6"/>
                        <a:pt x="3" y="6"/>
                      </a:cubicBezTo>
                      <a:cubicBezTo>
                        <a:pt x="2" y="7"/>
                        <a:pt x="3" y="9"/>
                        <a:pt x="3" y="10"/>
                      </a:cubicBezTo>
                      <a:cubicBezTo>
                        <a:pt x="3" y="11"/>
                        <a:pt x="2" y="13"/>
                        <a:pt x="4" y="14"/>
                      </a:cubicBezTo>
                      <a:cubicBezTo>
                        <a:pt x="9" y="17"/>
                        <a:pt x="5" y="19"/>
                        <a:pt x="2" y="22"/>
                      </a:cubicBezTo>
                      <a:cubicBezTo>
                        <a:pt x="0" y="24"/>
                        <a:pt x="5" y="27"/>
                        <a:pt x="7" y="27"/>
                      </a:cubicBezTo>
                      <a:cubicBezTo>
                        <a:pt x="9" y="27"/>
                        <a:pt x="11" y="25"/>
                        <a:pt x="13" y="24"/>
                      </a:cubicBezTo>
                      <a:cubicBezTo>
                        <a:pt x="16" y="22"/>
                        <a:pt x="19" y="21"/>
                        <a:pt x="22" y="19"/>
                      </a:cubicBezTo>
                      <a:cubicBezTo>
                        <a:pt x="24" y="18"/>
                        <a:pt x="26" y="17"/>
                        <a:pt x="28" y="15"/>
                      </a:cubicBezTo>
                      <a:cubicBezTo>
                        <a:pt x="29" y="13"/>
                        <a:pt x="28" y="11"/>
                        <a:pt x="29" y="10"/>
                      </a:cubicBezTo>
                      <a:cubicBezTo>
                        <a:pt x="30" y="8"/>
                        <a:pt x="29" y="11"/>
                        <a:pt x="29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4" name="Freeform 682">
                  <a:extLst>
                    <a:ext uri="{FF2B5EF4-FFF2-40B4-BE49-F238E27FC236}">
                      <a16:creationId xmlns:a16="http://schemas.microsoft.com/office/drawing/2014/main" id="{4FA4FB24-2220-7E45-B4FD-3CB3CFC9C5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61327" y="7201383"/>
                  <a:ext cx="464969" cy="439605"/>
                </a:xfrm>
                <a:custGeom>
                  <a:avLst/>
                  <a:gdLst>
                    <a:gd name="T0" fmla="*/ 47 w 50"/>
                    <a:gd name="T1" fmla="*/ 36 h 47"/>
                    <a:gd name="T2" fmla="*/ 45 w 50"/>
                    <a:gd name="T3" fmla="*/ 34 h 47"/>
                    <a:gd name="T4" fmla="*/ 46 w 50"/>
                    <a:gd name="T5" fmla="*/ 32 h 47"/>
                    <a:gd name="T6" fmla="*/ 41 w 50"/>
                    <a:gd name="T7" fmla="*/ 27 h 47"/>
                    <a:gd name="T8" fmla="*/ 38 w 50"/>
                    <a:gd name="T9" fmla="*/ 25 h 47"/>
                    <a:gd name="T10" fmla="*/ 35 w 50"/>
                    <a:gd name="T11" fmla="*/ 18 h 47"/>
                    <a:gd name="T12" fmla="*/ 38 w 50"/>
                    <a:gd name="T13" fmla="*/ 10 h 47"/>
                    <a:gd name="T14" fmla="*/ 34 w 50"/>
                    <a:gd name="T15" fmla="*/ 6 h 47"/>
                    <a:gd name="T16" fmla="*/ 32 w 50"/>
                    <a:gd name="T17" fmla="*/ 2 h 47"/>
                    <a:gd name="T18" fmla="*/ 30 w 50"/>
                    <a:gd name="T19" fmla="*/ 3 h 47"/>
                    <a:gd name="T20" fmla="*/ 28 w 50"/>
                    <a:gd name="T21" fmla="*/ 1 h 47"/>
                    <a:gd name="T22" fmla="*/ 25 w 50"/>
                    <a:gd name="T23" fmla="*/ 2 h 47"/>
                    <a:gd name="T24" fmla="*/ 20 w 50"/>
                    <a:gd name="T25" fmla="*/ 1 h 47"/>
                    <a:gd name="T26" fmla="*/ 18 w 50"/>
                    <a:gd name="T27" fmla="*/ 4 h 47"/>
                    <a:gd name="T28" fmla="*/ 13 w 50"/>
                    <a:gd name="T29" fmla="*/ 7 h 47"/>
                    <a:gd name="T30" fmla="*/ 14 w 50"/>
                    <a:gd name="T31" fmla="*/ 10 h 47"/>
                    <a:gd name="T32" fmla="*/ 13 w 50"/>
                    <a:gd name="T33" fmla="*/ 13 h 47"/>
                    <a:gd name="T34" fmla="*/ 9 w 50"/>
                    <a:gd name="T35" fmla="*/ 19 h 47"/>
                    <a:gd name="T36" fmla="*/ 1 w 50"/>
                    <a:gd name="T37" fmla="*/ 25 h 47"/>
                    <a:gd name="T38" fmla="*/ 3 w 50"/>
                    <a:gd name="T39" fmla="*/ 30 h 47"/>
                    <a:gd name="T40" fmla="*/ 9 w 50"/>
                    <a:gd name="T41" fmla="*/ 31 h 47"/>
                    <a:gd name="T42" fmla="*/ 18 w 50"/>
                    <a:gd name="T43" fmla="*/ 36 h 47"/>
                    <a:gd name="T44" fmla="*/ 29 w 50"/>
                    <a:gd name="T45" fmla="*/ 45 h 47"/>
                    <a:gd name="T46" fmla="*/ 38 w 50"/>
                    <a:gd name="T47" fmla="*/ 47 h 47"/>
                    <a:gd name="T48" fmla="*/ 43 w 50"/>
                    <a:gd name="T49" fmla="*/ 42 h 47"/>
                    <a:gd name="T50" fmla="*/ 50 w 50"/>
                    <a:gd name="T51" fmla="*/ 43 h 47"/>
                    <a:gd name="T52" fmla="*/ 47 w 50"/>
                    <a:gd name="T53" fmla="*/ 39 h 47"/>
                    <a:gd name="T54" fmla="*/ 47 w 50"/>
                    <a:gd name="T55" fmla="*/ 36 h 47"/>
                    <a:gd name="T56" fmla="*/ 47 w 50"/>
                    <a:gd name="T57" fmla="*/ 3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0" h="47">
                      <a:moveTo>
                        <a:pt x="47" y="36"/>
                      </a:moveTo>
                      <a:cubicBezTo>
                        <a:pt x="47" y="36"/>
                        <a:pt x="45" y="35"/>
                        <a:pt x="45" y="34"/>
                      </a:cubicBezTo>
                      <a:cubicBezTo>
                        <a:pt x="45" y="33"/>
                        <a:pt x="46" y="33"/>
                        <a:pt x="46" y="32"/>
                      </a:cubicBezTo>
                      <a:cubicBezTo>
                        <a:pt x="45" y="30"/>
                        <a:pt x="43" y="29"/>
                        <a:pt x="41" y="27"/>
                      </a:cubicBezTo>
                      <a:cubicBezTo>
                        <a:pt x="40" y="27"/>
                        <a:pt x="38" y="26"/>
                        <a:pt x="38" y="25"/>
                      </a:cubicBezTo>
                      <a:cubicBezTo>
                        <a:pt x="37" y="23"/>
                        <a:pt x="35" y="21"/>
                        <a:pt x="35" y="18"/>
                      </a:cubicBezTo>
                      <a:cubicBezTo>
                        <a:pt x="34" y="16"/>
                        <a:pt x="40" y="12"/>
                        <a:pt x="38" y="10"/>
                      </a:cubicBezTo>
                      <a:cubicBezTo>
                        <a:pt x="36" y="9"/>
                        <a:pt x="35" y="8"/>
                        <a:pt x="34" y="6"/>
                      </a:cubicBezTo>
                      <a:cubicBezTo>
                        <a:pt x="33" y="5"/>
                        <a:pt x="33" y="3"/>
                        <a:pt x="32" y="2"/>
                      </a:cubicBezTo>
                      <a:cubicBezTo>
                        <a:pt x="31" y="2"/>
                        <a:pt x="31" y="3"/>
                        <a:pt x="30" y="3"/>
                      </a:cubicBezTo>
                      <a:cubicBezTo>
                        <a:pt x="28" y="3"/>
                        <a:pt x="29" y="1"/>
                        <a:pt x="28" y="1"/>
                      </a:cubicBezTo>
                      <a:cubicBezTo>
                        <a:pt x="27" y="1"/>
                        <a:pt x="25" y="2"/>
                        <a:pt x="25" y="2"/>
                      </a:cubicBezTo>
                      <a:cubicBezTo>
                        <a:pt x="23" y="0"/>
                        <a:pt x="22" y="1"/>
                        <a:pt x="20" y="1"/>
                      </a:cubicBezTo>
                      <a:cubicBezTo>
                        <a:pt x="18" y="2"/>
                        <a:pt x="19" y="3"/>
                        <a:pt x="18" y="4"/>
                      </a:cubicBezTo>
                      <a:cubicBezTo>
                        <a:pt x="16" y="5"/>
                        <a:pt x="14" y="5"/>
                        <a:pt x="13" y="7"/>
                      </a:cubicBezTo>
                      <a:cubicBezTo>
                        <a:pt x="12" y="9"/>
                        <a:pt x="14" y="8"/>
                        <a:pt x="14" y="10"/>
                      </a:cubicBezTo>
                      <a:cubicBezTo>
                        <a:pt x="14" y="11"/>
                        <a:pt x="13" y="11"/>
                        <a:pt x="13" y="13"/>
                      </a:cubicBezTo>
                      <a:cubicBezTo>
                        <a:pt x="13" y="16"/>
                        <a:pt x="12" y="17"/>
                        <a:pt x="9" y="19"/>
                      </a:cubicBezTo>
                      <a:cubicBezTo>
                        <a:pt x="7" y="20"/>
                        <a:pt x="0" y="23"/>
                        <a:pt x="1" y="25"/>
                      </a:cubicBezTo>
                      <a:cubicBezTo>
                        <a:pt x="2" y="26"/>
                        <a:pt x="2" y="29"/>
                        <a:pt x="3" y="30"/>
                      </a:cubicBezTo>
                      <a:cubicBezTo>
                        <a:pt x="4" y="31"/>
                        <a:pt x="8" y="31"/>
                        <a:pt x="9" y="31"/>
                      </a:cubicBezTo>
                      <a:cubicBezTo>
                        <a:pt x="12" y="32"/>
                        <a:pt x="15" y="34"/>
                        <a:pt x="18" y="36"/>
                      </a:cubicBezTo>
                      <a:cubicBezTo>
                        <a:pt x="22" y="39"/>
                        <a:pt x="25" y="42"/>
                        <a:pt x="29" y="45"/>
                      </a:cubicBezTo>
                      <a:cubicBezTo>
                        <a:pt x="32" y="47"/>
                        <a:pt x="35" y="47"/>
                        <a:pt x="38" y="47"/>
                      </a:cubicBezTo>
                      <a:cubicBezTo>
                        <a:pt x="41" y="47"/>
                        <a:pt x="41" y="44"/>
                        <a:pt x="43" y="42"/>
                      </a:cubicBezTo>
                      <a:cubicBezTo>
                        <a:pt x="45" y="40"/>
                        <a:pt x="49" y="44"/>
                        <a:pt x="50" y="43"/>
                      </a:cubicBezTo>
                      <a:cubicBezTo>
                        <a:pt x="49" y="42"/>
                        <a:pt x="48" y="41"/>
                        <a:pt x="47" y="39"/>
                      </a:cubicBezTo>
                      <a:cubicBezTo>
                        <a:pt x="47" y="38"/>
                        <a:pt x="48" y="37"/>
                        <a:pt x="47" y="36"/>
                      </a:cubicBezTo>
                      <a:cubicBezTo>
                        <a:pt x="46" y="35"/>
                        <a:pt x="48" y="37"/>
                        <a:pt x="47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5" name="Freeform 683">
                  <a:extLst>
                    <a:ext uri="{FF2B5EF4-FFF2-40B4-BE49-F238E27FC236}">
                      <a16:creationId xmlns:a16="http://schemas.microsoft.com/office/drawing/2014/main" id="{A2489C75-12AC-2540-B4AA-7548DB0126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72155" y="6946541"/>
                  <a:ext cx="885350" cy="337667"/>
                </a:xfrm>
                <a:custGeom>
                  <a:avLst/>
                  <a:gdLst>
                    <a:gd name="T0" fmla="*/ 52 w 95"/>
                    <a:gd name="T1" fmla="*/ 36 h 36"/>
                    <a:gd name="T2" fmla="*/ 54 w 95"/>
                    <a:gd name="T3" fmla="*/ 33 h 36"/>
                    <a:gd name="T4" fmla="*/ 55 w 95"/>
                    <a:gd name="T5" fmla="*/ 31 h 36"/>
                    <a:gd name="T6" fmla="*/ 60 w 95"/>
                    <a:gd name="T7" fmla="*/ 31 h 36"/>
                    <a:gd name="T8" fmla="*/ 64 w 95"/>
                    <a:gd name="T9" fmla="*/ 31 h 36"/>
                    <a:gd name="T10" fmla="*/ 75 w 95"/>
                    <a:gd name="T11" fmla="*/ 29 h 36"/>
                    <a:gd name="T12" fmla="*/ 85 w 95"/>
                    <a:gd name="T13" fmla="*/ 28 h 36"/>
                    <a:gd name="T14" fmla="*/ 90 w 95"/>
                    <a:gd name="T15" fmla="*/ 28 h 36"/>
                    <a:gd name="T16" fmla="*/ 92 w 95"/>
                    <a:gd name="T17" fmla="*/ 30 h 36"/>
                    <a:gd name="T18" fmla="*/ 94 w 95"/>
                    <a:gd name="T19" fmla="*/ 28 h 36"/>
                    <a:gd name="T20" fmla="*/ 92 w 95"/>
                    <a:gd name="T21" fmla="*/ 24 h 36"/>
                    <a:gd name="T22" fmla="*/ 92 w 95"/>
                    <a:gd name="T23" fmla="*/ 22 h 36"/>
                    <a:gd name="T24" fmla="*/ 91 w 95"/>
                    <a:gd name="T25" fmla="*/ 17 h 36"/>
                    <a:gd name="T26" fmla="*/ 93 w 95"/>
                    <a:gd name="T27" fmla="*/ 14 h 36"/>
                    <a:gd name="T28" fmla="*/ 89 w 95"/>
                    <a:gd name="T29" fmla="*/ 8 h 36"/>
                    <a:gd name="T30" fmla="*/ 83 w 95"/>
                    <a:gd name="T31" fmla="*/ 3 h 36"/>
                    <a:gd name="T32" fmla="*/ 80 w 95"/>
                    <a:gd name="T33" fmla="*/ 3 h 36"/>
                    <a:gd name="T34" fmla="*/ 78 w 95"/>
                    <a:gd name="T35" fmla="*/ 3 h 36"/>
                    <a:gd name="T36" fmla="*/ 73 w 95"/>
                    <a:gd name="T37" fmla="*/ 6 h 36"/>
                    <a:gd name="T38" fmla="*/ 63 w 95"/>
                    <a:gd name="T39" fmla="*/ 6 h 36"/>
                    <a:gd name="T40" fmla="*/ 58 w 95"/>
                    <a:gd name="T41" fmla="*/ 6 h 36"/>
                    <a:gd name="T42" fmla="*/ 54 w 95"/>
                    <a:gd name="T43" fmla="*/ 4 h 36"/>
                    <a:gd name="T44" fmla="*/ 50 w 95"/>
                    <a:gd name="T45" fmla="*/ 2 h 36"/>
                    <a:gd name="T46" fmla="*/ 46 w 95"/>
                    <a:gd name="T47" fmla="*/ 0 h 36"/>
                    <a:gd name="T48" fmla="*/ 37 w 95"/>
                    <a:gd name="T49" fmla="*/ 0 h 36"/>
                    <a:gd name="T50" fmla="*/ 29 w 95"/>
                    <a:gd name="T51" fmla="*/ 4 h 36"/>
                    <a:gd name="T52" fmla="*/ 18 w 95"/>
                    <a:gd name="T53" fmla="*/ 5 h 36"/>
                    <a:gd name="T54" fmla="*/ 16 w 95"/>
                    <a:gd name="T55" fmla="*/ 6 h 36"/>
                    <a:gd name="T56" fmla="*/ 18 w 95"/>
                    <a:gd name="T57" fmla="*/ 7 h 36"/>
                    <a:gd name="T58" fmla="*/ 15 w 95"/>
                    <a:gd name="T59" fmla="*/ 8 h 36"/>
                    <a:gd name="T60" fmla="*/ 13 w 95"/>
                    <a:gd name="T61" fmla="*/ 9 h 36"/>
                    <a:gd name="T62" fmla="*/ 4 w 95"/>
                    <a:gd name="T63" fmla="*/ 9 h 36"/>
                    <a:gd name="T64" fmla="*/ 3 w 95"/>
                    <a:gd name="T65" fmla="*/ 11 h 36"/>
                    <a:gd name="T66" fmla="*/ 3 w 95"/>
                    <a:gd name="T67" fmla="*/ 15 h 36"/>
                    <a:gd name="T68" fmla="*/ 5 w 95"/>
                    <a:gd name="T69" fmla="*/ 14 h 36"/>
                    <a:gd name="T70" fmla="*/ 3 w 95"/>
                    <a:gd name="T71" fmla="*/ 17 h 36"/>
                    <a:gd name="T72" fmla="*/ 5 w 95"/>
                    <a:gd name="T73" fmla="*/ 17 h 36"/>
                    <a:gd name="T74" fmla="*/ 5 w 95"/>
                    <a:gd name="T75" fmla="*/ 19 h 36"/>
                    <a:gd name="T76" fmla="*/ 3 w 95"/>
                    <a:gd name="T77" fmla="*/ 20 h 36"/>
                    <a:gd name="T78" fmla="*/ 4 w 95"/>
                    <a:gd name="T79" fmla="*/ 22 h 36"/>
                    <a:gd name="T80" fmla="*/ 4 w 95"/>
                    <a:gd name="T81" fmla="*/ 25 h 36"/>
                    <a:gd name="T82" fmla="*/ 8 w 95"/>
                    <a:gd name="T83" fmla="*/ 27 h 36"/>
                    <a:gd name="T84" fmla="*/ 7 w 95"/>
                    <a:gd name="T85" fmla="*/ 30 h 36"/>
                    <a:gd name="T86" fmla="*/ 10 w 95"/>
                    <a:gd name="T87" fmla="*/ 30 h 36"/>
                    <a:gd name="T88" fmla="*/ 8 w 95"/>
                    <a:gd name="T89" fmla="*/ 31 h 36"/>
                    <a:gd name="T90" fmla="*/ 10 w 95"/>
                    <a:gd name="T91" fmla="*/ 31 h 36"/>
                    <a:gd name="T92" fmla="*/ 9 w 95"/>
                    <a:gd name="T93" fmla="*/ 34 h 36"/>
                    <a:gd name="T94" fmla="*/ 11 w 95"/>
                    <a:gd name="T95" fmla="*/ 35 h 36"/>
                    <a:gd name="T96" fmla="*/ 12 w 95"/>
                    <a:gd name="T97" fmla="*/ 31 h 36"/>
                    <a:gd name="T98" fmla="*/ 16 w 95"/>
                    <a:gd name="T99" fmla="*/ 32 h 36"/>
                    <a:gd name="T100" fmla="*/ 22 w 95"/>
                    <a:gd name="T101" fmla="*/ 33 h 36"/>
                    <a:gd name="T102" fmla="*/ 27 w 95"/>
                    <a:gd name="T103" fmla="*/ 31 h 36"/>
                    <a:gd name="T104" fmla="*/ 35 w 95"/>
                    <a:gd name="T105" fmla="*/ 35 h 36"/>
                    <a:gd name="T106" fmla="*/ 42 w 95"/>
                    <a:gd name="T107" fmla="*/ 32 h 36"/>
                    <a:gd name="T108" fmla="*/ 44 w 95"/>
                    <a:gd name="T109" fmla="*/ 30 h 36"/>
                    <a:gd name="T110" fmla="*/ 48 w 95"/>
                    <a:gd name="T111" fmla="*/ 31 h 36"/>
                    <a:gd name="T112" fmla="*/ 50 w 95"/>
                    <a:gd name="T113" fmla="*/ 33 h 36"/>
                    <a:gd name="T114" fmla="*/ 50 w 95"/>
                    <a:gd name="T115" fmla="*/ 35 h 36"/>
                    <a:gd name="T116" fmla="*/ 52 w 95"/>
                    <a:gd name="T117" fmla="*/ 36 h 36"/>
                    <a:gd name="T118" fmla="*/ 52 w 95"/>
                    <a:gd name="T119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5" h="36">
                      <a:moveTo>
                        <a:pt x="52" y="36"/>
                      </a:moveTo>
                      <a:cubicBezTo>
                        <a:pt x="53" y="35"/>
                        <a:pt x="54" y="33"/>
                        <a:pt x="54" y="33"/>
                      </a:cubicBezTo>
                      <a:cubicBezTo>
                        <a:pt x="53" y="31"/>
                        <a:pt x="54" y="30"/>
                        <a:pt x="55" y="31"/>
                      </a:cubicBezTo>
                      <a:cubicBezTo>
                        <a:pt x="57" y="32"/>
                        <a:pt x="58" y="31"/>
                        <a:pt x="60" y="31"/>
                      </a:cubicBezTo>
                      <a:cubicBezTo>
                        <a:pt x="62" y="30"/>
                        <a:pt x="62" y="30"/>
                        <a:pt x="64" y="31"/>
                      </a:cubicBezTo>
                      <a:cubicBezTo>
                        <a:pt x="68" y="31"/>
                        <a:pt x="71" y="29"/>
                        <a:pt x="75" y="29"/>
                      </a:cubicBezTo>
                      <a:cubicBezTo>
                        <a:pt x="78" y="29"/>
                        <a:pt x="82" y="29"/>
                        <a:pt x="85" y="28"/>
                      </a:cubicBezTo>
                      <a:cubicBezTo>
                        <a:pt x="87" y="27"/>
                        <a:pt x="87" y="29"/>
                        <a:pt x="90" y="28"/>
                      </a:cubicBezTo>
                      <a:cubicBezTo>
                        <a:pt x="92" y="27"/>
                        <a:pt x="91" y="29"/>
                        <a:pt x="92" y="30"/>
                      </a:cubicBezTo>
                      <a:cubicBezTo>
                        <a:pt x="93" y="31"/>
                        <a:pt x="95" y="29"/>
                        <a:pt x="94" y="28"/>
                      </a:cubicBezTo>
                      <a:cubicBezTo>
                        <a:pt x="93" y="27"/>
                        <a:pt x="95" y="25"/>
                        <a:pt x="92" y="24"/>
                      </a:cubicBezTo>
                      <a:cubicBezTo>
                        <a:pt x="91" y="23"/>
                        <a:pt x="93" y="23"/>
                        <a:pt x="92" y="22"/>
                      </a:cubicBezTo>
                      <a:cubicBezTo>
                        <a:pt x="92" y="20"/>
                        <a:pt x="91" y="19"/>
                        <a:pt x="91" y="17"/>
                      </a:cubicBezTo>
                      <a:cubicBezTo>
                        <a:pt x="91" y="16"/>
                        <a:pt x="93" y="14"/>
                        <a:pt x="93" y="14"/>
                      </a:cubicBezTo>
                      <a:cubicBezTo>
                        <a:pt x="92" y="12"/>
                        <a:pt x="90" y="11"/>
                        <a:pt x="89" y="8"/>
                      </a:cubicBezTo>
                      <a:cubicBezTo>
                        <a:pt x="87" y="5"/>
                        <a:pt x="87" y="4"/>
                        <a:pt x="83" y="3"/>
                      </a:cubicBezTo>
                      <a:cubicBezTo>
                        <a:pt x="82" y="3"/>
                        <a:pt x="81" y="3"/>
                        <a:pt x="80" y="3"/>
                      </a:cubicBezTo>
                      <a:cubicBezTo>
                        <a:pt x="78" y="2"/>
                        <a:pt x="79" y="3"/>
                        <a:pt x="78" y="3"/>
                      </a:cubicBezTo>
                      <a:cubicBezTo>
                        <a:pt x="76" y="5"/>
                        <a:pt x="74" y="5"/>
                        <a:pt x="73" y="6"/>
                      </a:cubicBezTo>
                      <a:cubicBezTo>
                        <a:pt x="70" y="7"/>
                        <a:pt x="66" y="6"/>
                        <a:pt x="63" y="6"/>
                      </a:cubicBezTo>
                      <a:cubicBezTo>
                        <a:pt x="61" y="6"/>
                        <a:pt x="59" y="6"/>
                        <a:pt x="58" y="6"/>
                      </a:cubicBezTo>
                      <a:cubicBezTo>
                        <a:pt x="56" y="5"/>
                        <a:pt x="56" y="4"/>
                        <a:pt x="54" y="4"/>
                      </a:cubicBezTo>
                      <a:cubicBezTo>
                        <a:pt x="52" y="4"/>
                        <a:pt x="51" y="3"/>
                        <a:pt x="50" y="2"/>
                      </a:cubicBezTo>
                      <a:cubicBezTo>
                        <a:pt x="49" y="2"/>
                        <a:pt x="45" y="0"/>
                        <a:pt x="46" y="0"/>
                      </a:cubicBezTo>
                      <a:cubicBezTo>
                        <a:pt x="44" y="1"/>
                        <a:pt x="39" y="0"/>
                        <a:pt x="37" y="0"/>
                      </a:cubicBezTo>
                      <a:cubicBezTo>
                        <a:pt x="34" y="0"/>
                        <a:pt x="31" y="3"/>
                        <a:pt x="29" y="4"/>
                      </a:cubicBezTo>
                      <a:cubicBezTo>
                        <a:pt x="26" y="6"/>
                        <a:pt x="21" y="4"/>
                        <a:pt x="18" y="5"/>
                      </a:cubicBezTo>
                      <a:cubicBezTo>
                        <a:pt x="17" y="5"/>
                        <a:pt x="16" y="5"/>
                        <a:pt x="16" y="6"/>
                      </a:cubicBezTo>
                      <a:cubicBezTo>
                        <a:pt x="16" y="6"/>
                        <a:pt x="18" y="6"/>
                        <a:pt x="18" y="7"/>
                      </a:cubicBezTo>
                      <a:cubicBezTo>
                        <a:pt x="18" y="7"/>
                        <a:pt x="15" y="7"/>
                        <a:pt x="15" y="8"/>
                      </a:cubicBezTo>
                      <a:cubicBezTo>
                        <a:pt x="15" y="9"/>
                        <a:pt x="15" y="9"/>
                        <a:pt x="13" y="9"/>
                      </a:cubicBezTo>
                      <a:cubicBezTo>
                        <a:pt x="10" y="9"/>
                        <a:pt x="7" y="9"/>
                        <a:pt x="4" y="9"/>
                      </a:cubicBezTo>
                      <a:cubicBezTo>
                        <a:pt x="2" y="9"/>
                        <a:pt x="3" y="10"/>
                        <a:pt x="3" y="11"/>
                      </a:cubicBezTo>
                      <a:cubicBezTo>
                        <a:pt x="2" y="13"/>
                        <a:pt x="0" y="14"/>
                        <a:pt x="3" y="15"/>
                      </a:cubicBezTo>
                      <a:cubicBezTo>
                        <a:pt x="3" y="15"/>
                        <a:pt x="5" y="14"/>
                        <a:pt x="5" y="14"/>
                      </a:cubicBezTo>
                      <a:cubicBezTo>
                        <a:pt x="5" y="15"/>
                        <a:pt x="3" y="17"/>
                        <a:pt x="3" y="17"/>
                      </a:cubicBezTo>
                      <a:cubicBezTo>
                        <a:pt x="4" y="18"/>
                        <a:pt x="4" y="17"/>
                        <a:pt x="5" y="17"/>
                      </a:cubicBezTo>
                      <a:cubicBezTo>
                        <a:pt x="5" y="17"/>
                        <a:pt x="5" y="19"/>
                        <a:pt x="5" y="19"/>
                      </a:cubicBezTo>
                      <a:cubicBezTo>
                        <a:pt x="7" y="22"/>
                        <a:pt x="4" y="20"/>
                        <a:pt x="3" y="20"/>
                      </a:cubicBezTo>
                      <a:cubicBezTo>
                        <a:pt x="3" y="20"/>
                        <a:pt x="2" y="23"/>
                        <a:pt x="4" y="22"/>
                      </a:cubicBezTo>
                      <a:cubicBezTo>
                        <a:pt x="6" y="22"/>
                        <a:pt x="4" y="24"/>
                        <a:pt x="4" y="25"/>
                      </a:cubicBezTo>
                      <a:cubicBezTo>
                        <a:pt x="4" y="26"/>
                        <a:pt x="7" y="26"/>
                        <a:pt x="8" y="27"/>
                      </a:cubicBezTo>
                      <a:cubicBezTo>
                        <a:pt x="9" y="28"/>
                        <a:pt x="7" y="30"/>
                        <a:pt x="7" y="30"/>
                      </a:cubicBezTo>
                      <a:cubicBezTo>
                        <a:pt x="8" y="30"/>
                        <a:pt x="9" y="28"/>
                        <a:pt x="10" y="30"/>
                      </a:cubicBezTo>
                      <a:cubicBezTo>
                        <a:pt x="10" y="31"/>
                        <a:pt x="8" y="31"/>
                        <a:pt x="8" y="31"/>
                      </a:cubicBezTo>
                      <a:cubicBezTo>
                        <a:pt x="8" y="31"/>
                        <a:pt x="10" y="31"/>
                        <a:pt x="10" y="31"/>
                      </a:cubicBezTo>
                      <a:cubicBezTo>
                        <a:pt x="11" y="32"/>
                        <a:pt x="10" y="33"/>
                        <a:pt x="9" y="34"/>
                      </a:cubicBezTo>
                      <a:cubicBezTo>
                        <a:pt x="9" y="35"/>
                        <a:pt x="11" y="36"/>
                        <a:pt x="11" y="35"/>
                      </a:cubicBezTo>
                      <a:cubicBezTo>
                        <a:pt x="12" y="34"/>
                        <a:pt x="11" y="32"/>
                        <a:pt x="12" y="31"/>
                      </a:cubicBezTo>
                      <a:cubicBezTo>
                        <a:pt x="13" y="30"/>
                        <a:pt x="15" y="32"/>
                        <a:pt x="16" y="32"/>
                      </a:cubicBezTo>
                      <a:cubicBezTo>
                        <a:pt x="18" y="33"/>
                        <a:pt x="20" y="35"/>
                        <a:pt x="22" y="33"/>
                      </a:cubicBezTo>
                      <a:cubicBezTo>
                        <a:pt x="25" y="32"/>
                        <a:pt x="23" y="29"/>
                        <a:pt x="27" y="31"/>
                      </a:cubicBezTo>
                      <a:cubicBezTo>
                        <a:pt x="29" y="33"/>
                        <a:pt x="32" y="35"/>
                        <a:pt x="35" y="35"/>
                      </a:cubicBezTo>
                      <a:cubicBezTo>
                        <a:pt x="37" y="34"/>
                        <a:pt x="40" y="33"/>
                        <a:pt x="42" y="32"/>
                      </a:cubicBezTo>
                      <a:cubicBezTo>
                        <a:pt x="43" y="31"/>
                        <a:pt x="43" y="30"/>
                        <a:pt x="44" y="30"/>
                      </a:cubicBezTo>
                      <a:cubicBezTo>
                        <a:pt x="46" y="31"/>
                        <a:pt x="47" y="32"/>
                        <a:pt x="48" y="31"/>
                      </a:cubicBezTo>
                      <a:cubicBezTo>
                        <a:pt x="51" y="30"/>
                        <a:pt x="51" y="31"/>
                        <a:pt x="50" y="33"/>
                      </a:cubicBezTo>
                      <a:cubicBezTo>
                        <a:pt x="50" y="34"/>
                        <a:pt x="52" y="34"/>
                        <a:pt x="50" y="35"/>
                      </a:cubicBezTo>
                      <a:cubicBezTo>
                        <a:pt x="51" y="36"/>
                        <a:pt x="51" y="36"/>
                        <a:pt x="52" y="36"/>
                      </a:cubicBezTo>
                      <a:cubicBezTo>
                        <a:pt x="53" y="35"/>
                        <a:pt x="51" y="36"/>
                        <a:pt x="52" y="3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6" name="Freeform 684">
                  <a:extLst>
                    <a:ext uri="{FF2B5EF4-FFF2-40B4-BE49-F238E27FC236}">
                      <a16:creationId xmlns:a16="http://schemas.microsoft.com/office/drawing/2014/main" id="{5EB0F092-E465-974F-B272-21CACF65B8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3428" y="7481712"/>
                  <a:ext cx="980891" cy="786831"/>
                </a:xfrm>
                <a:custGeom>
                  <a:avLst/>
                  <a:gdLst>
                    <a:gd name="T0" fmla="*/ 65 w 105"/>
                    <a:gd name="T1" fmla="*/ 20 h 84"/>
                    <a:gd name="T2" fmla="*/ 61 w 105"/>
                    <a:gd name="T3" fmla="*/ 17 h 84"/>
                    <a:gd name="T4" fmla="*/ 52 w 105"/>
                    <a:gd name="T5" fmla="*/ 17 h 84"/>
                    <a:gd name="T6" fmla="*/ 48 w 105"/>
                    <a:gd name="T7" fmla="*/ 15 h 84"/>
                    <a:gd name="T8" fmla="*/ 40 w 105"/>
                    <a:gd name="T9" fmla="*/ 8 h 84"/>
                    <a:gd name="T10" fmla="*/ 27 w 105"/>
                    <a:gd name="T11" fmla="*/ 1 h 84"/>
                    <a:gd name="T12" fmla="*/ 21 w 105"/>
                    <a:gd name="T13" fmla="*/ 1 h 84"/>
                    <a:gd name="T14" fmla="*/ 13 w 105"/>
                    <a:gd name="T15" fmla="*/ 3 h 84"/>
                    <a:gd name="T16" fmla="*/ 17 w 105"/>
                    <a:gd name="T17" fmla="*/ 9 h 84"/>
                    <a:gd name="T18" fmla="*/ 13 w 105"/>
                    <a:gd name="T19" fmla="*/ 12 h 84"/>
                    <a:gd name="T20" fmla="*/ 10 w 105"/>
                    <a:gd name="T21" fmla="*/ 12 h 84"/>
                    <a:gd name="T22" fmla="*/ 9 w 105"/>
                    <a:gd name="T23" fmla="*/ 14 h 84"/>
                    <a:gd name="T24" fmla="*/ 2 w 105"/>
                    <a:gd name="T25" fmla="*/ 14 h 84"/>
                    <a:gd name="T26" fmla="*/ 1 w 105"/>
                    <a:gd name="T27" fmla="*/ 19 h 84"/>
                    <a:gd name="T28" fmla="*/ 3 w 105"/>
                    <a:gd name="T29" fmla="*/ 22 h 84"/>
                    <a:gd name="T30" fmla="*/ 8 w 105"/>
                    <a:gd name="T31" fmla="*/ 31 h 84"/>
                    <a:gd name="T32" fmla="*/ 12 w 105"/>
                    <a:gd name="T33" fmla="*/ 38 h 84"/>
                    <a:gd name="T34" fmla="*/ 15 w 105"/>
                    <a:gd name="T35" fmla="*/ 42 h 84"/>
                    <a:gd name="T36" fmla="*/ 20 w 105"/>
                    <a:gd name="T37" fmla="*/ 46 h 84"/>
                    <a:gd name="T38" fmla="*/ 22 w 105"/>
                    <a:gd name="T39" fmla="*/ 53 h 84"/>
                    <a:gd name="T40" fmla="*/ 23 w 105"/>
                    <a:gd name="T41" fmla="*/ 59 h 84"/>
                    <a:gd name="T42" fmla="*/ 31 w 105"/>
                    <a:gd name="T43" fmla="*/ 67 h 84"/>
                    <a:gd name="T44" fmla="*/ 36 w 105"/>
                    <a:gd name="T45" fmla="*/ 76 h 84"/>
                    <a:gd name="T46" fmla="*/ 40 w 105"/>
                    <a:gd name="T47" fmla="*/ 81 h 84"/>
                    <a:gd name="T48" fmla="*/ 41 w 105"/>
                    <a:gd name="T49" fmla="*/ 84 h 84"/>
                    <a:gd name="T50" fmla="*/ 43 w 105"/>
                    <a:gd name="T51" fmla="*/ 81 h 84"/>
                    <a:gd name="T52" fmla="*/ 50 w 105"/>
                    <a:gd name="T53" fmla="*/ 79 h 84"/>
                    <a:gd name="T54" fmla="*/ 60 w 105"/>
                    <a:gd name="T55" fmla="*/ 80 h 84"/>
                    <a:gd name="T56" fmla="*/ 66 w 105"/>
                    <a:gd name="T57" fmla="*/ 77 h 84"/>
                    <a:gd name="T58" fmla="*/ 76 w 105"/>
                    <a:gd name="T59" fmla="*/ 72 h 84"/>
                    <a:gd name="T60" fmla="*/ 94 w 105"/>
                    <a:gd name="T61" fmla="*/ 68 h 84"/>
                    <a:gd name="T62" fmla="*/ 102 w 105"/>
                    <a:gd name="T63" fmla="*/ 66 h 84"/>
                    <a:gd name="T64" fmla="*/ 104 w 105"/>
                    <a:gd name="T65" fmla="*/ 61 h 84"/>
                    <a:gd name="T66" fmla="*/ 105 w 105"/>
                    <a:gd name="T67" fmla="*/ 56 h 84"/>
                    <a:gd name="T68" fmla="*/ 103 w 105"/>
                    <a:gd name="T69" fmla="*/ 51 h 84"/>
                    <a:gd name="T70" fmla="*/ 93 w 105"/>
                    <a:gd name="T71" fmla="*/ 50 h 84"/>
                    <a:gd name="T72" fmla="*/ 88 w 105"/>
                    <a:gd name="T73" fmla="*/ 47 h 84"/>
                    <a:gd name="T74" fmla="*/ 81 w 105"/>
                    <a:gd name="T75" fmla="*/ 39 h 84"/>
                    <a:gd name="T76" fmla="*/ 77 w 105"/>
                    <a:gd name="T77" fmla="*/ 34 h 84"/>
                    <a:gd name="T78" fmla="*/ 77 w 105"/>
                    <a:gd name="T79" fmla="*/ 29 h 84"/>
                    <a:gd name="T80" fmla="*/ 74 w 105"/>
                    <a:gd name="T81" fmla="*/ 27 h 84"/>
                    <a:gd name="T82" fmla="*/ 70 w 105"/>
                    <a:gd name="T83" fmla="*/ 22 h 84"/>
                    <a:gd name="T84" fmla="*/ 65 w 105"/>
                    <a:gd name="T85" fmla="*/ 2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5" h="84">
                      <a:moveTo>
                        <a:pt x="65" y="20"/>
                      </a:moveTo>
                      <a:cubicBezTo>
                        <a:pt x="64" y="17"/>
                        <a:pt x="64" y="17"/>
                        <a:pt x="61" y="17"/>
                      </a:cubicBezTo>
                      <a:cubicBezTo>
                        <a:pt x="58" y="17"/>
                        <a:pt x="55" y="17"/>
                        <a:pt x="52" y="17"/>
                      </a:cubicBezTo>
                      <a:cubicBezTo>
                        <a:pt x="50" y="17"/>
                        <a:pt x="49" y="15"/>
                        <a:pt x="48" y="15"/>
                      </a:cubicBezTo>
                      <a:cubicBezTo>
                        <a:pt x="45" y="12"/>
                        <a:pt x="42" y="10"/>
                        <a:pt x="40" y="8"/>
                      </a:cubicBezTo>
                      <a:cubicBezTo>
                        <a:pt x="36" y="5"/>
                        <a:pt x="32" y="2"/>
                        <a:pt x="27" y="1"/>
                      </a:cubicBezTo>
                      <a:cubicBezTo>
                        <a:pt x="25" y="0"/>
                        <a:pt x="24" y="0"/>
                        <a:pt x="21" y="1"/>
                      </a:cubicBezTo>
                      <a:cubicBezTo>
                        <a:pt x="19" y="1"/>
                        <a:pt x="16" y="2"/>
                        <a:pt x="13" y="3"/>
                      </a:cubicBezTo>
                      <a:cubicBezTo>
                        <a:pt x="14" y="5"/>
                        <a:pt x="17" y="7"/>
                        <a:pt x="17" y="9"/>
                      </a:cubicBezTo>
                      <a:cubicBezTo>
                        <a:pt x="17" y="11"/>
                        <a:pt x="14" y="12"/>
                        <a:pt x="13" y="12"/>
                      </a:cubicBezTo>
                      <a:cubicBezTo>
                        <a:pt x="12" y="13"/>
                        <a:pt x="11" y="12"/>
                        <a:pt x="10" y="12"/>
                      </a:cubicBezTo>
                      <a:cubicBezTo>
                        <a:pt x="9" y="13"/>
                        <a:pt x="9" y="14"/>
                        <a:pt x="9" y="14"/>
                      </a:cubicBezTo>
                      <a:cubicBezTo>
                        <a:pt x="7" y="17"/>
                        <a:pt x="3" y="15"/>
                        <a:pt x="2" y="14"/>
                      </a:cubicBezTo>
                      <a:cubicBezTo>
                        <a:pt x="1" y="16"/>
                        <a:pt x="1" y="17"/>
                        <a:pt x="1" y="19"/>
                      </a:cubicBezTo>
                      <a:cubicBezTo>
                        <a:pt x="0" y="22"/>
                        <a:pt x="1" y="21"/>
                        <a:pt x="3" y="22"/>
                      </a:cubicBezTo>
                      <a:cubicBezTo>
                        <a:pt x="5" y="24"/>
                        <a:pt x="7" y="28"/>
                        <a:pt x="8" y="31"/>
                      </a:cubicBezTo>
                      <a:cubicBezTo>
                        <a:pt x="10" y="33"/>
                        <a:pt x="11" y="35"/>
                        <a:pt x="12" y="38"/>
                      </a:cubicBezTo>
                      <a:cubicBezTo>
                        <a:pt x="13" y="40"/>
                        <a:pt x="14" y="41"/>
                        <a:pt x="15" y="42"/>
                      </a:cubicBezTo>
                      <a:cubicBezTo>
                        <a:pt x="17" y="44"/>
                        <a:pt x="19" y="44"/>
                        <a:pt x="20" y="46"/>
                      </a:cubicBezTo>
                      <a:cubicBezTo>
                        <a:pt x="21" y="48"/>
                        <a:pt x="22" y="50"/>
                        <a:pt x="22" y="53"/>
                      </a:cubicBezTo>
                      <a:cubicBezTo>
                        <a:pt x="23" y="55"/>
                        <a:pt x="22" y="57"/>
                        <a:pt x="23" y="59"/>
                      </a:cubicBezTo>
                      <a:cubicBezTo>
                        <a:pt x="25" y="63"/>
                        <a:pt x="29" y="64"/>
                        <a:pt x="31" y="67"/>
                      </a:cubicBezTo>
                      <a:cubicBezTo>
                        <a:pt x="33" y="70"/>
                        <a:pt x="34" y="74"/>
                        <a:pt x="36" y="76"/>
                      </a:cubicBezTo>
                      <a:cubicBezTo>
                        <a:pt x="37" y="78"/>
                        <a:pt x="39" y="80"/>
                        <a:pt x="40" y="81"/>
                      </a:cubicBezTo>
                      <a:cubicBezTo>
                        <a:pt x="40" y="82"/>
                        <a:pt x="40" y="84"/>
                        <a:pt x="41" y="84"/>
                      </a:cubicBezTo>
                      <a:cubicBezTo>
                        <a:pt x="43" y="84"/>
                        <a:pt x="42" y="82"/>
                        <a:pt x="43" y="81"/>
                      </a:cubicBezTo>
                      <a:cubicBezTo>
                        <a:pt x="43" y="78"/>
                        <a:pt x="48" y="79"/>
                        <a:pt x="50" y="79"/>
                      </a:cubicBezTo>
                      <a:cubicBezTo>
                        <a:pt x="53" y="79"/>
                        <a:pt x="58" y="78"/>
                        <a:pt x="60" y="80"/>
                      </a:cubicBezTo>
                      <a:cubicBezTo>
                        <a:pt x="63" y="81"/>
                        <a:pt x="64" y="79"/>
                        <a:pt x="66" y="77"/>
                      </a:cubicBezTo>
                      <a:cubicBezTo>
                        <a:pt x="69" y="73"/>
                        <a:pt x="72" y="73"/>
                        <a:pt x="76" y="72"/>
                      </a:cubicBezTo>
                      <a:cubicBezTo>
                        <a:pt x="82" y="72"/>
                        <a:pt x="88" y="70"/>
                        <a:pt x="94" y="68"/>
                      </a:cubicBezTo>
                      <a:cubicBezTo>
                        <a:pt x="96" y="67"/>
                        <a:pt x="99" y="66"/>
                        <a:pt x="102" y="66"/>
                      </a:cubicBezTo>
                      <a:cubicBezTo>
                        <a:pt x="103" y="65"/>
                        <a:pt x="103" y="63"/>
                        <a:pt x="104" y="61"/>
                      </a:cubicBezTo>
                      <a:cubicBezTo>
                        <a:pt x="104" y="60"/>
                        <a:pt x="105" y="58"/>
                        <a:pt x="105" y="56"/>
                      </a:cubicBezTo>
                      <a:cubicBezTo>
                        <a:pt x="105" y="55"/>
                        <a:pt x="104" y="52"/>
                        <a:pt x="103" y="51"/>
                      </a:cubicBezTo>
                      <a:cubicBezTo>
                        <a:pt x="100" y="51"/>
                        <a:pt x="96" y="51"/>
                        <a:pt x="93" y="50"/>
                      </a:cubicBezTo>
                      <a:cubicBezTo>
                        <a:pt x="90" y="50"/>
                        <a:pt x="90" y="49"/>
                        <a:pt x="88" y="47"/>
                      </a:cubicBezTo>
                      <a:cubicBezTo>
                        <a:pt x="86" y="43"/>
                        <a:pt x="83" y="42"/>
                        <a:pt x="81" y="39"/>
                      </a:cubicBezTo>
                      <a:cubicBezTo>
                        <a:pt x="80" y="39"/>
                        <a:pt x="78" y="35"/>
                        <a:pt x="77" y="34"/>
                      </a:cubicBezTo>
                      <a:cubicBezTo>
                        <a:pt x="76" y="32"/>
                        <a:pt x="81" y="31"/>
                        <a:pt x="77" y="29"/>
                      </a:cubicBezTo>
                      <a:cubicBezTo>
                        <a:pt x="76" y="29"/>
                        <a:pt x="75" y="27"/>
                        <a:pt x="74" y="27"/>
                      </a:cubicBezTo>
                      <a:cubicBezTo>
                        <a:pt x="72" y="27"/>
                        <a:pt x="71" y="24"/>
                        <a:pt x="70" y="22"/>
                      </a:cubicBezTo>
                      <a:cubicBezTo>
                        <a:pt x="69" y="19"/>
                        <a:pt x="69" y="20"/>
                        <a:pt x="65" y="2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7" name="Freeform 685">
                  <a:extLst>
                    <a:ext uri="{FF2B5EF4-FFF2-40B4-BE49-F238E27FC236}">
                      <a16:creationId xmlns:a16="http://schemas.microsoft.com/office/drawing/2014/main" id="{98E897AB-0FF2-AE4C-96D1-468433A5F0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92537" y="7424369"/>
                  <a:ext cx="194267" cy="207060"/>
                </a:xfrm>
                <a:custGeom>
                  <a:avLst/>
                  <a:gdLst>
                    <a:gd name="T0" fmla="*/ 5 w 21"/>
                    <a:gd name="T1" fmla="*/ 22 h 22"/>
                    <a:gd name="T2" fmla="*/ 8 w 21"/>
                    <a:gd name="T3" fmla="*/ 19 h 22"/>
                    <a:gd name="T4" fmla="*/ 12 w 21"/>
                    <a:gd name="T5" fmla="*/ 18 h 22"/>
                    <a:gd name="T6" fmla="*/ 15 w 21"/>
                    <a:gd name="T7" fmla="*/ 15 h 22"/>
                    <a:gd name="T8" fmla="*/ 11 w 21"/>
                    <a:gd name="T9" fmla="*/ 9 h 22"/>
                    <a:gd name="T10" fmla="*/ 21 w 21"/>
                    <a:gd name="T11" fmla="*/ 6 h 22"/>
                    <a:gd name="T12" fmla="*/ 19 w 21"/>
                    <a:gd name="T13" fmla="*/ 0 h 22"/>
                    <a:gd name="T14" fmla="*/ 9 w 21"/>
                    <a:gd name="T15" fmla="*/ 5 h 22"/>
                    <a:gd name="T16" fmla="*/ 4 w 21"/>
                    <a:gd name="T17" fmla="*/ 1 h 22"/>
                    <a:gd name="T18" fmla="*/ 3 w 21"/>
                    <a:gd name="T19" fmla="*/ 11 h 22"/>
                    <a:gd name="T20" fmla="*/ 0 w 21"/>
                    <a:gd name="T21" fmla="*/ 18 h 22"/>
                    <a:gd name="T22" fmla="*/ 1 w 21"/>
                    <a:gd name="T23" fmla="*/ 21 h 22"/>
                    <a:gd name="T24" fmla="*/ 5 w 21"/>
                    <a:gd name="T2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22">
                      <a:moveTo>
                        <a:pt x="5" y="22"/>
                      </a:moveTo>
                      <a:cubicBezTo>
                        <a:pt x="7" y="22"/>
                        <a:pt x="7" y="19"/>
                        <a:pt x="8" y="19"/>
                      </a:cubicBezTo>
                      <a:cubicBezTo>
                        <a:pt x="9" y="17"/>
                        <a:pt x="11" y="18"/>
                        <a:pt x="12" y="18"/>
                      </a:cubicBezTo>
                      <a:cubicBezTo>
                        <a:pt x="13" y="17"/>
                        <a:pt x="16" y="16"/>
                        <a:pt x="15" y="15"/>
                      </a:cubicBezTo>
                      <a:cubicBezTo>
                        <a:pt x="14" y="13"/>
                        <a:pt x="13" y="11"/>
                        <a:pt x="11" y="9"/>
                      </a:cubicBezTo>
                      <a:cubicBezTo>
                        <a:pt x="15" y="8"/>
                        <a:pt x="18" y="7"/>
                        <a:pt x="21" y="6"/>
                      </a:cubicBezTo>
                      <a:cubicBezTo>
                        <a:pt x="21" y="4"/>
                        <a:pt x="20" y="2"/>
                        <a:pt x="19" y="0"/>
                      </a:cubicBezTo>
                      <a:cubicBezTo>
                        <a:pt x="16" y="1"/>
                        <a:pt x="12" y="5"/>
                        <a:pt x="9" y="5"/>
                      </a:cubicBezTo>
                      <a:cubicBezTo>
                        <a:pt x="7" y="5"/>
                        <a:pt x="4" y="3"/>
                        <a:pt x="4" y="1"/>
                      </a:cubicBezTo>
                      <a:cubicBezTo>
                        <a:pt x="3" y="5"/>
                        <a:pt x="3" y="8"/>
                        <a:pt x="3" y="11"/>
                      </a:cubicBezTo>
                      <a:cubicBezTo>
                        <a:pt x="2" y="13"/>
                        <a:pt x="0" y="16"/>
                        <a:pt x="0" y="18"/>
                      </a:cubicBezTo>
                      <a:cubicBezTo>
                        <a:pt x="0" y="20"/>
                        <a:pt x="0" y="20"/>
                        <a:pt x="1" y="21"/>
                      </a:cubicBezTo>
                      <a:cubicBezTo>
                        <a:pt x="3" y="21"/>
                        <a:pt x="4" y="22"/>
                        <a:pt x="5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8" name="Freeform 686">
                  <a:extLst>
                    <a:ext uri="{FF2B5EF4-FFF2-40B4-BE49-F238E27FC236}">
                      <a16:creationId xmlns:a16="http://schemas.microsoft.com/office/drawing/2014/main" id="{D3C0749B-E36C-6049-ADE6-87BDD14C1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02092" y="7351105"/>
                  <a:ext cx="73250" cy="82827"/>
                </a:xfrm>
                <a:custGeom>
                  <a:avLst/>
                  <a:gdLst>
                    <a:gd name="T0" fmla="*/ 7 w 8"/>
                    <a:gd name="T1" fmla="*/ 2 h 9"/>
                    <a:gd name="T2" fmla="*/ 4 w 8"/>
                    <a:gd name="T3" fmla="*/ 0 h 9"/>
                    <a:gd name="T4" fmla="*/ 2 w 8"/>
                    <a:gd name="T5" fmla="*/ 2 h 9"/>
                    <a:gd name="T6" fmla="*/ 0 w 8"/>
                    <a:gd name="T7" fmla="*/ 8 h 9"/>
                    <a:gd name="T8" fmla="*/ 4 w 8"/>
                    <a:gd name="T9" fmla="*/ 8 h 9"/>
                    <a:gd name="T10" fmla="*/ 7 w 8"/>
                    <a:gd name="T11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9">
                      <a:moveTo>
                        <a:pt x="7" y="2"/>
                      </a:moveTo>
                      <a:cubicBezTo>
                        <a:pt x="7" y="1"/>
                        <a:pt x="5" y="0"/>
                        <a:pt x="4" y="0"/>
                      </a:cubicBezTo>
                      <a:cubicBezTo>
                        <a:pt x="3" y="1"/>
                        <a:pt x="3" y="1"/>
                        <a:pt x="2" y="2"/>
                      </a:cubicBezTo>
                      <a:cubicBezTo>
                        <a:pt x="2" y="4"/>
                        <a:pt x="1" y="6"/>
                        <a:pt x="0" y="8"/>
                      </a:cubicBezTo>
                      <a:cubicBezTo>
                        <a:pt x="2" y="8"/>
                        <a:pt x="2" y="9"/>
                        <a:pt x="4" y="8"/>
                      </a:cubicBezTo>
                      <a:cubicBezTo>
                        <a:pt x="5" y="7"/>
                        <a:pt x="8" y="4"/>
                        <a:pt x="7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399" name="Freeform 687">
                  <a:extLst>
                    <a:ext uri="{FF2B5EF4-FFF2-40B4-BE49-F238E27FC236}">
                      <a16:creationId xmlns:a16="http://schemas.microsoft.com/office/drawing/2014/main" id="{88BB3C86-F9B7-C84D-BED5-D7EE883729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92537" y="7462599"/>
                  <a:ext cx="28664" cy="66896"/>
                </a:xfrm>
                <a:custGeom>
                  <a:avLst/>
                  <a:gdLst>
                    <a:gd name="T0" fmla="*/ 0 w 3"/>
                    <a:gd name="T1" fmla="*/ 3 h 7"/>
                    <a:gd name="T2" fmla="*/ 3 w 3"/>
                    <a:gd name="T3" fmla="*/ 7 h 7"/>
                    <a:gd name="T4" fmla="*/ 3 w 3"/>
                    <a:gd name="T5" fmla="*/ 1 h 7"/>
                    <a:gd name="T6" fmla="*/ 2 w 3"/>
                    <a:gd name="T7" fmla="*/ 0 h 7"/>
                    <a:gd name="T8" fmla="*/ 0 w 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7">
                      <a:moveTo>
                        <a:pt x="0" y="3"/>
                      </a:moveTo>
                      <a:cubicBezTo>
                        <a:pt x="0" y="5"/>
                        <a:pt x="1" y="6"/>
                        <a:pt x="3" y="7"/>
                      </a:cubicBezTo>
                      <a:cubicBezTo>
                        <a:pt x="3" y="5"/>
                        <a:pt x="3" y="3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0" y="0"/>
                        <a:pt x="0" y="2"/>
                        <a:pt x="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0" name="Freeform 688">
                  <a:extLst>
                    <a:ext uri="{FF2B5EF4-FFF2-40B4-BE49-F238E27FC236}">
                      <a16:creationId xmlns:a16="http://schemas.microsoft.com/office/drawing/2014/main" id="{4556E66E-20B7-774B-A8D4-04C7A2B5DB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54322" y="7424369"/>
                  <a:ext cx="76432" cy="245289"/>
                </a:xfrm>
                <a:custGeom>
                  <a:avLst/>
                  <a:gdLst>
                    <a:gd name="T0" fmla="*/ 4 w 8"/>
                    <a:gd name="T1" fmla="*/ 17 h 26"/>
                    <a:gd name="T2" fmla="*/ 6 w 8"/>
                    <a:gd name="T3" fmla="*/ 13 h 26"/>
                    <a:gd name="T4" fmla="*/ 5 w 8"/>
                    <a:gd name="T5" fmla="*/ 10 h 26"/>
                    <a:gd name="T6" fmla="*/ 7 w 8"/>
                    <a:gd name="T7" fmla="*/ 4 h 26"/>
                    <a:gd name="T8" fmla="*/ 6 w 8"/>
                    <a:gd name="T9" fmla="*/ 0 h 26"/>
                    <a:gd name="T10" fmla="*/ 2 w 8"/>
                    <a:gd name="T11" fmla="*/ 7 h 26"/>
                    <a:gd name="T12" fmla="*/ 0 w 8"/>
                    <a:gd name="T13" fmla="*/ 11 h 26"/>
                    <a:gd name="T14" fmla="*/ 1 w 8"/>
                    <a:gd name="T15" fmla="*/ 16 h 26"/>
                    <a:gd name="T16" fmla="*/ 2 w 8"/>
                    <a:gd name="T17" fmla="*/ 26 h 26"/>
                    <a:gd name="T18" fmla="*/ 2 w 8"/>
                    <a:gd name="T19" fmla="*/ 25 h 26"/>
                    <a:gd name="T20" fmla="*/ 4 w 8"/>
                    <a:gd name="T21" fmla="*/ 17 h 26"/>
                    <a:gd name="T22" fmla="*/ 4 w 8"/>
                    <a:gd name="T23" fmla="*/ 17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8" h="26">
                      <a:moveTo>
                        <a:pt x="4" y="17"/>
                      </a:moveTo>
                      <a:cubicBezTo>
                        <a:pt x="4" y="16"/>
                        <a:pt x="5" y="15"/>
                        <a:pt x="6" y="13"/>
                      </a:cubicBezTo>
                      <a:cubicBezTo>
                        <a:pt x="7" y="11"/>
                        <a:pt x="6" y="12"/>
                        <a:pt x="5" y="10"/>
                      </a:cubicBezTo>
                      <a:cubicBezTo>
                        <a:pt x="3" y="8"/>
                        <a:pt x="4" y="3"/>
                        <a:pt x="7" y="4"/>
                      </a:cubicBezTo>
                      <a:cubicBezTo>
                        <a:pt x="8" y="1"/>
                        <a:pt x="8" y="1"/>
                        <a:pt x="6" y="0"/>
                      </a:cubicBezTo>
                      <a:cubicBezTo>
                        <a:pt x="4" y="0"/>
                        <a:pt x="3" y="5"/>
                        <a:pt x="2" y="7"/>
                      </a:cubicBezTo>
                      <a:cubicBezTo>
                        <a:pt x="1" y="8"/>
                        <a:pt x="0" y="9"/>
                        <a:pt x="0" y="11"/>
                      </a:cubicBezTo>
                      <a:cubicBezTo>
                        <a:pt x="0" y="12"/>
                        <a:pt x="1" y="14"/>
                        <a:pt x="1" y="16"/>
                      </a:cubicBezTo>
                      <a:cubicBezTo>
                        <a:pt x="1" y="19"/>
                        <a:pt x="2" y="22"/>
                        <a:pt x="2" y="26"/>
                      </a:cubicBezTo>
                      <a:cubicBezTo>
                        <a:pt x="2" y="25"/>
                        <a:pt x="2" y="25"/>
                        <a:pt x="2" y="25"/>
                      </a:cubicBezTo>
                      <a:cubicBezTo>
                        <a:pt x="3" y="23"/>
                        <a:pt x="3" y="20"/>
                        <a:pt x="4" y="17"/>
                      </a:cubicBezTo>
                      <a:cubicBezTo>
                        <a:pt x="4" y="16"/>
                        <a:pt x="4" y="18"/>
                        <a:pt x="4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1" name="Freeform 689">
                  <a:extLst>
                    <a:ext uri="{FF2B5EF4-FFF2-40B4-BE49-F238E27FC236}">
                      <a16:creationId xmlns:a16="http://schemas.microsoft.com/office/drawing/2014/main" id="{AAED9B31-7911-614F-9811-0D2C872DE0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28206" y="7790708"/>
                  <a:ext cx="47770" cy="73269"/>
                </a:xfrm>
                <a:custGeom>
                  <a:avLst/>
                  <a:gdLst>
                    <a:gd name="T0" fmla="*/ 3 w 5"/>
                    <a:gd name="T1" fmla="*/ 8 h 8"/>
                    <a:gd name="T2" fmla="*/ 2 w 5"/>
                    <a:gd name="T3" fmla="*/ 0 h 8"/>
                    <a:gd name="T4" fmla="*/ 0 w 5"/>
                    <a:gd name="T5" fmla="*/ 4 h 8"/>
                    <a:gd name="T6" fmla="*/ 3 w 5"/>
                    <a:gd name="T7" fmla="*/ 8 h 8"/>
                    <a:gd name="T8" fmla="*/ 3 w 5"/>
                    <a:gd name="T9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3" y="8"/>
                      </a:moveTo>
                      <a:cubicBezTo>
                        <a:pt x="3" y="7"/>
                        <a:pt x="5" y="0"/>
                        <a:pt x="2" y="0"/>
                      </a:cubicBezTo>
                      <a:cubicBezTo>
                        <a:pt x="1" y="1"/>
                        <a:pt x="0" y="3"/>
                        <a:pt x="0" y="4"/>
                      </a:cubicBezTo>
                      <a:cubicBezTo>
                        <a:pt x="0" y="6"/>
                        <a:pt x="1" y="7"/>
                        <a:pt x="3" y="8"/>
                      </a:cubicBezTo>
                      <a:cubicBezTo>
                        <a:pt x="3" y="8"/>
                        <a:pt x="2" y="8"/>
                        <a:pt x="3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2" name="Freeform 690">
                  <a:extLst>
                    <a:ext uri="{FF2B5EF4-FFF2-40B4-BE49-F238E27FC236}">
                      <a16:creationId xmlns:a16="http://schemas.microsoft.com/office/drawing/2014/main" id="{805AEE15-D9B0-C741-940A-C7838E003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46043" y="8137934"/>
                  <a:ext cx="496814" cy="315371"/>
                </a:xfrm>
                <a:custGeom>
                  <a:avLst/>
                  <a:gdLst>
                    <a:gd name="T0" fmla="*/ 47 w 53"/>
                    <a:gd name="T1" fmla="*/ 0 h 34"/>
                    <a:gd name="T2" fmla="*/ 38 w 53"/>
                    <a:gd name="T3" fmla="*/ 2 h 34"/>
                    <a:gd name="T4" fmla="*/ 28 w 53"/>
                    <a:gd name="T5" fmla="*/ 4 h 34"/>
                    <a:gd name="T6" fmla="*/ 23 w 53"/>
                    <a:gd name="T7" fmla="*/ 10 h 34"/>
                    <a:gd name="T8" fmla="*/ 17 w 53"/>
                    <a:gd name="T9" fmla="*/ 9 h 34"/>
                    <a:gd name="T10" fmla="*/ 9 w 53"/>
                    <a:gd name="T11" fmla="*/ 9 h 34"/>
                    <a:gd name="T12" fmla="*/ 3 w 53"/>
                    <a:gd name="T13" fmla="*/ 12 h 34"/>
                    <a:gd name="T14" fmla="*/ 1 w 53"/>
                    <a:gd name="T15" fmla="*/ 15 h 34"/>
                    <a:gd name="T16" fmla="*/ 1 w 53"/>
                    <a:gd name="T17" fmla="*/ 21 h 34"/>
                    <a:gd name="T18" fmla="*/ 3 w 53"/>
                    <a:gd name="T19" fmla="*/ 28 h 34"/>
                    <a:gd name="T20" fmla="*/ 4 w 53"/>
                    <a:gd name="T21" fmla="*/ 32 h 34"/>
                    <a:gd name="T22" fmla="*/ 12 w 53"/>
                    <a:gd name="T23" fmla="*/ 32 h 34"/>
                    <a:gd name="T24" fmla="*/ 16 w 53"/>
                    <a:gd name="T25" fmla="*/ 29 h 34"/>
                    <a:gd name="T26" fmla="*/ 21 w 53"/>
                    <a:gd name="T27" fmla="*/ 29 h 34"/>
                    <a:gd name="T28" fmla="*/ 24 w 53"/>
                    <a:gd name="T29" fmla="*/ 26 h 34"/>
                    <a:gd name="T30" fmla="*/ 32 w 53"/>
                    <a:gd name="T31" fmla="*/ 24 h 34"/>
                    <a:gd name="T32" fmla="*/ 41 w 53"/>
                    <a:gd name="T33" fmla="*/ 21 h 34"/>
                    <a:gd name="T34" fmla="*/ 47 w 53"/>
                    <a:gd name="T35" fmla="*/ 17 h 34"/>
                    <a:gd name="T36" fmla="*/ 52 w 53"/>
                    <a:gd name="T37" fmla="*/ 12 h 34"/>
                    <a:gd name="T38" fmla="*/ 47 w 53"/>
                    <a:gd name="T39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3" h="34">
                      <a:moveTo>
                        <a:pt x="47" y="0"/>
                      </a:moveTo>
                      <a:cubicBezTo>
                        <a:pt x="44" y="1"/>
                        <a:pt x="41" y="2"/>
                        <a:pt x="38" y="2"/>
                      </a:cubicBezTo>
                      <a:cubicBezTo>
                        <a:pt x="35" y="3"/>
                        <a:pt x="31" y="2"/>
                        <a:pt x="28" y="4"/>
                      </a:cubicBezTo>
                      <a:cubicBezTo>
                        <a:pt x="26" y="6"/>
                        <a:pt x="25" y="8"/>
                        <a:pt x="23" y="10"/>
                      </a:cubicBezTo>
                      <a:cubicBezTo>
                        <a:pt x="22" y="11"/>
                        <a:pt x="19" y="9"/>
                        <a:pt x="17" y="9"/>
                      </a:cubicBezTo>
                      <a:cubicBezTo>
                        <a:pt x="14" y="9"/>
                        <a:pt x="12" y="9"/>
                        <a:pt x="9" y="9"/>
                      </a:cubicBezTo>
                      <a:cubicBezTo>
                        <a:pt x="6" y="9"/>
                        <a:pt x="3" y="8"/>
                        <a:pt x="3" y="12"/>
                      </a:cubicBezTo>
                      <a:cubicBezTo>
                        <a:pt x="2" y="14"/>
                        <a:pt x="1" y="13"/>
                        <a:pt x="1" y="15"/>
                      </a:cubicBezTo>
                      <a:cubicBezTo>
                        <a:pt x="0" y="17"/>
                        <a:pt x="0" y="19"/>
                        <a:pt x="1" y="21"/>
                      </a:cubicBezTo>
                      <a:cubicBezTo>
                        <a:pt x="1" y="23"/>
                        <a:pt x="2" y="26"/>
                        <a:pt x="3" y="28"/>
                      </a:cubicBezTo>
                      <a:cubicBezTo>
                        <a:pt x="3" y="29"/>
                        <a:pt x="3" y="31"/>
                        <a:pt x="4" y="32"/>
                      </a:cubicBezTo>
                      <a:cubicBezTo>
                        <a:pt x="5" y="34"/>
                        <a:pt x="10" y="33"/>
                        <a:pt x="12" y="32"/>
                      </a:cubicBezTo>
                      <a:cubicBezTo>
                        <a:pt x="13" y="31"/>
                        <a:pt x="14" y="30"/>
                        <a:pt x="16" y="29"/>
                      </a:cubicBezTo>
                      <a:cubicBezTo>
                        <a:pt x="17" y="29"/>
                        <a:pt x="19" y="29"/>
                        <a:pt x="21" y="29"/>
                      </a:cubicBezTo>
                      <a:cubicBezTo>
                        <a:pt x="22" y="28"/>
                        <a:pt x="23" y="27"/>
                        <a:pt x="24" y="26"/>
                      </a:cubicBezTo>
                      <a:cubicBezTo>
                        <a:pt x="27" y="25"/>
                        <a:pt x="29" y="25"/>
                        <a:pt x="32" y="24"/>
                      </a:cubicBezTo>
                      <a:cubicBezTo>
                        <a:pt x="35" y="23"/>
                        <a:pt x="38" y="22"/>
                        <a:pt x="41" y="21"/>
                      </a:cubicBezTo>
                      <a:cubicBezTo>
                        <a:pt x="43" y="20"/>
                        <a:pt x="47" y="19"/>
                        <a:pt x="47" y="17"/>
                      </a:cubicBezTo>
                      <a:cubicBezTo>
                        <a:pt x="48" y="14"/>
                        <a:pt x="53" y="14"/>
                        <a:pt x="52" y="12"/>
                      </a:cubicBezTo>
                      <a:cubicBezTo>
                        <a:pt x="50" y="8"/>
                        <a:pt x="49" y="4"/>
                        <a:pt x="47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3" name="Freeform 691">
                  <a:extLst>
                    <a:ext uri="{FF2B5EF4-FFF2-40B4-BE49-F238E27FC236}">
                      <a16:creationId xmlns:a16="http://schemas.microsoft.com/office/drawing/2014/main" id="{1903E9B5-E532-C34A-B68F-EB68C4500F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85530" y="7790708"/>
                  <a:ext cx="382164" cy="458719"/>
                </a:xfrm>
                <a:custGeom>
                  <a:avLst/>
                  <a:gdLst>
                    <a:gd name="T0" fmla="*/ 39 w 41"/>
                    <a:gd name="T1" fmla="*/ 19 h 49"/>
                    <a:gd name="T2" fmla="*/ 34 w 41"/>
                    <a:gd name="T3" fmla="*/ 14 h 49"/>
                    <a:gd name="T4" fmla="*/ 28 w 41"/>
                    <a:gd name="T5" fmla="*/ 12 h 49"/>
                    <a:gd name="T6" fmla="*/ 22 w 41"/>
                    <a:gd name="T7" fmla="*/ 6 h 49"/>
                    <a:gd name="T8" fmla="*/ 21 w 41"/>
                    <a:gd name="T9" fmla="*/ 3 h 49"/>
                    <a:gd name="T10" fmla="*/ 22 w 41"/>
                    <a:gd name="T11" fmla="*/ 0 h 49"/>
                    <a:gd name="T12" fmla="*/ 17 w 41"/>
                    <a:gd name="T13" fmla="*/ 5 h 49"/>
                    <a:gd name="T14" fmla="*/ 10 w 41"/>
                    <a:gd name="T15" fmla="*/ 10 h 49"/>
                    <a:gd name="T16" fmla="*/ 5 w 41"/>
                    <a:gd name="T17" fmla="*/ 10 h 49"/>
                    <a:gd name="T18" fmla="*/ 0 w 41"/>
                    <a:gd name="T19" fmla="*/ 11 h 49"/>
                    <a:gd name="T20" fmla="*/ 5 w 41"/>
                    <a:gd name="T21" fmla="*/ 17 h 49"/>
                    <a:gd name="T22" fmla="*/ 16 w 41"/>
                    <a:gd name="T23" fmla="*/ 19 h 49"/>
                    <a:gd name="T24" fmla="*/ 16 w 41"/>
                    <a:gd name="T25" fmla="*/ 32 h 49"/>
                    <a:gd name="T26" fmla="*/ 11 w 41"/>
                    <a:gd name="T27" fmla="*/ 34 h 49"/>
                    <a:gd name="T28" fmla="*/ 0 w 41"/>
                    <a:gd name="T29" fmla="*/ 37 h 49"/>
                    <a:gd name="T30" fmla="*/ 5 w 41"/>
                    <a:gd name="T31" fmla="*/ 49 h 49"/>
                    <a:gd name="T32" fmla="*/ 14 w 41"/>
                    <a:gd name="T33" fmla="*/ 48 h 49"/>
                    <a:gd name="T34" fmla="*/ 17 w 41"/>
                    <a:gd name="T35" fmla="*/ 44 h 49"/>
                    <a:gd name="T36" fmla="*/ 23 w 41"/>
                    <a:gd name="T37" fmla="*/ 42 h 49"/>
                    <a:gd name="T38" fmla="*/ 28 w 41"/>
                    <a:gd name="T39" fmla="*/ 38 h 49"/>
                    <a:gd name="T40" fmla="*/ 29 w 41"/>
                    <a:gd name="T41" fmla="*/ 32 h 49"/>
                    <a:gd name="T42" fmla="*/ 32 w 41"/>
                    <a:gd name="T43" fmla="*/ 30 h 49"/>
                    <a:gd name="T44" fmla="*/ 37 w 41"/>
                    <a:gd name="T45" fmla="*/ 24 h 49"/>
                    <a:gd name="T46" fmla="*/ 39 w 41"/>
                    <a:gd name="T47" fmla="*/ 19 h 49"/>
                    <a:gd name="T48" fmla="*/ 39 w 41"/>
                    <a:gd name="T49" fmla="*/ 1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1" h="49">
                      <a:moveTo>
                        <a:pt x="39" y="19"/>
                      </a:moveTo>
                      <a:cubicBezTo>
                        <a:pt x="36" y="19"/>
                        <a:pt x="35" y="16"/>
                        <a:pt x="34" y="14"/>
                      </a:cubicBezTo>
                      <a:cubicBezTo>
                        <a:pt x="33" y="13"/>
                        <a:pt x="29" y="13"/>
                        <a:pt x="28" y="12"/>
                      </a:cubicBezTo>
                      <a:cubicBezTo>
                        <a:pt x="25" y="11"/>
                        <a:pt x="24" y="9"/>
                        <a:pt x="22" y="6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1" y="3"/>
                        <a:pt x="22" y="0"/>
                        <a:pt x="22" y="0"/>
                      </a:cubicBezTo>
                      <a:cubicBezTo>
                        <a:pt x="21" y="0"/>
                        <a:pt x="18" y="4"/>
                        <a:pt x="17" y="5"/>
                      </a:cubicBezTo>
                      <a:cubicBezTo>
                        <a:pt x="15" y="7"/>
                        <a:pt x="13" y="10"/>
                        <a:pt x="10" y="10"/>
                      </a:cubicBezTo>
                      <a:cubicBezTo>
                        <a:pt x="8" y="11"/>
                        <a:pt x="7" y="10"/>
                        <a:pt x="5" y="10"/>
                      </a:cubicBezTo>
                      <a:cubicBezTo>
                        <a:pt x="3" y="11"/>
                        <a:pt x="1" y="13"/>
                        <a:pt x="0" y="11"/>
                      </a:cubicBezTo>
                      <a:cubicBezTo>
                        <a:pt x="1" y="14"/>
                        <a:pt x="2" y="17"/>
                        <a:pt x="5" y="17"/>
                      </a:cubicBezTo>
                      <a:cubicBezTo>
                        <a:pt x="7" y="17"/>
                        <a:pt x="15" y="17"/>
                        <a:pt x="16" y="19"/>
                      </a:cubicBezTo>
                      <a:cubicBezTo>
                        <a:pt x="19" y="23"/>
                        <a:pt x="17" y="27"/>
                        <a:pt x="16" y="32"/>
                      </a:cubicBezTo>
                      <a:cubicBezTo>
                        <a:pt x="15" y="33"/>
                        <a:pt x="11" y="34"/>
                        <a:pt x="11" y="34"/>
                      </a:cubicBezTo>
                      <a:cubicBezTo>
                        <a:pt x="7" y="35"/>
                        <a:pt x="3" y="36"/>
                        <a:pt x="0" y="37"/>
                      </a:cubicBezTo>
                      <a:cubicBezTo>
                        <a:pt x="2" y="41"/>
                        <a:pt x="4" y="45"/>
                        <a:pt x="5" y="49"/>
                      </a:cubicBezTo>
                      <a:cubicBezTo>
                        <a:pt x="8" y="48"/>
                        <a:pt x="11" y="48"/>
                        <a:pt x="14" y="48"/>
                      </a:cubicBezTo>
                      <a:cubicBezTo>
                        <a:pt x="18" y="47"/>
                        <a:pt x="15" y="46"/>
                        <a:pt x="17" y="44"/>
                      </a:cubicBezTo>
                      <a:cubicBezTo>
                        <a:pt x="19" y="43"/>
                        <a:pt x="22" y="44"/>
                        <a:pt x="23" y="42"/>
                      </a:cubicBezTo>
                      <a:cubicBezTo>
                        <a:pt x="25" y="40"/>
                        <a:pt x="25" y="39"/>
                        <a:pt x="28" y="38"/>
                      </a:cubicBezTo>
                      <a:cubicBezTo>
                        <a:pt x="30" y="37"/>
                        <a:pt x="29" y="34"/>
                        <a:pt x="29" y="32"/>
                      </a:cubicBezTo>
                      <a:cubicBezTo>
                        <a:pt x="28" y="30"/>
                        <a:pt x="30" y="30"/>
                        <a:pt x="32" y="30"/>
                      </a:cubicBezTo>
                      <a:cubicBezTo>
                        <a:pt x="35" y="29"/>
                        <a:pt x="35" y="26"/>
                        <a:pt x="37" y="24"/>
                      </a:cubicBezTo>
                      <a:cubicBezTo>
                        <a:pt x="38" y="23"/>
                        <a:pt x="41" y="20"/>
                        <a:pt x="39" y="19"/>
                      </a:cubicBezTo>
                      <a:cubicBezTo>
                        <a:pt x="38" y="19"/>
                        <a:pt x="40" y="20"/>
                        <a:pt x="39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4" name="Freeform 692">
                  <a:extLst>
                    <a:ext uri="{FF2B5EF4-FFF2-40B4-BE49-F238E27FC236}">
                      <a16:creationId xmlns:a16="http://schemas.microsoft.com/office/drawing/2014/main" id="{CBEA91BD-B59A-CC46-8C78-D0E7DDB702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97631" y="6892386"/>
                  <a:ext cx="512741" cy="222990"/>
                </a:xfrm>
                <a:custGeom>
                  <a:avLst/>
                  <a:gdLst>
                    <a:gd name="T0" fmla="*/ 55 w 55"/>
                    <a:gd name="T1" fmla="*/ 5 h 24"/>
                    <a:gd name="T2" fmla="*/ 47 w 55"/>
                    <a:gd name="T3" fmla="*/ 3 h 24"/>
                    <a:gd name="T4" fmla="*/ 36 w 55"/>
                    <a:gd name="T5" fmla="*/ 2 h 24"/>
                    <a:gd name="T6" fmla="*/ 27 w 55"/>
                    <a:gd name="T7" fmla="*/ 0 h 24"/>
                    <a:gd name="T8" fmla="*/ 22 w 55"/>
                    <a:gd name="T9" fmla="*/ 2 h 24"/>
                    <a:gd name="T10" fmla="*/ 19 w 55"/>
                    <a:gd name="T11" fmla="*/ 4 h 24"/>
                    <a:gd name="T12" fmla="*/ 11 w 55"/>
                    <a:gd name="T13" fmla="*/ 5 h 24"/>
                    <a:gd name="T14" fmla="*/ 9 w 55"/>
                    <a:gd name="T15" fmla="*/ 7 h 24"/>
                    <a:gd name="T16" fmla="*/ 8 w 55"/>
                    <a:gd name="T17" fmla="*/ 11 h 24"/>
                    <a:gd name="T18" fmla="*/ 12 w 55"/>
                    <a:gd name="T19" fmla="*/ 12 h 24"/>
                    <a:gd name="T20" fmla="*/ 15 w 55"/>
                    <a:gd name="T21" fmla="*/ 12 h 24"/>
                    <a:gd name="T22" fmla="*/ 19 w 55"/>
                    <a:gd name="T23" fmla="*/ 15 h 24"/>
                    <a:gd name="T24" fmla="*/ 15 w 55"/>
                    <a:gd name="T25" fmla="*/ 17 h 24"/>
                    <a:gd name="T26" fmla="*/ 11 w 55"/>
                    <a:gd name="T27" fmla="*/ 17 h 24"/>
                    <a:gd name="T28" fmla="*/ 10 w 55"/>
                    <a:gd name="T29" fmla="*/ 20 h 24"/>
                    <a:gd name="T30" fmla="*/ 1 w 55"/>
                    <a:gd name="T31" fmla="*/ 20 h 24"/>
                    <a:gd name="T32" fmla="*/ 11 w 55"/>
                    <a:gd name="T33" fmla="*/ 22 h 24"/>
                    <a:gd name="T34" fmla="*/ 15 w 55"/>
                    <a:gd name="T35" fmla="*/ 23 h 24"/>
                    <a:gd name="T36" fmla="*/ 21 w 55"/>
                    <a:gd name="T37" fmla="*/ 23 h 24"/>
                    <a:gd name="T38" fmla="*/ 25 w 55"/>
                    <a:gd name="T39" fmla="*/ 20 h 24"/>
                    <a:gd name="T40" fmla="*/ 28 w 55"/>
                    <a:gd name="T41" fmla="*/ 17 h 24"/>
                    <a:gd name="T42" fmla="*/ 33 w 55"/>
                    <a:gd name="T43" fmla="*/ 16 h 24"/>
                    <a:gd name="T44" fmla="*/ 37 w 55"/>
                    <a:gd name="T45" fmla="*/ 16 h 24"/>
                    <a:gd name="T46" fmla="*/ 40 w 55"/>
                    <a:gd name="T47" fmla="*/ 13 h 24"/>
                    <a:gd name="T48" fmla="*/ 44 w 55"/>
                    <a:gd name="T49" fmla="*/ 12 h 24"/>
                    <a:gd name="T50" fmla="*/ 54 w 55"/>
                    <a:gd name="T51" fmla="*/ 7 h 24"/>
                    <a:gd name="T52" fmla="*/ 55 w 55"/>
                    <a:gd name="T53" fmla="*/ 5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5" h="24">
                      <a:moveTo>
                        <a:pt x="55" y="5"/>
                      </a:moveTo>
                      <a:cubicBezTo>
                        <a:pt x="52" y="5"/>
                        <a:pt x="50" y="3"/>
                        <a:pt x="47" y="3"/>
                      </a:cubicBezTo>
                      <a:cubicBezTo>
                        <a:pt x="44" y="2"/>
                        <a:pt x="40" y="2"/>
                        <a:pt x="36" y="2"/>
                      </a:cubicBezTo>
                      <a:cubicBezTo>
                        <a:pt x="33" y="2"/>
                        <a:pt x="30" y="2"/>
                        <a:pt x="27" y="0"/>
                      </a:cubicBezTo>
                      <a:cubicBezTo>
                        <a:pt x="25" y="0"/>
                        <a:pt x="23" y="0"/>
                        <a:pt x="22" y="2"/>
                      </a:cubicBezTo>
                      <a:cubicBezTo>
                        <a:pt x="22" y="4"/>
                        <a:pt x="21" y="5"/>
                        <a:pt x="19" y="4"/>
                      </a:cubicBezTo>
                      <a:cubicBezTo>
                        <a:pt x="17" y="3"/>
                        <a:pt x="12" y="1"/>
                        <a:pt x="11" y="5"/>
                      </a:cubicBezTo>
                      <a:cubicBezTo>
                        <a:pt x="10" y="6"/>
                        <a:pt x="11" y="6"/>
                        <a:pt x="9" y="7"/>
                      </a:cubicBezTo>
                      <a:cubicBezTo>
                        <a:pt x="8" y="8"/>
                        <a:pt x="6" y="10"/>
                        <a:pt x="8" y="11"/>
                      </a:cubicBezTo>
                      <a:cubicBezTo>
                        <a:pt x="9" y="12"/>
                        <a:pt x="12" y="13"/>
                        <a:pt x="12" y="12"/>
                      </a:cubicBezTo>
                      <a:cubicBezTo>
                        <a:pt x="13" y="10"/>
                        <a:pt x="14" y="11"/>
                        <a:pt x="15" y="12"/>
                      </a:cubicBezTo>
                      <a:cubicBezTo>
                        <a:pt x="16" y="13"/>
                        <a:pt x="20" y="14"/>
                        <a:pt x="19" y="15"/>
                      </a:cubicBezTo>
                      <a:cubicBezTo>
                        <a:pt x="19" y="16"/>
                        <a:pt x="16" y="16"/>
                        <a:pt x="15" y="17"/>
                      </a:cubicBezTo>
                      <a:cubicBezTo>
                        <a:pt x="14" y="18"/>
                        <a:pt x="13" y="19"/>
                        <a:pt x="11" y="17"/>
                      </a:cubicBezTo>
                      <a:cubicBezTo>
                        <a:pt x="10" y="16"/>
                        <a:pt x="10" y="19"/>
                        <a:pt x="10" y="20"/>
                      </a:cubicBezTo>
                      <a:cubicBezTo>
                        <a:pt x="6" y="22"/>
                        <a:pt x="4" y="15"/>
                        <a:pt x="1" y="20"/>
                      </a:cubicBezTo>
                      <a:cubicBezTo>
                        <a:pt x="0" y="21"/>
                        <a:pt x="10" y="23"/>
                        <a:pt x="11" y="22"/>
                      </a:cubicBezTo>
                      <a:cubicBezTo>
                        <a:pt x="12" y="21"/>
                        <a:pt x="14" y="22"/>
                        <a:pt x="15" y="23"/>
                      </a:cubicBezTo>
                      <a:cubicBezTo>
                        <a:pt x="16" y="23"/>
                        <a:pt x="19" y="24"/>
                        <a:pt x="21" y="23"/>
                      </a:cubicBezTo>
                      <a:cubicBezTo>
                        <a:pt x="22" y="22"/>
                        <a:pt x="24" y="23"/>
                        <a:pt x="25" y="20"/>
                      </a:cubicBezTo>
                      <a:cubicBezTo>
                        <a:pt x="25" y="19"/>
                        <a:pt x="27" y="18"/>
                        <a:pt x="28" y="17"/>
                      </a:cubicBezTo>
                      <a:cubicBezTo>
                        <a:pt x="29" y="16"/>
                        <a:pt x="33" y="16"/>
                        <a:pt x="33" y="16"/>
                      </a:cubicBezTo>
                      <a:cubicBezTo>
                        <a:pt x="34" y="18"/>
                        <a:pt x="35" y="16"/>
                        <a:pt x="37" y="16"/>
                      </a:cubicBezTo>
                      <a:cubicBezTo>
                        <a:pt x="38" y="16"/>
                        <a:pt x="39" y="13"/>
                        <a:pt x="40" y="13"/>
                      </a:cubicBezTo>
                      <a:cubicBezTo>
                        <a:pt x="41" y="12"/>
                        <a:pt x="43" y="13"/>
                        <a:pt x="44" y="12"/>
                      </a:cubicBezTo>
                      <a:cubicBezTo>
                        <a:pt x="48" y="11"/>
                        <a:pt x="50" y="9"/>
                        <a:pt x="54" y="7"/>
                      </a:cubicBezTo>
                      <a:cubicBezTo>
                        <a:pt x="55" y="7"/>
                        <a:pt x="55" y="7"/>
                        <a:pt x="55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5" name="Freeform 693">
                  <a:extLst>
                    <a:ext uri="{FF2B5EF4-FFF2-40B4-BE49-F238E27FC236}">
                      <a16:creationId xmlns:a16="http://schemas.microsoft.com/office/drawing/2014/main" id="{3F625FF8-88FB-9646-B819-27A1D2883C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273430" y="6752222"/>
                  <a:ext cx="831211" cy="487388"/>
                </a:xfrm>
                <a:custGeom>
                  <a:avLst/>
                  <a:gdLst>
                    <a:gd name="T0" fmla="*/ 78 w 89"/>
                    <a:gd name="T1" fmla="*/ 32 h 52"/>
                    <a:gd name="T2" fmla="*/ 81 w 89"/>
                    <a:gd name="T3" fmla="*/ 33 h 52"/>
                    <a:gd name="T4" fmla="*/ 84 w 89"/>
                    <a:gd name="T5" fmla="*/ 31 h 52"/>
                    <a:gd name="T6" fmla="*/ 81 w 89"/>
                    <a:gd name="T7" fmla="*/ 26 h 52"/>
                    <a:gd name="T8" fmla="*/ 79 w 89"/>
                    <a:gd name="T9" fmla="*/ 27 h 52"/>
                    <a:gd name="T10" fmla="*/ 75 w 89"/>
                    <a:gd name="T11" fmla="*/ 27 h 52"/>
                    <a:gd name="T12" fmla="*/ 78 w 89"/>
                    <a:gd name="T13" fmla="*/ 21 h 52"/>
                    <a:gd name="T14" fmla="*/ 74 w 89"/>
                    <a:gd name="T15" fmla="*/ 22 h 52"/>
                    <a:gd name="T16" fmla="*/ 68 w 89"/>
                    <a:gd name="T17" fmla="*/ 25 h 52"/>
                    <a:gd name="T18" fmla="*/ 65 w 89"/>
                    <a:gd name="T19" fmla="*/ 29 h 52"/>
                    <a:gd name="T20" fmla="*/ 62 w 89"/>
                    <a:gd name="T21" fmla="*/ 28 h 52"/>
                    <a:gd name="T22" fmla="*/ 57 w 89"/>
                    <a:gd name="T23" fmla="*/ 27 h 52"/>
                    <a:gd name="T24" fmla="*/ 53 w 89"/>
                    <a:gd name="T25" fmla="*/ 23 h 52"/>
                    <a:gd name="T26" fmla="*/ 52 w 89"/>
                    <a:gd name="T27" fmla="*/ 17 h 52"/>
                    <a:gd name="T28" fmla="*/ 49 w 89"/>
                    <a:gd name="T29" fmla="*/ 13 h 52"/>
                    <a:gd name="T30" fmla="*/ 45 w 89"/>
                    <a:gd name="T31" fmla="*/ 12 h 52"/>
                    <a:gd name="T32" fmla="*/ 38 w 89"/>
                    <a:gd name="T33" fmla="*/ 12 h 52"/>
                    <a:gd name="T34" fmla="*/ 31 w 89"/>
                    <a:gd name="T35" fmla="*/ 12 h 52"/>
                    <a:gd name="T36" fmla="*/ 27 w 89"/>
                    <a:gd name="T37" fmla="*/ 8 h 52"/>
                    <a:gd name="T38" fmla="*/ 23 w 89"/>
                    <a:gd name="T39" fmla="*/ 8 h 52"/>
                    <a:gd name="T40" fmla="*/ 19 w 89"/>
                    <a:gd name="T41" fmla="*/ 10 h 52"/>
                    <a:gd name="T42" fmla="*/ 17 w 89"/>
                    <a:gd name="T43" fmla="*/ 6 h 52"/>
                    <a:gd name="T44" fmla="*/ 15 w 89"/>
                    <a:gd name="T45" fmla="*/ 1 h 52"/>
                    <a:gd name="T46" fmla="*/ 15 w 89"/>
                    <a:gd name="T47" fmla="*/ 5 h 52"/>
                    <a:gd name="T48" fmla="*/ 14 w 89"/>
                    <a:gd name="T49" fmla="*/ 8 h 52"/>
                    <a:gd name="T50" fmla="*/ 13 w 89"/>
                    <a:gd name="T51" fmla="*/ 3 h 52"/>
                    <a:gd name="T52" fmla="*/ 14 w 89"/>
                    <a:gd name="T53" fmla="*/ 0 h 52"/>
                    <a:gd name="T54" fmla="*/ 1 w 89"/>
                    <a:gd name="T55" fmla="*/ 4 h 52"/>
                    <a:gd name="T56" fmla="*/ 1 w 89"/>
                    <a:gd name="T57" fmla="*/ 15 h 52"/>
                    <a:gd name="T58" fmla="*/ 1 w 89"/>
                    <a:gd name="T59" fmla="*/ 23 h 52"/>
                    <a:gd name="T60" fmla="*/ 2 w 89"/>
                    <a:gd name="T61" fmla="*/ 26 h 52"/>
                    <a:gd name="T62" fmla="*/ 6 w 89"/>
                    <a:gd name="T63" fmla="*/ 26 h 52"/>
                    <a:gd name="T64" fmla="*/ 6 w 89"/>
                    <a:gd name="T65" fmla="*/ 23 h 52"/>
                    <a:gd name="T66" fmla="*/ 10 w 89"/>
                    <a:gd name="T67" fmla="*/ 20 h 52"/>
                    <a:gd name="T68" fmla="*/ 13 w 89"/>
                    <a:gd name="T69" fmla="*/ 18 h 52"/>
                    <a:gd name="T70" fmla="*/ 17 w 89"/>
                    <a:gd name="T71" fmla="*/ 19 h 52"/>
                    <a:gd name="T72" fmla="*/ 21 w 89"/>
                    <a:gd name="T73" fmla="*/ 20 h 52"/>
                    <a:gd name="T74" fmla="*/ 21 w 89"/>
                    <a:gd name="T75" fmla="*/ 24 h 52"/>
                    <a:gd name="T76" fmla="*/ 26 w 89"/>
                    <a:gd name="T77" fmla="*/ 27 h 52"/>
                    <a:gd name="T78" fmla="*/ 33 w 89"/>
                    <a:gd name="T79" fmla="*/ 34 h 52"/>
                    <a:gd name="T80" fmla="*/ 38 w 89"/>
                    <a:gd name="T81" fmla="*/ 37 h 52"/>
                    <a:gd name="T82" fmla="*/ 41 w 89"/>
                    <a:gd name="T83" fmla="*/ 39 h 52"/>
                    <a:gd name="T84" fmla="*/ 50 w 89"/>
                    <a:gd name="T85" fmla="*/ 45 h 52"/>
                    <a:gd name="T86" fmla="*/ 54 w 89"/>
                    <a:gd name="T87" fmla="*/ 49 h 52"/>
                    <a:gd name="T88" fmla="*/ 61 w 89"/>
                    <a:gd name="T89" fmla="*/ 52 h 52"/>
                    <a:gd name="T90" fmla="*/ 63 w 89"/>
                    <a:gd name="T91" fmla="*/ 47 h 52"/>
                    <a:gd name="T92" fmla="*/ 62 w 89"/>
                    <a:gd name="T93" fmla="*/ 42 h 52"/>
                    <a:gd name="T94" fmla="*/ 59 w 89"/>
                    <a:gd name="T95" fmla="*/ 38 h 52"/>
                    <a:gd name="T96" fmla="*/ 64 w 89"/>
                    <a:gd name="T97" fmla="*/ 36 h 52"/>
                    <a:gd name="T98" fmla="*/ 66 w 89"/>
                    <a:gd name="T99" fmla="*/ 33 h 52"/>
                    <a:gd name="T100" fmla="*/ 68 w 89"/>
                    <a:gd name="T101" fmla="*/ 30 h 52"/>
                    <a:gd name="T102" fmla="*/ 71 w 89"/>
                    <a:gd name="T103" fmla="*/ 30 h 52"/>
                    <a:gd name="T104" fmla="*/ 74 w 89"/>
                    <a:gd name="T105" fmla="*/ 29 h 52"/>
                    <a:gd name="T106" fmla="*/ 74 w 89"/>
                    <a:gd name="T107" fmla="*/ 34 h 52"/>
                    <a:gd name="T108" fmla="*/ 77 w 89"/>
                    <a:gd name="T109" fmla="*/ 34 h 52"/>
                    <a:gd name="T110" fmla="*/ 78 w 89"/>
                    <a:gd name="T111" fmla="*/ 32 h 52"/>
                    <a:gd name="T112" fmla="*/ 78 w 89"/>
                    <a:gd name="T113" fmla="*/ 3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9" h="52">
                      <a:moveTo>
                        <a:pt x="78" y="32"/>
                      </a:moveTo>
                      <a:cubicBezTo>
                        <a:pt x="79" y="33"/>
                        <a:pt x="79" y="34"/>
                        <a:pt x="81" y="33"/>
                      </a:cubicBezTo>
                      <a:cubicBezTo>
                        <a:pt x="82" y="33"/>
                        <a:pt x="83" y="31"/>
                        <a:pt x="84" y="31"/>
                      </a:cubicBezTo>
                      <a:cubicBezTo>
                        <a:pt x="89" y="30"/>
                        <a:pt x="83" y="28"/>
                        <a:pt x="81" y="26"/>
                      </a:cubicBezTo>
                      <a:cubicBezTo>
                        <a:pt x="80" y="25"/>
                        <a:pt x="80" y="26"/>
                        <a:pt x="79" y="27"/>
                      </a:cubicBezTo>
                      <a:cubicBezTo>
                        <a:pt x="79" y="28"/>
                        <a:pt x="76" y="27"/>
                        <a:pt x="75" y="27"/>
                      </a:cubicBezTo>
                      <a:cubicBezTo>
                        <a:pt x="71" y="25"/>
                        <a:pt x="77" y="22"/>
                        <a:pt x="78" y="21"/>
                      </a:cubicBezTo>
                      <a:cubicBezTo>
                        <a:pt x="78" y="21"/>
                        <a:pt x="74" y="22"/>
                        <a:pt x="74" y="22"/>
                      </a:cubicBezTo>
                      <a:cubicBezTo>
                        <a:pt x="72" y="23"/>
                        <a:pt x="70" y="23"/>
                        <a:pt x="68" y="25"/>
                      </a:cubicBezTo>
                      <a:cubicBezTo>
                        <a:pt x="67" y="26"/>
                        <a:pt x="66" y="28"/>
                        <a:pt x="65" y="29"/>
                      </a:cubicBezTo>
                      <a:cubicBezTo>
                        <a:pt x="64" y="32"/>
                        <a:pt x="63" y="30"/>
                        <a:pt x="62" y="28"/>
                      </a:cubicBezTo>
                      <a:cubicBezTo>
                        <a:pt x="61" y="26"/>
                        <a:pt x="59" y="27"/>
                        <a:pt x="57" y="27"/>
                      </a:cubicBezTo>
                      <a:cubicBezTo>
                        <a:pt x="55" y="27"/>
                        <a:pt x="54" y="24"/>
                        <a:pt x="53" y="23"/>
                      </a:cubicBezTo>
                      <a:cubicBezTo>
                        <a:pt x="51" y="21"/>
                        <a:pt x="54" y="19"/>
                        <a:pt x="52" y="17"/>
                      </a:cubicBezTo>
                      <a:cubicBezTo>
                        <a:pt x="51" y="16"/>
                        <a:pt x="50" y="14"/>
                        <a:pt x="49" y="13"/>
                      </a:cubicBezTo>
                      <a:cubicBezTo>
                        <a:pt x="48" y="12"/>
                        <a:pt x="46" y="11"/>
                        <a:pt x="45" y="12"/>
                      </a:cubicBezTo>
                      <a:cubicBezTo>
                        <a:pt x="43" y="13"/>
                        <a:pt x="41" y="12"/>
                        <a:pt x="38" y="12"/>
                      </a:cubicBezTo>
                      <a:cubicBezTo>
                        <a:pt x="36" y="12"/>
                        <a:pt x="33" y="13"/>
                        <a:pt x="31" y="12"/>
                      </a:cubicBezTo>
                      <a:cubicBezTo>
                        <a:pt x="30" y="11"/>
                        <a:pt x="28" y="9"/>
                        <a:pt x="27" y="8"/>
                      </a:cubicBezTo>
                      <a:cubicBezTo>
                        <a:pt x="25" y="6"/>
                        <a:pt x="24" y="6"/>
                        <a:pt x="23" y="8"/>
                      </a:cubicBezTo>
                      <a:cubicBezTo>
                        <a:pt x="22" y="9"/>
                        <a:pt x="21" y="10"/>
                        <a:pt x="19" y="10"/>
                      </a:cubicBezTo>
                      <a:cubicBezTo>
                        <a:pt x="16" y="10"/>
                        <a:pt x="16" y="8"/>
                        <a:pt x="17" y="6"/>
                      </a:cubicBezTo>
                      <a:cubicBezTo>
                        <a:pt x="18" y="3"/>
                        <a:pt x="18" y="3"/>
                        <a:pt x="15" y="1"/>
                      </a:cubicBezTo>
                      <a:cubicBezTo>
                        <a:pt x="15" y="2"/>
                        <a:pt x="15" y="4"/>
                        <a:pt x="15" y="5"/>
                      </a:cubicBezTo>
                      <a:cubicBezTo>
                        <a:pt x="15" y="7"/>
                        <a:pt x="16" y="8"/>
                        <a:pt x="14" y="8"/>
                      </a:cubicBezTo>
                      <a:cubicBezTo>
                        <a:pt x="12" y="7"/>
                        <a:pt x="12" y="4"/>
                        <a:pt x="13" y="3"/>
                      </a:cubicBezTo>
                      <a:cubicBezTo>
                        <a:pt x="13" y="3"/>
                        <a:pt x="15" y="0"/>
                        <a:pt x="14" y="0"/>
                      </a:cubicBezTo>
                      <a:cubicBezTo>
                        <a:pt x="9" y="1"/>
                        <a:pt x="5" y="2"/>
                        <a:pt x="1" y="4"/>
                      </a:cubicBezTo>
                      <a:cubicBezTo>
                        <a:pt x="0" y="4"/>
                        <a:pt x="1" y="14"/>
                        <a:pt x="1" y="15"/>
                      </a:cubicBezTo>
                      <a:cubicBezTo>
                        <a:pt x="1" y="18"/>
                        <a:pt x="1" y="21"/>
                        <a:pt x="1" y="23"/>
                      </a:cubicBezTo>
                      <a:cubicBezTo>
                        <a:pt x="1" y="25"/>
                        <a:pt x="0" y="26"/>
                        <a:pt x="2" y="26"/>
                      </a:cubicBezTo>
                      <a:cubicBezTo>
                        <a:pt x="3" y="26"/>
                        <a:pt x="4" y="26"/>
                        <a:pt x="6" y="26"/>
                      </a:cubicBezTo>
                      <a:cubicBezTo>
                        <a:pt x="8" y="26"/>
                        <a:pt x="5" y="24"/>
                        <a:pt x="6" y="23"/>
                      </a:cubicBezTo>
                      <a:cubicBezTo>
                        <a:pt x="7" y="21"/>
                        <a:pt x="9" y="22"/>
                        <a:pt x="10" y="20"/>
                      </a:cubicBezTo>
                      <a:cubicBezTo>
                        <a:pt x="12" y="19"/>
                        <a:pt x="12" y="19"/>
                        <a:pt x="13" y="18"/>
                      </a:cubicBezTo>
                      <a:cubicBezTo>
                        <a:pt x="15" y="17"/>
                        <a:pt x="16" y="18"/>
                        <a:pt x="17" y="19"/>
                      </a:cubicBezTo>
                      <a:cubicBezTo>
                        <a:pt x="18" y="20"/>
                        <a:pt x="21" y="20"/>
                        <a:pt x="21" y="20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5" y="27"/>
                        <a:pt x="26" y="27"/>
                      </a:cubicBezTo>
                      <a:cubicBezTo>
                        <a:pt x="31" y="27"/>
                        <a:pt x="31" y="30"/>
                        <a:pt x="33" y="34"/>
                      </a:cubicBezTo>
                      <a:cubicBezTo>
                        <a:pt x="34" y="35"/>
                        <a:pt x="36" y="36"/>
                        <a:pt x="38" y="37"/>
                      </a:cubicBezTo>
                      <a:cubicBezTo>
                        <a:pt x="39" y="37"/>
                        <a:pt x="40" y="38"/>
                        <a:pt x="41" y="39"/>
                      </a:cubicBezTo>
                      <a:cubicBezTo>
                        <a:pt x="44" y="41"/>
                        <a:pt x="47" y="44"/>
                        <a:pt x="50" y="45"/>
                      </a:cubicBezTo>
                      <a:cubicBezTo>
                        <a:pt x="54" y="46"/>
                        <a:pt x="54" y="46"/>
                        <a:pt x="54" y="49"/>
                      </a:cubicBezTo>
                      <a:cubicBezTo>
                        <a:pt x="56" y="49"/>
                        <a:pt x="59" y="51"/>
                        <a:pt x="61" y="52"/>
                      </a:cubicBezTo>
                      <a:cubicBezTo>
                        <a:pt x="61" y="49"/>
                        <a:pt x="60" y="49"/>
                        <a:pt x="63" y="47"/>
                      </a:cubicBezTo>
                      <a:cubicBezTo>
                        <a:pt x="64" y="45"/>
                        <a:pt x="62" y="44"/>
                        <a:pt x="62" y="42"/>
                      </a:cubicBezTo>
                      <a:cubicBezTo>
                        <a:pt x="63" y="39"/>
                        <a:pt x="60" y="40"/>
                        <a:pt x="59" y="38"/>
                      </a:cubicBezTo>
                      <a:cubicBezTo>
                        <a:pt x="58" y="36"/>
                        <a:pt x="63" y="37"/>
                        <a:pt x="64" y="36"/>
                      </a:cubicBezTo>
                      <a:cubicBezTo>
                        <a:pt x="67" y="35"/>
                        <a:pt x="64" y="32"/>
                        <a:pt x="66" y="33"/>
                      </a:cubicBezTo>
                      <a:cubicBezTo>
                        <a:pt x="70" y="33"/>
                        <a:pt x="66" y="30"/>
                        <a:pt x="68" y="30"/>
                      </a:cubicBezTo>
                      <a:cubicBezTo>
                        <a:pt x="69" y="29"/>
                        <a:pt x="70" y="31"/>
                        <a:pt x="71" y="30"/>
                      </a:cubicBezTo>
                      <a:cubicBezTo>
                        <a:pt x="72" y="30"/>
                        <a:pt x="73" y="29"/>
                        <a:pt x="74" y="29"/>
                      </a:cubicBezTo>
                      <a:cubicBezTo>
                        <a:pt x="76" y="29"/>
                        <a:pt x="74" y="33"/>
                        <a:pt x="74" y="34"/>
                      </a:cubicBezTo>
                      <a:cubicBezTo>
                        <a:pt x="75" y="34"/>
                        <a:pt x="77" y="31"/>
                        <a:pt x="77" y="34"/>
                      </a:cubicBezTo>
                      <a:cubicBezTo>
                        <a:pt x="77" y="34"/>
                        <a:pt x="77" y="32"/>
                        <a:pt x="78" y="32"/>
                      </a:cubicBezTo>
                      <a:cubicBezTo>
                        <a:pt x="79" y="32"/>
                        <a:pt x="77" y="32"/>
                        <a:pt x="78" y="3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6" name="Freeform 694">
                  <a:extLst>
                    <a:ext uri="{FF2B5EF4-FFF2-40B4-BE49-F238E27FC236}">
                      <a16:creationId xmlns:a16="http://schemas.microsoft.com/office/drawing/2014/main" id="{51A7995B-2677-3E46-AA71-0309AA8907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25022" y="7293764"/>
                  <a:ext cx="0" cy="9558"/>
                </a:xfrm>
                <a:custGeom>
                  <a:avLst/>
                  <a:gdLst>
                    <a:gd name="T0" fmla="*/ 1 h 1"/>
                    <a:gd name="T1" fmla="*/ 0 h 1"/>
                    <a:gd name="T2" fmla="*/ 1 h 1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">
                      <a:moveTo>
                        <a:pt x="0" y="1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7" name="Freeform 695">
                  <a:extLst>
                    <a:ext uri="{FF2B5EF4-FFF2-40B4-BE49-F238E27FC236}">
                      <a16:creationId xmlns:a16="http://schemas.microsoft.com/office/drawing/2014/main" id="{F723746C-202F-4D4C-8612-E9715B4969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95084" y="6921055"/>
                  <a:ext cx="681526" cy="401378"/>
                </a:xfrm>
                <a:custGeom>
                  <a:avLst/>
                  <a:gdLst>
                    <a:gd name="T0" fmla="*/ 73 w 73"/>
                    <a:gd name="T1" fmla="*/ 28 h 43"/>
                    <a:gd name="T2" fmla="*/ 69 w 73"/>
                    <a:gd name="T3" fmla="*/ 27 h 43"/>
                    <a:gd name="T4" fmla="*/ 65 w 73"/>
                    <a:gd name="T5" fmla="*/ 24 h 43"/>
                    <a:gd name="T6" fmla="*/ 58 w 73"/>
                    <a:gd name="T7" fmla="*/ 20 h 43"/>
                    <a:gd name="T8" fmla="*/ 52 w 73"/>
                    <a:gd name="T9" fmla="*/ 16 h 43"/>
                    <a:gd name="T10" fmla="*/ 47 w 73"/>
                    <a:gd name="T11" fmla="*/ 9 h 43"/>
                    <a:gd name="T12" fmla="*/ 40 w 73"/>
                    <a:gd name="T13" fmla="*/ 5 h 43"/>
                    <a:gd name="T14" fmla="*/ 40 w 73"/>
                    <a:gd name="T15" fmla="*/ 2 h 43"/>
                    <a:gd name="T16" fmla="*/ 36 w 73"/>
                    <a:gd name="T17" fmla="*/ 1 h 43"/>
                    <a:gd name="T18" fmla="*/ 34 w 73"/>
                    <a:gd name="T19" fmla="*/ 0 h 43"/>
                    <a:gd name="T20" fmla="*/ 31 w 73"/>
                    <a:gd name="T21" fmla="*/ 1 h 43"/>
                    <a:gd name="T22" fmla="*/ 28 w 73"/>
                    <a:gd name="T23" fmla="*/ 3 h 43"/>
                    <a:gd name="T24" fmla="*/ 25 w 73"/>
                    <a:gd name="T25" fmla="*/ 6 h 43"/>
                    <a:gd name="T26" fmla="*/ 22 w 73"/>
                    <a:gd name="T27" fmla="*/ 8 h 43"/>
                    <a:gd name="T28" fmla="*/ 17 w 73"/>
                    <a:gd name="T29" fmla="*/ 8 h 43"/>
                    <a:gd name="T30" fmla="*/ 12 w 73"/>
                    <a:gd name="T31" fmla="*/ 2 h 43"/>
                    <a:gd name="T32" fmla="*/ 2 w 73"/>
                    <a:gd name="T33" fmla="*/ 5 h 43"/>
                    <a:gd name="T34" fmla="*/ 5 w 73"/>
                    <a:gd name="T35" fmla="*/ 12 h 43"/>
                    <a:gd name="T36" fmla="*/ 8 w 73"/>
                    <a:gd name="T37" fmla="*/ 17 h 43"/>
                    <a:gd name="T38" fmla="*/ 8 w 73"/>
                    <a:gd name="T39" fmla="*/ 19 h 43"/>
                    <a:gd name="T40" fmla="*/ 10 w 73"/>
                    <a:gd name="T41" fmla="*/ 22 h 43"/>
                    <a:gd name="T42" fmla="*/ 9 w 73"/>
                    <a:gd name="T43" fmla="*/ 26 h 43"/>
                    <a:gd name="T44" fmla="*/ 9 w 73"/>
                    <a:gd name="T45" fmla="*/ 31 h 43"/>
                    <a:gd name="T46" fmla="*/ 14 w 73"/>
                    <a:gd name="T47" fmla="*/ 29 h 43"/>
                    <a:gd name="T48" fmla="*/ 17 w 73"/>
                    <a:gd name="T49" fmla="*/ 26 h 43"/>
                    <a:gd name="T50" fmla="*/ 27 w 73"/>
                    <a:gd name="T51" fmla="*/ 27 h 43"/>
                    <a:gd name="T52" fmla="*/ 37 w 73"/>
                    <a:gd name="T53" fmla="*/ 31 h 43"/>
                    <a:gd name="T54" fmla="*/ 45 w 73"/>
                    <a:gd name="T55" fmla="*/ 35 h 43"/>
                    <a:gd name="T56" fmla="*/ 46 w 73"/>
                    <a:gd name="T57" fmla="*/ 37 h 43"/>
                    <a:gd name="T58" fmla="*/ 48 w 73"/>
                    <a:gd name="T59" fmla="*/ 42 h 43"/>
                    <a:gd name="T60" fmla="*/ 53 w 73"/>
                    <a:gd name="T61" fmla="*/ 43 h 43"/>
                    <a:gd name="T62" fmla="*/ 57 w 73"/>
                    <a:gd name="T63" fmla="*/ 40 h 43"/>
                    <a:gd name="T64" fmla="*/ 62 w 73"/>
                    <a:gd name="T65" fmla="*/ 38 h 43"/>
                    <a:gd name="T66" fmla="*/ 65 w 73"/>
                    <a:gd name="T67" fmla="*/ 33 h 43"/>
                    <a:gd name="T68" fmla="*/ 69 w 73"/>
                    <a:gd name="T69" fmla="*/ 31 h 43"/>
                    <a:gd name="T70" fmla="*/ 73 w 73"/>
                    <a:gd name="T71" fmla="*/ 31 h 43"/>
                    <a:gd name="T72" fmla="*/ 73 w 73"/>
                    <a:gd name="T73" fmla="*/ 28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73" h="43">
                      <a:moveTo>
                        <a:pt x="73" y="28"/>
                      </a:moveTo>
                      <a:cubicBezTo>
                        <a:pt x="72" y="27"/>
                        <a:pt x="71" y="27"/>
                        <a:pt x="69" y="27"/>
                      </a:cubicBezTo>
                      <a:cubicBezTo>
                        <a:pt x="68" y="26"/>
                        <a:pt x="66" y="25"/>
                        <a:pt x="65" y="24"/>
                      </a:cubicBezTo>
                      <a:cubicBezTo>
                        <a:pt x="63" y="23"/>
                        <a:pt x="60" y="22"/>
                        <a:pt x="58" y="20"/>
                      </a:cubicBezTo>
                      <a:cubicBezTo>
                        <a:pt x="57" y="18"/>
                        <a:pt x="54" y="18"/>
                        <a:pt x="52" y="16"/>
                      </a:cubicBezTo>
                      <a:cubicBezTo>
                        <a:pt x="51" y="13"/>
                        <a:pt x="50" y="9"/>
                        <a:pt x="47" y="9"/>
                      </a:cubicBezTo>
                      <a:cubicBezTo>
                        <a:pt x="44" y="9"/>
                        <a:pt x="40" y="9"/>
                        <a:pt x="40" y="5"/>
                      </a:cubicBezTo>
                      <a:cubicBezTo>
                        <a:pt x="40" y="4"/>
                        <a:pt x="41" y="2"/>
                        <a:pt x="40" y="2"/>
                      </a:cubicBezTo>
                      <a:cubicBezTo>
                        <a:pt x="39" y="1"/>
                        <a:pt x="38" y="2"/>
                        <a:pt x="36" y="1"/>
                      </a:cubicBezTo>
                      <a:cubicBezTo>
                        <a:pt x="36" y="1"/>
                        <a:pt x="35" y="0"/>
                        <a:pt x="34" y="0"/>
                      </a:cubicBezTo>
                      <a:cubicBezTo>
                        <a:pt x="33" y="0"/>
                        <a:pt x="32" y="1"/>
                        <a:pt x="31" y="1"/>
                      </a:cubicBezTo>
                      <a:cubicBezTo>
                        <a:pt x="30" y="0"/>
                        <a:pt x="29" y="3"/>
                        <a:pt x="28" y="3"/>
                      </a:cubicBezTo>
                      <a:cubicBezTo>
                        <a:pt x="27" y="3"/>
                        <a:pt x="24" y="4"/>
                        <a:pt x="25" y="6"/>
                      </a:cubicBezTo>
                      <a:cubicBezTo>
                        <a:pt x="26" y="9"/>
                        <a:pt x="25" y="8"/>
                        <a:pt x="22" y="8"/>
                      </a:cubicBezTo>
                      <a:cubicBezTo>
                        <a:pt x="21" y="8"/>
                        <a:pt x="18" y="8"/>
                        <a:pt x="17" y="8"/>
                      </a:cubicBezTo>
                      <a:cubicBezTo>
                        <a:pt x="15" y="6"/>
                        <a:pt x="14" y="4"/>
                        <a:pt x="12" y="2"/>
                      </a:cubicBezTo>
                      <a:cubicBezTo>
                        <a:pt x="9" y="0"/>
                        <a:pt x="5" y="3"/>
                        <a:pt x="2" y="5"/>
                      </a:cubicBezTo>
                      <a:cubicBezTo>
                        <a:pt x="3" y="6"/>
                        <a:pt x="6" y="10"/>
                        <a:pt x="5" y="12"/>
                      </a:cubicBezTo>
                      <a:cubicBezTo>
                        <a:pt x="0" y="15"/>
                        <a:pt x="6" y="15"/>
                        <a:pt x="8" y="17"/>
                      </a:cubicBezTo>
                      <a:cubicBezTo>
                        <a:pt x="8" y="17"/>
                        <a:pt x="8" y="19"/>
                        <a:pt x="8" y="19"/>
                      </a:cubicBezTo>
                      <a:cubicBezTo>
                        <a:pt x="7" y="20"/>
                        <a:pt x="9" y="22"/>
                        <a:pt x="10" y="22"/>
                      </a:cubicBezTo>
                      <a:cubicBezTo>
                        <a:pt x="10" y="23"/>
                        <a:pt x="9" y="24"/>
                        <a:pt x="9" y="26"/>
                      </a:cubicBezTo>
                      <a:cubicBezTo>
                        <a:pt x="9" y="27"/>
                        <a:pt x="9" y="29"/>
                        <a:pt x="9" y="31"/>
                      </a:cubicBezTo>
                      <a:cubicBezTo>
                        <a:pt x="11" y="31"/>
                        <a:pt x="12" y="31"/>
                        <a:pt x="14" y="29"/>
                      </a:cubicBezTo>
                      <a:cubicBezTo>
                        <a:pt x="15" y="28"/>
                        <a:pt x="16" y="27"/>
                        <a:pt x="17" y="26"/>
                      </a:cubicBezTo>
                      <a:cubicBezTo>
                        <a:pt x="21" y="26"/>
                        <a:pt x="24" y="25"/>
                        <a:pt x="27" y="27"/>
                      </a:cubicBezTo>
                      <a:cubicBezTo>
                        <a:pt x="29" y="30"/>
                        <a:pt x="35" y="28"/>
                        <a:pt x="37" y="31"/>
                      </a:cubicBezTo>
                      <a:cubicBezTo>
                        <a:pt x="39" y="34"/>
                        <a:pt x="41" y="35"/>
                        <a:pt x="45" y="35"/>
                      </a:cubicBezTo>
                      <a:cubicBezTo>
                        <a:pt x="46" y="35"/>
                        <a:pt x="46" y="35"/>
                        <a:pt x="46" y="37"/>
                      </a:cubicBezTo>
                      <a:cubicBezTo>
                        <a:pt x="46" y="40"/>
                        <a:pt x="46" y="40"/>
                        <a:pt x="48" y="42"/>
                      </a:cubicBezTo>
                      <a:cubicBezTo>
                        <a:pt x="50" y="42"/>
                        <a:pt x="51" y="43"/>
                        <a:pt x="53" y="43"/>
                      </a:cubicBezTo>
                      <a:cubicBezTo>
                        <a:pt x="56" y="43"/>
                        <a:pt x="56" y="42"/>
                        <a:pt x="57" y="40"/>
                      </a:cubicBezTo>
                      <a:cubicBezTo>
                        <a:pt x="58" y="38"/>
                        <a:pt x="60" y="39"/>
                        <a:pt x="62" y="38"/>
                      </a:cubicBezTo>
                      <a:cubicBezTo>
                        <a:pt x="64" y="37"/>
                        <a:pt x="64" y="35"/>
                        <a:pt x="65" y="33"/>
                      </a:cubicBezTo>
                      <a:cubicBezTo>
                        <a:pt x="65" y="31"/>
                        <a:pt x="68" y="33"/>
                        <a:pt x="69" y="31"/>
                      </a:cubicBezTo>
                      <a:cubicBezTo>
                        <a:pt x="69" y="29"/>
                        <a:pt x="72" y="31"/>
                        <a:pt x="73" y="31"/>
                      </a:cubicBezTo>
                      <a:cubicBezTo>
                        <a:pt x="73" y="30"/>
                        <a:pt x="73" y="29"/>
                        <a:pt x="73" y="2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8" name="Freeform 696">
                  <a:extLst>
                    <a:ext uri="{FF2B5EF4-FFF2-40B4-BE49-F238E27FC236}">
                      <a16:creationId xmlns:a16="http://schemas.microsoft.com/office/drawing/2014/main" id="{292EB040-56E7-C744-9E07-09DCC9B1F3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14830" y="7013435"/>
                  <a:ext cx="372609" cy="251657"/>
                </a:xfrm>
                <a:custGeom>
                  <a:avLst/>
                  <a:gdLst>
                    <a:gd name="T0" fmla="*/ 30 w 40"/>
                    <a:gd name="T1" fmla="*/ 10 h 27"/>
                    <a:gd name="T2" fmla="*/ 25 w 40"/>
                    <a:gd name="T3" fmla="*/ 10 h 27"/>
                    <a:gd name="T4" fmla="*/ 21 w 40"/>
                    <a:gd name="T5" fmla="*/ 8 h 27"/>
                    <a:gd name="T6" fmla="*/ 19 w 40"/>
                    <a:gd name="T7" fmla="*/ 9 h 27"/>
                    <a:gd name="T8" fmla="*/ 17 w 40"/>
                    <a:gd name="T9" fmla="*/ 9 h 27"/>
                    <a:gd name="T10" fmla="*/ 10 w 40"/>
                    <a:gd name="T11" fmla="*/ 8 h 27"/>
                    <a:gd name="T12" fmla="*/ 12 w 40"/>
                    <a:gd name="T13" fmla="*/ 5 h 27"/>
                    <a:gd name="T14" fmla="*/ 16 w 40"/>
                    <a:gd name="T15" fmla="*/ 7 h 27"/>
                    <a:gd name="T16" fmla="*/ 19 w 40"/>
                    <a:gd name="T17" fmla="*/ 5 h 27"/>
                    <a:gd name="T18" fmla="*/ 16 w 40"/>
                    <a:gd name="T19" fmla="*/ 6 h 27"/>
                    <a:gd name="T20" fmla="*/ 16 w 40"/>
                    <a:gd name="T21" fmla="*/ 1 h 27"/>
                    <a:gd name="T22" fmla="*/ 14 w 40"/>
                    <a:gd name="T23" fmla="*/ 2 h 27"/>
                    <a:gd name="T24" fmla="*/ 10 w 40"/>
                    <a:gd name="T25" fmla="*/ 2 h 27"/>
                    <a:gd name="T26" fmla="*/ 8 w 40"/>
                    <a:gd name="T27" fmla="*/ 5 h 27"/>
                    <a:gd name="T28" fmla="*/ 6 w 40"/>
                    <a:gd name="T29" fmla="*/ 8 h 27"/>
                    <a:gd name="T30" fmla="*/ 1 w 40"/>
                    <a:gd name="T31" fmla="*/ 10 h 27"/>
                    <a:gd name="T32" fmla="*/ 4 w 40"/>
                    <a:gd name="T33" fmla="*/ 14 h 27"/>
                    <a:gd name="T34" fmla="*/ 4 w 40"/>
                    <a:gd name="T35" fmla="*/ 19 h 27"/>
                    <a:gd name="T36" fmla="*/ 4 w 40"/>
                    <a:gd name="T37" fmla="*/ 24 h 27"/>
                    <a:gd name="T38" fmla="*/ 9 w 40"/>
                    <a:gd name="T39" fmla="*/ 22 h 27"/>
                    <a:gd name="T40" fmla="*/ 12 w 40"/>
                    <a:gd name="T41" fmla="*/ 20 h 27"/>
                    <a:gd name="T42" fmla="*/ 17 w 40"/>
                    <a:gd name="T43" fmla="*/ 17 h 27"/>
                    <a:gd name="T44" fmla="*/ 20 w 40"/>
                    <a:gd name="T45" fmla="*/ 17 h 27"/>
                    <a:gd name="T46" fmla="*/ 22 w 40"/>
                    <a:gd name="T47" fmla="*/ 21 h 27"/>
                    <a:gd name="T48" fmla="*/ 21 w 40"/>
                    <a:gd name="T49" fmla="*/ 24 h 27"/>
                    <a:gd name="T50" fmla="*/ 27 w 40"/>
                    <a:gd name="T51" fmla="*/ 23 h 27"/>
                    <a:gd name="T52" fmla="*/ 32 w 40"/>
                    <a:gd name="T53" fmla="*/ 21 h 27"/>
                    <a:gd name="T54" fmla="*/ 39 w 40"/>
                    <a:gd name="T55" fmla="*/ 21 h 27"/>
                    <a:gd name="T56" fmla="*/ 38 w 40"/>
                    <a:gd name="T57" fmla="*/ 18 h 27"/>
                    <a:gd name="T58" fmla="*/ 36 w 40"/>
                    <a:gd name="T59" fmla="*/ 14 h 27"/>
                    <a:gd name="T60" fmla="*/ 32 w 40"/>
                    <a:gd name="T61" fmla="*/ 9 h 27"/>
                    <a:gd name="T62" fmla="*/ 30 w 40"/>
                    <a:gd name="T63" fmla="*/ 10 h 27"/>
                    <a:gd name="T64" fmla="*/ 30 w 40"/>
                    <a:gd name="T65" fmla="*/ 1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0" h="27">
                      <a:moveTo>
                        <a:pt x="30" y="10"/>
                      </a:moveTo>
                      <a:cubicBezTo>
                        <a:pt x="28" y="11"/>
                        <a:pt x="27" y="10"/>
                        <a:pt x="25" y="10"/>
                      </a:cubicBezTo>
                      <a:cubicBezTo>
                        <a:pt x="23" y="10"/>
                        <a:pt x="22" y="8"/>
                        <a:pt x="21" y="8"/>
                      </a:cubicBezTo>
                      <a:cubicBezTo>
                        <a:pt x="20" y="8"/>
                        <a:pt x="20" y="9"/>
                        <a:pt x="19" y="9"/>
                      </a:cubicBezTo>
                      <a:cubicBezTo>
                        <a:pt x="19" y="10"/>
                        <a:pt x="18" y="9"/>
                        <a:pt x="17" y="9"/>
                      </a:cubicBezTo>
                      <a:cubicBezTo>
                        <a:pt x="15" y="9"/>
                        <a:pt x="12" y="9"/>
                        <a:pt x="10" y="8"/>
                      </a:cubicBezTo>
                      <a:cubicBezTo>
                        <a:pt x="9" y="7"/>
                        <a:pt x="12" y="5"/>
                        <a:pt x="12" y="5"/>
                      </a:cubicBezTo>
                      <a:cubicBezTo>
                        <a:pt x="14" y="4"/>
                        <a:pt x="15" y="7"/>
                        <a:pt x="16" y="7"/>
                      </a:cubicBezTo>
                      <a:cubicBezTo>
                        <a:pt x="18" y="7"/>
                        <a:pt x="19" y="6"/>
                        <a:pt x="19" y="5"/>
                      </a:cubicBezTo>
                      <a:cubicBezTo>
                        <a:pt x="18" y="4"/>
                        <a:pt x="17" y="6"/>
                        <a:pt x="16" y="6"/>
                      </a:cubicBezTo>
                      <a:cubicBezTo>
                        <a:pt x="15" y="5"/>
                        <a:pt x="17" y="2"/>
                        <a:pt x="16" y="1"/>
                      </a:cubicBezTo>
                      <a:cubicBezTo>
                        <a:pt x="16" y="0"/>
                        <a:pt x="14" y="2"/>
                        <a:pt x="14" y="2"/>
                      </a:cubicBezTo>
                      <a:cubicBezTo>
                        <a:pt x="12" y="3"/>
                        <a:pt x="11" y="1"/>
                        <a:pt x="10" y="2"/>
                      </a:cubicBezTo>
                      <a:cubicBezTo>
                        <a:pt x="8" y="2"/>
                        <a:pt x="12" y="5"/>
                        <a:pt x="8" y="5"/>
                      </a:cubicBezTo>
                      <a:cubicBezTo>
                        <a:pt x="6" y="4"/>
                        <a:pt x="9" y="8"/>
                        <a:pt x="6" y="8"/>
                      </a:cubicBezTo>
                      <a:cubicBezTo>
                        <a:pt x="5" y="9"/>
                        <a:pt x="0" y="8"/>
                        <a:pt x="1" y="10"/>
                      </a:cubicBezTo>
                      <a:cubicBezTo>
                        <a:pt x="2" y="13"/>
                        <a:pt x="5" y="11"/>
                        <a:pt x="4" y="14"/>
                      </a:cubicBezTo>
                      <a:cubicBezTo>
                        <a:pt x="4" y="17"/>
                        <a:pt x="7" y="17"/>
                        <a:pt x="4" y="19"/>
                      </a:cubicBezTo>
                      <a:cubicBezTo>
                        <a:pt x="3" y="20"/>
                        <a:pt x="1" y="24"/>
                        <a:pt x="4" y="24"/>
                      </a:cubicBezTo>
                      <a:cubicBezTo>
                        <a:pt x="6" y="24"/>
                        <a:pt x="8" y="21"/>
                        <a:pt x="9" y="22"/>
                      </a:cubicBezTo>
                      <a:cubicBezTo>
                        <a:pt x="12" y="25"/>
                        <a:pt x="9" y="20"/>
                        <a:pt x="12" y="20"/>
                      </a:cubicBezTo>
                      <a:cubicBezTo>
                        <a:pt x="14" y="20"/>
                        <a:pt x="15" y="19"/>
                        <a:pt x="17" y="17"/>
                      </a:cubicBezTo>
                      <a:cubicBezTo>
                        <a:pt x="18" y="14"/>
                        <a:pt x="19" y="15"/>
                        <a:pt x="20" y="17"/>
                      </a:cubicBezTo>
                      <a:cubicBezTo>
                        <a:pt x="21" y="18"/>
                        <a:pt x="22" y="19"/>
                        <a:pt x="22" y="21"/>
                      </a:cubicBezTo>
                      <a:cubicBezTo>
                        <a:pt x="22" y="22"/>
                        <a:pt x="21" y="23"/>
                        <a:pt x="21" y="24"/>
                      </a:cubicBezTo>
                      <a:cubicBezTo>
                        <a:pt x="22" y="27"/>
                        <a:pt x="26" y="24"/>
                        <a:pt x="27" y="23"/>
                      </a:cubicBezTo>
                      <a:cubicBezTo>
                        <a:pt x="28" y="22"/>
                        <a:pt x="31" y="20"/>
                        <a:pt x="32" y="21"/>
                      </a:cubicBezTo>
                      <a:cubicBezTo>
                        <a:pt x="34" y="23"/>
                        <a:pt x="36" y="20"/>
                        <a:pt x="39" y="21"/>
                      </a:cubicBezTo>
                      <a:cubicBezTo>
                        <a:pt x="40" y="20"/>
                        <a:pt x="38" y="18"/>
                        <a:pt x="38" y="18"/>
                      </a:cubicBezTo>
                      <a:cubicBezTo>
                        <a:pt x="37" y="16"/>
                        <a:pt x="38" y="14"/>
                        <a:pt x="36" y="14"/>
                      </a:cubicBezTo>
                      <a:cubicBezTo>
                        <a:pt x="33" y="15"/>
                        <a:pt x="31" y="12"/>
                        <a:pt x="32" y="9"/>
                      </a:cubicBezTo>
                      <a:cubicBezTo>
                        <a:pt x="32" y="9"/>
                        <a:pt x="31" y="9"/>
                        <a:pt x="30" y="10"/>
                      </a:cubicBezTo>
                      <a:cubicBezTo>
                        <a:pt x="29" y="10"/>
                        <a:pt x="31" y="9"/>
                        <a:pt x="30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09" name="Freeform 697">
                  <a:extLst>
                    <a:ext uri="{FF2B5EF4-FFF2-40B4-BE49-F238E27FC236}">
                      <a16:creationId xmlns:a16="http://schemas.microsoft.com/office/drawing/2014/main" id="{2B7EE485-1591-C74E-9F26-9FEDBD77D8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15469" y="7230053"/>
                  <a:ext cx="773888" cy="691265"/>
                </a:xfrm>
                <a:custGeom>
                  <a:avLst/>
                  <a:gdLst>
                    <a:gd name="T0" fmla="*/ 8 w 83"/>
                    <a:gd name="T1" fmla="*/ 51 h 74"/>
                    <a:gd name="T2" fmla="*/ 9 w 83"/>
                    <a:gd name="T3" fmla="*/ 54 h 74"/>
                    <a:gd name="T4" fmla="*/ 11 w 83"/>
                    <a:gd name="T5" fmla="*/ 57 h 74"/>
                    <a:gd name="T6" fmla="*/ 5 w 83"/>
                    <a:gd name="T7" fmla="*/ 61 h 74"/>
                    <a:gd name="T8" fmla="*/ 3 w 83"/>
                    <a:gd name="T9" fmla="*/ 64 h 74"/>
                    <a:gd name="T10" fmla="*/ 6 w 83"/>
                    <a:gd name="T11" fmla="*/ 66 h 74"/>
                    <a:gd name="T12" fmla="*/ 13 w 83"/>
                    <a:gd name="T13" fmla="*/ 64 h 74"/>
                    <a:gd name="T14" fmla="*/ 19 w 83"/>
                    <a:gd name="T15" fmla="*/ 65 h 74"/>
                    <a:gd name="T16" fmla="*/ 23 w 83"/>
                    <a:gd name="T17" fmla="*/ 65 h 74"/>
                    <a:gd name="T18" fmla="*/ 28 w 83"/>
                    <a:gd name="T19" fmla="*/ 64 h 74"/>
                    <a:gd name="T20" fmla="*/ 29 w 83"/>
                    <a:gd name="T21" fmla="*/ 67 h 74"/>
                    <a:gd name="T22" fmla="*/ 32 w 83"/>
                    <a:gd name="T23" fmla="*/ 69 h 74"/>
                    <a:gd name="T24" fmla="*/ 33 w 83"/>
                    <a:gd name="T25" fmla="*/ 73 h 74"/>
                    <a:gd name="T26" fmla="*/ 34 w 83"/>
                    <a:gd name="T27" fmla="*/ 71 h 74"/>
                    <a:gd name="T28" fmla="*/ 36 w 83"/>
                    <a:gd name="T29" fmla="*/ 73 h 74"/>
                    <a:gd name="T30" fmla="*/ 43 w 83"/>
                    <a:gd name="T31" fmla="*/ 71 h 74"/>
                    <a:gd name="T32" fmla="*/ 46 w 83"/>
                    <a:gd name="T33" fmla="*/ 70 h 74"/>
                    <a:gd name="T34" fmla="*/ 50 w 83"/>
                    <a:gd name="T35" fmla="*/ 70 h 74"/>
                    <a:gd name="T36" fmla="*/ 48 w 83"/>
                    <a:gd name="T37" fmla="*/ 64 h 74"/>
                    <a:gd name="T38" fmla="*/ 46 w 83"/>
                    <a:gd name="T39" fmla="*/ 61 h 74"/>
                    <a:gd name="T40" fmla="*/ 44 w 83"/>
                    <a:gd name="T41" fmla="*/ 57 h 74"/>
                    <a:gd name="T42" fmla="*/ 46 w 83"/>
                    <a:gd name="T43" fmla="*/ 52 h 74"/>
                    <a:gd name="T44" fmla="*/ 49 w 83"/>
                    <a:gd name="T45" fmla="*/ 52 h 74"/>
                    <a:gd name="T46" fmla="*/ 52 w 83"/>
                    <a:gd name="T47" fmla="*/ 52 h 74"/>
                    <a:gd name="T48" fmla="*/ 57 w 83"/>
                    <a:gd name="T49" fmla="*/ 46 h 74"/>
                    <a:gd name="T50" fmla="*/ 60 w 83"/>
                    <a:gd name="T51" fmla="*/ 44 h 74"/>
                    <a:gd name="T52" fmla="*/ 62 w 83"/>
                    <a:gd name="T53" fmla="*/ 41 h 74"/>
                    <a:gd name="T54" fmla="*/ 65 w 83"/>
                    <a:gd name="T55" fmla="*/ 39 h 74"/>
                    <a:gd name="T56" fmla="*/ 66 w 83"/>
                    <a:gd name="T57" fmla="*/ 37 h 74"/>
                    <a:gd name="T58" fmla="*/ 69 w 83"/>
                    <a:gd name="T59" fmla="*/ 33 h 74"/>
                    <a:gd name="T60" fmla="*/ 71 w 83"/>
                    <a:gd name="T61" fmla="*/ 27 h 74"/>
                    <a:gd name="T62" fmla="*/ 66 w 83"/>
                    <a:gd name="T63" fmla="*/ 23 h 74"/>
                    <a:gd name="T64" fmla="*/ 65 w 83"/>
                    <a:gd name="T65" fmla="*/ 16 h 74"/>
                    <a:gd name="T66" fmla="*/ 70 w 83"/>
                    <a:gd name="T67" fmla="*/ 14 h 74"/>
                    <a:gd name="T68" fmla="*/ 74 w 83"/>
                    <a:gd name="T69" fmla="*/ 15 h 74"/>
                    <a:gd name="T70" fmla="*/ 77 w 83"/>
                    <a:gd name="T71" fmla="*/ 13 h 74"/>
                    <a:gd name="T72" fmla="*/ 83 w 83"/>
                    <a:gd name="T73" fmla="*/ 10 h 74"/>
                    <a:gd name="T74" fmla="*/ 76 w 83"/>
                    <a:gd name="T75" fmla="*/ 6 h 74"/>
                    <a:gd name="T76" fmla="*/ 74 w 83"/>
                    <a:gd name="T77" fmla="*/ 2 h 74"/>
                    <a:gd name="T78" fmla="*/ 71 w 83"/>
                    <a:gd name="T79" fmla="*/ 0 h 74"/>
                    <a:gd name="T80" fmla="*/ 65 w 83"/>
                    <a:gd name="T81" fmla="*/ 1 h 74"/>
                    <a:gd name="T82" fmla="*/ 56 w 83"/>
                    <a:gd name="T83" fmla="*/ 4 h 74"/>
                    <a:gd name="T84" fmla="*/ 53 w 83"/>
                    <a:gd name="T85" fmla="*/ 8 h 74"/>
                    <a:gd name="T86" fmla="*/ 51 w 83"/>
                    <a:gd name="T87" fmla="*/ 13 h 74"/>
                    <a:gd name="T88" fmla="*/ 48 w 83"/>
                    <a:gd name="T89" fmla="*/ 18 h 74"/>
                    <a:gd name="T90" fmla="*/ 47 w 83"/>
                    <a:gd name="T91" fmla="*/ 21 h 74"/>
                    <a:gd name="T92" fmla="*/ 43 w 83"/>
                    <a:gd name="T93" fmla="*/ 24 h 74"/>
                    <a:gd name="T94" fmla="*/ 41 w 83"/>
                    <a:gd name="T95" fmla="*/ 30 h 74"/>
                    <a:gd name="T96" fmla="*/ 38 w 83"/>
                    <a:gd name="T97" fmla="*/ 30 h 74"/>
                    <a:gd name="T98" fmla="*/ 34 w 83"/>
                    <a:gd name="T99" fmla="*/ 32 h 74"/>
                    <a:gd name="T100" fmla="*/ 30 w 83"/>
                    <a:gd name="T101" fmla="*/ 33 h 74"/>
                    <a:gd name="T102" fmla="*/ 27 w 83"/>
                    <a:gd name="T103" fmla="*/ 37 h 74"/>
                    <a:gd name="T104" fmla="*/ 22 w 83"/>
                    <a:gd name="T105" fmla="*/ 42 h 74"/>
                    <a:gd name="T106" fmla="*/ 13 w 83"/>
                    <a:gd name="T107" fmla="*/ 43 h 74"/>
                    <a:gd name="T108" fmla="*/ 0 w 83"/>
                    <a:gd name="T109" fmla="*/ 40 h 74"/>
                    <a:gd name="T110" fmla="*/ 3 w 83"/>
                    <a:gd name="T111" fmla="*/ 46 h 74"/>
                    <a:gd name="T112" fmla="*/ 8 w 83"/>
                    <a:gd name="T113" fmla="*/ 5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83" h="74">
                      <a:moveTo>
                        <a:pt x="8" y="51"/>
                      </a:moveTo>
                      <a:cubicBezTo>
                        <a:pt x="8" y="52"/>
                        <a:pt x="8" y="53"/>
                        <a:pt x="9" y="54"/>
                      </a:cubicBezTo>
                      <a:cubicBezTo>
                        <a:pt x="10" y="55"/>
                        <a:pt x="11" y="56"/>
                        <a:pt x="11" y="57"/>
                      </a:cubicBezTo>
                      <a:cubicBezTo>
                        <a:pt x="11" y="58"/>
                        <a:pt x="6" y="60"/>
                        <a:pt x="5" y="61"/>
                      </a:cubicBezTo>
                      <a:cubicBezTo>
                        <a:pt x="4" y="61"/>
                        <a:pt x="3" y="62"/>
                        <a:pt x="3" y="64"/>
                      </a:cubicBezTo>
                      <a:cubicBezTo>
                        <a:pt x="3" y="66"/>
                        <a:pt x="3" y="66"/>
                        <a:pt x="6" y="66"/>
                      </a:cubicBezTo>
                      <a:cubicBezTo>
                        <a:pt x="8" y="65"/>
                        <a:pt x="11" y="65"/>
                        <a:pt x="13" y="64"/>
                      </a:cubicBezTo>
                      <a:cubicBezTo>
                        <a:pt x="15" y="64"/>
                        <a:pt x="17" y="64"/>
                        <a:pt x="19" y="65"/>
                      </a:cubicBezTo>
                      <a:cubicBezTo>
                        <a:pt x="20" y="65"/>
                        <a:pt x="22" y="65"/>
                        <a:pt x="23" y="65"/>
                      </a:cubicBezTo>
                      <a:cubicBezTo>
                        <a:pt x="25" y="65"/>
                        <a:pt x="26" y="64"/>
                        <a:pt x="28" y="64"/>
                      </a:cubicBezTo>
                      <a:cubicBezTo>
                        <a:pt x="29" y="64"/>
                        <a:pt x="29" y="66"/>
                        <a:pt x="29" y="67"/>
                      </a:cubicBezTo>
                      <a:cubicBezTo>
                        <a:pt x="30" y="68"/>
                        <a:pt x="31" y="68"/>
                        <a:pt x="32" y="69"/>
                      </a:cubicBezTo>
                      <a:cubicBezTo>
                        <a:pt x="32" y="70"/>
                        <a:pt x="33" y="72"/>
                        <a:pt x="33" y="73"/>
                      </a:cubicBezTo>
                      <a:cubicBezTo>
                        <a:pt x="35" y="74"/>
                        <a:pt x="34" y="72"/>
                        <a:pt x="34" y="71"/>
                      </a:cubicBezTo>
                      <a:cubicBezTo>
                        <a:pt x="35" y="71"/>
                        <a:pt x="36" y="73"/>
                        <a:pt x="36" y="73"/>
                      </a:cubicBezTo>
                      <a:cubicBezTo>
                        <a:pt x="38" y="72"/>
                        <a:pt x="40" y="70"/>
                        <a:pt x="43" y="71"/>
                      </a:cubicBezTo>
                      <a:cubicBezTo>
                        <a:pt x="44" y="71"/>
                        <a:pt x="45" y="71"/>
                        <a:pt x="46" y="70"/>
                      </a:cubicBezTo>
                      <a:cubicBezTo>
                        <a:pt x="47" y="70"/>
                        <a:pt x="49" y="70"/>
                        <a:pt x="50" y="70"/>
                      </a:cubicBezTo>
                      <a:cubicBezTo>
                        <a:pt x="51" y="69"/>
                        <a:pt x="49" y="64"/>
                        <a:pt x="48" y="64"/>
                      </a:cubicBezTo>
                      <a:cubicBezTo>
                        <a:pt x="47" y="63"/>
                        <a:pt x="46" y="63"/>
                        <a:pt x="46" y="61"/>
                      </a:cubicBezTo>
                      <a:cubicBezTo>
                        <a:pt x="46" y="59"/>
                        <a:pt x="45" y="58"/>
                        <a:pt x="44" y="57"/>
                      </a:cubicBezTo>
                      <a:cubicBezTo>
                        <a:pt x="41" y="56"/>
                        <a:pt x="45" y="54"/>
                        <a:pt x="46" y="52"/>
                      </a:cubicBezTo>
                      <a:cubicBezTo>
                        <a:pt x="47" y="52"/>
                        <a:pt x="47" y="51"/>
                        <a:pt x="49" y="52"/>
                      </a:cubicBezTo>
                      <a:cubicBezTo>
                        <a:pt x="51" y="54"/>
                        <a:pt x="50" y="52"/>
                        <a:pt x="52" y="52"/>
                      </a:cubicBezTo>
                      <a:cubicBezTo>
                        <a:pt x="56" y="51"/>
                        <a:pt x="55" y="48"/>
                        <a:pt x="57" y="46"/>
                      </a:cubicBezTo>
                      <a:cubicBezTo>
                        <a:pt x="58" y="45"/>
                        <a:pt x="60" y="45"/>
                        <a:pt x="60" y="44"/>
                      </a:cubicBezTo>
                      <a:cubicBezTo>
                        <a:pt x="61" y="43"/>
                        <a:pt x="62" y="42"/>
                        <a:pt x="62" y="41"/>
                      </a:cubicBezTo>
                      <a:cubicBezTo>
                        <a:pt x="62" y="40"/>
                        <a:pt x="64" y="39"/>
                        <a:pt x="65" y="39"/>
                      </a:cubicBezTo>
                      <a:cubicBezTo>
                        <a:pt x="66" y="39"/>
                        <a:pt x="66" y="37"/>
                        <a:pt x="66" y="37"/>
                      </a:cubicBezTo>
                      <a:cubicBezTo>
                        <a:pt x="66" y="34"/>
                        <a:pt x="70" y="36"/>
                        <a:pt x="69" y="33"/>
                      </a:cubicBezTo>
                      <a:cubicBezTo>
                        <a:pt x="69" y="30"/>
                        <a:pt x="68" y="29"/>
                        <a:pt x="71" y="27"/>
                      </a:cubicBezTo>
                      <a:cubicBezTo>
                        <a:pt x="72" y="27"/>
                        <a:pt x="67" y="24"/>
                        <a:pt x="66" y="23"/>
                      </a:cubicBezTo>
                      <a:cubicBezTo>
                        <a:pt x="65" y="21"/>
                        <a:pt x="66" y="18"/>
                        <a:pt x="65" y="16"/>
                      </a:cubicBezTo>
                      <a:cubicBezTo>
                        <a:pt x="65" y="13"/>
                        <a:pt x="68" y="13"/>
                        <a:pt x="70" y="14"/>
                      </a:cubicBezTo>
                      <a:cubicBezTo>
                        <a:pt x="71" y="14"/>
                        <a:pt x="73" y="15"/>
                        <a:pt x="74" y="15"/>
                      </a:cubicBezTo>
                      <a:cubicBezTo>
                        <a:pt x="76" y="15"/>
                        <a:pt x="76" y="14"/>
                        <a:pt x="77" y="13"/>
                      </a:cubicBezTo>
                      <a:cubicBezTo>
                        <a:pt x="80" y="13"/>
                        <a:pt x="81" y="13"/>
                        <a:pt x="83" y="10"/>
                      </a:cubicBezTo>
                      <a:cubicBezTo>
                        <a:pt x="80" y="9"/>
                        <a:pt x="77" y="8"/>
                        <a:pt x="76" y="6"/>
                      </a:cubicBezTo>
                      <a:cubicBezTo>
                        <a:pt x="75" y="5"/>
                        <a:pt x="75" y="3"/>
                        <a:pt x="74" y="2"/>
                      </a:cubicBezTo>
                      <a:cubicBezTo>
                        <a:pt x="73" y="1"/>
                        <a:pt x="72" y="1"/>
                        <a:pt x="71" y="0"/>
                      </a:cubicBezTo>
                      <a:cubicBezTo>
                        <a:pt x="69" y="0"/>
                        <a:pt x="66" y="1"/>
                        <a:pt x="65" y="1"/>
                      </a:cubicBezTo>
                      <a:cubicBezTo>
                        <a:pt x="61" y="0"/>
                        <a:pt x="59" y="2"/>
                        <a:pt x="56" y="4"/>
                      </a:cubicBezTo>
                      <a:cubicBezTo>
                        <a:pt x="53" y="5"/>
                        <a:pt x="51" y="5"/>
                        <a:pt x="53" y="8"/>
                      </a:cubicBezTo>
                      <a:cubicBezTo>
                        <a:pt x="55" y="10"/>
                        <a:pt x="53" y="12"/>
                        <a:pt x="51" y="13"/>
                      </a:cubicBezTo>
                      <a:cubicBezTo>
                        <a:pt x="49" y="15"/>
                        <a:pt x="52" y="19"/>
                        <a:pt x="48" y="18"/>
                      </a:cubicBezTo>
                      <a:cubicBezTo>
                        <a:pt x="43" y="18"/>
                        <a:pt x="47" y="19"/>
                        <a:pt x="47" y="21"/>
                      </a:cubicBezTo>
                      <a:cubicBezTo>
                        <a:pt x="48" y="22"/>
                        <a:pt x="44" y="23"/>
                        <a:pt x="43" y="24"/>
                      </a:cubicBezTo>
                      <a:cubicBezTo>
                        <a:pt x="42" y="26"/>
                        <a:pt x="42" y="30"/>
                        <a:pt x="41" y="30"/>
                      </a:cubicBezTo>
                      <a:cubicBezTo>
                        <a:pt x="40" y="31"/>
                        <a:pt x="39" y="30"/>
                        <a:pt x="38" y="30"/>
                      </a:cubicBezTo>
                      <a:cubicBezTo>
                        <a:pt x="36" y="30"/>
                        <a:pt x="35" y="31"/>
                        <a:pt x="34" y="32"/>
                      </a:cubicBezTo>
                      <a:cubicBezTo>
                        <a:pt x="32" y="33"/>
                        <a:pt x="31" y="32"/>
                        <a:pt x="30" y="33"/>
                      </a:cubicBezTo>
                      <a:cubicBezTo>
                        <a:pt x="28" y="34"/>
                        <a:pt x="28" y="35"/>
                        <a:pt x="27" y="37"/>
                      </a:cubicBezTo>
                      <a:cubicBezTo>
                        <a:pt x="27" y="40"/>
                        <a:pt x="25" y="41"/>
                        <a:pt x="22" y="42"/>
                      </a:cubicBezTo>
                      <a:cubicBezTo>
                        <a:pt x="19" y="43"/>
                        <a:pt x="16" y="43"/>
                        <a:pt x="13" y="43"/>
                      </a:cubicBezTo>
                      <a:cubicBezTo>
                        <a:pt x="8" y="43"/>
                        <a:pt x="4" y="42"/>
                        <a:pt x="0" y="40"/>
                      </a:cubicBezTo>
                      <a:cubicBezTo>
                        <a:pt x="1" y="42"/>
                        <a:pt x="2" y="44"/>
                        <a:pt x="3" y="46"/>
                      </a:cubicBezTo>
                      <a:cubicBezTo>
                        <a:pt x="4" y="47"/>
                        <a:pt x="8" y="48"/>
                        <a:pt x="8" y="5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0" name="Freeform 698">
                  <a:extLst>
                    <a:ext uri="{FF2B5EF4-FFF2-40B4-BE49-F238E27FC236}">
                      <a16:creationId xmlns:a16="http://schemas.microsoft.com/office/drawing/2014/main" id="{96BDB512-C812-6947-9622-00E279D5BD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77251" y="7144043"/>
                  <a:ext cx="700638" cy="496944"/>
                </a:xfrm>
                <a:custGeom>
                  <a:avLst/>
                  <a:gdLst>
                    <a:gd name="T0" fmla="*/ 72 w 75"/>
                    <a:gd name="T1" fmla="*/ 7 h 53"/>
                    <a:gd name="T2" fmla="*/ 69 w 75"/>
                    <a:gd name="T3" fmla="*/ 8 h 53"/>
                    <a:gd name="T4" fmla="*/ 67 w 75"/>
                    <a:gd name="T5" fmla="*/ 7 h 53"/>
                    <a:gd name="T6" fmla="*/ 62 w 75"/>
                    <a:gd name="T7" fmla="*/ 10 h 53"/>
                    <a:gd name="T8" fmla="*/ 57 w 75"/>
                    <a:gd name="T9" fmla="*/ 11 h 53"/>
                    <a:gd name="T10" fmla="*/ 57 w 75"/>
                    <a:gd name="T11" fmla="*/ 4 h 53"/>
                    <a:gd name="T12" fmla="*/ 54 w 75"/>
                    <a:gd name="T13" fmla="*/ 1 h 53"/>
                    <a:gd name="T14" fmla="*/ 50 w 75"/>
                    <a:gd name="T15" fmla="*/ 6 h 53"/>
                    <a:gd name="T16" fmla="*/ 47 w 75"/>
                    <a:gd name="T17" fmla="*/ 8 h 53"/>
                    <a:gd name="T18" fmla="*/ 44 w 75"/>
                    <a:gd name="T19" fmla="*/ 8 h 53"/>
                    <a:gd name="T20" fmla="*/ 39 w 75"/>
                    <a:gd name="T21" fmla="*/ 10 h 53"/>
                    <a:gd name="T22" fmla="*/ 34 w 75"/>
                    <a:gd name="T23" fmla="*/ 7 h 53"/>
                    <a:gd name="T24" fmla="*/ 28 w 75"/>
                    <a:gd name="T25" fmla="*/ 6 h 53"/>
                    <a:gd name="T26" fmla="*/ 27 w 75"/>
                    <a:gd name="T27" fmla="*/ 8 h 53"/>
                    <a:gd name="T28" fmla="*/ 24 w 75"/>
                    <a:gd name="T29" fmla="*/ 9 h 53"/>
                    <a:gd name="T30" fmla="*/ 21 w 75"/>
                    <a:gd name="T31" fmla="*/ 14 h 53"/>
                    <a:gd name="T32" fmla="*/ 15 w 75"/>
                    <a:gd name="T33" fmla="*/ 17 h 53"/>
                    <a:gd name="T34" fmla="*/ 11 w 75"/>
                    <a:gd name="T35" fmla="*/ 19 h 53"/>
                    <a:gd name="T36" fmla="*/ 5 w 75"/>
                    <a:gd name="T37" fmla="*/ 16 h 53"/>
                    <a:gd name="T38" fmla="*/ 4 w 75"/>
                    <a:gd name="T39" fmla="*/ 23 h 53"/>
                    <a:gd name="T40" fmla="*/ 3 w 75"/>
                    <a:gd name="T41" fmla="*/ 29 h 53"/>
                    <a:gd name="T42" fmla="*/ 2 w 75"/>
                    <a:gd name="T43" fmla="*/ 33 h 53"/>
                    <a:gd name="T44" fmla="*/ 3 w 75"/>
                    <a:gd name="T45" fmla="*/ 37 h 53"/>
                    <a:gd name="T46" fmla="*/ 4 w 75"/>
                    <a:gd name="T47" fmla="*/ 40 h 53"/>
                    <a:gd name="T48" fmla="*/ 8 w 75"/>
                    <a:gd name="T49" fmla="*/ 43 h 53"/>
                    <a:gd name="T50" fmla="*/ 4 w 75"/>
                    <a:gd name="T51" fmla="*/ 49 h 53"/>
                    <a:gd name="T52" fmla="*/ 29 w 75"/>
                    <a:gd name="T53" fmla="*/ 50 h 53"/>
                    <a:gd name="T54" fmla="*/ 32 w 75"/>
                    <a:gd name="T55" fmla="*/ 43 h 53"/>
                    <a:gd name="T56" fmla="*/ 39 w 75"/>
                    <a:gd name="T57" fmla="*/ 40 h 53"/>
                    <a:gd name="T58" fmla="*/ 43 w 75"/>
                    <a:gd name="T59" fmla="*/ 39 h 53"/>
                    <a:gd name="T60" fmla="*/ 45 w 75"/>
                    <a:gd name="T61" fmla="*/ 39 h 53"/>
                    <a:gd name="T62" fmla="*/ 47 w 75"/>
                    <a:gd name="T63" fmla="*/ 33 h 53"/>
                    <a:gd name="T64" fmla="*/ 51 w 75"/>
                    <a:gd name="T65" fmla="*/ 30 h 53"/>
                    <a:gd name="T66" fmla="*/ 51 w 75"/>
                    <a:gd name="T67" fmla="*/ 27 h 53"/>
                    <a:gd name="T68" fmla="*/ 55 w 75"/>
                    <a:gd name="T69" fmla="*/ 26 h 53"/>
                    <a:gd name="T70" fmla="*/ 55 w 75"/>
                    <a:gd name="T71" fmla="*/ 23 h 53"/>
                    <a:gd name="T72" fmla="*/ 58 w 75"/>
                    <a:gd name="T73" fmla="*/ 19 h 53"/>
                    <a:gd name="T74" fmla="*/ 56 w 75"/>
                    <a:gd name="T75" fmla="*/ 14 h 53"/>
                    <a:gd name="T76" fmla="*/ 63 w 75"/>
                    <a:gd name="T77" fmla="*/ 11 h 53"/>
                    <a:gd name="T78" fmla="*/ 70 w 75"/>
                    <a:gd name="T79" fmla="*/ 10 h 53"/>
                    <a:gd name="T80" fmla="*/ 74 w 75"/>
                    <a:gd name="T81" fmla="*/ 9 h 53"/>
                    <a:gd name="T82" fmla="*/ 75 w 75"/>
                    <a:gd name="T83" fmla="*/ 7 h 53"/>
                    <a:gd name="T84" fmla="*/ 72 w 75"/>
                    <a:gd name="T85" fmla="*/ 7 h 53"/>
                    <a:gd name="T86" fmla="*/ 72 w 75"/>
                    <a:gd name="T87" fmla="*/ 7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75" h="53">
                      <a:moveTo>
                        <a:pt x="72" y="7"/>
                      </a:moveTo>
                      <a:cubicBezTo>
                        <a:pt x="71" y="7"/>
                        <a:pt x="70" y="9"/>
                        <a:pt x="69" y="8"/>
                      </a:cubicBezTo>
                      <a:cubicBezTo>
                        <a:pt x="68" y="8"/>
                        <a:pt x="68" y="6"/>
                        <a:pt x="67" y="7"/>
                      </a:cubicBezTo>
                      <a:cubicBezTo>
                        <a:pt x="65" y="7"/>
                        <a:pt x="63" y="9"/>
                        <a:pt x="62" y="10"/>
                      </a:cubicBezTo>
                      <a:cubicBezTo>
                        <a:pt x="61" y="10"/>
                        <a:pt x="59" y="12"/>
                        <a:pt x="57" y="11"/>
                      </a:cubicBezTo>
                      <a:cubicBezTo>
                        <a:pt x="56" y="10"/>
                        <a:pt x="59" y="6"/>
                        <a:pt x="57" y="4"/>
                      </a:cubicBezTo>
                      <a:cubicBezTo>
                        <a:pt x="57" y="4"/>
                        <a:pt x="55" y="0"/>
                        <a:pt x="54" y="1"/>
                      </a:cubicBezTo>
                      <a:cubicBezTo>
                        <a:pt x="53" y="3"/>
                        <a:pt x="52" y="5"/>
                        <a:pt x="50" y="6"/>
                      </a:cubicBezTo>
                      <a:cubicBezTo>
                        <a:pt x="48" y="7"/>
                        <a:pt x="47" y="6"/>
                        <a:pt x="47" y="8"/>
                      </a:cubicBezTo>
                      <a:cubicBezTo>
                        <a:pt x="46" y="11"/>
                        <a:pt x="45" y="7"/>
                        <a:pt x="44" y="8"/>
                      </a:cubicBezTo>
                      <a:cubicBezTo>
                        <a:pt x="42" y="9"/>
                        <a:pt x="41" y="10"/>
                        <a:pt x="39" y="10"/>
                      </a:cubicBezTo>
                      <a:cubicBezTo>
                        <a:pt x="37" y="9"/>
                        <a:pt x="35" y="8"/>
                        <a:pt x="34" y="7"/>
                      </a:cubicBezTo>
                      <a:cubicBezTo>
                        <a:pt x="33" y="7"/>
                        <a:pt x="28" y="6"/>
                        <a:pt x="28" y="6"/>
                      </a:cubicBezTo>
                      <a:cubicBezTo>
                        <a:pt x="27" y="7"/>
                        <a:pt x="28" y="8"/>
                        <a:pt x="27" y="8"/>
                      </a:cubicBezTo>
                      <a:cubicBezTo>
                        <a:pt x="26" y="8"/>
                        <a:pt x="24" y="8"/>
                        <a:pt x="24" y="9"/>
                      </a:cubicBezTo>
                      <a:cubicBezTo>
                        <a:pt x="23" y="11"/>
                        <a:pt x="23" y="13"/>
                        <a:pt x="21" y="14"/>
                      </a:cubicBezTo>
                      <a:cubicBezTo>
                        <a:pt x="18" y="16"/>
                        <a:pt x="17" y="15"/>
                        <a:pt x="15" y="17"/>
                      </a:cubicBezTo>
                      <a:cubicBezTo>
                        <a:pt x="14" y="19"/>
                        <a:pt x="12" y="19"/>
                        <a:pt x="11" y="19"/>
                      </a:cubicBezTo>
                      <a:cubicBezTo>
                        <a:pt x="10" y="18"/>
                        <a:pt x="5" y="17"/>
                        <a:pt x="5" y="16"/>
                      </a:cubicBezTo>
                      <a:cubicBezTo>
                        <a:pt x="5" y="19"/>
                        <a:pt x="5" y="21"/>
                        <a:pt x="4" y="23"/>
                      </a:cubicBezTo>
                      <a:cubicBezTo>
                        <a:pt x="2" y="25"/>
                        <a:pt x="0" y="27"/>
                        <a:pt x="3" y="29"/>
                      </a:cubicBezTo>
                      <a:cubicBezTo>
                        <a:pt x="4" y="30"/>
                        <a:pt x="2" y="31"/>
                        <a:pt x="2" y="33"/>
                      </a:cubicBezTo>
                      <a:cubicBezTo>
                        <a:pt x="2" y="34"/>
                        <a:pt x="2" y="36"/>
                        <a:pt x="3" y="37"/>
                      </a:cubicBezTo>
                      <a:cubicBezTo>
                        <a:pt x="3" y="39"/>
                        <a:pt x="2" y="40"/>
                        <a:pt x="4" y="40"/>
                      </a:cubicBezTo>
                      <a:cubicBezTo>
                        <a:pt x="7" y="41"/>
                        <a:pt x="8" y="40"/>
                        <a:pt x="8" y="43"/>
                      </a:cubicBezTo>
                      <a:cubicBezTo>
                        <a:pt x="8" y="45"/>
                        <a:pt x="5" y="48"/>
                        <a:pt x="4" y="49"/>
                      </a:cubicBezTo>
                      <a:cubicBezTo>
                        <a:pt x="12" y="53"/>
                        <a:pt x="21" y="52"/>
                        <a:pt x="29" y="50"/>
                      </a:cubicBezTo>
                      <a:cubicBezTo>
                        <a:pt x="32" y="49"/>
                        <a:pt x="31" y="45"/>
                        <a:pt x="32" y="43"/>
                      </a:cubicBezTo>
                      <a:cubicBezTo>
                        <a:pt x="33" y="41"/>
                        <a:pt x="37" y="42"/>
                        <a:pt x="39" y="40"/>
                      </a:cubicBezTo>
                      <a:cubicBezTo>
                        <a:pt x="40" y="40"/>
                        <a:pt x="41" y="39"/>
                        <a:pt x="43" y="39"/>
                      </a:cubicBezTo>
                      <a:cubicBezTo>
                        <a:pt x="43" y="39"/>
                        <a:pt x="45" y="40"/>
                        <a:pt x="45" y="39"/>
                      </a:cubicBezTo>
                      <a:cubicBezTo>
                        <a:pt x="46" y="37"/>
                        <a:pt x="46" y="35"/>
                        <a:pt x="47" y="33"/>
                      </a:cubicBezTo>
                      <a:cubicBezTo>
                        <a:pt x="48" y="32"/>
                        <a:pt x="52" y="31"/>
                        <a:pt x="51" y="30"/>
                      </a:cubicBezTo>
                      <a:cubicBezTo>
                        <a:pt x="51" y="29"/>
                        <a:pt x="47" y="27"/>
                        <a:pt x="51" y="27"/>
                      </a:cubicBezTo>
                      <a:cubicBezTo>
                        <a:pt x="52" y="27"/>
                        <a:pt x="54" y="28"/>
                        <a:pt x="55" y="26"/>
                      </a:cubicBezTo>
                      <a:cubicBezTo>
                        <a:pt x="55" y="25"/>
                        <a:pt x="54" y="24"/>
                        <a:pt x="55" y="23"/>
                      </a:cubicBezTo>
                      <a:cubicBezTo>
                        <a:pt x="55" y="21"/>
                        <a:pt x="58" y="21"/>
                        <a:pt x="58" y="19"/>
                      </a:cubicBezTo>
                      <a:cubicBezTo>
                        <a:pt x="58" y="17"/>
                        <a:pt x="55" y="16"/>
                        <a:pt x="56" y="14"/>
                      </a:cubicBezTo>
                      <a:cubicBezTo>
                        <a:pt x="58" y="13"/>
                        <a:pt x="61" y="12"/>
                        <a:pt x="63" y="11"/>
                      </a:cubicBezTo>
                      <a:cubicBezTo>
                        <a:pt x="65" y="9"/>
                        <a:pt x="68" y="10"/>
                        <a:pt x="70" y="10"/>
                      </a:cubicBezTo>
                      <a:cubicBezTo>
                        <a:pt x="71" y="10"/>
                        <a:pt x="73" y="10"/>
                        <a:pt x="74" y="9"/>
                      </a:cubicBezTo>
                      <a:cubicBezTo>
                        <a:pt x="74" y="9"/>
                        <a:pt x="75" y="8"/>
                        <a:pt x="75" y="7"/>
                      </a:cubicBezTo>
                      <a:cubicBezTo>
                        <a:pt x="74" y="7"/>
                        <a:pt x="73" y="7"/>
                        <a:pt x="72" y="7"/>
                      </a:cubicBezTo>
                      <a:cubicBezTo>
                        <a:pt x="71" y="8"/>
                        <a:pt x="73" y="7"/>
                        <a:pt x="72" y="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1" name="Freeform 699">
                  <a:extLst>
                    <a:ext uri="{FF2B5EF4-FFF2-40B4-BE49-F238E27FC236}">
                      <a16:creationId xmlns:a16="http://schemas.microsoft.com/office/drawing/2014/main" id="{FFCF1ECB-53AF-FB4F-95B7-EEFDC21C7B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413557" y="6742664"/>
                  <a:ext cx="25477" cy="38227"/>
                </a:xfrm>
                <a:custGeom>
                  <a:avLst/>
                  <a:gdLst>
                    <a:gd name="T0" fmla="*/ 3 w 3"/>
                    <a:gd name="T1" fmla="*/ 2 h 4"/>
                    <a:gd name="T2" fmla="*/ 1 w 3"/>
                    <a:gd name="T3" fmla="*/ 1 h 4"/>
                    <a:gd name="T4" fmla="*/ 3 w 3"/>
                    <a:gd name="T5" fmla="*/ 4 h 4"/>
                    <a:gd name="T6" fmla="*/ 3 w 3"/>
                    <a:gd name="T7" fmla="*/ 2 h 4"/>
                    <a:gd name="T8" fmla="*/ 3 w 3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4">
                      <a:moveTo>
                        <a:pt x="3" y="2"/>
                      </a:moveTo>
                      <a:cubicBezTo>
                        <a:pt x="2" y="2"/>
                        <a:pt x="1" y="0"/>
                        <a:pt x="1" y="1"/>
                      </a:cubicBezTo>
                      <a:cubicBezTo>
                        <a:pt x="0" y="2"/>
                        <a:pt x="2" y="3"/>
                        <a:pt x="3" y="4"/>
                      </a:cubicBezTo>
                      <a:cubicBezTo>
                        <a:pt x="3" y="3"/>
                        <a:pt x="3" y="2"/>
                        <a:pt x="3" y="2"/>
                      </a:cubicBezTo>
                      <a:cubicBezTo>
                        <a:pt x="2" y="1"/>
                        <a:pt x="3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2" name="Freeform 700">
                  <a:extLst>
                    <a:ext uri="{FF2B5EF4-FFF2-40B4-BE49-F238E27FC236}">
                      <a16:creationId xmlns:a16="http://schemas.microsoft.com/office/drawing/2014/main" id="{4C344D34-AB23-E04F-B1B0-20E5C787FCF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3824383" y="6153340"/>
                  <a:ext cx="1894905" cy="907882"/>
                </a:xfrm>
                <a:custGeom>
                  <a:avLst/>
                  <a:gdLst>
                    <a:gd name="T0" fmla="*/ 194 w 203"/>
                    <a:gd name="T1" fmla="*/ 37 h 97"/>
                    <a:gd name="T2" fmla="*/ 177 w 203"/>
                    <a:gd name="T3" fmla="*/ 31 h 97"/>
                    <a:gd name="T4" fmla="*/ 163 w 203"/>
                    <a:gd name="T5" fmla="*/ 19 h 97"/>
                    <a:gd name="T6" fmla="*/ 154 w 203"/>
                    <a:gd name="T7" fmla="*/ 7 h 97"/>
                    <a:gd name="T8" fmla="*/ 137 w 203"/>
                    <a:gd name="T9" fmla="*/ 10 h 97"/>
                    <a:gd name="T10" fmla="*/ 129 w 203"/>
                    <a:gd name="T11" fmla="*/ 8 h 97"/>
                    <a:gd name="T12" fmla="*/ 112 w 203"/>
                    <a:gd name="T13" fmla="*/ 2 h 97"/>
                    <a:gd name="T14" fmla="*/ 76 w 203"/>
                    <a:gd name="T15" fmla="*/ 10 h 97"/>
                    <a:gd name="T16" fmla="*/ 75 w 203"/>
                    <a:gd name="T17" fmla="*/ 20 h 97"/>
                    <a:gd name="T18" fmla="*/ 74 w 203"/>
                    <a:gd name="T19" fmla="*/ 31 h 97"/>
                    <a:gd name="T20" fmla="*/ 60 w 203"/>
                    <a:gd name="T21" fmla="*/ 29 h 97"/>
                    <a:gd name="T22" fmla="*/ 48 w 203"/>
                    <a:gd name="T23" fmla="*/ 32 h 97"/>
                    <a:gd name="T24" fmla="*/ 37 w 203"/>
                    <a:gd name="T25" fmla="*/ 27 h 97"/>
                    <a:gd name="T26" fmla="*/ 22 w 203"/>
                    <a:gd name="T27" fmla="*/ 25 h 97"/>
                    <a:gd name="T28" fmla="*/ 13 w 203"/>
                    <a:gd name="T29" fmla="*/ 32 h 97"/>
                    <a:gd name="T30" fmla="*/ 3 w 203"/>
                    <a:gd name="T31" fmla="*/ 38 h 97"/>
                    <a:gd name="T32" fmla="*/ 4 w 203"/>
                    <a:gd name="T33" fmla="*/ 47 h 97"/>
                    <a:gd name="T34" fmla="*/ 14 w 203"/>
                    <a:gd name="T35" fmla="*/ 57 h 97"/>
                    <a:gd name="T36" fmla="*/ 17 w 203"/>
                    <a:gd name="T37" fmla="*/ 57 h 97"/>
                    <a:gd name="T38" fmla="*/ 36 w 203"/>
                    <a:gd name="T39" fmla="*/ 63 h 97"/>
                    <a:gd name="T40" fmla="*/ 33 w 203"/>
                    <a:gd name="T41" fmla="*/ 66 h 97"/>
                    <a:gd name="T42" fmla="*/ 22 w 203"/>
                    <a:gd name="T43" fmla="*/ 72 h 97"/>
                    <a:gd name="T44" fmla="*/ 31 w 203"/>
                    <a:gd name="T45" fmla="*/ 82 h 97"/>
                    <a:gd name="T46" fmla="*/ 48 w 203"/>
                    <a:gd name="T47" fmla="*/ 90 h 97"/>
                    <a:gd name="T48" fmla="*/ 50 w 203"/>
                    <a:gd name="T49" fmla="*/ 68 h 97"/>
                    <a:gd name="T50" fmla="*/ 64 w 203"/>
                    <a:gd name="T51" fmla="*/ 62 h 97"/>
                    <a:gd name="T52" fmla="*/ 72 w 203"/>
                    <a:gd name="T53" fmla="*/ 66 h 97"/>
                    <a:gd name="T54" fmla="*/ 84 w 203"/>
                    <a:gd name="T55" fmla="*/ 76 h 97"/>
                    <a:gd name="T56" fmla="*/ 100 w 203"/>
                    <a:gd name="T57" fmla="*/ 81 h 97"/>
                    <a:gd name="T58" fmla="*/ 107 w 203"/>
                    <a:gd name="T59" fmla="*/ 91 h 97"/>
                    <a:gd name="T60" fmla="*/ 123 w 203"/>
                    <a:gd name="T61" fmla="*/ 85 h 97"/>
                    <a:gd name="T62" fmla="*/ 137 w 203"/>
                    <a:gd name="T63" fmla="*/ 83 h 97"/>
                    <a:gd name="T64" fmla="*/ 153 w 203"/>
                    <a:gd name="T65" fmla="*/ 81 h 97"/>
                    <a:gd name="T66" fmla="*/ 172 w 203"/>
                    <a:gd name="T67" fmla="*/ 76 h 97"/>
                    <a:gd name="T68" fmla="*/ 175 w 203"/>
                    <a:gd name="T69" fmla="*/ 66 h 97"/>
                    <a:gd name="T70" fmla="*/ 182 w 203"/>
                    <a:gd name="T71" fmla="*/ 60 h 97"/>
                    <a:gd name="T72" fmla="*/ 193 w 203"/>
                    <a:gd name="T73" fmla="*/ 56 h 97"/>
                    <a:gd name="T74" fmla="*/ 202 w 203"/>
                    <a:gd name="T75" fmla="*/ 44 h 97"/>
                    <a:gd name="T76" fmla="*/ 201 w 203"/>
                    <a:gd name="T77" fmla="*/ 39 h 97"/>
                    <a:gd name="T78" fmla="*/ 140 w 203"/>
                    <a:gd name="T79" fmla="*/ 65 h 97"/>
                    <a:gd name="T80" fmla="*/ 141 w 203"/>
                    <a:gd name="T81" fmla="*/ 59 h 97"/>
                    <a:gd name="T82" fmla="*/ 148 w 203"/>
                    <a:gd name="T83" fmla="*/ 58 h 97"/>
                    <a:gd name="T84" fmla="*/ 156 w 203"/>
                    <a:gd name="T85" fmla="*/ 58 h 97"/>
                    <a:gd name="T86" fmla="*/ 165 w 203"/>
                    <a:gd name="T87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03" h="97">
                      <a:moveTo>
                        <a:pt x="201" y="39"/>
                      </a:moveTo>
                      <a:cubicBezTo>
                        <a:pt x="201" y="38"/>
                        <a:pt x="197" y="39"/>
                        <a:pt x="197" y="39"/>
                      </a:cubicBezTo>
                      <a:cubicBezTo>
                        <a:pt x="195" y="39"/>
                        <a:pt x="194" y="38"/>
                        <a:pt x="194" y="37"/>
                      </a:cubicBezTo>
                      <a:cubicBezTo>
                        <a:pt x="193" y="35"/>
                        <a:pt x="191" y="35"/>
                        <a:pt x="191" y="34"/>
                      </a:cubicBezTo>
                      <a:cubicBezTo>
                        <a:pt x="190" y="33"/>
                        <a:pt x="189" y="30"/>
                        <a:pt x="186" y="30"/>
                      </a:cubicBezTo>
                      <a:cubicBezTo>
                        <a:pt x="183" y="30"/>
                        <a:pt x="180" y="33"/>
                        <a:pt x="177" y="31"/>
                      </a:cubicBezTo>
                      <a:cubicBezTo>
                        <a:pt x="176" y="30"/>
                        <a:pt x="175" y="29"/>
                        <a:pt x="174" y="28"/>
                      </a:cubicBezTo>
                      <a:cubicBezTo>
                        <a:pt x="173" y="28"/>
                        <a:pt x="171" y="31"/>
                        <a:pt x="170" y="31"/>
                      </a:cubicBezTo>
                      <a:cubicBezTo>
                        <a:pt x="169" y="32"/>
                        <a:pt x="163" y="21"/>
                        <a:pt x="163" y="19"/>
                      </a:cubicBezTo>
                      <a:cubicBezTo>
                        <a:pt x="161" y="17"/>
                        <a:pt x="160" y="14"/>
                        <a:pt x="157" y="13"/>
                      </a:cubicBezTo>
                      <a:cubicBezTo>
                        <a:pt x="156" y="12"/>
                        <a:pt x="155" y="11"/>
                        <a:pt x="154" y="11"/>
                      </a:cubicBezTo>
                      <a:cubicBezTo>
                        <a:pt x="152" y="10"/>
                        <a:pt x="154" y="8"/>
                        <a:pt x="154" y="7"/>
                      </a:cubicBezTo>
                      <a:cubicBezTo>
                        <a:pt x="154" y="6"/>
                        <a:pt x="147" y="10"/>
                        <a:pt x="146" y="11"/>
                      </a:cubicBezTo>
                      <a:cubicBezTo>
                        <a:pt x="145" y="11"/>
                        <a:pt x="137" y="14"/>
                        <a:pt x="137" y="13"/>
                      </a:cubicBezTo>
                      <a:cubicBezTo>
                        <a:pt x="137" y="11"/>
                        <a:pt x="139" y="10"/>
                        <a:pt x="137" y="10"/>
                      </a:cubicBezTo>
                      <a:cubicBezTo>
                        <a:pt x="136" y="9"/>
                        <a:pt x="135" y="8"/>
                        <a:pt x="134" y="9"/>
                      </a:cubicBezTo>
                      <a:cubicBezTo>
                        <a:pt x="134" y="9"/>
                        <a:pt x="134" y="10"/>
                        <a:pt x="133" y="9"/>
                      </a:cubicBezTo>
                      <a:cubicBezTo>
                        <a:pt x="131" y="8"/>
                        <a:pt x="132" y="7"/>
                        <a:pt x="129" y="8"/>
                      </a:cubicBezTo>
                      <a:cubicBezTo>
                        <a:pt x="126" y="10"/>
                        <a:pt x="126" y="7"/>
                        <a:pt x="126" y="5"/>
                      </a:cubicBezTo>
                      <a:cubicBezTo>
                        <a:pt x="127" y="1"/>
                        <a:pt x="121" y="0"/>
                        <a:pt x="118" y="0"/>
                      </a:cubicBezTo>
                      <a:cubicBezTo>
                        <a:pt x="116" y="0"/>
                        <a:pt x="114" y="1"/>
                        <a:pt x="112" y="2"/>
                      </a:cubicBezTo>
                      <a:cubicBezTo>
                        <a:pt x="110" y="3"/>
                        <a:pt x="108" y="4"/>
                        <a:pt x="105" y="4"/>
                      </a:cubicBezTo>
                      <a:cubicBezTo>
                        <a:pt x="97" y="6"/>
                        <a:pt x="89" y="9"/>
                        <a:pt x="81" y="9"/>
                      </a:cubicBezTo>
                      <a:cubicBezTo>
                        <a:pt x="79" y="9"/>
                        <a:pt x="77" y="9"/>
                        <a:pt x="76" y="10"/>
                      </a:cubicBezTo>
                      <a:cubicBezTo>
                        <a:pt x="75" y="11"/>
                        <a:pt x="77" y="14"/>
                        <a:pt x="79" y="14"/>
                      </a:cubicBezTo>
                      <a:cubicBezTo>
                        <a:pt x="83" y="17"/>
                        <a:pt x="76" y="16"/>
                        <a:pt x="74" y="17"/>
                      </a:cubicBezTo>
                      <a:cubicBezTo>
                        <a:pt x="72" y="18"/>
                        <a:pt x="75" y="19"/>
                        <a:pt x="75" y="20"/>
                      </a:cubicBezTo>
                      <a:cubicBezTo>
                        <a:pt x="75" y="22"/>
                        <a:pt x="71" y="22"/>
                        <a:pt x="71" y="23"/>
                      </a:cubicBezTo>
                      <a:cubicBezTo>
                        <a:pt x="71" y="26"/>
                        <a:pt x="79" y="25"/>
                        <a:pt x="78" y="29"/>
                      </a:cubicBezTo>
                      <a:cubicBezTo>
                        <a:pt x="77" y="30"/>
                        <a:pt x="76" y="31"/>
                        <a:pt x="74" y="31"/>
                      </a:cubicBezTo>
                      <a:cubicBezTo>
                        <a:pt x="73" y="31"/>
                        <a:pt x="70" y="31"/>
                        <a:pt x="69" y="31"/>
                      </a:cubicBezTo>
                      <a:cubicBezTo>
                        <a:pt x="67" y="32"/>
                        <a:pt x="68" y="33"/>
                        <a:pt x="66" y="32"/>
                      </a:cubicBezTo>
                      <a:cubicBezTo>
                        <a:pt x="64" y="31"/>
                        <a:pt x="62" y="29"/>
                        <a:pt x="60" y="29"/>
                      </a:cubicBezTo>
                      <a:cubicBezTo>
                        <a:pt x="59" y="28"/>
                        <a:pt x="57" y="30"/>
                        <a:pt x="56" y="30"/>
                      </a:cubicBezTo>
                      <a:cubicBezTo>
                        <a:pt x="54" y="29"/>
                        <a:pt x="53" y="29"/>
                        <a:pt x="51" y="30"/>
                      </a:cubicBezTo>
                      <a:cubicBezTo>
                        <a:pt x="50" y="31"/>
                        <a:pt x="49" y="33"/>
                        <a:pt x="48" y="32"/>
                      </a:cubicBezTo>
                      <a:cubicBezTo>
                        <a:pt x="47" y="32"/>
                        <a:pt x="44" y="29"/>
                        <a:pt x="43" y="30"/>
                      </a:cubicBezTo>
                      <a:cubicBezTo>
                        <a:pt x="42" y="30"/>
                        <a:pt x="42" y="33"/>
                        <a:pt x="41" y="31"/>
                      </a:cubicBezTo>
                      <a:cubicBezTo>
                        <a:pt x="40" y="29"/>
                        <a:pt x="39" y="28"/>
                        <a:pt x="37" y="27"/>
                      </a:cubicBezTo>
                      <a:cubicBezTo>
                        <a:pt x="35" y="26"/>
                        <a:pt x="33" y="26"/>
                        <a:pt x="32" y="25"/>
                      </a:cubicBezTo>
                      <a:cubicBezTo>
                        <a:pt x="29" y="24"/>
                        <a:pt x="29" y="26"/>
                        <a:pt x="27" y="26"/>
                      </a:cubicBezTo>
                      <a:cubicBezTo>
                        <a:pt x="25" y="27"/>
                        <a:pt x="24" y="24"/>
                        <a:pt x="22" y="25"/>
                      </a:cubicBezTo>
                      <a:cubicBezTo>
                        <a:pt x="21" y="26"/>
                        <a:pt x="21" y="27"/>
                        <a:pt x="20" y="27"/>
                      </a:cubicBezTo>
                      <a:cubicBezTo>
                        <a:pt x="19" y="28"/>
                        <a:pt x="17" y="28"/>
                        <a:pt x="16" y="28"/>
                      </a:cubicBezTo>
                      <a:cubicBezTo>
                        <a:pt x="15" y="29"/>
                        <a:pt x="13" y="31"/>
                        <a:pt x="13" y="32"/>
                      </a:cubicBezTo>
                      <a:cubicBezTo>
                        <a:pt x="12" y="33"/>
                        <a:pt x="14" y="36"/>
                        <a:pt x="12" y="36"/>
                      </a:cubicBezTo>
                      <a:cubicBezTo>
                        <a:pt x="10" y="37"/>
                        <a:pt x="7" y="31"/>
                        <a:pt x="6" y="34"/>
                      </a:cubicBezTo>
                      <a:cubicBezTo>
                        <a:pt x="5" y="36"/>
                        <a:pt x="4" y="36"/>
                        <a:pt x="3" y="38"/>
                      </a:cubicBezTo>
                      <a:cubicBezTo>
                        <a:pt x="2" y="40"/>
                        <a:pt x="6" y="40"/>
                        <a:pt x="4" y="42"/>
                      </a:cubicBezTo>
                      <a:cubicBezTo>
                        <a:pt x="3" y="43"/>
                        <a:pt x="0" y="45"/>
                        <a:pt x="2" y="46"/>
                      </a:cubicBezTo>
                      <a:cubicBezTo>
                        <a:pt x="3" y="46"/>
                        <a:pt x="4" y="47"/>
                        <a:pt x="4" y="47"/>
                      </a:cubicBezTo>
                      <a:cubicBezTo>
                        <a:pt x="5" y="48"/>
                        <a:pt x="4" y="49"/>
                        <a:pt x="5" y="50"/>
                      </a:cubicBezTo>
                      <a:cubicBezTo>
                        <a:pt x="7" y="51"/>
                        <a:pt x="9" y="49"/>
                        <a:pt x="11" y="51"/>
                      </a:cubicBezTo>
                      <a:cubicBezTo>
                        <a:pt x="12" y="52"/>
                        <a:pt x="14" y="55"/>
                        <a:pt x="14" y="57"/>
                      </a:cubicBezTo>
                      <a:cubicBezTo>
                        <a:pt x="13" y="57"/>
                        <a:pt x="10" y="56"/>
                        <a:pt x="13" y="58"/>
                      </a:cubicBezTo>
                      <a:cubicBezTo>
                        <a:pt x="14" y="59"/>
                        <a:pt x="14" y="60"/>
                        <a:pt x="16" y="58"/>
                      </a:cubicBezTo>
                      <a:cubicBezTo>
                        <a:pt x="16" y="57"/>
                        <a:pt x="16" y="57"/>
                        <a:pt x="17" y="57"/>
                      </a:cubicBezTo>
                      <a:cubicBezTo>
                        <a:pt x="22" y="57"/>
                        <a:pt x="24" y="54"/>
                        <a:pt x="29" y="56"/>
                      </a:cubicBezTo>
                      <a:cubicBezTo>
                        <a:pt x="31" y="57"/>
                        <a:pt x="33" y="54"/>
                        <a:pt x="34" y="56"/>
                      </a:cubicBezTo>
                      <a:cubicBezTo>
                        <a:pt x="35" y="57"/>
                        <a:pt x="37" y="61"/>
                        <a:pt x="36" y="63"/>
                      </a:cubicBezTo>
                      <a:cubicBezTo>
                        <a:pt x="35" y="63"/>
                        <a:pt x="33" y="64"/>
                        <a:pt x="35" y="64"/>
                      </a:cubicBezTo>
                      <a:cubicBezTo>
                        <a:pt x="35" y="65"/>
                        <a:pt x="35" y="65"/>
                        <a:pt x="35" y="65"/>
                      </a:cubicBezTo>
                      <a:cubicBezTo>
                        <a:pt x="34" y="66"/>
                        <a:pt x="33" y="66"/>
                        <a:pt x="33" y="66"/>
                      </a:cubicBezTo>
                      <a:cubicBezTo>
                        <a:pt x="30" y="66"/>
                        <a:pt x="22" y="64"/>
                        <a:pt x="24" y="69"/>
                      </a:cubicBezTo>
                      <a:cubicBezTo>
                        <a:pt x="25" y="71"/>
                        <a:pt x="24" y="71"/>
                        <a:pt x="22" y="70"/>
                      </a:cubicBezTo>
                      <a:cubicBezTo>
                        <a:pt x="20" y="69"/>
                        <a:pt x="21" y="71"/>
                        <a:pt x="22" y="72"/>
                      </a:cubicBezTo>
                      <a:cubicBezTo>
                        <a:pt x="24" y="72"/>
                        <a:pt x="24" y="75"/>
                        <a:pt x="25" y="76"/>
                      </a:cubicBezTo>
                      <a:cubicBezTo>
                        <a:pt x="27" y="77"/>
                        <a:pt x="24" y="79"/>
                        <a:pt x="27" y="79"/>
                      </a:cubicBezTo>
                      <a:cubicBezTo>
                        <a:pt x="28" y="79"/>
                        <a:pt x="30" y="81"/>
                        <a:pt x="31" y="82"/>
                      </a:cubicBezTo>
                      <a:cubicBezTo>
                        <a:pt x="34" y="82"/>
                        <a:pt x="31" y="85"/>
                        <a:pt x="31" y="87"/>
                      </a:cubicBezTo>
                      <a:cubicBezTo>
                        <a:pt x="34" y="85"/>
                        <a:pt x="38" y="82"/>
                        <a:pt x="42" y="85"/>
                      </a:cubicBezTo>
                      <a:cubicBezTo>
                        <a:pt x="44" y="87"/>
                        <a:pt x="45" y="90"/>
                        <a:pt x="48" y="90"/>
                      </a:cubicBezTo>
                      <a:cubicBezTo>
                        <a:pt x="50" y="90"/>
                        <a:pt x="49" y="88"/>
                        <a:pt x="49" y="87"/>
                      </a:cubicBezTo>
                      <a:cubicBezTo>
                        <a:pt x="49" y="84"/>
                        <a:pt x="49" y="81"/>
                        <a:pt x="49" y="78"/>
                      </a:cubicBezTo>
                      <a:cubicBezTo>
                        <a:pt x="49" y="76"/>
                        <a:pt x="48" y="68"/>
                        <a:pt x="50" y="68"/>
                      </a:cubicBezTo>
                      <a:cubicBezTo>
                        <a:pt x="52" y="67"/>
                        <a:pt x="55" y="66"/>
                        <a:pt x="57" y="65"/>
                      </a:cubicBezTo>
                      <a:cubicBezTo>
                        <a:pt x="59" y="65"/>
                        <a:pt x="61" y="64"/>
                        <a:pt x="62" y="64"/>
                      </a:cubicBezTo>
                      <a:cubicBezTo>
                        <a:pt x="63" y="63"/>
                        <a:pt x="62" y="61"/>
                        <a:pt x="64" y="62"/>
                      </a:cubicBezTo>
                      <a:cubicBezTo>
                        <a:pt x="65" y="62"/>
                        <a:pt x="68" y="64"/>
                        <a:pt x="68" y="62"/>
                      </a:cubicBezTo>
                      <a:cubicBezTo>
                        <a:pt x="68" y="61"/>
                        <a:pt x="70" y="60"/>
                        <a:pt x="71" y="62"/>
                      </a:cubicBezTo>
                      <a:cubicBezTo>
                        <a:pt x="72" y="63"/>
                        <a:pt x="71" y="64"/>
                        <a:pt x="72" y="66"/>
                      </a:cubicBezTo>
                      <a:cubicBezTo>
                        <a:pt x="72" y="67"/>
                        <a:pt x="73" y="69"/>
                        <a:pt x="72" y="70"/>
                      </a:cubicBezTo>
                      <a:cubicBezTo>
                        <a:pt x="73" y="71"/>
                        <a:pt x="74" y="71"/>
                        <a:pt x="75" y="72"/>
                      </a:cubicBezTo>
                      <a:cubicBezTo>
                        <a:pt x="78" y="75"/>
                        <a:pt x="80" y="77"/>
                        <a:pt x="84" y="76"/>
                      </a:cubicBezTo>
                      <a:cubicBezTo>
                        <a:pt x="86" y="76"/>
                        <a:pt x="88" y="77"/>
                        <a:pt x="90" y="77"/>
                      </a:cubicBezTo>
                      <a:cubicBezTo>
                        <a:pt x="92" y="77"/>
                        <a:pt x="93" y="75"/>
                        <a:pt x="95" y="75"/>
                      </a:cubicBezTo>
                      <a:cubicBezTo>
                        <a:pt x="97" y="76"/>
                        <a:pt x="99" y="79"/>
                        <a:pt x="100" y="81"/>
                      </a:cubicBezTo>
                      <a:cubicBezTo>
                        <a:pt x="101" y="82"/>
                        <a:pt x="100" y="83"/>
                        <a:pt x="100" y="85"/>
                      </a:cubicBezTo>
                      <a:cubicBezTo>
                        <a:pt x="100" y="87"/>
                        <a:pt x="103" y="88"/>
                        <a:pt x="103" y="90"/>
                      </a:cubicBezTo>
                      <a:cubicBezTo>
                        <a:pt x="103" y="91"/>
                        <a:pt x="106" y="91"/>
                        <a:pt x="107" y="91"/>
                      </a:cubicBezTo>
                      <a:cubicBezTo>
                        <a:pt x="109" y="91"/>
                        <a:pt x="109" y="91"/>
                        <a:pt x="110" y="93"/>
                      </a:cubicBezTo>
                      <a:cubicBezTo>
                        <a:pt x="112" y="97"/>
                        <a:pt x="114" y="92"/>
                        <a:pt x="116" y="90"/>
                      </a:cubicBezTo>
                      <a:cubicBezTo>
                        <a:pt x="117" y="87"/>
                        <a:pt x="121" y="87"/>
                        <a:pt x="123" y="85"/>
                      </a:cubicBezTo>
                      <a:cubicBezTo>
                        <a:pt x="125" y="85"/>
                        <a:pt x="125" y="85"/>
                        <a:pt x="126" y="84"/>
                      </a:cubicBezTo>
                      <a:cubicBezTo>
                        <a:pt x="127" y="81"/>
                        <a:pt x="128" y="82"/>
                        <a:pt x="130" y="82"/>
                      </a:cubicBezTo>
                      <a:cubicBezTo>
                        <a:pt x="132" y="82"/>
                        <a:pt x="136" y="85"/>
                        <a:pt x="137" y="83"/>
                      </a:cubicBezTo>
                      <a:cubicBezTo>
                        <a:pt x="137" y="81"/>
                        <a:pt x="137" y="80"/>
                        <a:pt x="139" y="79"/>
                      </a:cubicBezTo>
                      <a:cubicBezTo>
                        <a:pt x="141" y="78"/>
                        <a:pt x="143" y="80"/>
                        <a:pt x="145" y="80"/>
                      </a:cubicBezTo>
                      <a:cubicBezTo>
                        <a:pt x="147" y="81"/>
                        <a:pt x="151" y="81"/>
                        <a:pt x="153" y="81"/>
                      </a:cubicBezTo>
                      <a:cubicBezTo>
                        <a:pt x="159" y="81"/>
                        <a:pt x="164" y="83"/>
                        <a:pt x="170" y="84"/>
                      </a:cubicBezTo>
                      <a:cubicBezTo>
                        <a:pt x="169" y="82"/>
                        <a:pt x="171" y="81"/>
                        <a:pt x="173" y="79"/>
                      </a:cubicBezTo>
                      <a:cubicBezTo>
                        <a:pt x="174" y="78"/>
                        <a:pt x="173" y="78"/>
                        <a:pt x="172" y="76"/>
                      </a:cubicBezTo>
                      <a:cubicBezTo>
                        <a:pt x="171" y="75"/>
                        <a:pt x="171" y="73"/>
                        <a:pt x="171" y="71"/>
                      </a:cubicBezTo>
                      <a:cubicBezTo>
                        <a:pt x="170" y="71"/>
                        <a:pt x="170" y="67"/>
                        <a:pt x="169" y="68"/>
                      </a:cubicBezTo>
                      <a:cubicBezTo>
                        <a:pt x="170" y="67"/>
                        <a:pt x="173" y="67"/>
                        <a:pt x="175" y="66"/>
                      </a:cubicBezTo>
                      <a:cubicBezTo>
                        <a:pt x="178" y="66"/>
                        <a:pt x="180" y="68"/>
                        <a:pt x="182" y="66"/>
                      </a:cubicBezTo>
                      <a:cubicBezTo>
                        <a:pt x="183" y="66"/>
                        <a:pt x="181" y="65"/>
                        <a:pt x="181" y="64"/>
                      </a:cubicBezTo>
                      <a:cubicBezTo>
                        <a:pt x="180" y="63"/>
                        <a:pt x="181" y="61"/>
                        <a:pt x="182" y="60"/>
                      </a:cubicBezTo>
                      <a:cubicBezTo>
                        <a:pt x="183" y="59"/>
                        <a:pt x="184" y="53"/>
                        <a:pt x="185" y="54"/>
                      </a:cubicBezTo>
                      <a:cubicBezTo>
                        <a:pt x="187" y="55"/>
                        <a:pt x="188" y="56"/>
                        <a:pt x="190" y="56"/>
                      </a:cubicBezTo>
                      <a:cubicBezTo>
                        <a:pt x="191" y="55"/>
                        <a:pt x="192" y="57"/>
                        <a:pt x="193" y="56"/>
                      </a:cubicBezTo>
                      <a:cubicBezTo>
                        <a:pt x="194" y="56"/>
                        <a:pt x="196" y="55"/>
                        <a:pt x="197" y="54"/>
                      </a:cubicBezTo>
                      <a:cubicBezTo>
                        <a:pt x="198" y="53"/>
                        <a:pt x="196" y="51"/>
                        <a:pt x="196" y="49"/>
                      </a:cubicBezTo>
                      <a:cubicBezTo>
                        <a:pt x="197" y="46"/>
                        <a:pt x="200" y="47"/>
                        <a:pt x="202" y="44"/>
                      </a:cubicBezTo>
                      <a:cubicBezTo>
                        <a:pt x="202" y="43"/>
                        <a:pt x="202" y="43"/>
                        <a:pt x="203" y="42"/>
                      </a:cubicBezTo>
                      <a:cubicBezTo>
                        <a:pt x="203" y="41"/>
                        <a:pt x="202" y="40"/>
                        <a:pt x="201" y="39"/>
                      </a:cubicBezTo>
                      <a:cubicBezTo>
                        <a:pt x="201" y="38"/>
                        <a:pt x="202" y="39"/>
                        <a:pt x="201" y="39"/>
                      </a:cubicBezTo>
                      <a:close/>
                      <a:moveTo>
                        <a:pt x="148" y="58"/>
                      </a:moveTo>
                      <a:cubicBezTo>
                        <a:pt x="146" y="58"/>
                        <a:pt x="143" y="61"/>
                        <a:pt x="142" y="62"/>
                      </a:cubicBezTo>
                      <a:cubicBezTo>
                        <a:pt x="141" y="62"/>
                        <a:pt x="140" y="64"/>
                        <a:pt x="140" y="65"/>
                      </a:cubicBezTo>
                      <a:cubicBezTo>
                        <a:pt x="140" y="66"/>
                        <a:pt x="141" y="67"/>
                        <a:pt x="141" y="67"/>
                      </a:cubicBezTo>
                      <a:cubicBezTo>
                        <a:pt x="140" y="68"/>
                        <a:pt x="138" y="64"/>
                        <a:pt x="138" y="63"/>
                      </a:cubicBezTo>
                      <a:cubicBezTo>
                        <a:pt x="138" y="61"/>
                        <a:pt x="139" y="60"/>
                        <a:pt x="141" y="59"/>
                      </a:cubicBezTo>
                      <a:cubicBezTo>
                        <a:pt x="143" y="58"/>
                        <a:pt x="145" y="57"/>
                        <a:pt x="147" y="57"/>
                      </a:cubicBezTo>
                      <a:cubicBezTo>
                        <a:pt x="147" y="57"/>
                        <a:pt x="152" y="58"/>
                        <a:pt x="152" y="58"/>
                      </a:cubicBezTo>
                      <a:cubicBezTo>
                        <a:pt x="151" y="59"/>
                        <a:pt x="148" y="58"/>
                        <a:pt x="148" y="58"/>
                      </a:cubicBezTo>
                      <a:cubicBezTo>
                        <a:pt x="146" y="58"/>
                        <a:pt x="149" y="58"/>
                        <a:pt x="148" y="58"/>
                      </a:cubicBezTo>
                      <a:close/>
                      <a:moveTo>
                        <a:pt x="165" y="59"/>
                      </a:moveTo>
                      <a:cubicBezTo>
                        <a:pt x="164" y="61"/>
                        <a:pt x="157" y="60"/>
                        <a:pt x="156" y="58"/>
                      </a:cubicBezTo>
                      <a:cubicBezTo>
                        <a:pt x="156" y="58"/>
                        <a:pt x="160" y="58"/>
                        <a:pt x="160" y="58"/>
                      </a:cubicBezTo>
                      <a:cubicBezTo>
                        <a:pt x="162" y="58"/>
                        <a:pt x="163" y="58"/>
                        <a:pt x="165" y="57"/>
                      </a:cubicBezTo>
                      <a:cubicBezTo>
                        <a:pt x="165" y="57"/>
                        <a:pt x="165" y="59"/>
                        <a:pt x="165" y="59"/>
                      </a:cubicBezTo>
                      <a:cubicBezTo>
                        <a:pt x="164" y="60"/>
                        <a:pt x="165" y="58"/>
                        <a:pt x="165" y="5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3" name="Freeform 701">
                  <a:extLst>
                    <a:ext uri="{FF2B5EF4-FFF2-40B4-BE49-F238E27FC236}">
                      <a16:creationId xmlns:a16="http://schemas.microsoft.com/office/drawing/2014/main" id="{8CAA2C3D-63A7-2B48-A58C-93A95B7FA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849862" y="7284206"/>
                  <a:ext cx="1308917" cy="1395268"/>
                </a:xfrm>
                <a:custGeom>
                  <a:avLst/>
                  <a:gdLst>
                    <a:gd name="T0" fmla="*/ 121 w 140"/>
                    <a:gd name="T1" fmla="*/ 66 h 149"/>
                    <a:gd name="T2" fmla="*/ 129 w 140"/>
                    <a:gd name="T3" fmla="*/ 54 h 149"/>
                    <a:gd name="T4" fmla="*/ 137 w 140"/>
                    <a:gd name="T5" fmla="*/ 46 h 149"/>
                    <a:gd name="T6" fmla="*/ 135 w 140"/>
                    <a:gd name="T7" fmla="*/ 41 h 149"/>
                    <a:gd name="T8" fmla="*/ 127 w 140"/>
                    <a:gd name="T9" fmla="*/ 37 h 149"/>
                    <a:gd name="T10" fmla="*/ 119 w 140"/>
                    <a:gd name="T11" fmla="*/ 43 h 149"/>
                    <a:gd name="T12" fmla="*/ 106 w 140"/>
                    <a:gd name="T13" fmla="*/ 51 h 149"/>
                    <a:gd name="T14" fmla="*/ 100 w 140"/>
                    <a:gd name="T15" fmla="*/ 45 h 149"/>
                    <a:gd name="T16" fmla="*/ 92 w 140"/>
                    <a:gd name="T17" fmla="*/ 52 h 149"/>
                    <a:gd name="T18" fmla="*/ 77 w 140"/>
                    <a:gd name="T19" fmla="*/ 47 h 149"/>
                    <a:gd name="T20" fmla="*/ 62 w 140"/>
                    <a:gd name="T21" fmla="*/ 41 h 149"/>
                    <a:gd name="T22" fmla="*/ 63 w 140"/>
                    <a:gd name="T23" fmla="*/ 32 h 149"/>
                    <a:gd name="T24" fmla="*/ 52 w 140"/>
                    <a:gd name="T25" fmla="*/ 22 h 149"/>
                    <a:gd name="T26" fmla="*/ 55 w 140"/>
                    <a:gd name="T27" fmla="*/ 12 h 149"/>
                    <a:gd name="T28" fmla="*/ 50 w 140"/>
                    <a:gd name="T29" fmla="*/ 2 h 149"/>
                    <a:gd name="T30" fmla="*/ 40 w 140"/>
                    <a:gd name="T31" fmla="*/ 8 h 149"/>
                    <a:gd name="T32" fmla="*/ 30 w 140"/>
                    <a:gd name="T33" fmla="*/ 12 h 149"/>
                    <a:gd name="T34" fmla="*/ 33 w 140"/>
                    <a:gd name="T35" fmla="*/ 22 h 149"/>
                    <a:gd name="T36" fmla="*/ 29 w 140"/>
                    <a:gd name="T37" fmla="*/ 33 h 149"/>
                    <a:gd name="T38" fmla="*/ 19 w 140"/>
                    <a:gd name="T39" fmla="*/ 44 h 149"/>
                    <a:gd name="T40" fmla="*/ 7 w 140"/>
                    <a:gd name="T41" fmla="*/ 50 h 149"/>
                    <a:gd name="T42" fmla="*/ 14 w 140"/>
                    <a:gd name="T43" fmla="*/ 64 h 149"/>
                    <a:gd name="T44" fmla="*/ 5 w 140"/>
                    <a:gd name="T45" fmla="*/ 64 h 149"/>
                    <a:gd name="T46" fmla="*/ 11 w 140"/>
                    <a:gd name="T47" fmla="*/ 72 h 149"/>
                    <a:gd name="T48" fmla="*/ 11 w 140"/>
                    <a:gd name="T49" fmla="*/ 82 h 149"/>
                    <a:gd name="T50" fmla="*/ 19 w 140"/>
                    <a:gd name="T51" fmla="*/ 78 h 149"/>
                    <a:gd name="T52" fmla="*/ 23 w 140"/>
                    <a:gd name="T53" fmla="*/ 75 h 149"/>
                    <a:gd name="T54" fmla="*/ 22 w 140"/>
                    <a:gd name="T55" fmla="*/ 78 h 149"/>
                    <a:gd name="T56" fmla="*/ 24 w 140"/>
                    <a:gd name="T57" fmla="*/ 82 h 149"/>
                    <a:gd name="T58" fmla="*/ 24 w 140"/>
                    <a:gd name="T59" fmla="*/ 95 h 149"/>
                    <a:gd name="T60" fmla="*/ 26 w 140"/>
                    <a:gd name="T61" fmla="*/ 107 h 149"/>
                    <a:gd name="T62" fmla="*/ 39 w 140"/>
                    <a:gd name="T63" fmla="*/ 134 h 149"/>
                    <a:gd name="T64" fmla="*/ 50 w 140"/>
                    <a:gd name="T65" fmla="*/ 143 h 149"/>
                    <a:gd name="T66" fmla="*/ 57 w 140"/>
                    <a:gd name="T67" fmla="*/ 132 h 149"/>
                    <a:gd name="T68" fmla="*/ 65 w 140"/>
                    <a:gd name="T69" fmla="*/ 107 h 149"/>
                    <a:gd name="T70" fmla="*/ 81 w 140"/>
                    <a:gd name="T71" fmla="*/ 93 h 149"/>
                    <a:gd name="T72" fmla="*/ 91 w 140"/>
                    <a:gd name="T73" fmla="*/ 84 h 149"/>
                    <a:gd name="T74" fmla="*/ 98 w 140"/>
                    <a:gd name="T75" fmla="*/ 74 h 149"/>
                    <a:gd name="T76" fmla="*/ 101 w 140"/>
                    <a:gd name="T77" fmla="*/ 78 h 149"/>
                    <a:gd name="T78" fmla="*/ 100 w 140"/>
                    <a:gd name="T79" fmla="*/ 58 h 149"/>
                    <a:gd name="T80" fmla="*/ 104 w 140"/>
                    <a:gd name="T81" fmla="*/ 57 h 149"/>
                    <a:gd name="T82" fmla="*/ 114 w 140"/>
                    <a:gd name="T83" fmla="*/ 60 h 149"/>
                    <a:gd name="T84" fmla="*/ 115 w 140"/>
                    <a:gd name="T85" fmla="*/ 68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40" h="149">
                      <a:moveTo>
                        <a:pt x="117" y="76"/>
                      </a:moveTo>
                      <a:cubicBezTo>
                        <a:pt x="121" y="77"/>
                        <a:pt x="119" y="73"/>
                        <a:pt x="120" y="71"/>
                      </a:cubicBezTo>
                      <a:cubicBezTo>
                        <a:pt x="120" y="69"/>
                        <a:pt x="121" y="67"/>
                        <a:pt x="121" y="66"/>
                      </a:cubicBezTo>
                      <a:cubicBezTo>
                        <a:pt x="122" y="65"/>
                        <a:pt x="124" y="67"/>
                        <a:pt x="125" y="65"/>
                      </a:cubicBezTo>
                      <a:cubicBezTo>
                        <a:pt x="126" y="63"/>
                        <a:pt x="126" y="61"/>
                        <a:pt x="126" y="59"/>
                      </a:cubicBezTo>
                      <a:cubicBezTo>
                        <a:pt x="127" y="57"/>
                        <a:pt x="129" y="56"/>
                        <a:pt x="129" y="54"/>
                      </a:cubicBezTo>
                      <a:cubicBezTo>
                        <a:pt x="129" y="52"/>
                        <a:pt x="132" y="50"/>
                        <a:pt x="133" y="49"/>
                      </a:cubicBezTo>
                      <a:cubicBezTo>
                        <a:pt x="136" y="46"/>
                        <a:pt x="135" y="49"/>
                        <a:pt x="137" y="50"/>
                      </a:cubicBezTo>
                      <a:cubicBezTo>
                        <a:pt x="137" y="50"/>
                        <a:pt x="137" y="46"/>
                        <a:pt x="137" y="46"/>
                      </a:cubicBezTo>
                      <a:cubicBezTo>
                        <a:pt x="137" y="45"/>
                        <a:pt x="140" y="45"/>
                        <a:pt x="138" y="43"/>
                      </a:cubicBezTo>
                      <a:cubicBezTo>
                        <a:pt x="137" y="43"/>
                        <a:pt x="135" y="43"/>
                        <a:pt x="134" y="43"/>
                      </a:cubicBezTo>
                      <a:cubicBezTo>
                        <a:pt x="134" y="42"/>
                        <a:pt x="135" y="41"/>
                        <a:pt x="135" y="41"/>
                      </a:cubicBezTo>
                      <a:cubicBezTo>
                        <a:pt x="136" y="40"/>
                        <a:pt x="135" y="39"/>
                        <a:pt x="134" y="38"/>
                      </a:cubicBezTo>
                      <a:cubicBezTo>
                        <a:pt x="133" y="37"/>
                        <a:pt x="133" y="37"/>
                        <a:pt x="132" y="38"/>
                      </a:cubicBezTo>
                      <a:cubicBezTo>
                        <a:pt x="130" y="39"/>
                        <a:pt x="129" y="38"/>
                        <a:pt x="127" y="37"/>
                      </a:cubicBezTo>
                      <a:cubicBezTo>
                        <a:pt x="126" y="37"/>
                        <a:pt x="124" y="39"/>
                        <a:pt x="124" y="40"/>
                      </a:cubicBezTo>
                      <a:cubicBezTo>
                        <a:pt x="123" y="41"/>
                        <a:pt x="122" y="40"/>
                        <a:pt x="121" y="41"/>
                      </a:cubicBezTo>
                      <a:cubicBezTo>
                        <a:pt x="120" y="41"/>
                        <a:pt x="119" y="42"/>
                        <a:pt x="119" y="43"/>
                      </a:cubicBezTo>
                      <a:cubicBezTo>
                        <a:pt x="117" y="45"/>
                        <a:pt x="116" y="46"/>
                        <a:pt x="114" y="45"/>
                      </a:cubicBezTo>
                      <a:cubicBezTo>
                        <a:pt x="113" y="46"/>
                        <a:pt x="114" y="48"/>
                        <a:pt x="115" y="49"/>
                      </a:cubicBezTo>
                      <a:cubicBezTo>
                        <a:pt x="117" y="53"/>
                        <a:pt x="108" y="50"/>
                        <a:pt x="106" y="51"/>
                      </a:cubicBezTo>
                      <a:cubicBezTo>
                        <a:pt x="105" y="52"/>
                        <a:pt x="102" y="51"/>
                        <a:pt x="101" y="50"/>
                      </a:cubicBezTo>
                      <a:cubicBezTo>
                        <a:pt x="100" y="49"/>
                        <a:pt x="101" y="47"/>
                        <a:pt x="101" y="47"/>
                      </a:cubicBezTo>
                      <a:cubicBezTo>
                        <a:pt x="101" y="47"/>
                        <a:pt x="101" y="44"/>
                        <a:pt x="100" y="45"/>
                      </a:cubicBezTo>
                      <a:cubicBezTo>
                        <a:pt x="98" y="45"/>
                        <a:pt x="96" y="45"/>
                        <a:pt x="96" y="48"/>
                      </a:cubicBezTo>
                      <a:cubicBezTo>
                        <a:pt x="97" y="49"/>
                        <a:pt x="98" y="52"/>
                        <a:pt x="97" y="52"/>
                      </a:cubicBezTo>
                      <a:cubicBezTo>
                        <a:pt x="95" y="52"/>
                        <a:pt x="94" y="54"/>
                        <a:pt x="92" y="52"/>
                      </a:cubicBezTo>
                      <a:cubicBezTo>
                        <a:pt x="91" y="50"/>
                        <a:pt x="90" y="53"/>
                        <a:pt x="89" y="52"/>
                      </a:cubicBezTo>
                      <a:cubicBezTo>
                        <a:pt x="86" y="51"/>
                        <a:pt x="85" y="51"/>
                        <a:pt x="82" y="50"/>
                      </a:cubicBezTo>
                      <a:cubicBezTo>
                        <a:pt x="80" y="49"/>
                        <a:pt x="79" y="47"/>
                        <a:pt x="77" y="47"/>
                      </a:cubicBezTo>
                      <a:cubicBezTo>
                        <a:pt x="74" y="48"/>
                        <a:pt x="74" y="47"/>
                        <a:pt x="72" y="46"/>
                      </a:cubicBezTo>
                      <a:cubicBezTo>
                        <a:pt x="70" y="45"/>
                        <a:pt x="68" y="46"/>
                        <a:pt x="67" y="45"/>
                      </a:cubicBezTo>
                      <a:cubicBezTo>
                        <a:pt x="65" y="43"/>
                        <a:pt x="63" y="42"/>
                        <a:pt x="62" y="41"/>
                      </a:cubicBezTo>
                      <a:cubicBezTo>
                        <a:pt x="60" y="40"/>
                        <a:pt x="59" y="40"/>
                        <a:pt x="60" y="38"/>
                      </a:cubicBezTo>
                      <a:cubicBezTo>
                        <a:pt x="61" y="37"/>
                        <a:pt x="60" y="35"/>
                        <a:pt x="62" y="34"/>
                      </a:cubicBezTo>
                      <a:cubicBezTo>
                        <a:pt x="64" y="33"/>
                        <a:pt x="65" y="34"/>
                        <a:pt x="63" y="32"/>
                      </a:cubicBezTo>
                      <a:cubicBezTo>
                        <a:pt x="61" y="31"/>
                        <a:pt x="59" y="29"/>
                        <a:pt x="57" y="28"/>
                      </a:cubicBezTo>
                      <a:cubicBezTo>
                        <a:pt x="56" y="28"/>
                        <a:pt x="55" y="26"/>
                        <a:pt x="53" y="26"/>
                      </a:cubicBezTo>
                      <a:cubicBezTo>
                        <a:pt x="53" y="26"/>
                        <a:pt x="53" y="23"/>
                        <a:pt x="52" y="22"/>
                      </a:cubicBezTo>
                      <a:cubicBezTo>
                        <a:pt x="47" y="17"/>
                        <a:pt x="57" y="23"/>
                        <a:pt x="57" y="19"/>
                      </a:cubicBezTo>
                      <a:cubicBezTo>
                        <a:pt x="57" y="17"/>
                        <a:pt x="56" y="17"/>
                        <a:pt x="54" y="15"/>
                      </a:cubicBezTo>
                      <a:cubicBezTo>
                        <a:pt x="53" y="14"/>
                        <a:pt x="53" y="13"/>
                        <a:pt x="55" y="12"/>
                      </a:cubicBezTo>
                      <a:cubicBezTo>
                        <a:pt x="57" y="12"/>
                        <a:pt x="56" y="9"/>
                        <a:pt x="58" y="8"/>
                      </a:cubicBezTo>
                      <a:cubicBezTo>
                        <a:pt x="59" y="7"/>
                        <a:pt x="61" y="6"/>
                        <a:pt x="60" y="4"/>
                      </a:cubicBezTo>
                      <a:cubicBezTo>
                        <a:pt x="58" y="1"/>
                        <a:pt x="53" y="0"/>
                        <a:pt x="50" y="2"/>
                      </a:cubicBezTo>
                      <a:cubicBezTo>
                        <a:pt x="49" y="3"/>
                        <a:pt x="49" y="3"/>
                        <a:pt x="47" y="4"/>
                      </a:cubicBezTo>
                      <a:cubicBezTo>
                        <a:pt x="46" y="4"/>
                        <a:pt x="46" y="6"/>
                        <a:pt x="45" y="7"/>
                      </a:cubicBezTo>
                      <a:cubicBezTo>
                        <a:pt x="43" y="8"/>
                        <a:pt x="41" y="7"/>
                        <a:pt x="40" y="8"/>
                      </a:cubicBezTo>
                      <a:cubicBezTo>
                        <a:pt x="39" y="9"/>
                        <a:pt x="37" y="9"/>
                        <a:pt x="35" y="8"/>
                      </a:cubicBezTo>
                      <a:cubicBezTo>
                        <a:pt x="33" y="8"/>
                        <a:pt x="32" y="7"/>
                        <a:pt x="30" y="8"/>
                      </a:cubicBezTo>
                      <a:cubicBezTo>
                        <a:pt x="28" y="8"/>
                        <a:pt x="29" y="11"/>
                        <a:pt x="30" y="12"/>
                      </a:cubicBezTo>
                      <a:cubicBezTo>
                        <a:pt x="30" y="14"/>
                        <a:pt x="30" y="16"/>
                        <a:pt x="30" y="17"/>
                      </a:cubicBezTo>
                      <a:cubicBezTo>
                        <a:pt x="31" y="19"/>
                        <a:pt x="33" y="19"/>
                        <a:pt x="35" y="20"/>
                      </a:cubicBezTo>
                      <a:cubicBezTo>
                        <a:pt x="36" y="22"/>
                        <a:pt x="34" y="22"/>
                        <a:pt x="33" y="22"/>
                      </a:cubicBezTo>
                      <a:cubicBezTo>
                        <a:pt x="32" y="24"/>
                        <a:pt x="33" y="26"/>
                        <a:pt x="33" y="28"/>
                      </a:cubicBezTo>
                      <a:cubicBezTo>
                        <a:pt x="33" y="29"/>
                        <a:pt x="31" y="29"/>
                        <a:pt x="31" y="29"/>
                      </a:cubicBezTo>
                      <a:cubicBezTo>
                        <a:pt x="29" y="30"/>
                        <a:pt x="31" y="33"/>
                        <a:pt x="29" y="33"/>
                      </a:cubicBezTo>
                      <a:cubicBezTo>
                        <a:pt x="27" y="34"/>
                        <a:pt x="26" y="35"/>
                        <a:pt x="26" y="36"/>
                      </a:cubicBezTo>
                      <a:cubicBezTo>
                        <a:pt x="25" y="38"/>
                        <a:pt x="24" y="38"/>
                        <a:pt x="22" y="39"/>
                      </a:cubicBezTo>
                      <a:cubicBezTo>
                        <a:pt x="20" y="40"/>
                        <a:pt x="20" y="43"/>
                        <a:pt x="19" y="44"/>
                      </a:cubicBezTo>
                      <a:cubicBezTo>
                        <a:pt x="18" y="46"/>
                        <a:pt x="16" y="45"/>
                        <a:pt x="15" y="47"/>
                      </a:cubicBezTo>
                      <a:cubicBezTo>
                        <a:pt x="13" y="48"/>
                        <a:pt x="12" y="44"/>
                        <a:pt x="11" y="46"/>
                      </a:cubicBezTo>
                      <a:cubicBezTo>
                        <a:pt x="10" y="47"/>
                        <a:pt x="6" y="49"/>
                        <a:pt x="7" y="50"/>
                      </a:cubicBezTo>
                      <a:cubicBezTo>
                        <a:pt x="7" y="52"/>
                        <a:pt x="10" y="52"/>
                        <a:pt x="10" y="54"/>
                      </a:cubicBezTo>
                      <a:cubicBezTo>
                        <a:pt x="9" y="57"/>
                        <a:pt x="11" y="57"/>
                        <a:pt x="13" y="58"/>
                      </a:cubicBezTo>
                      <a:cubicBezTo>
                        <a:pt x="13" y="60"/>
                        <a:pt x="14" y="62"/>
                        <a:pt x="14" y="64"/>
                      </a:cubicBezTo>
                      <a:cubicBezTo>
                        <a:pt x="14" y="64"/>
                        <a:pt x="11" y="64"/>
                        <a:pt x="10" y="64"/>
                      </a:cubicBezTo>
                      <a:cubicBezTo>
                        <a:pt x="9" y="64"/>
                        <a:pt x="8" y="65"/>
                        <a:pt x="7" y="65"/>
                      </a:cubicBezTo>
                      <a:cubicBezTo>
                        <a:pt x="7" y="65"/>
                        <a:pt x="6" y="64"/>
                        <a:pt x="5" y="64"/>
                      </a:cubicBezTo>
                      <a:cubicBezTo>
                        <a:pt x="4" y="64"/>
                        <a:pt x="0" y="66"/>
                        <a:pt x="0" y="67"/>
                      </a:cubicBezTo>
                      <a:cubicBezTo>
                        <a:pt x="2" y="69"/>
                        <a:pt x="3" y="70"/>
                        <a:pt x="5" y="72"/>
                      </a:cubicBezTo>
                      <a:cubicBezTo>
                        <a:pt x="5" y="72"/>
                        <a:pt x="11" y="72"/>
                        <a:pt x="11" y="72"/>
                      </a:cubicBezTo>
                      <a:cubicBezTo>
                        <a:pt x="11" y="73"/>
                        <a:pt x="9" y="74"/>
                        <a:pt x="8" y="74"/>
                      </a:cubicBezTo>
                      <a:cubicBezTo>
                        <a:pt x="7" y="75"/>
                        <a:pt x="4" y="73"/>
                        <a:pt x="4" y="75"/>
                      </a:cubicBezTo>
                      <a:cubicBezTo>
                        <a:pt x="4" y="77"/>
                        <a:pt x="9" y="80"/>
                        <a:pt x="11" y="82"/>
                      </a:cubicBezTo>
                      <a:cubicBezTo>
                        <a:pt x="12" y="83"/>
                        <a:pt x="13" y="83"/>
                        <a:pt x="15" y="83"/>
                      </a:cubicBezTo>
                      <a:cubicBezTo>
                        <a:pt x="17" y="82"/>
                        <a:pt x="20" y="81"/>
                        <a:pt x="21" y="79"/>
                      </a:cubicBezTo>
                      <a:cubicBezTo>
                        <a:pt x="21" y="79"/>
                        <a:pt x="20" y="78"/>
                        <a:pt x="19" y="78"/>
                      </a:cubicBezTo>
                      <a:cubicBezTo>
                        <a:pt x="19" y="77"/>
                        <a:pt x="20" y="77"/>
                        <a:pt x="20" y="77"/>
                      </a:cubicBezTo>
                      <a:cubicBezTo>
                        <a:pt x="21" y="76"/>
                        <a:pt x="20" y="75"/>
                        <a:pt x="21" y="75"/>
                      </a:cubicBezTo>
                      <a:cubicBezTo>
                        <a:pt x="21" y="75"/>
                        <a:pt x="23" y="75"/>
                        <a:pt x="23" y="75"/>
                      </a:cubicBezTo>
                      <a:cubicBezTo>
                        <a:pt x="23" y="76"/>
                        <a:pt x="21" y="76"/>
                        <a:pt x="22" y="77"/>
                      </a:cubicBezTo>
                      <a:cubicBezTo>
                        <a:pt x="22" y="77"/>
                        <a:pt x="23" y="77"/>
                        <a:pt x="23" y="77"/>
                      </a:cubicBezTo>
                      <a:cubicBezTo>
                        <a:pt x="23" y="78"/>
                        <a:pt x="22" y="78"/>
                        <a:pt x="22" y="78"/>
                      </a:cubicBezTo>
                      <a:cubicBezTo>
                        <a:pt x="21" y="78"/>
                        <a:pt x="23" y="78"/>
                        <a:pt x="23" y="78"/>
                      </a:cubicBezTo>
                      <a:cubicBezTo>
                        <a:pt x="23" y="79"/>
                        <a:pt x="22" y="79"/>
                        <a:pt x="22" y="80"/>
                      </a:cubicBezTo>
                      <a:cubicBezTo>
                        <a:pt x="21" y="80"/>
                        <a:pt x="23" y="81"/>
                        <a:pt x="24" y="82"/>
                      </a:cubicBezTo>
                      <a:cubicBezTo>
                        <a:pt x="25" y="83"/>
                        <a:pt x="23" y="85"/>
                        <a:pt x="22" y="87"/>
                      </a:cubicBezTo>
                      <a:cubicBezTo>
                        <a:pt x="22" y="88"/>
                        <a:pt x="23" y="89"/>
                        <a:pt x="24" y="90"/>
                      </a:cubicBezTo>
                      <a:cubicBezTo>
                        <a:pt x="24" y="92"/>
                        <a:pt x="24" y="93"/>
                        <a:pt x="24" y="95"/>
                      </a:cubicBezTo>
                      <a:cubicBezTo>
                        <a:pt x="24" y="97"/>
                        <a:pt x="23" y="100"/>
                        <a:pt x="23" y="101"/>
                      </a:cubicBezTo>
                      <a:cubicBezTo>
                        <a:pt x="23" y="101"/>
                        <a:pt x="24" y="99"/>
                        <a:pt x="24" y="99"/>
                      </a:cubicBezTo>
                      <a:cubicBezTo>
                        <a:pt x="25" y="100"/>
                        <a:pt x="26" y="106"/>
                        <a:pt x="26" y="107"/>
                      </a:cubicBezTo>
                      <a:cubicBezTo>
                        <a:pt x="27" y="109"/>
                        <a:pt x="29" y="112"/>
                        <a:pt x="30" y="115"/>
                      </a:cubicBezTo>
                      <a:cubicBezTo>
                        <a:pt x="31" y="118"/>
                        <a:pt x="31" y="121"/>
                        <a:pt x="32" y="124"/>
                      </a:cubicBezTo>
                      <a:cubicBezTo>
                        <a:pt x="34" y="128"/>
                        <a:pt x="37" y="131"/>
                        <a:pt x="39" y="134"/>
                      </a:cubicBezTo>
                      <a:cubicBezTo>
                        <a:pt x="40" y="137"/>
                        <a:pt x="40" y="140"/>
                        <a:pt x="41" y="143"/>
                      </a:cubicBezTo>
                      <a:cubicBezTo>
                        <a:pt x="43" y="146"/>
                        <a:pt x="45" y="149"/>
                        <a:pt x="48" y="146"/>
                      </a:cubicBezTo>
                      <a:cubicBezTo>
                        <a:pt x="50" y="145"/>
                        <a:pt x="50" y="144"/>
                        <a:pt x="50" y="143"/>
                      </a:cubicBezTo>
                      <a:cubicBezTo>
                        <a:pt x="50" y="141"/>
                        <a:pt x="52" y="140"/>
                        <a:pt x="53" y="139"/>
                      </a:cubicBezTo>
                      <a:cubicBezTo>
                        <a:pt x="54" y="138"/>
                        <a:pt x="56" y="138"/>
                        <a:pt x="57" y="137"/>
                      </a:cubicBezTo>
                      <a:cubicBezTo>
                        <a:pt x="58" y="136"/>
                        <a:pt x="57" y="133"/>
                        <a:pt x="57" y="132"/>
                      </a:cubicBezTo>
                      <a:cubicBezTo>
                        <a:pt x="56" y="128"/>
                        <a:pt x="61" y="125"/>
                        <a:pt x="60" y="122"/>
                      </a:cubicBezTo>
                      <a:cubicBezTo>
                        <a:pt x="59" y="119"/>
                        <a:pt x="58" y="116"/>
                        <a:pt x="58" y="113"/>
                      </a:cubicBezTo>
                      <a:cubicBezTo>
                        <a:pt x="58" y="109"/>
                        <a:pt x="62" y="108"/>
                        <a:pt x="65" y="107"/>
                      </a:cubicBezTo>
                      <a:cubicBezTo>
                        <a:pt x="66" y="106"/>
                        <a:pt x="69" y="106"/>
                        <a:pt x="69" y="105"/>
                      </a:cubicBezTo>
                      <a:cubicBezTo>
                        <a:pt x="70" y="103"/>
                        <a:pt x="71" y="102"/>
                        <a:pt x="72" y="101"/>
                      </a:cubicBezTo>
                      <a:cubicBezTo>
                        <a:pt x="75" y="98"/>
                        <a:pt x="78" y="95"/>
                        <a:pt x="81" y="93"/>
                      </a:cubicBezTo>
                      <a:cubicBezTo>
                        <a:pt x="82" y="92"/>
                        <a:pt x="83" y="90"/>
                        <a:pt x="84" y="89"/>
                      </a:cubicBezTo>
                      <a:cubicBezTo>
                        <a:pt x="85" y="88"/>
                        <a:pt x="87" y="88"/>
                        <a:pt x="88" y="87"/>
                      </a:cubicBezTo>
                      <a:cubicBezTo>
                        <a:pt x="89" y="86"/>
                        <a:pt x="90" y="85"/>
                        <a:pt x="91" y="84"/>
                      </a:cubicBezTo>
                      <a:cubicBezTo>
                        <a:pt x="92" y="83"/>
                        <a:pt x="90" y="82"/>
                        <a:pt x="90" y="81"/>
                      </a:cubicBezTo>
                      <a:cubicBezTo>
                        <a:pt x="91" y="79"/>
                        <a:pt x="94" y="79"/>
                        <a:pt x="95" y="78"/>
                      </a:cubicBezTo>
                      <a:cubicBezTo>
                        <a:pt x="96" y="78"/>
                        <a:pt x="98" y="75"/>
                        <a:pt x="98" y="74"/>
                      </a:cubicBezTo>
                      <a:cubicBezTo>
                        <a:pt x="98" y="76"/>
                        <a:pt x="96" y="76"/>
                        <a:pt x="97" y="78"/>
                      </a:cubicBezTo>
                      <a:cubicBezTo>
                        <a:pt x="99" y="79"/>
                        <a:pt x="100" y="76"/>
                        <a:pt x="100" y="76"/>
                      </a:cubicBezTo>
                      <a:cubicBezTo>
                        <a:pt x="101" y="77"/>
                        <a:pt x="100" y="78"/>
                        <a:pt x="101" y="78"/>
                      </a:cubicBezTo>
                      <a:cubicBezTo>
                        <a:pt x="102" y="75"/>
                        <a:pt x="101" y="72"/>
                        <a:pt x="99" y="69"/>
                      </a:cubicBezTo>
                      <a:cubicBezTo>
                        <a:pt x="98" y="67"/>
                        <a:pt x="96" y="65"/>
                        <a:pt x="97" y="62"/>
                      </a:cubicBezTo>
                      <a:cubicBezTo>
                        <a:pt x="98" y="59"/>
                        <a:pt x="103" y="61"/>
                        <a:pt x="100" y="58"/>
                      </a:cubicBezTo>
                      <a:cubicBezTo>
                        <a:pt x="99" y="57"/>
                        <a:pt x="97" y="56"/>
                        <a:pt x="98" y="54"/>
                      </a:cubicBezTo>
                      <a:cubicBezTo>
                        <a:pt x="99" y="53"/>
                        <a:pt x="100" y="54"/>
                        <a:pt x="102" y="55"/>
                      </a:cubicBezTo>
                      <a:cubicBezTo>
                        <a:pt x="103" y="56"/>
                        <a:pt x="104" y="55"/>
                        <a:pt x="104" y="57"/>
                      </a:cubicBezTo>
                      <a:cubicBezTo>
                        <a:pt x="104" y="58"/>
                        <a:pt x="104" y="59"/>
                        <a:pt x="106" y="60"/>
                      </a:cubicBezTo>
                      <a:cubicBezTo>
                        <a:pt x="107" y="60"/>
                        <a:pt x="109" y="60"/>
                        <a:pt x="110" y="60"/>
                      </a:cubicBezTo>
                      <a:cubicBezTo>
                        <a:pt x="111" y="60"/>
                        <a:pt x="113" y="61"/>
                        <a:pt x="114" y="60"/>
                      </a:cubicBezTo>
                      <a:cubicBezTo>
                        <a:pt x="119" y="59"/>
                        <a:pt x="115" y="65"/>
                        <a:pt x="113" y="66"/>
                      </a:cubicBezTo>
                      <a:cubicBezTo>
                        <a:pt x="110" y="66"/>
                        <a:pt x="112" y="70"/>
                        <a:pt x="112" y="71"/>
                      </a:cubicBezTo>
                      <a:cubicBezTo>
                        <a:pt x="113" y="71"/>
                        <a:pt x="115" y="67"/>
                        <a:pt x="115" y="68"/>
                      </a:cubicBezTo>
                      <a:cubicBezTo>
                        <a:pt x="115" y="71"/>
                        <a:pt x="117" y="74"/>
                        <a:pt x="117" y="7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4" name="Freeform 702">
                  <a:extLst>
                    <a:ext uri="{FF2B5EF4-FFF2-40B4-BE49-F238E27FC236}">
                      <a16:creationId xmlns:a16="http://schemas.microsoft.com/office/drawing/2014/main" id="{90DE4100-6F92-734A-8F1E-73F96B1B18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26295" y="7669658"/>
                  <a:ext cx="382164" cy="917438"/>
                </a:xfrm>
                <a:custGeom>
                  <a:avLst/>
                  <a:gdLst>
                    <a:gd name="T0" fmla="*/ 37 w 41"/>
                    <a:gd name="T1" fmla="*/ 37 h 98"/>
                    <a:gd name="T2" fmla="*/ 34 w 41"/>
                    <a:gd name="T3" fmla="*/ 35 h 98"/>
                    <a:gd name="T4" fmla="*/ 31 w 41"/>
                    <a:gd name="T5" fmla="*/ 29 h 98"/>
                    <a:gd name="T6" fmla="*/ 32 w 41"/>
                    <a:gd name="T7" fmla="*/ 25 h 98"/>
                    <a:gd name="T8" fmla="*/ 25 w 41"/>
                    <a:gd name="T9" fmla="*/ 22 h 98"/>
                    <a:gd name="T10" fmla="*/ 30 w 41"/>
                    <a:gd name="T11" fmla="*/ 10 h 98"/>
                    <a:gd name="T12" fmla="*/ 28 w 41"/>
                    <a:gd name="T13" fmla="*/ 6 h 98"/>
                    <a:gd name="T14" fmla="*/ 23 w 41"/>
                    <a:gd name="T15" fmla="*/ 2 h 98"/>
                    <a:gd name="T16" fmla="*/ 22 w 41"/>
                    <a:gd name="T17" fmla="*/ 9 h 98"/>
                    <a:gd name="T18" fmla="*/ 18 w 41"/>
                    <a:gd name="T19" fmla="*/ 9 h 98"/>
                    <a:gd name="T20" fmla="*/ 13 w 41"/>
                    <a:gd name="T21" fmla="*/ 15 h 98"/>
                    <a:gd name="T22" fmla="*/ 11 w 41"/>
                    <a:gd name="T23" fmla="*/ 21 h 98"/>
                    <a:gd name="T24" fmla="*/ 6 w 41"/>
                    <a:gd name="T25" fmla="*/ 25 h 98"/>
                    <a:gd name="T26" fmla="*/ 2 w 41"/>
                    <a:gd name="T27" fmla="*/ 35 h 98"/>
                    <a:gd name="T28" fmla="*/ 0 w 41"/>
                    <a:gd name="T29" fmla="*/ 40 h 98"/>
                    <a:gd name="T30" fmla="*/ 4 w 41"/>
                    <a:gd name="T31" fmla="*/ 44 h 98"/>
                    <a:gd name="T32" fmla="*/ 7 w 41"/>
                    <a:gd name="T33" fmla="*/ 52 h 98"/>
                    <a:gd name="T34" fmla="*/ 11 w 41"/>
                    <a:gd name="T35" fmla="*/ 58 h 98"/>
                    <a:gd name="T36" fmla="*/ 11 w 41"/>
                    <a:gd name="T37" fmla="*/ 64 h 98"/>
                    <a:gd name="T38" fmla="*/ 12 w 41"/>
                    <a:gd name="T39" fmla="*/ 66 h 98"/>
                    <a:gd name="T40" fmla="*/ 14 w 41"/>
                    <a:gd name="T41" fmla="*/ 66 h 98"/>
                    <a:gd name="T42" fmla="*/ 17 w 41"/>
                    <a:gd name="T43" fmla="*/ 65 h 98"/>
                    <a:gd name="T44" fmla="*/ 22 w 41"/>
                    <a:gd name="T45" fmla="*/ 64 h 98"/>
                    <a:gd name="T46" fmla="*/ 25 w 41"/>
                    <a:gd name="T47" fmla="*/ 72 h 98"/>
                    <a:gd name="T48" fmla="*/ 29 w 41"/>
                    <a:gd name="T49" fmla="*/ 80 h 98"/>
                    <a:gd name="T50" fmla="*/ 30 w 41"/>
                    <a:gd name="T51" fmla="*/ 85 h 98"/>
                    <a:gd name="T52" fmla="*/ 29 w 41"/>
                    <a:gd name="T53" fmla="*/ 88 h 98"/>
                    <a:gd name="T54" fmla="*/ 29 w 41"/>
                    <a:gd name="T55" fmla="*/ 98 h 98"/>
                    <a:gd name="T56" fmla="*/ 34 w 41"/>
                    <a:gd name="T57" fmla="*/ 85 h 98"/>
                    <a:gd name="T58" fmla="*/ 28 w 41"/>
                    <a:gd name="T59" fmla="*/ 71 h 98"/>
                    <a:gd name="T60" fmla="*/ 30 w 41"/>
                    <a:gd name="T61" fmla="*/ 65 h 98"/>
                    <a:gd name="T62" fmla="*/ 26 w 41"/>
                    <a:gd name="T63" fmla="*/ 49 h 98"/>
                    <a:gd name="T64" fmla="*/ 34 w 41"/>
                    <a:gd name="T65" fmla="*/ 44 h 98"/>
                    <a:gd name="T66" fmla="*/ 41 w 41"/>
                    <a:gd name="T67" fmla="*/ 38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41" h="98">
                      <a:moveTo>
                        <a:pt x="39" y="38"/>
                      </a:moveTo>
                      <a:cubicBezTo>
                        <a:pt x="38" y="38"/>
                        <a:pt x="37" y="39"/>
                        <a:pt x="37" y="37"/>
                      </a:cubicBezTo>
                      <a:cubicBezTo>
                        <a:pt x="37" y="37"/>
                        <a:pt x="37" y="36"/>
                        <a:pt x="37" y="36"/>
                      </a:cubicBezTo>
                      <a:cubicBezTo>
                        <a:pt x="37" y="35"/>
                        <a:pt x="34" y="35"/>
                        <a:pt x="34" y="35"/>
                      </a:cubicBezTo>
                      <a:cubicBezTo>
                        <a:pt x="33" y="34"/>
                        <a:pt x="34" y="32"/>
                        <a:pt x="34" y="31"/>
                      </a:cubicBezTo>
                      <a:cubicBezTo>
                        <a:pt x="35" y="29"/>
                        <a:pt x="32" y="30"/>
                        <a:pt x="31" y="29"/>
                      </a:cubicBezTo>
                      <a:cubicBezTo>
                        <a:pt x="31" y="28"/>
                        <a:pt x="30" y="28"/>
                        <a:pt x="30" y="27"/>
                      </a:cubicBezTo>
                      <a:cubicBezTo>
                        <a:pt x="30" y="26"/>
                        <a:pt x="32" y="25"/>
                        <a:pt x="32" y="25"/>
                      </a:cubicBezTo>
                      <a:cubicBezTo>
                        <a:pt x="31" y="23"/>
                        <a:pt x="25" y="26"/>
                        <a:pt x="24" y="25"/>
                      </a:cubicBezTo>
                      <a:cubicBezTo>
                        <a:pt x="24" y="25"/>
                        <a:pt x="25" y="23"/>
                        <a:pt x="25" y="22"/>
                      </a:cubicBezTo>
                      <a:cubicBezTo>
                        <a:pt x="24" y="21"/>
                        <a:pt x="27" y="19"/>
                        <a:pt x="27" y="18"/>
                      </a:cubicBezTo>
                      <a:cubicBezTo>
                        <a:pt x="29" y="15"/>
                        <a:pt x="31" y="13"/>
                        <a:pt x="30" y="10"/>
                      </a:cubicBezTo>
                      <a:cubicBezTo>
                        <a:pt x="30" y="9"/>
                        <a:pt x="31" y="8"/>
                        <a:pt x="31" y="7"/>
                      </a:cubicBezTo>
                      <a:cubicBezTo>
                        <a:pt x="31" y="5"/>
                        <a:pt x="29" y="7"/>
                        <a:pt x="28" y="6"/>
                      </a:cubicBezTo>
                      <a:cubicBezTo>
                        <a:pt x="28" y="4"/>
                        <a:pt x="27" y="3"/>
                        <a:pt x="27" y="2"/>
                      </a:cubicBezTo>
                      <a:cubicBezTo>
                        <a:pt x="25" y="0"/>
                        <a:pt x="25" y="3"/>
                        <a:pt x="23" y="2"/>
                      </a:cubicBezTo>
                      <a:cubicBezTo>
                        <a:pt x="24" y="4"/>
                        <a:pt x="22" y="4"/>
                        <a:pt x="22" y="5"/>
                      </a:cubicBezTo>
                      <a:cubicBezTo>
                        <a:pt x="22" y="5"/>
                        <a:pt x="22" y="9"/>
                        <a:pt x="22" y="9"/>
                      </a:cubicBezTo>
                      <a:cubicBezTo>
                        <a:pt x="21" y="9"/>
                        <a:pt x="21" y="7"/>
                        <a:pt x="21" y="7"/>
                      </a:cubicBezTo>
                      <a:cubicBezTo>
                        <a:pt x="19" y="7"/>
                        <a:pt x="18" y="8"/>
                        <a:pt x="18" y="9"/>
                      </a:cubicBezTo>
                      <a:cubicBezTo>
                        <a:pt x="17" y="10"/>
                        <a:pt x="15" y="10"/>
                        <a:pt x="14" y="11"/>
                      </a:cubicBezTo>
                      <a:cubicBezTo>
                        <a:pt x="13" y="12"/>
                        <a:pt x="14" y="14"/>
                        <a:pt x="13" y="15"/>
                      </a:cubicBezTo>
                      <a:cubicBezTo>
                        <a:pt x="13" y="16"/>
                        <a:pt x="12" y="17"/>
                        <a:pt x="11" y="18"/>
                      </a:cubicBezTo>
                      <a:cubicBezTo>
                        <a:pt x="11" y="19"/>
                        <a:pt x="11" y="20"/>
                        <a:pt x="11" y="21"/>
                      </a:cubicBezTo>
                      <a:cubicBezTo>
                        <a:pt x="11" y="23"/>
                        <a:pt x="10" y="25"/>
                        <a:pt x="9" y="25"/>
                      </a:cubicBezTo>
                      <a:cubicBezTo>
                        <a:pt x="8" y="25"/>
                        <a:pt x="7" y="25"/>
                        <a:pt x="6" y="25"/>
                      </a:cubicBezTo>
                      <a:cubicBezTo>
                        <a:pt x="5" y="27"/>
                        <a:pt x="6" y="35"/>
                        <a:pt x="4" y="35"/>
                      </a:cubicBezTo>
                      <a:cubicBezTo>
                        <a:pt x="4" y="35"/>
                        <a:pt x="2" y="35"/>
                        <a:pt x="2" y="35"/>
                      </a:cubicBezTo>
                      <a:cubicBezTo>
                        <a:pt x="2" y="36"/>
                        <a:pt x="2" y="37"/>
                        <a:pt x="2" y="37"/>
                      </a:cubicBezTo>
                      <a:cubicBezTo>
                        <a:pt x="2" y="38"/>
                        <a:pt x="1" y="39"/>
                        <a:pt x="0" y="40"/>
                      </a:cubicBezTo>
                      <a:cubicBezTo>
                        <a:pt x="0" y="41"/>
                        <a:pt x="4" y="46"/>
                        <a:pt x="5" y="47"/>
                      </a:cubicBezTo>
                      <a:cubicBezTo>
                        <a:pt x="5" y="47"/>
                        <a:pt x="4" y="44"/>
                        <a:pt x="4" y="44"/>
                      </a:cubicBezTo>
                      <a:cubicBezTo>
                        <a:pt x="4" y="44"/>
                        <a:pt x="7" y="48"/>
                        <a:pt x="7" y="48"/>
                      </a:cubicBezTo>
                      <a:cubicBezTo>
                        <a:pt x="8" y="50"/>
                        <a:pt x="6" y="50"/>
                        <a:pt x="7" y="52"/>
                      </a:cubicBezTo>
                      <a:cubicBezTo>
                        <a:pt x="6" y="51"/>
                        <a:pt x="8" y="51"/>
                        <a:pt x="9" y="52"/>
                      </a:cubicBezTo>
                      <a:cubicBezTo>
                        <a:pt x="10" y="54"/>
                        <a:pt x="11" y="56"/>
                        <a:pt x="11" y="58"/>
                      </a:cubicBezTo>
                      <a:cubicBezTo>
                        <a:pt x="11" y="58"/>
                        <a:pt x="10" y="67"/>
                        <a:pt x="10" y="67"/>
                      </a:cubicBezTo>
                      <a:cubicBezTo>
                        <a:pt x="11" y="67"/>
                        <a:pt x="11" y="64"/>
                        <a:pt x="11" y="64"/>
                      </a:cubicBezTo>
                      <a:cubicBezTo>
                        <a:pt x="11" y="64"/>
                        <a:pt x="11" y="67"/>
                        <a:pt x="11" y="67"/>
                      </a:cubicBezTo>
                      <a:cubicBezTo>
                        <a:pt x="11" y="67"/>
                        <a:pt x="12" y="66"/>
                        <a:pt x="12" y="66"/>
                      </a:cubicBezTo>
                      <a:cubicBezTo>
                        <a:pt x="12" y="66"/>
                        <a:pt x="12" y="68"/>
                        <a:pt x="12" y="68"/>
                      </a:cubicBezTo>
                      <a:cubicBezTo>
                        <a:pt x="13" y="68"/>
                        <a:pt x="13" y="66"/>
                        <a:pt x="14" y="66"/>
                      </a:cubicBezTo>
                      <a:cubicBezTo>
                        <a:pt x="14" y="66"/>
                        <a:pt x="14" y="67"/>
                        <a:pt x="14" y="67"/>
                      </a:cubicBezTo>
                      <a:cubicBezTo>
                        <a:pt x="14" y="67"/>
                        <a:pt x="17" y="66"/>
                        <a:pt x="17" y="65"/>
                      </a:cubicBezTo>
                      <a:cubicBezTo>
                        <a:pt x="18" y="65"/>
                        <a:pt x="23" y="62"/>
                        <a:pt x="21" y="61"/>
                      </a:cubicBezTo>
                      <a:cubicBezTo>
                        <a:pt x="22" y="61"/>
                        <a:pt x="21" y="63"/>
                        <a:pt x="22" y="64"/>
                      </a:cubicBezTo>
                      <a:cubicBezTo>
                        <a:pt x="23" y="64"/>
                        <a:pt x="24" y="64"/>
                        <a:pt x="24" y="65"/>
                      </a:cubicBezTo>
                      <a:cubicBezTo>
                        <a:pt x="25" y="67"/>
                        <a:pt x="25" y="70"/>
                        <a:pt x="25" y="72"/>
                      </a:cubicBezTo>
                      <a:cubicBezTo>
                        <a:pt x="26" y="75"/>
                        <a:pt x="26" y="77"/>
                        <a:pt x="28" y="79"/>
                      </a:cubicBezTo>
                      <a:cubicBezTo>
                        <a:pt x="28" y="79"/>
                        <a:pt x="29" y="80"/>
                        <a:pt x="29" y="80"/>
                      </a:cubicBezTo>
                      <a:cubicBezTo>
                        <a:pt x="29" y="82"/>
                        <a:pt x="30" y="82"/>
                        <a:pt x="30" y="82"/>
                      </a:cubicBezTo>
                      <a:cubicBezTo>
                        <a:pt x="31" y="83"/>
                        <a:pt x="29" y="85"/>
                        <a:pt x="30" y="85"/>
                      </a:cubicBezTo>
                      <a:cubicBezTo>
                        <a:pt x="30" y="85"/>
                        <a:pt x="30" y="85"/>
                        <a:pt x="31" y="85"/>
                      </a:cubicBezTo>
                      <a:cubicBezTo>
                        <a:pt x="31" y="86"/>
                        <a:pt x="29" y="87"/>
                        <a:pt x="29" y="88"/>
                      </a:cubicBezTo>
                      <a:cubicBezTo>
                        <a:pt x="29" y="90"/>
                        <a:pt x="30" y="88"/>
                        <a:pt x="31" y="89"/>
                      </a:cubicBezTo>
                      <a:cubicBezTo>
                        <a:pt x="31" y="89"/>
                        <a:pt x="29" y="97"/>
                        <a:pt x="29" y="98"/>
                      </a:cubicBezTo>
                      <a:cubicBezTo>
                        <a:pt x="31" y="96"/>
                        <a:pt x="32" y="92"/>
                        <a:pt x="33" y="90"/>
                      </a:cubicBezTo>
                      <a:cubicBezTo>
                        <a:pt x="34" y="88"/>
                        <a:pt x="35" y="87"/>
                        <a:pt x="34" y="85"/>
                      </a:cubicBezTo>
                      <a:cubicBezTo>
                        <a:pt x="33" y="83"/>
                        <a:pt x="33" y="82"/>
                        <a:pt x="33" y="80"/>
                      </a:cubicBezTo>
                      <a:cubicBezTo>
                        <a:pt x="32" y="78"/>
                        <a:pt x="27" y="74"/>
                        <a:pt x="28" y="71"/>
                      </a:cubicBezTo>
                      <a:cubicBezTo>
                        <a:pt x="28" y="71"/>
                        <a:pt x="30" y="70"/>
                        <a:pt x="30" y="69"/>
                      </a:cubicBezTo>
                      <a:cubicBezTo>
                        <a:pt x="29" y="67"/>
                        <a:pt x="30" y="67"/>
                        <a:pt x="30" y="65"/>
                      </a:cubicBezTo>
                      <a:cubicBezTo>
                        <a:pt x="31" y="62"/>
                        <a:pt x="27" y="60"/>
                        <a:pt x="26" y="58"/>
                      </a:cubicBezTo>
                      <a:cubicBezTo>
                        <a:pt x="23" y="56"/>
                        <a:pt x="25" y="52"/>
                        <a:pt x="26" y="49"/>
                      </a:cubicBezTo>
                      <a:cubicBezTo>
                        <a:pt x="26" y="47"/>
                        <a:pt x="27" y="47"/>
                        <a:pt x="29" y="47"/>
                      </a:cubicBezTo>
                      <a:cubicBezTo>
                        <a:pt x="31" y="47"/>
                        <a:pt x="33" y="45"/>
                        <a:pt x="34" y="44"/>
                      </a:cubicBezTo>
                      <a:cubicBezTo>
                        <a:pt x="36" y="43"/>
                        <a:pt x="37" y="44"/>
                        <a:pt x="39" y="42"/>
                      </a:cubicBezTo>
                      <a:cubicBezTo>
                        <a:pt x="40" y="40"/>
                        <a:pt x="41" y="39"/>
                        <a:pt x="41" y="38"/>
                      </a:cubicBezTo>
                      <a:cubicBezTo>
                        <a:pt x="41" y="38"/>
                        <a:pt x="40" y="38"/>
                        <a:pt x="39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5" name="Freeform 703">
                  <a:extLst>
                    <a:ext uri="{FF2B5EF4-FFF2-40B4-BE49-F238E27FC236}">
                      <a16:creationId xmlns:a16="http://schemas.microsoft.com/office/drawing/2014/main" id="{B0783A14-685D-A349-BEF4-709D307623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47950" y="7781150"/>
                  <a:ext cx="213379" cy="261215"/>
                </a:xfrm>
                <a:custGeom>
                  <a:avLst/>
                  <a:gdLst>
                    <a:gd name="T0" fmla="*/ 21 w 23"/>
                    <a:gd name="T1" fmla="*/ 26 h 28"/>
                    <a:gd name="T2" fmla="*/ 20 w 23"/>
                    <a:gd name="T3" fmla="*/ 17 h 28"/>
                    <a:gd name="T4" fmla="*/ 18 w 23"/>
                    <a:gd name="T5" fmla="*/ 16 h 28"/>
                    <a:gd name="T6" fmla="*/ 16 w 23"/>
                    <a:gd name="T7" fmla="*/ 18 h 28"/>
                    <a:gd name="T8" fmla="*/ 17 w 23"/>
                    <a:gd name="T9" fmla="*/ 13 h 28"/>
                    <a:gd name="T10" fmla="*/ 18 w 23"/>
                    <a:gd name="T11" fmla="*/ 7 h 28"/>
                    <a:gd name="T12" fmla="*/ 14 w 23"/>
                    <a:gd name="T13" fmla="*/ 7 h 28"/>
                    <a:gd name="T14" fmla="*/ 10 w 23"/>
                    <a:gd name="T15" fmla="*/ 7 h 28"/>
                    <a:gd name="T16" fmla="*/ 8 w 23"/>
                    <a:gd name="T17" fmla="*/ 4 h 28"/>
                    <a:gd name="T18" fmla="*/ 6 w 23"/>
                    <a:gd name="T19" fmla="*/ 2 h 28"/>
                    <a:gd name="T20" fmla="*/ 2 w 23"/>
                    <a:gd name="T21" fmla="*/ 1 h 28"/>
                    <a:gd name="T22" fmla="*/ 4 w 23"/>
                    <a:gd name="T23" fmla="*/ 5 h 28"/>
                    <a:gd name="T24" fmla="*/ 1 w 23"/>
                    <a:gd name="T25" fmla="*/ 9 h 28"/>
                    <a:gd name="T26" fmla="*/ 3 w 23"/>
                    <a:gd name="T27" fmla="*/ 16 h 28"/>
                    <a:gd name="T28" fmla="*/ 5 w 23"/>
                    <a:gd name="T29" fmla="*/ 25 h 28"/>
                    <a:gd name="T30" fmla="*/ 6 w 23"/>
                    <a:gd name="T31" fmla="*/ 22 h 28"/>
                    <a:gd name="T32" fmla="*/ 7 w 23"/>
                    <a:gd name="T33" fmla="*/ 24 h 28"/>
                    <a:gd name="T34" fmla="*/ 7 w 23"/>
                    <a:gd name="T35" fmla="*/ 23 h 28"/>
                    <a:gd name="T36" fmla="*/ 8 w 23"/>
                    <a:gd name="T37" fmla="*/ 21 h 28"/>
                    <a:gd name="T38" fmla="*/ 13 w 23"/>
                    <a:gd name="T39" fmla="*/ 22 h 28"/>
                    <a:gd name="T40" fmla="*/ 11 w 23"/>
                    <a:gd name="T41" fmla="*/ 16 h 28"/>
                    <a:gd name="T42" fmla="*/ 13 w 23"/>
                    <a:gd name="T43" fmla="*/ 19 h 28"/>
                    <a:gd name="T44" fmla="*/ 17 w 23"/>
                    <a:gd name="T45" fmla="*/ 20 h 28"/>
                    <a:gd name="T46" fmla="*/ 18 w 23"/>
                    <a:gd name="T47" fmla="*/ 22 h 28"/>
                    <a:gd name="T48" fmla="*/ 19 w 23"/>
                    <a:gd name="T49" fmla="*/ 28 h 28"/>
                    <a:gd name="T50" fmla="*/ 21 w 23"/>
                    <a:gd name="T51" fmla="*/ 26 h 28"/>
                    <a:gd name="T52" fmla="*/ 21 w 23"/>
                    <a:gd name="T53" fmla="*/ 26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3" h="28">
                      <a:moveTo>
                        <a:pt x="21" y="26"/>
                      </a:moveTo>
                      <a:cubicBezTo>
                        <a:pt x="22" y="24"/>
                        <a:pt x="20" y="19"/>
                        <a:pt x="20" y="17"/>
                      </a:cubicBezTo>
                      <a:cubicBezTo>
                        <a:pt x="20" y="17"/>
                        <a:pt x="19" y="13"/>
                        <a:pt x="18" y="16"/>
                      </a:cubicBezTo>
                      <a:cubicBezTo>
                        <a:pt x="18" y="16"/>
                        <a:pt x="17" y="17"/>
                        <a:pt x="16" y="18"/>
                      </a:cubicBezTo>
                      <a:cubicBezTo>
                        <a:pt x="16" y="17"/>
                        <a:pt x="14" y="13"/>
                        <a:pt x="17" y="13"/>
                      </a:cubicBezTo>
                      <a:cubicBezTo>
                        <a:pt x="19" y="12"/>
                        <a:pt x="23" y="6"/>
                        <a:pt x="18" y="7"/>
                      </a:cubicBezTo>
                      <a:cubicBezTo>
                        <a:pt x="17" y="8"/>
                        <a:pt x="15" y="7"/>
                        <a:pt x="14" y="7"/>
                      </a:cubicBezTo>
                      <a:cubicBezTo>
                        <a:pt x="13" y="7"/>
                        <a:pt x="11" y="7"/>
                        <a:pt x="10" y="7"/>
                      </a:cubicBezTo>
                      <a:cubicBezTo>
                        <a:pt x="8" y="6"/>
                        <a:pt x="8" y="5"/>
                        <a:pt x="8" y="4"/>
                      </a:cubicBezTo>
                      <a:cubicBezTo>
                        <a:pt x="8" y="2"/>
                        <a:pt x="7" y="3"/>
                        <a:pt x="6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3"/>
                        <a:pt x="3" y="4"/>
                        <a:pt x="4" y="5"/>
                      </a:cubicBezTo>
                      <a:cubicBezTo>
                        <a:pt x="7" y="8"/>
                        <a:pt x="2" y="6"/>
                        <a:pt x="1" y="9"/>
                      </a:cubicBezTo>
                      <a:cubicBezTo>
                        <a:pt x="0" y="12"/>
                        <a:pt x="2" y="14"/>
                        <a:pt x="3" y="16"/>
                      </a:cubicBezTo>
                      <a:cubicBezTo>
                        <a:pt x="5" y="19"/>
                        <a:pt x="6" y="22"/>
                        <a:pt x="5" y="25"/>
                      </a:cubicBezTo>
                      <a:cubicBezTo>
                        <a:pt x="6" y="26"/>
                        <a:pt x="6" y="23"/>
                        <a:pt x="6" y="22"/>
                      </a:cubicBezTo>
                      <a:cubicBezTo>
                        <a:pt x="6" y="23"/>
                        <a:pt x="6" y="24"/>
                        <a:pt x="7" y="24"/>
                      </a:cubicBezTo>
                      <a:cubicBezTo>
                        <a:pt x="7" y="24"/>
                        <a:pt x="7" y="23"/>
                        <a:pt x="7" y="23"/>
                      </a:cubicBezTo>
                      <a:cubicBezTo>
                        <a:pt x="8" y="26"/>
                        <a:pt x="8" y="23"/>
                        <a:pt x="8" y="21"/>
                      </a:cubicBezTo>
                      <a:cubicBezTo>
                        <a:pt x="8" y="22"/>
                        <a:pt x="12" y="25"/>
                        <a:pt x="13" y="22"/>
                      </a:cubicBezTo>
                      <a:cubicBezTo>
                        <a:pt x="13" y="21"/>
                        <a:pt x="12" y="16"/>
                        <a:pt x="11" y="16"/>
                      </a:cubicBezTo>
                      <a:cubicBezTo>
                        <a:pt x="12" y="16"/>
                        <a:pt x="13" y="18"/>
                        <a:pt x="13" y="19"/>
                      </a:cubicBezTo>
                      <a:cubicBezTo>
                        <a:pt x="14" y="20"/>
                        <a:pt x="17" y="18"/>
                        <a:pt x="17" y="20"/>
                      </a:cubicBezTo>
                      <a:cubicBezTo>
                        <a:pt x="17" y="21"/>
                        <a:pt x="18" y="20"/>
                        <a:pt x="18" y="22"/>
                      </a:cubicBezTo>
                      <a:cubicBezTo>
                        <a:pt x="18" y="24"/>
                        <a:pt x="18" y="26"/>
                        <a:pt x="19" y="28"/>
                      </a:cubicBezTo>
                      <a:cubicBezTo>
                        <a:pt x="20" y="27"/>
                        <a:pt x="20" y="27"/>
                        <a:pt x="21" y="26"/>
                      </a:cubicBezTo>
                      <a:cubicBezTo>
                        <a:pt x="22" y="25"/>
                        <a:pt x="20" y="27"/>
                        <a:pt x="21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6" name="Freeform 704">
                  <a:extLst>
                    <a:ext uri="{FF2B5EF4-FFF2-40B4-BE49-F238E27FC236}">
                      <a16:creationId xmlns:a16="http://schemas.microsoft.com/office/drawing/2014/main" id="{ED426F79-08E5-144B-9D25-D826BBC9A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49224" y="8071035"/>
                  <a:ext cx="391720" cy="719934"/>
                </a:xfrm>
                <a:custGeom>
                  <a:avLst/>
                  <a:gdLst>
                    <a:gd name="T0" fmla="*/ 40 w 42"/>
                    <a:gd name="T1" fmla="*/ 30 h 77"/>
                    <a:gd name="T2" fmla="*/ 41 w 42"/>
                    <a:gd name="T3" fmla="*/ 27 h 77"/>
                    <a:gd name="T4" fmla="*/ 39 w 42"/>
                    <a:gd name="T5" fmla="*/ 24 h 77"/>
                    <a:gd name="T6" fmla="*/ 36 w 42"/>
                    <a:gd name="T7" fmla="*/ 20 h 77"/>
                    <a:gd name="T8" fmla="*/ 35 w 42"/>
                    <a:gd name="T9" fmla="*/ 15 h 77"/>
                    <a:gd name="T10" fmla="*/ 30 w 42"/>
                    <a:gd name="T11" fmla="*/ 12 h 77"/>
                    <a:gd name="T12" fmla="*/ 25 w 42"/>
                    <a:gd name="T13" fmla="*/ 14 h 77"/>
                    <a:gd name="T14" fmla="*/ 21 w 42"/>
                    <a:gd name="T15" fmla="*/ 14 h 77"/>
                    <a:gd name="T16" fmla="*/ 17 w 42"/>
                    <a:gd name="T17" fmla="*/ 16 h 77"/>
                    <a:gd name="T18" fmla="*/ 19 w 42"/>
                    <a:gd name="T19" fmla="*/ 12 h 77"/>
                    <a:gd name="T20" fmla="*/ 19 w 42"/>
                    <a:gd name="T21" fmla="*/ 9 h 77"/>
                    <a:gd name="T22" fmla="*/ 18 w 42"/>
                    <a:gd name="T23" fmla="*/ 5 h 77"/>
                    <a:gd name="T24" fmla="*/ 15 w 42"/>
                    <a:gd name="T25" fmla="*/ 4 h 77"/>
                    <a:gd name="T26" fmla="*/ 9 w 42"/>
                    <a:gd name="T27" fmla="*/ 1 h 77"/>
                    <a:gd name="T28" fmla="*/ 4 w 42"/>
                    <a:gd name="T29" fmla="*/ 4 h 77"/>
                    <a:gd name="T30" fmla="*/ 1 w 42"/>
                    <a:gd name="T31" fmla="*/ 8 h 77"/>
                    <a:gd name="T32" fmla="*/ 0 w 42"/>
                    <a:gd name="T33" fmla="*/ 13 h 77"/>
                    <a:gd name="T34" fmla="*/ 3 w 42"/>
                    <a:gd name="T35" fmla="*/ 16 h 77"/>
                    <a:gd name="T36" fmla="*/ 6 w 42"/>
                    <a:gd name="T37" fmla="*/ 20 h 77"/>
                    <a:gd name="T38" fmla="*/ 5 w 42"/>
                    <a:gd name="T39" fmla="*/ 24 h 77"/>
                    <a:gd name="T40" fmla="*/ 5 w 42"/>
                    <a:gd name="T41" fmla="*/ 27 h 77"/>
                    <a:gd name="T42" fmla="*/ 4 w 42"/>
                    <a:gd name="T43" fmla="*/ 28 h 77"/>
                    <a:gd name="T44" fmla="*/ 6 w 42"/>
                    <a:gd name="T45" fmla="*/ 33 h 77"/>
                    <a:gd name="T46" fmla="*/ 9 w 42"/>
                    <a:gd name="T47" fmla="*/ 37 h 77"/>
                    <a:gd name="T48" fmla="*/ 10 w 42"/>
                    <a:gd name="T49" fmla="*/ 42 h 77"/>
                    <a:gd name="T50" fmla="*/ 6 w 42"/>
                    <a:gd name="T51" fmla="*/ 52 h 77"/>
                    <a:gd name="T52" fmla="*/ 5 w 42"/>
                    <a:gd name="T53" fmla="*/ 55 h 77"/>
                    <a:gd name="T54" fmla="*/ 4 w 42"/>
                    <a:gd name="T55" fmla="*/ 58 h 77"/>
                    <a:gd name="T56" fmla="*/ 5 w 42"/>
                    <a:gd name="T57" fmla="*/ 62 h 77"/>
                    <a:gd name="T58" fmla="*/ 11 w 42"/>
                    <a:gd name="T59" fmla="*/ 69 h 77"/>
                    <a:gd name="T60" fmla="*/ 13 w 42"/>
                    <a:gd name="T61" fmla="*/ 72 h 77"/>
                    <a:gd name="T62" fmla="*/ 16 w 42"/>
                    <a:gd name="T63" fmla="*/ 72 h 77"/>
                    <a:gd name="T64" fmla="*/ 18 w 42"/>
                    <a:gd name="T65" fmla="*/ 74 h 77"/>
                    <a:gd name="T66" fmla="*/ 19 w 42"/>
                    <a:gd name="T67" fmla="*/ 76 h 77"/>
                    <a:gd name="T68" fmla="*/ 21 w 42"/>
                    <a:gd name="T69" fmla="*/ 76 h 77"/>
                    <a:gd name="T70" fmla="*/ 23 w 42"/>
                    <a:gd name="T71" fmla="*/ 74 h 77"/>
                    <a:gd name="T72" fmla="*/ 16 w 42"/>
                    <a:gd name="T73" fmla="*/ 69 h 77"/>
                    <a:gd name="T74" fmla="*/ 13 w 42"/>
                    <a:gd name="T75" fmla="*/ 67 h 77"/>
                    <a:gd name="T76" fmla="*/ 15 w 42"/>
                    <a:gd name="T77" fmla="*/ 67 h 77"/>
                    <a:gd name="T78" fmla="*/ 12 w 42"/>
                    <a:gd name="T79" fmla="*/ 60 h 77"/>
                    <a:gd name="T80" fmla="*/ 11 w 42"/>
                    <a:gd name="T81" fmla="*/ 58 h 77"/>
                    <a:gd name="T82" fmla="*/ 9 w 42"/>
                    <a:gd name="T83" fmla="*/ 56 h 77"/>
                    <a:gd name="T84" fmla="*/ 11 w 42"/>
                    <a:gd name="T85" fmla="*/ 48 h 77"/>
                    <a:gd name="T86" fmla="*/ 13 w 42"/>
                    <a:gd name="T87" fmla="*/ 43 h 77"/>
                    <a:gd name="T88" fmla="*/ 14 w 42"/>
                    <a:gd name="T89" fmla="*/ 36 h 77"/>
                    <a:gd name="T90" fmla="*/ 17 w 42"/>
                    <a:gd name="T91" fmla="*/ 40 h 77"/>
                    <a:gd name="T92" fmla="*/ 22 w 42"/>
                    <a:gd name="T93" fmla="*/ 41 h 77"/>
                    <a:gd name="T94" fmla="*/ 27 w 42"/>
                    <a:gd name="T95" fmla="*/ 44 h 77"/>
                    <a:gd name="T96" fmla="*/ 24 w 42"/>
                    <a:gd name="T97" fmla="*/ 38 h 77"/>
                    <a:gd name="T98" fmla="*/ 28 w 42"/>
                    <a:gd name="T99" fmla="*/ 33 h 77"/>
                    <a:gd name="T100" fmla="*/ 34 w 42"/>
                    <a:gd name="T101" fmla="*/ 32 h 77"/>
                    <a:gd name="T102" fmla="*/ 38 w 42"/>
                    <a:gd name="T103" fmla="*/ 33 h 77"/>
                    <a:gd name="T104" fmla="*/ 40 w 42"/>
                    <a:gd name="T105" fmla="*/ 30 h 77"/>
                    <a:gd name="T106" fmla="*/ 40 w 42"/>
                    <a:gd name="T107" fmla="*/ 3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2" h="77">
                      <a:moveTo>
                        <a:pt x="40" y="30"/>
                      </a:moveTo>
                      <a:cubicBezTo>
                        <a:pt x="41" y="30"/>
                        <a:pt x="40" y="28"/>
                        <a:pt x="41" y="27"/>
                      </a:cubicBezTo>
                      <a:cubicBezTo>
                        <a:pt x="42" y="26"/>
                        <a:pt x="40" y="24"/>
                        <a:pt x="39" y="24"/>
                      </a:cubicBezTo>
                      <a:cubicBezTo>
                        <a:pt x="38" y="23"/>
                        <a:pt x="36" y="22"/>
                        <a:pt x="36" y="20"/>
                      </a:cubicBezTo>
                      <a:cubicBezTo>
                        <a:pt x="36" y="18"/>
                        <a:pt x="37" y="17"/>
                        <a:pt x="35" y="15"/>
                      </a:cubicBezTo>
                      <a:cubicBezTo>
                        <a:pt x="34" y="14"/>
                        <a:pt x="32" y="12"/>
                        <a:pt x="30" y="12"/>
                      </a:cubicBezTo>
                      <a:cubicBezTo>
                        <a:pt x="28" y="12"/>
                        <a:pt x="27" y="14"/>
                        <a:pt x="25" y="14"/>
                      </a:cubicBezTo>
                      <a:cubicBezTo>
                        <a:pt x="23" y="13"/>
                        <a:pt x="23" y="13"/>
                        <a:pt x="21" y="14"/>
                      </a:cubicBezTo>
                      <a:cubicBezTo>
                        <a:pt x="21" y="14"/>
                        <a:pt x="18" y="17"/>
                        <a:pt x="17" y="16"/>
                      </a:cubicBezTo>
                      <a:cubicBezTo>
                        <a:pt x="17" y="15"/>
                        <a:pt x="20" y="13"/>
                        <a:pt x="19" y="12"/>
                      </a:cubicBezTo>
                      <a:cubicBezTo>
                        <a:pt x="17" y="11"/>
                        <a:pt x="19" y="10"/>
                        <a:pt x="19" y="9"/>
                      </a:cubicBezTo>
                      <a:cubicBezTo>
                        <a:pt x="19" y="8"/>
                        <a:pt x="19" y="5"/>
                        <a:pt x="18" y="5"/>
                      </a:cubicBezTo>
                      <a:cubicBezTo>
                        <a:pt x="16" y="6"/>
                        <a:pt x="14" y="6"/>
                        <a:pt x="15" y="4"/>
                      </a:cubicBezTo>
                      <a:cubicBezTo>
                        <a:pt x="16" y="0"/>
                        <a:pt x="11" y="0"/>
                        <a:pt x="9" y="1"/>
                      </a:cubicBezTo>
                      <a:cubicBezTo>
                        <a:pt x="8" y="3"/>
                        <a:pt x="6" y="4"/>
                        <a:pt x="4" y="4"/>
                      </a:cubicBezTo>
                      <a:cubicBezTo>
                        <a:pt x="2" y="4"/>
                        <a:pt x="1" y="7"/>
                        <a:pt x="1" y="8"/>
                      </a:cubicBezTo>
                      <a:cubicBezTo>
                        <a:pt x="1" y="10"/>
                        <a:pt x="0" y="11"/>
                        <a:pt x="0" y="13"/>
                      </a:cubicBezTo>
                      <a:cubicBezTo>
                        <a:pt x="0" y="15"/>
                        <a:pt x="1" y="15"/>
                        <a:pt x="3" y="16"/>
                      </a:cubicBezTo>
                      <a:cubicBezTo>
                        <a:pt x="4" y="18"/>
                        <a:pt x="5" y="19"/>
                        <a:pt x="6" y="20"/>
                      </a:cubicBezTo>
                      <a:cubicBezTo>
                        <a:pt x="7" y="22"/>
                        <a:pt x="5" y="23"/>
                        <a:pt x="5" y="24"/>
                      </a:cubicBezTo>
                      <a:cubicBezTo>
                        <a:pt x="5" y="25"/>
                        <a:pt x="6" y="26"/>
                        <a:pt x="5" y="27"/>
                      </a:cubicBezTo>
                      <a:cubicBezTo>
                        <a:pt x="5" y="27"/>
                        <a:pt x="4" y="27"/>
                        <a:pt x="4" y="28"/>
                      </a:cubicBezTo>
                      <a:cubicBezTo>
                        <a:pt x="3" y="29"/>
                        <a:pt x="5" y="32"/>
                        <a:pt x="6" y="33"/>
                      </a:cubicBezTo>
                      <a:cubicBezTo>
                        <a:pt x="7" y="34"/>
                        <a:pt x="8" y="35"/>
                        <a:pt x="9" y="37"/>
                      </a:cubicBezTo>
                      <a:cubicBezTo>
                        <a:pt x="9" y="39"/>
                        <a:pt x="9" y="40"/>
                        <a:pt x="10" y="42"/>
                      </a:cubicBezTo>
                      <a:cubicBezTo>
                        <a:pt x="11" y="46"/>
                        <a:pt x="8" y="49"/>
                        <a:pt x="6" y="52"/>
                      </a:cubicBezTo>
                      <a:cubicBezTo>
                        <a:pt x="6" y="53"/>
                        <a:pt x="5" y="54"/>
                        <a:pt x="5" y="55"/>
                      </a:cubicBezTo>
                      <a:cubicBezTo>
                        <a:pt x="4" y="56"/>
                        <a:pt x="4" y="57"/>
                        <a:pt x="4" y="58"/>
                      </a:cubicBezTo>
                      <a:cubicBezTo>
                        <a:pt x="4" y="59"/>
                        <a:pt x="3" y="62"/>
                        <a:pt x="5" y="62"/>
                      </a:cubicBezTo>
                      <a:cubicBezTo>
                        <a:pt x="8" y="64"/>
                        <a:pt x="9" y="67"/>
                        <a:pt x="11" y="69"/>
                      </a:cubicBezTo>
                      <a:cubicBezTo>
                        <a:pt x="12" y="70"/>
                        <a:pt x="12" y="71"/>
                        <a:pt x="13" y="72"/>
                      </a:cubicBezTo>
                      <a:cubicBezTo>
                        <a:pt x="14" y="72"/>
                        <a:pt x="15" y="72"/>
                        <a:pt x="16" y="72"/>
                      </a:cubicBezTo>
                      <a:cubicBezTo>
                        <a:pt x="17" y="73"/>
                        <a:pt x="18" y="73"/>
                        <a:pt x="18" y="74"/>
                      </a:cubicBezTo>
                      <a:cubicBezTo>
                        <a:pt x="18" y="75"/>
                        <a:pt x="18" y="76"/>
                        <a:pt x="19" y="76"/>
                      </a:cubicBezTo>
                      <a:cubicBezTo>
                        <a:pt x="19" y="77"/>
                        <a:pt x="20" y="76"/>
                        <a:pt x="21" y="76"/>
                      </a:cubicBezTo>
                      <a:cubicBezTo>
                        <a:pt x="22" y="76"/>
                        <a:pt x="23" y="74"/>
                        <a:pt x="23" y="74"/>
                      </a:cubicBezTo>
                      <a:cubicBezTo>
                        <a:pt x="21" y="71"/>
                        <a:pt x="20" y="70"/>
                        <a:pt x="16" y="69"/>
                      </a:cubicBezTo>
                      <a:cubicBezTo>
                        <a:pt x="15" y="69"/>
                        <a:pt x="14" y="68"/>
                        <a:pt x="13" y="67"/>
                      </a:cubicBezTo>
                      <a:cubicBezTo>
                        <a:pt x="13" y="65"/>
                        <a:pt x="14" y="67"/>
                        <a:pt x="15" y="67"/>
                      </a:cubicBezTo>
                      <a:cubicBezTo>
                        <a:pt x="14" y="67"/>
                        <a:pt x="12" y="61"/>
                        <a:pt x="12" y="60"/>
                      </a:cubicBezTo>
                      <a:cubicBezTo>
                        <a:pt x="12" y="59"/>
                        <a:pt x="12" y="59"/>
                        <a:pt x="11" y="58"/>
                      </a:cubicBezTo>
                      <a:cubicBezTo>
                        <a:pt x="10" y="58"/>
                        <a:pt x="9" y="57"/>
                        <a:pt x="9" y="56"/>
                      </a:cubicBezTo>
                      <a:cubicBezTo>
                        <a:pt x="8" y="53"/>
                        <a:pt x="10" y="50"/>
                        <a:pt x="11" y="48"/>
                      </a:cubicBezTo>
                      <a:cubicBezTo>
                        <a:pt x="11" y="46"/>
                        <a:pt x="13" y="44"/>
                        <a:pt x="13" y="43"/>
                      </a:cubicBezTo>
                      <a:cubicBezTo>
                        <a:pt x="13" y="41"/>
                        <a:pt x="12" y="37"/>
                        <a:pt x="14" y="36"/>
                      </a:cubicBezTo>
                      <a:cubicBezTo>
                        <a:pt x="17" y="36"/>
                        <a:pt x="17" y="37"/>
                        <a:pt x="17" y="40"/>
                      </a:cubicBezTo>
                      <a:cubicBezTo>
                        <a:pt x="16" y="42"/>
                        <a:pt x="20" y="41"/>
                        <a:pt x="22" y="41"/>
                      </a:cubicBezTo>
                      <a:cubicBezTo>
                        <a:pt x="23" y="41"/>
                        <a:pt x="26" y="43"/>
                        <a:pt x="27" y="44"/>
                      </a:cubicBezTo>
                      <a:cubicBezTo>
                        <a:pt x="27" y="42"/>
                        <a:pt x="25" y="41"/>
                        <a:pt x="24" y="38"/>
                      </a:cubicBezTo>
                      <a:cubicBezTo>
                        <a:pt x="24" y="36"/>
                        <a:pt x="26" y="35"/>
                        <a:pt x="28" y="33"/>
                      </a:cubicBezTo>
                      <a:cubicBezTo>
                        <a:pt x="29" y="32"/>
                        <a:pt x="32" y="32"/>
                        <a:pt x="34" y="32"/>
                      </a:cubicBezTo>
                      <a:cubicBezTo>
                        <a:pt x="36" y="32"/>
                        <a:pt x="37" y="32"/>
                        <a:pt x="38" y="33"/>
                      </a:cubicBezTo>
                      <a:cubicBezTo>
                        <a:pt x="40" y="33"/>
                        <a:pt x="39" y="32"/>
                        <a:pt x="40" y="30"/>
                      </a:cubicBezTo>
                      <a:cubicBezTo>
                        <a:pt x="41" y="30"/>
                        <a:pt x="40" y="31"/>
                        <a:pt x="40" y="3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7" name="Freeform 705">
                  <a:extLst>
                    <a:ext uri="{FF2B5EF4-FFF2-40B4-BE49-F238E27FC236}">
                      <a16:creationId xmlns:a16="http://schemas.microsoft.com/office/drawing/2014/main" id="{1B5BDECF-5724-9742-977F-9E4C339B0D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62601" y="7921315"/>
                  <a:ext cx="356687" cy="729492"/>
                </a:xfrm>
                <a:custGeom>
                  <a:avLst/>
                  <a:gdLst>
                    <a:gd name="T0" fmla="*/ 37 w 38"/>
                    <a:gd name="T1" fmla="*/ 55 h 78"/>
                    <a:gd name="T2" fmla="*/ 36 w 38"/>
                    <a:gd name="T3" fmla="*/ 49 h 78"/>
                    <a:gd name="T4" fmla="*/ 32 w 38"/>
                    <a:gd name="T5" fmla="*/ 41 h 78"/>
                    <a:gd name="T6" fmla="*/ 28 w 38"/>
                    <a:gd name="T7" fmla="*/ 37 h 78"/>
                    <a:gd name="T8" fmla="*/ 22 w 38"/>
                    <a:gd name="T9" fmla="*/ 31 h 78"/>
                    <a:gd name="T10" fmla="*/ 18 w 38"/>
                    <a:gd name="T11" fmla="*/ 26 h 78"/>
                    <a:gd name="T12" fmla="*/ 19 w 38"/>
                    <a:gd name="T13" fmla="*/ 20 h 78"/>
                    <a:gd name="T14" fmla="*/ 23 w 38"/>
                    <a:gd name="T15" fmla="*/ 15 h 78"/>
                    <a:gd name="T16" fmla="*/ 29 w 38"/>
                    <a:gd name="T17" fmla="*/ 11 h 78"/>
                    <a:gd name="T18" fmla="*/ 23 w 38"/>
                    <a:gd name="T19" fmla="*/ 7 h 78"/>
                    <a:gd name="T20" fmla="*/ 24 w 38"/>
                    <a:gd name="T21" fmla="*/ 4 h 78"/>
                    <a:gd name="T22" fmla="*/ 19 w 38"/>
                    <a:gd name="T23" fmla="*/ 3 h 78"/>
                    <a:gd name="T24" fmla="*/ 14 w 38"/>
                    <a:gd name="T25" fmla="*/ 3 h 78"/>
                    <a:gd name="T26" fmla="*/ 11 w 38"/>
                    <a:gd name="T27" fmla="*/ 5 h 78"/>
                    <a:gd name="T28" fmla="*/ 8 w 38"/>
                    <a:gd name="T29" fmla="*/ 5 h 78"/>
                    <a:gd name="T30" fmla="*/ 5 w 38"/>
                    <a:gd name="T31" fmla="*/ 5 h 78"/>
                    <a:gd name="T32" fmla="*/ 3 w 38"/>
                    <a:gd name="T33" fmla="*/ 5 h 78"/>
                    <a:gd name="T34" fmla="*/ 0 w 38"/>
                    <a:gd name="T35" fmla="*/ 6 h 78"/>
                    <a:gd name="T36" fmla="*/ 4 w 38"/>
                    <a:gd name="T37" fmla="*/ 9 h 78"/>
                    <a:gd name="T38" fmla="*/ 5 w 38"/>
                    <a:gd name="T39" fmla="*/ 13 h 78"/>
                    <a:gd name="T40" fmla="*/ 9 w 38"/>
                    <a:gd name="T41" fmla="*/ 14 h 78"/>
                    <a:gd name="T42" fmla="*/ 12 w 38"/>
                    <a:gd name="T43" fmla="*/ 17 h 78"/>
                    <a:gd name="T44" fmla="*/ 13 w 38"/>
                    <a:gd name="T45" fmla="*/ 21 h 78"/>
                    <a:gd name="T46" fmla="*/ 10 w 38"/>
                    <a:gd name="T47" fmla="*/ 22 h 78"/>
                    <a:gd name="T48" fmla="*/ 14 w 38"/>
                    <a:gd name="T49" fmla="*/ 25 h 78"/>
                    <a:gd name="T50" fmla="*/ 19 w 38"/>
                    <a:gd name="T51" fmla="*/ 31 h 78"/>
                    <a:gd name="T52" fmla="*/ 23 w 38"/>
                    <a:gd name="T53" fmla="*/ 35 h 78"/>
                    <a:gd name="T54" fmla="*/ 26 w 38"/>
                    <a:gd name="T55" fmla="*/ 39 h 78"/>
                    <a:gd name="T56" fmla="*/ 28 w 38"/>
                    <a:gd name="T57" fmla="*/ 43 h 78"/>
                    <a:gd name="T58" fmla="*/ 27 w 38"/>
                    <a:gd name="T59" fmla="*/ 48 h 78"/>
                    <a:gd name="T60" fmla="*/ 28 w 38"/>
                    <a:gd name="T61" fmla="*/ 52 h 78"/>
                    <a:gd name="T62" fmla="*/ 28 w 38"/>
                    <a:gd name="T63" fmla="*/ 57 h 78"/>
                    <a:gd name="T64" fmla="*/ 23 w 38"/>
                    <a:gd name="T65" fmla="*/ 60 h 78"/>
                    <a:gd name="T66" fmla="*/ 20 w 38"/>
                    <a:gd name="T67" fmla="*/ 62 h 78"/>
                    <a:gd name="T68" fmla="*/ 20 w 38"/>
                    <a:gd name="T69" fmla="*/ 65 h 78"/>
                    <a:gd name="T70" fmla="*/ 18 w 38"/>
                    <a:gd name="T71" fmla="*/ 66 h 78"/>
                    <a:gd name="T72" fmla="*/ 14 w 38"/>
                    <a:gd name="T73" fmla="*/ 67 h 78"/>
                    <a:gd name="T74" fmla="*/ 15 w 38"/>
                    <a:gd name="T75" fmla="*/ 70 h 78"/>
                    <a:gd name="T76" fmla="*/ 14 w 38"/>
                    <a:gd name="T77" fmla="*/ 74 h 78"/>
                    <a:gd name="T78" fmla="*/ 14 w 38"/>
                    <a:gd name="T79" fmla="*/ 77 h 78"/>
                    <a:gd name="T80" fmla="*/ 18 w 38"/>
                    <a:gd name="T81" fmla="*/ 75 h 78"/>
                    <a:gd name="T82" fmla="*/ 19 w 38"/>
                    <a:gd name="T83" fmla="*/ 71 h 78"/>
                    <a:gd name="T84" fmla="*/ 22 w 38"/>
                    <a:gd name="T85" fmla="*/ 72 h 78"/>
                    <a:gd name="T86" fmla="*/ 21 w 38"/>
                    <a:gd name="T87" fmla="*/ 70 h 78"/>
                    <a:gd name="T88" fmla="*/ 23 w 38"/>
                    <a:gd name="T89" fmla="*/ 71 h 78"/>
                    <a:gd name="T90" fmla="*/ 24 w 38"/>
                    <a:gd name="T91" fmla="*/ 67 h 78"/>
                    <a:gd name="T92" fmla="*/ 26 w 38"/>
                    <a:gd name="T93" fmla="*/ 68 h 78"/>
                    <a:gd name="T94" fmla="*/ 30 w 38"/>
                    <a:gd name="T95" fmla="*/ 66 h 78"/>
                    <a:gd name="T96" fmla="*/ 36 w 38"/>
                    <a:gd name="T97" fmla="*/ 61 h 78"/>
                    <a:gd name="T98" fmla="*/ 36 w 38"/>
                    <a:gd name="T99" fmla="*/ 57 h 78"/>
                    <a:gd name="T100" fmla="*/ 37 w 38"/>
                    <a:gd name="T101" fmla="*/ 55 h 78"/>
                    <a:gd name="T102" fmla="*/ 37 w 38"/>
                    <a:gd name="T103" fmla="*/ 5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8" h="78">
                      <a:moveTo>
                        <a:pt x="37" y="55"/>
                      </a:moveTo>
                      <a:cubicBezTo>
                        <a:pt x="36" y="54"/>
                        <a:pt x="36" y="52"/>
                        <a:pt x="36" y="49"/>
                      </a:cubicBezTo>
                      <a:cubicBezTo>
                        <a:pt x="35" y="46"/>
                        <a:pt x="34" y="44"/>
                        <a:pt x="32" y="41"/>
                      </a:cubicBezTo>
                      <a:cubicBezTo>
                        <a:pt x="31" y="39"/>
                        <a:pt x="30" y="38"/>
                        <a:pt x="28" y="37"/>
                      </a:cubicBezTo>
                      <a:cubicBezTo>
                        <a:pt x="26" y="35"/>
                        <a:pt x="23" y="34"/>
                        <a:pt x="22" y="31"/>
                      </a:cubicBezTo>
                      <a:cubicBezTo>
                        <a:pt x="22" y="29"/>
                        <a:pt x="20" y="28"/>
                        <a:pt x="18" y="26"/>
                      </a:cubicBezTo>
                      <a:cubicBezTo>
                        <a:pt x="17" y="25"/>
                        <a:pt x="18" y="21"/>
                        <a:pt x="19" y="20"/>
                      </a:cubicBezTo>
                      <a:cubicBezTo>
                        <a:pt x="21" y="19"/>
                        <a:pt x="23" y="17"/>
                        <a:pt x="23" y="15"/>
                      </a:cubicBezTo>
                      <a:cubicBezTo>
                        <a:pt x="24" y="14"/>
                        <a:pt x="28" y="12"/>
                        <a:pt x="29" y="11"/>
                      </a:cubicBezTo>
                      <a:cubicBezTo>
                        <a:pt x="27" y="10"/>
                        <a:pt x="25" y="9"/>
                        <a:pt x="23" y="7"/>
                      </a:cubicBezTo>
                      <a:cubicBezTo>
                        <a:pt x="21" y="6"/>
                        <a:pt x="24" y="6"/>
                        <a:pt x="24" y="4"/>
                      </a:cubicBezTo>
                      <a:cubicBezTo>
                        <a:pt x="24" y="4"/>
                        <a:pt x="19" y="3"/>
                        <a:pt x="19" y="3"/>
                      </a:cubicBezTo>
                      <a:cubicBezTo>
                        <a:pt x="17" y="2"/>
                        <a:pt x="15" y="0"/>
                        <a:pt x="14" y="3"/>
                      </a:cubicBezTo>
                      <a:cubicBezTo>
                        <a:pt x="13" y="4"/>
                        <a:pt x="12" y="4"/>
                        <a:pt x="11" y="5"/>
                      </a:cubicBezTo>
                      <a:cubicBezTo>
                        <a:pt x="9" y="8"/>
                        <a:pt x="9" y="4"/>
                        <a:pt x="8" y="5"/>
                      </a:cubicBezTo>
                      <a:cubicBezTo>
                        <a:pt x="6" y="6"/>
                        <a:pt x="6" y="5"/>
                        <a:pt x="5" y="5"/>
                      </a:cubicBezTo>
                      <a:cubicBezTo>
                        <a:pt x="4" y="6"/>
                        <a:pt x="3" y="6"/>
                        <a:pt x="3" y="5"/>
                      </a:cubicBezTo>
                      <a:cubicBezTo>
                        <a:pt x="3" y="4"/>
                        <a:pt x="1" y="6"/>
                        <a:pt x="0" y="6"/>
                      </a:cubicBezTo>
                      <a:cubicBezTo>
                        <a:pt x="0" y="7"/>
                        <a:pt x="3" y="9"/>
                        <a:pt x="4" y="9"/>
                      </a:cubicBezTo>
                      <a:cubicBezTo>
                        <a:pt x="5" y="11"/>
                        <a:pt x="4" y="12"/>
                        <a:pt x="5" y="13"/>
                      </a:cubicBezTo>
                      <a:cubicBezTo>
                        <a:pt x="5" y="15"/>
                        <a:pt x="8" y="15"/>
                        <a:pt x="9" y="14"/>
                      </a:cubicBezTo>
                      <a:cubicBezTo>
                        <a:pt x="11" y="13"/>
                        <a:pt x="12" y="16"/>
                        <a:pt x="12" y="17"/>
                      </a:cubicBezTo>
                      <a:cubicBezTo>
                        <a:pt x="13" y="19"/>
                        <a:pt x="15" y="19"/>
                        <a:pt x="13" y="21"/>
                      </a:cubicBezTo>
                      <a:cubicBezTo>
                        <a:pt x="11" y="22"/>
                        <a:pt x="10" y="19"/>
                        <a:pt x="10" y="22"/>
                      </a:cubicBezTo>
                      <a:cubicBezTo>
                        <a:pt x="10" y="24"/>
                        <a:pt x="13" y="24"/>
                        <a:pt x="14" y="25"/>
                      </a:cubicBezTo>
                      <a:cubicBezTo>
                        <a:pt x="16" y="27"/>
                        <a:pt x="17" y="29"/>
                        <a:pt x="19" y="31"/>
                      </a:cubicBezTo>
                      <a:cubicBezTo>
                        <a:pt x="20" y="33"/>
                        <a:pt x="22" y="33"/>
                        <a:pt x="23" y="35"/>
                      </a:cubicBezTo>
                      <a:cubicBezTo>
                        <a:pt x="24" y="37"/>
                        <a:pt x="24" y="38"/>
                        <a:pt x="26" y="39"/>
                      </a:cubicBezTo>
                      <a:cubicBezTo>
                        <a:pt x="27" y="40"/>
                        <a:pt x="26" y="42"/>
                        <a:pt x="28" y="43"/>
                      </a:cubicBezTo>
                      <a:cubicBezTo>
                        <a:pt x="29" y="44"/>
                        <a:pt x="28" y="47"/>
                        <a:pt x="27" y="48"/>
                      </a:cubicBezTo>
                      <a:cubicBezTo>
                        <a:pt x="26" y="49"/>
                        <a:pt x="27" y="51"/>
                        <a:pt x="28" y="52"/>
                      </a:cubicBezTo>
                      <a:cubicBezTo>
                        <a:pt x="28" y="54"/>
                        <a:pt x="28" y="55"/>
                        <a:pt x="28" y="57"/>
                      </a:cubicBezTo>
                      <a:cubicBezTo>
                        <a:pt x="26" y="59"/>
                        <a:pt x="26" y="59"/>
                        <a:pt x="23" y="60"/>
                      </a:cubicBezTo>
                      <a:cubicBezTo>
                        <a:pt x="21" y="60"/>
                        <a:pt x="24" y="63"/>
                        <a:pt x="20" y="62"/>
                      </a:cubicBezTo>
                      <a:cubicBezTo>
                        <a:pt x="18" y="62"/>
                        <a:pt x="20" y="64"/>
                        <a:pt x="20" y="65"/>
                      </a:cubicBezTo>
                      <a:cubicBezTo>
                        <a:pt x="21" y="67"/>
                        <a:pt x="19" y="66"/>
                        <a:pt x="18" y="66"/>
                      </a:cubicBezTo>
                      <a:cubicBezTo>
                        <a:pt x="16" y="66"/>
                        <a:pt x="15" y="66"/>
                        <a:pt x="14" y="67"/>
                      </a:cubicBezTo>
                      <a:cubicBezTo>
                        <a:pt x="11" y="69"/>
                        <a:pt x="13" y="69"/>
                        <a:pt x="15" y="70"/>
                      </a:cubicBezTo>
                      <a:cubicBezTo>
                        <a:pt x="16" y="70"/>
                        <a:pt x="14" y="73"/>
                        <a:pt x="14" y="74"/>
                      </a:cubicBezTo>
                      <a:cubicBezTo>
                        <a:pt x="13" y="74"/>
                        <a:pt x="13" y="78"/>
                        <a:pt x="14" y="77"/>
                      </a:cubicBezTo>
                      <a:cubicBezTo>
                        <a:pt x="16" y="76"/>
                        <a:pt x="17" y="75"/>
                        <a:pt x="18" y="75"/>
                      </a:cubicBezTo>
                      <a:cubicBezTo>
                        <a:pt x="22" y="74"/>
                        <a:pt x="20" y="73"/>
                        <a:pt x="19" y="71"/>
                      </a:cubicBezTo>
                      <a:cubicBezTo>
                        <a:pt x="20" y="71"/>
                        <a:pt x="21" y="73"/>
                        <a:pt x="22" y="72"/>
                      </a:cubicBezTo>
                      <a:cubicBezTo>
                        <a:pt x="23" y="71"/>
                        <a:pt x="21" y="70"/>
                        <a:pt x="21" y="70"/>
                      </a:cubicBezTo>
                      <a:cubicBezTo>
                        <a:pt x="21" y="69"/>
                        <a:pt x="23" y="71"/>
                        <a:pt x="23" y="71"/>
                      </a:cubicBezTo>
                      <a:cubicBezTo>
                        <a:pt x="22" y="71"/>
                        <a:pt x="23" y="67"/>
                        <a:pt x="24" y="67"/>
                      </a:cubicBezTo>
                      <a:cubicBezTo>
                        <a:pt x="24" y="66"/>
                        <a:pt x="26" y="68"/>
                        <a:pt x="26" y="68"/>
                      </a:cubicBezTo>
                      <a:cubicBezTo>
                        <a:pt x="28" y="68"/>
                        <a:pt x="29" y="67"/>
                        <a:pt x="30" y="66"/>
                      </a:cubicBezTo>
                      <a:cubicBezTo>
                        <a:pt x="31" y="65"/>
                        <a:pt x="36" y="63"/>
                        <a:pt x="36" y="61"/>
                      </a:cubicBezTo>
                      <a:cubicBezTo>
                        <a:pt x="36" y="60"/>
                        <a:pt x="35" y="59"/>
                        <a:pt x="36" y="57"/>
                      </a:cubicBezTo>
                      <a:cubicBezTo>
                        <a:pt x="36" y="56"/>
                        <a:pt x="38" y="57"/>
                        <a:pt x="37" y="55"/>
                      </a:cubicBezTo>
                      <a:cubicBezTo>
                        <a:pt x="36" y="54"/>
                        <a:pt x="38" y="56"/>
                        <a:pt x="37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8" name="Freeform 706">
                  <a:extLst>
                    <a:ext uri="{FF2B5EF4-FFF2-40B4-BE49-F238E27FC236}">
                      <a16:creationId xmlns:a16="http://schemas.microsoft.com/office/drawing/2014/main" id="{2C3850CD-4541-4A43-B272-F1EAEF6AC6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79798" y="7978655"/>
                  <a:ext cx="343949" cy="420492"/>
                </a:xfrm>
                <a:custGeom>
                  <a:avLst/>
                  <a:gdLst>
                    <a:gd name="T0" fmla="*/ 37 w 37"/>
                    <a:gd name="T1" fmla="*/ 38 h 45"/>
                    <a:gd name="T2" fmla="*/ 35 w 37"/>
                    <a:gd name="T3" fmla="*/ 35 h 45"/>
                    <a:gd name="T4" fmla="*/ 33 w 37"/>
                    <a:gd name="T5" fmla="*/ 32 h 45"/>
                    <a:gd name="T6" fmla="*/ 30 w 37"/>
                    <a:gd name="T7" fmla="*/ 28 h 45"/>
                    <a:gd name="T8" fmla="*/ 26 w 37"/>
                    <a:gd name="T9" fmla="*/ 22 h 45"/>
                    <a:gd name="T10" fmla="*/ 22 w 37"/>
                    <a:gd name="T11" fmla="*/ 18 h 45"/>
                    <a:gd name="T12" fmla="*/ 19 w 37"/>
                    <a:gd name="T13" fmla="*/ 15 h 45"/>
                    <a:gd name="T14" fmla="*/ 22 w 37"/>
                    <a:gd name="T15" fmla="*/ 14 h 45"/>
                    <a:gd name="T16" fmla="*/ 21 w 37"/>
                    <a:gd name="T17" fmla="*/ 10 h 45"/>
                    <a:gd name="T18" fmla="*/ 14 w 37"/>
                    <a:gd name="T19" fmla="*/ 8 h 45"/>
                    <a:gd name="T20" fmla="*/ 13 w 37"/>
                    <a:gd name="T21" fmla="*/ 4 h 45"/>
                    <a:gd name="T22" fmla="*/ 9 w 37"/>
                    <a:gd name="T23" fmla="*/ 0 h 45"/>
                    <a:gd name="T24" fmla="*/ 7 w 37"/>
                    <a:gd name="T25" fmla="*/ 0 h 45"/>
                    <a:gd name="T26" fmla="*/ 8 w 37"/>
                    <a:gd name="T27" fmla="*/ 4 h 45"/>
                    <a:gd name="T28" fmla="*/ 8 w 37"/>
                    <a:gd name="T29" fmla="*/ 7 h 45"/>
                    <a:gd name="T30" fmla="*/ 4 w 37"/>
                    <a:gd name="T31" fmla="*/ 5 h 45"/>
                    <a:gd name="T32" fmla="*/ 0 w 37"/>
                    <a:gd name="T33" fmla="*/ 10 h 45"/>
                    <a:gd name="T34" fmla="*/ 4 w 37"/>
                    <a:gd name="T35" fmla="*/ 15 h 45"/>
                    <a:gd name="T36" fmla="*/ 4 w 37"/>
                    <a:gd name="T37" fmla="*/ 22 h 45"/>
                    <a:gd name="T38" fmla="*/ 3 w 37"/>
                    <a:gd name="T39" fmla="*/ 26 h 45"/>
                    <a:gd name="T40" fmla="*/ 7 w 37"/>
                    <a:gd name="T41" fmla="*/ 25 h 45"/>
                    <a:gd name="T42" fmla="*/ 10 w 37"/>
                    <a:gd name="T43" fmla="*/ 23 h 45"/>
                    <a:gd name="T44" fmla="*/ 15 w 37"/>
                    <a:gd name="T45" fmla="*/ 22 h 45"/>
                    <a:gd name="T46" fmla="*/ 23 w 37"/>
                    <a:gd name="T47" fmla="*/ 28 h 45"/>
                    <a:gd name="T48" fmla="*/ 27 w 37"/>
                    <a:gd name="T49" fmla="*/ 36 h 45"/>
                    <a:gd name="T50" fmla="*/ 27 w 37"/>
                    <a:gd name="T51" fmla="*/ 39 h 45"/>
                    <a:gd name="T52" fmla="*/ 25 w 37"/>
                    <a:gd name="T53" fmla="*/ 43 h 45"/>
                    <a:gd name="T54" fmla="*/ 29 w 37"/>
                    <a:gd name="T55" fmla="*/ 43 h 45"/>
                    <a:gd name="T56" fmla="*/ 32 w 37"/>
                    <a:gd name="T57" fmla="*/ 42 h 45"/>
                    <a:gd name="T58" fmla="*/ 35 w 37"/>
                    <a:gd name="T59" fmla="*/ 42 h 45"/>
                    <a:gd name="T60" fmla="*/ 37 w 37"/>
                    <a:gd name="T61" fmla="*/ 38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37" h="45">
                      <a:moveTo>
                        <a:pt x="37" y="38"/>
                      </a:moveTo>
                      <a:cubicBezTo>
                        <a:pt x="37" y="37"/>
                        <a:pt x="36" y="37"/>
                        <a:pt x="35" y="35"/>
                      </a:cubicBezTo>
                      <a:cubicBezTo>
                        <a:pt x="35" y="33"/>
                        <a:pt x="34" y="34"/>
                        <a:pt x="33" y="32"/>
                      </a:cubicBezTo>
                      <a:cubicBezTo>
                        <a:pt x="32" y="30"/>
                        <a:pt x="32" y="29"/>
                        <a:pt x="30" y="28"/>
                      </a:cubicBezTo>
                      <a:cubicBezTo>
                        <a:pt x="28" y="26"/>
                        <a:pt x="27" y="24"/>
                        <a:pt x="26" y="22"/>
                      </a:cubicBezTo>
                      <a:cubicBezTo>
                        <a:pt x="25" y="21"/>
                        <a:pt x="23" y="19"/>
                        <a:pt x="22" y="18"/>
                      </a:cubicBezTo>
                      <a:cubicBezTo>
                        <a:pt x="20" y="17"/>
                        <a:pt x="19" y="18"/>
                        <a:pt x="19" y="15"/>
                      </a:cubicBezTo>
                      <a:cubicBezTo>
                        <a:pt x="19" y="14"/>
                        <a:pt x="21" y="16"/>
                        <a:pt x="22" y="14"/>
                      </a:cubicBezTo>
                      <a:cubicBezTo>
                        <a:pt x="24" y="13"/>
                        <a:pt x="22" y="12"/>
                        <a:pt x="21" y="10"/>
                      </a:cubicBezTo>
                      <a:cubicBezTo>
                        <a:pt x="19" y="5"/>
                        <a:pt x="16" y="11"/>
                        <a:pt x="14" y="8"/>
                      </a:cubicBezTo>
                      <a:cubicBezTo>
                        <a:pt x="13" y="7"/>
                        <a:pt x="14" y="5"/>
                        <a:pt x="13" y="4"/>
                      </a:cubicBezTo>
                      <a:cubicBezTo>
                        <a:pt x="12" y="3"/>
                        <a:pt x="10" y="2"/>
                        <a:pt x="9" y="0"/>
                      </a:cubicBezTo>
                      <a:cubicBezTo>
                        <a:pt x="9" y="0"/>
                        <a:pt x="7" y="0"/>
                        <a:pt x="7" y="0"/>
                      </a:cubicBezTo>
                      <a:cubicBezTo>
                        <a:pt x="6" y="1"/>
                        <a:pt x="8" y="3"/>
                        <a:pt x="8" y="4"/>
                      </a:cubicBezTo>
                      <a:cubicBezTo>
                        <a:pt x="8" y="5"/>
                        <a:pt x="9" y="7"/>
                        <a:pt x="8" y="7"/>
                      </a:cubicBezTo>
                      <a:cubicBezTo>
                        <a:pt x="6" y="7"/>
                        <a:pt x="6" y="5"/>
                        <a:pt x="4" y="5"/>
                      </a:cubicBezTo>
                      <a:cubicBezTo>
                        <a:pt x="3" y="4"/>
                        <a:pt x="0" y="10"/>
                        <a:pt x="0" y="10"/>
                      </a:cubicBezTo>
                      <a:cubicBezTo>
                        <a:pt x="1" y="13"/>
                        <a:pt x="0" y="17"/>
                        <a:pt x="4" y="15"/>
                      </a:cubicBezTo>
                      <a:cubicBezTo>
                        <a:pt x="6" y="14"/>
                        <a:pt x="4" y="22"/>
                        <a:pt x="4" y="22"/>
                      </a:cubicBezTo>
                      <a:cubicBezTo>
                        <a:pt x="6" y="23"/>
                        <a:pt x="4" y="24"/>
                        <a:pt x="3" y="26"/>
                      </a:cubicBezTo>
                      <a:cubicBezTo>
                        <a:pt x="3" y="27"/>
                        <a:pt x="6" y="25"/>
                        <a:pt x="7" y="25"/>
                      </a:cubicBezTo>
                      <a:cubicBezTo>
                        <a:pt x="7" y="24"/>
                        <a:pt x="9" y="23"/>
                        <a:pt x="10" y="23"/>
                      </a:cubicBezTo>
                      <a:cubicBezTo>
                        <a:pt x="12" y="24"/>
                        <a:pt x="13" y="24"/>
                        <a:pt x="15" y="22"/>
                      </a:cubicBezTo>
                      <a:cubicBezTo>
                        <a:pt x="17" y="21"/>
                        <a:pt x="24" y="25"/>
                        <a:pt x="23" y="28"/>
                      </a:cubicBezTo>
                      <a:cubicBezTo>
                        <a:pt x="21" y="32"/>
                        <a:pt x="25" y="33"/>
                        <a:pt x="27" y="36"/>
                      </a:cubicBezTo>
                      <a:cubicBezTo>
                        <a:pt x="27" y="37"/>
                        <a:pt x="27" y="38"/>
                        <a:pt x="27" y="39"/>
                      </a:cubicBezTo>
                      <a:cubicBezTo>
                        <a:pt x="27" y="40"/>
                        <a:pt x="26" y="42"/>
                        <a:pt x="25" y="43"/>
                      </a:cubicBezTo>
                      <a:cubicBezTo>
                        <a:pt x="26" y="43"/>
                        <a:pt x="29" y="45"/>
                        <a:pt x="29" y="43"/>
                      </a:cubicBezTo>
                      <a:cubicBezTo>
                        <a:pt x="29" y="42"/>
                        <a:pt x="31" y="41"/>
                        <a:pt x="32" y="42"/>
                      </a:cubicBezTo>
                      <a:cubicBezTo>
                        <a:pt x="33" y="43"/>
                        <a:pt x="34" y="43"/>
                        <a:pt x="35" y="42"/>
                      </a:cubicBezTo>
                      <a:cubicBezTo>
                        <a:pt x="37" y="42"/>
                        <a:pt x="37" y="40"/>
                        <a:pt x="37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19" name="Freeform 707">
                  <a:extLst>
                    <a:ext uri="{FF2B5EF4-FFF2-40B4-BE49-F238E27FC236}">
                      <a16:creationId xmlns:a16="http://schemas.microsoft.com/office/drawing/2014/main" id="{69F06698-B9D6-C240-B4C8-DFEE247880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54319" y="9119079"/>
                  <a:ext cx="420382" cy="356781"/>
                </a:xfrm>
                <a:custGeom>
                  <a:avLst/>
                  <a:gdLst>
                    <a:gd name="T0" fmla="*/ 45 w 45"/>
                    <a:gd name="T1" fmla="*/ 29 h 38"/>
                    <a:gd name="T2" fmla="*/ 45 w 45"/>
                    <a:gd name="T3" fmla="*/ 26 h 38"/>
                    <a:gd name="T4" fmla="*/ 45 w 45"/>
                    <a:gd name="T5" fmla="*/ 24 h 38"/>
                    <a:gd name="T6" fmla="*/ 45 w 45"/>
                    <a:gd name="T7" fmla="*/ 15 h 38"/>
                    <a:gd name="T8" fmla="*/ 45 w 45"/>
                    <a:gd name="T9" fmla="*/ 6 h 38"/>
                    <a:gd name="T10" fmla="*/ 35 w 45"/>
                    <a:gd name="T11" fmla="*/ 3 h 38"/>
                    <a:gd name="T12" fmla="*/ 30 w 45"/>
                    <a:gd name="T13" fmla="*/ 0 h 38"/>
                    <a:gd name="T14" fmla="*/ 26 w 45"/>
                    <a:gd name="T15" fmla="*/ 3 h 38"/>
                    <a:gd name="T16" fmla="*/ 22 w 45"/>
                    <a:gd name="T17" fmla="*/ 5 h 38"/>
                    <a:gd name="T18" fmla="*/ 18 w 45"/>
                    <a:gd name="T19" fmla="*/ 10 h 38"/>
                    <a:gd name="T20" fmla="*/ 14 w 45"/>
                    <a:gd name="T21" fmla="*/ 8 h 38"/>
                    <a:gd name="T22" fmla="*/ 11 w 45"/>
                    <a:gd name="T23" fmla="*/ 5 h 38"/>
                    <a:gd name="T24" fmla="*/ 9 w 45"/>
                    <a:gd name="T25" fmla="*/ 6 h 38"/>
                    <a:gd name="T26" fmla="*/ 7 w 45"/>
                    <a:gd name="T27" fmla="*/ 5 h 38"/>
                    <a:gd name="T28" fmla="*/ 4 w 45"/>
                    <a:gd name="T29" fmla="*/ 6 h 38"/>
                    <a:gd name="T30" fmla="*/ 0 w 45"/>
                    <a:gd name="T31" fmla="*/ 7 h 38"/>
                    <a:gd name="T32" fmla="*/ 3 w 45"/>
                    <a:gd name="T33" fmla="*/ 8 h 38"/>
                    <a:gd name="T34" fmla="*/ 4 w 45"/>
                    <a:gd name="T35" fmla="*/ 11 h 38"/>
                    <a:gd name="T36" fmla="*/ 7 w 45"/>
                    <a:gd name="T37" fmla="*/ 14 h 38"/>
                    <a:gd name="T38" fmla="*/ 9 w 45"/>
                    <a:gd name="T39" fmla="*/ 8 h 38"/>
                    <a:gd name="T40" fmla="*/ 10 w 45"/>
                    <a:gd name="T41" fmla="*/ 12 h 38"/>
                    <a:gd name="T42" fmla="*/ 15 w 45"/>
                    <a:gd name="T43" fmla="*/ 12 h 38"/>
                    <a:gd name="T44" fmla="*/ 18 w 45"/>
                    <a:gd name="T45" fmla="*/ 15 h 38"/>
                    <a:gd name="T46" fmla="*/ 27 w 45"/>
                    <a:gd name="T47" fmla="*/ 19 h 38"/>
                    <a:gd name="T48" fmla="*/ 32 w 45"/>
                    <a:gd name="T49" fmla="*/ 22 h 38"/>
                    <a:gd name="T50" fmla="*/ 34 w 45"/>
                    <a:gd name="T51" fmla="*/ 26 h 38"/>
                    <a:gd name="T52" fmla="*/ 36 w 45"/>
                    <a:gd name="T53" fmla="*/ 27 h 38"/>
                    <a:gd name="T54" fmla="*/ 34 w 45"/>
                    <a:gd name="T55" fmla="*/ 28 h 38"/>
                    <a:gd name="T56" fmla="*/ 36 w 45"/>
                    <a:gd name="T57" fmla="*/ 29 h 38"/>
                    <a:gd name="T58" fmla="*/ 35 w 45"/>
                    <a:gd name="T59" fmla="*/ 30 h 38"/>
                    <a:gd name="T60" fmla="*/ 32 w 45"/>
                    <a:gd name="T61" fmla="*/ 31 h 38"/>
                    <a:gd name="T62" fmla="*/ 29 w 45"/>
                    <a:gd name="T63" fmla="*/ 34 h 38"/>
                    <a:gd name="T64" fmla="*/ 34 w 45"/>
                    <a:gd name="T65" fmla="*/ 35 h 38"/>
                    <a:gd name="T66" fmla="*/ 36 w 45"/>
                    <a:gd name="T67" fmla="*/ 31 h 38"/>
                    <a:gd name="T68" fmla="*/ 36 w 45"/>
                    <a:gd name="T69" fmla="*/ 33 h 38"/>
                    <a:gd name="T70" fmla="*/ 40 w 45"/>
                    <a:gd name="T71" fmla="*/ 32 h 38"/>
                    <a:gd name="T72" fmla="*/ 45 w 45"/>
                    <a:gd name="T73" fmla="*/ 38 h 38"/>
                    <a:gd name="T74" fmla="*/ 45 w 45"/>
                    <a:gd name="T75" fmla="*/ 29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5" h="38">
                      <a:moveTo>
                        <a:pt x="45" y="29"/>
                      </a:moveTo>
                      <a:cubicBezTo>
                        <a:pt x="45" y="28"/>
                        <a:pt x="44" y="27"/>
                        <a:pt x="45" y="26"/>
                      </a:cubicBezTo>
                      <a:cubicBezTo>
                        <a:pt x="45" y="25"/>
                        <a:pt x="45" y="25"/>
                        <a:pt x="45" y="24"/>
                      </a:cubicBezTo>
                      <a:cubicBezTo>
                        <a:pt x="45" y="21"/>
                        <a:pt x="45" y="18"/>
                        <a:pt x="45" y="15"/>
                      </a:cubicBezTo>
                      <a:cubicBezTo>
                        <a:pt x="45" y="12"/>
                        <a:pt x="45" y="9"/>
                        <a:pt x="45" y="6"/>
                      </a:cubicBezTo>
                      <a:cubicBezTo>
                        <a:pt x="45" y="6"/>
                        <a:pt x="36" y="3"/>
                        <a:pt x="35" y="3"/>
                      </a:cubicBezTo>
                      <a:cubicBezTo>
                        <a:pt x="33" y="2"/>
                        <a:pt x="32" y="1"/>
                        <a:pt x="30" y="0"/>
                      </a:cubicBezTo>
                      <a:cubicBezTo>
                        <a:pt x="27" y="0"/>
                        <a:pt x="27" y="2"/>
                        <a:pt x="26" y="3"/>
                      </a:cubicBezTo>
                      <a:cubicBezTo>
                        <a:pt x="26" y="4"/>
                        <a:pt x="23" y="4"/>
                        <a:pt x="22" y="5"/>
                      </a:cubicBezTo>
                      <a:cubicBezTo>
                        <a:pt x="21" y="7"/>
                        <a:pt x="20" y="9"/>
                        <a:pt x="18" y="10"/>
                      </a:cubicBezTo>
                      <a:cubicBezTo>
                        <a:pt x="16" y="11"/>
                        <a:pt x="14" y="10"/>
                        <a:pt x="14" y="8"/>
                      </a:cubicBezTo>
                      <a:cubicBezTo>
                        <a:pt x="13" y="6"/>
                        <a:pt x="12" y="6"/>
                        <a:pt x="11" y="5"/>
                      </a:cubicBezTo>
                      <a:cubicBezTo>
                        <a:pt x="11" y="3"/>
                        <a:pt x="10" y="5"/>
                        <a:pt x="9" y="6"/>
                      </a:cubicBezTo>
                      <a:cubicBezTo>
                        <a:pt x="8" y="6"/>
                        <a:pt x="7" y="5"/>
                        <a:pt x="7" y="5"/>
                      </a:cubicBezTo>
                      <a:cubicBezTo>
                        <a:pt x="6" y="5"/>
                        <a:pt x="5" y="6"/>
                        <a:pt x="4" y="6"/>
                      </a:cubicBezTo>
                      <a:cubicBezTo>
                        <a:pt x="4" y="7"/>
                        <a:pt x="0" y="6"/>
                        <a:pt x="0" y="7"/>
                      </a:cubicBezTo>
                      <a:cubicBezTo>
                        <a:pt x="0" y="8"/>
                        <a:pt x="2" y="8"/>
                        <a:pt x="3" y="8"/>
                      </a:cubicBezTo>
                      <a:cubicBezTo>
                        <a:pt x="4" y="9"/>
                        <a:pt x="4" y="10"/>
                        <a:pt x="4" y="11"/>
                      </a:cubicBezTo>
                      <a:cubicBezTo>
                        <a:pt x="4" y="13"/>
                        <a:pt x="7" y="13"/>
                        <a:pt x="7" y="14"/>
                      </a:cubicBezTo>
                      <a:cubicBezTo>
                        <a:pt x="7" y="12"/>
                        <a:pt x="7" y="9"/>
                        <a:pt x="9" y="8"/>
                      </a:cubicBezTo>
                      <a:cubicBezTo>
                        <a:pt x="7" y="9"/>
                        <a:pt x="8" y="11"/>
                        <a:pt x="10" y="12"/>
                      </a:cubicBezTo>
                      <a:cubicBezTo>
                        <a:pt x="12" y="13"/>
                        <a:pt x="13" y="13"/>
                        <a:pt x="15" y="12"/>
                      </a:cubicBezTo>
                      <a:cubicBezTo>
                        <a:pt x="12" y="13"/>
                        <a:pt x="17" y="15"/>
                        <a:pt x="18" y="15"/>
                      </a:cubicBezTo>
                      <a:cubicBezTo>
                        <a:pt x="21" y="16"/>
                        <a:pt x="24" y="18"/>
                        <a:pt x="27" y="19"/>
                      </a:cubicBezTo>
                      <a:cubicBezTo>
                        <a:pt x="29" y="20"/>
                        <a:pt x="31" y="21"/>
                        <a:pt x="32" y="22"/>
                      </a:cubicBezTo>
                      <a:cubicBezTo>
                        <a:pt x="32" y="24"/>
                        <a:pt x="33" y="25"/>
                        <a:pt x="34" y="26"/>
                      </a:cubicBezTo>
                      <a:cubicBezTo>
                        <a:pt x="34" y="26"/>
                        <a:pt x="36" y="27"/>
                        <a:pt x="36" y="27"/>
                      </a:cubicBezTo>
                      <a:cubicBezTo>
                        <a:pt x="36" y="27"/>
                        <a:pt x="34" y="28"/>
                        <a:pt x="34" y="28"/>
                      </a:cubicBezTo>
                      <a:cubicBezTo>
                        <a:pt x="34" y="28"/>
                        <a:pt x="36" y="28"/>
                        <a:pt x="36" y="29"/>
                      </a:cubicBezTo>
                      <a:cubicBezTo>
                        <a:pt x="36" y="28"/>
                        <a:pt x="35" y="29"/>
                        <a:pt x="35" y="30"/>
                      </a:cubicBezTo>
                      <a:cubicBezTo>
                        <a:pt x="34" y="31"/>
                        <a:pt x="33" y="30"/>
                        <a:pt x="32" y="31"/>
                      </a:cubicBezTo>
                      <a:cubicBezTo>
                        <a:pt x="31" y="31"/>
                        <a:pt x="28" y="34"/>
                        <a:pt x="29" y="34"/>
                      </a:cubicBezTo>
                      <a:cubicBezTo>
                        <a:pt x="30" y="35"/>
                        <a:pt x="32" y="35"/>
                        <a:pt x="34" y="35"/>
                      </a:cubicBezTo>
                      <a:cubicBezTo>
                        <a:pt x="34" y="34"/>
                        <a:pt x="35" y="30"/>
                        <a:pt x="36" y="31"/>
                      </a:cubicBezTo>
                      <a:cubicBezTo>
                        <a:pt x="36" y="32"/>
                        <a:pt x="33" y="33"/>
                        <a:pt x="36" y="33"/>
                      </a:cubicBezTo>
                      <a:cubicBezTo>
                        <a:pt x="38" y="34"/>
                        <a:pt x="39" y="34"/>
                        <a:pt x="40" y="32"/>
                      </a:cubicBezTo>
                      <a:cubicBezTo>
                        <a:pt x="39" y="34"/>
                        <a:pt x="44" y="37"/>
                        <a:pt x="45" y="38"/>
                      </a:cubicBezTo>
                      <a:cubicBezTo>
                        <a:pt x="45" y="35"/>
                        <a:pt x="45" y="32"/>
                        <a:pt x="45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0" name="Freeform 708">
                  <a:extLst>
                    <a:ext uri="{FF2B5EF4-FFF2-40B4-BE49-F238E27FC236}">
                      <a16:creationId xmlns:a16="http://schemas.microsoft.com/office/drawing/2014/main" id="{FF02B478-EF04-8E40-BA9E-26F0E96B7B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65148" y="9176423"/>
                  <a:ext cx="477707" cy="382265"/>
                </a:xfrm>
                <a:custGeom>
                  <a:avLst/>
                  <a:gdLst>
                    <a:gd name="T0" fmla="*/ 50 w 51"/>
                    <a:gd name="T1" fmla="*/ 39 h 41"/>
                    <a:gd name="T2" fmla="*/ 45 w 51"/>
                    <a:gd name="T3" fmla="*/ 37 h 41"/>
                    <a:gd name="T4" fmla="*/ 47 w 51"/>
                    <a:gd name="T5" fmla="*/ 36 h 41"/>
                    <a:gd name="T6" fmla="*/ 42 w 51"/>
                    <a:gd name="T7" fmla="*/ 34 h 41"/>
                    <a:gd name="T8" fmla="*/ 38 w 51"/>
                    <a:gd name="T9" fmla="*/ 30 h 41"/>
                    <a:gd name="T10" fmla="*/ 37 w 51"/>
                    <a:gd name="T11" fmla="*/ 28 h 41"/>
                    <a:gd name="T12" fmla="*/ 34 w 51"/>
                    <a:gd name="T13" fmla="*/ 26 h 41"/>
                    <a:gd name="T14" fmla="*/ 29 w 51"/>
                    <a:gd name="T15" fmla="*/ 21 h 41"/>
                    <a:gd name="T16" fmla="*/ 34 w 51"/>
                    <a:gd name="T17" fmla="*/ 21 h 41"/>
                    <a:gd name="T18" fmla="*/ 34 w 51"/>
                    <a:gd name="T19" fmla="*/ 18 h 41"/>
                    <a:gd name="T20" fmla="*/ 31 w 51"/>
                    <a:gd name="T21" fmla="*/ 17 h 41"/>
                    <a:gd name="T22" fmla="*/ 25 w 51"/>
                    <a:gd name="T23" fmla="*/ 12 h 41"/>
                    <a:gd name="T24" fmla="*/ 19 w 51"/>
                    <a:gd name="T25" fmla="*/ 7 h 41"/>
                    <a:gd name="T26" fmla="*/ 16 w 51"/>
                    <a:gd name="T27" fmla="*/ 6 h 41"/>
                    <a:gd name="T28" fmla="*/ 13 w 51"/>
                    <a:gd name="T29" fmla="*/ 4 h 41"/>
                    <a:gd name="T30" fmla="*/ 8 w 51"/>
                    <a:gd name="T31" fmla="*/ 2 h 41"/>
                    <a:gd name="T32" fmla="*/ 1 w 51"/>
                    <a:gd name="T33" fmla="*/ 0 h 41"/>
                    <a:gd name="T34" fmla="*/ 1 w 51"/>
                    <a:gd name="T35" fmla="*/ 10 h 41"/>
                    <a:gd name="T36" fmla="*/ 1 w 51"/>
                    <a:gd name="T37" fmla="*/ 20 h 41"/>
                    <a:gd name="T38" fmla="*/ 1 w 51"/>
                    <a:gd name="T39" fmla="*/ 25 h 41"/>
                    <a:gd name="T40" fmla="*/ 1 w 51"/>
                    <a:gd name="T41" fmla="*/ 30 h 41"/>
                    <a:gd name="T42" fmla="*/ 4 w 51"/>
                    <a:gd name="T43" fmla="*/ 33 h 41"/>
                    <a:gd name="T44" fmla="*/ 13 w 51"/>
                    <a:gd name="T45" fmla="*/ 31 h 41"/>
                    <a:gd name="T46" fmla="*/ 9 w 51"/>
                    <a:gd name="T47" fmla="*/ 28 h 41"/>
                    <a:gd name="T48" fmla="*/ 14 w 51"/>
                    <a:gd name="T49" fmla="*/ 30 h 41"/>
                    <a:gd name="T50" fmla="*/ 13 w 51"/>
                    <a:gd name="T51" fmla="*/ 26 h 41"/>
                    <a:gd name="T52" fmla="*/ 15 w 51"/>
                    <a:gd name="T53" fmla="*/ 27 h 41"/>
                    <a:gd name="T54" fmla="*/ 18 w 51"/>
                    <a:gd name="T55" fmla="*/ 25 h 41"/>
                    <a:gd name="T56" fmla="*/ 26 w 51"/>
                    <a:gd name="T57" fmla="*/ 27 h 41"/>
                    <a:gd name="T58" fmla="*/ 31 w 51"/>
                    <a:gd name="T59" fmla="*/ 33 h 41"/>
                    <a:gd name="T60" fmla="*/ 36 w 51"/>
                    <a:gd name="T61" fmla="*/ 38 h 41"/>
                    <a:gd name="T62" fmla="*/ 45 w 51"/>
                    <a:gd name="T63" fmla="*/ 40 h 41"/>
                    <a:gd name="T64" fmla="*/ 48 w 51"/>
                    <a:gd name="T65" fmla="*/ 40 h 41"/>
                    <a:gd name="T66" fmla="*/ 50 w 51"/>
                    <a:gd name="T67" fmla="*/ 39 h 41"/>
                    <a:gd name="T68" fmla="*/ 50 w 51"/>
                    <a:gd name="T69" fmla="*/ 39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1" h="41">
                      <a:moveTo>
                        <a:pt x="50" y="39"/>
                      </a:moveTo>
                      <a:cubicBezTo>
                        <a:pt x="48" y="38"/>
                        <a:pt x="46" y="38"/>
                        <a:pt x="45" y="37"/>
                      </a:cubicBezTo>
                      <a:cubicBezTo>
                        <a:pt x="44" y="36"/>
                        <a:pt x="46" y="35"/>
                        <a:pt x="47" y="36"/>
                      </a:cubicBezTo>
                      <a:cubicBezTo>
                        <a:pt x="45" y="35"/>
                        <a:pt x="42" y="36"/>
                        <a:pt x="42" y="34"/>
                      </a:cubicBezTo>
                      <a:cubicBezTo>
                        <a:pt x="42" y="32"/>
                        <a:pt x="39" y="32"/>
                        <a:pt x="38" y="30"/>
                      </a:cubicBezTo>
                      <a:cubicBezTo>
                        <a:pt x="37" y="29"/>
                        <a:pt x="38" y="29"/>
                        <a:pt x="37" y="28"/>
                      </a:cubicBezTo>
                      <a:cubicBezTo>
                        <a:pt x="36" y="27"/>
                        <a:pt x="35" y="27"/>
                        <a:pt x="34" y="26"/>
                      </a:cubicBezTo>
                      <a:cubicBezTo>
                        <a:pt x="34" y="26"/>
                        <a:pt x="30" y="21"/>
                        <a:pt x="29" y="21"/>
                      </a:cubicBezTo>
                      <a:cubicBezTo>
                        <a:pt x="30" y="20"/>
                        <a:pt x="33" y="21"/>
                        <a:pt x="34" y="21"/>
                      </a:cubicBezTo>
                      <a:cubicBezTo>
                        <a:pt x="36" y="21"/>
                        <a:pt x="35" y="20"/>
                        <a:pt x="34" y="18"/>
                      </a:cubicBezTo>
                      <a:cubicBezTo>
                        <a:pt x="34" y="17"/>
                        <a:pt x="32" y="17"/>
                        <a:pt x="31" y="17"/>
                      </a:cubicBezTo>
                      <a:cubicBezTo>
                        <a:pt x="28" y="15"/>
                        <a:pt x="26" y="14"/>
                        <a:pt x="25" y="12"/>
                      </a:cubicBezTo>
                      <a:cubicBezTo>
                        <a:pt x="24" y="10"/>
                        <a:pt x="21" y="8"/>
                        <a:pt x="19" y="7"/>
                      </a:cubicBezTo>
                      <a:cubicBezTo>
                        <a:pt x="18" y="6"/>
                        <a:pt x="17" y="6"/>
                        <a:pt x="16" y="6"/>
                      </a:cubicBezTo>
                      <a:cubicBezTo>
                        <a:pt x="15" y="6"/>
                        <a:pt x="14" y="4"/>
                        <a:pt x="13" y="4"/>
                      </a:cubicBezTo>
                      <a:cubicBezTo>
                        <a:pt x="12" y="3"/>
                        <a:pt x="10" y="3"/>
                        <a:pt x="8" y="2"/>
                      </a:cubicBezTo>
                      <a:cubicBezTo>
                        <a:pt x="6" y="2"/>
                        <a:pt x="4" y="0"/>
                        <a:pt x="1" y="0"/>
                      </a:cubicBezTo>
                      <a:cubicBezTo>
                        <a:pt x="1" y="3"/>
                        <a:pt x="1" y="7"/>
                        <a:pt x="1" y="10"/>
                      </a:cubicBezTo>
                      <a:cubicBezTo>
                        <a:pt x="1" y="13"/>
                        <a:pt x="2" y="17"/>
                        <a:pt x="1" y="20"/>
                      </a:cubicBezTo>
                      <a:cubicBezTo>
                        <a:pt x="0" y="21"/>
                        <a:pt x="1" y="23"/>
                        <a:pt x="1" y="25"/>
                      </a:cubicBezTo>
                      <a:cubicBezTo>
                        <a:pt x="1" y="27"/>
                        <a:pt x="1" y="28"/>
                        <a:pt x="1" y="30"/>
                      </a:cubicBezTo>
                      <a:cubicBezTo>
                        <a:pt x="1" y="33"/>
                        <a:pt x="2" y="33"/>
                        <a:pt x="4" y="33"/>
                      </a:cubicBezTo>
                      <a:cubicBezTo>
                        <a:pt x="7" y="33"/>
                        <a:pt x="10" y="33"/>
                        <a:pt x="13" y="31"/>
                      </a:cubicBezTo>
                      <a:cubicBezTo>
                        <a:pt x="14" y="31"/>
                        <a:pt x="9" y="28"/>
                        <a:pt x="9" y="28"/>
                      </a:cubicBezTo>
                      <a:cubicBezTo>
                        <a:pt x="10" y="28"/>
                        <a:pt x="14" y="31"/>
                        <a:pt x="14" y="30"/>
                      </a:cubicBezTo>
                      <a:cubicBezTo>
                        <a:pt x="14" y="29"/>
                        <a:pt x="13" y="28"/>
                        <a:pt x="13" y="26"/>
                      </a:cubicBezTo>
                      <a:cubicBezTo>
                        <a:pt x="13" y="26"/>
                        <a:pt x="16" y="28"/>
                        <a:pt x="15" y="27"/>
                      </a:cubicBezTo>
                      <a:cubicBezTo>
                        <a:pt x="15" y="25"/>
                        <a:pt x="17" y="25"/>
                        <a:pt x="18" y="25"/>
                      </a:cubicBezTo>
                      <a:cubicBezTo>
                        <a:pt x="19" y="25"/>
                        <a:pt x="26" y="28"/>
                        <a:pt x="26" y="27"/>
                      </a:cubicBezTo>
                      <a:cubicBezTo>
                        <a:pt x="26" y="29"/>
                        <a:pt x="30" y="31"/>
                        <a:pt x="31" y="33"/>
                      </a:cubicBezTo>
                      <a:cubicBezTo>
                        <a:pt x="32" y="35"/>
                        <a:pt x="34" y="38"/>
                        <a:pt x="36" y="38"/>
                      </a:cubicBezTo>
                      <a:cubicBezTo>
                        <a:pt x="39" y="38"/>
                        <a:pt x="42" y="39"/>
                        <a:pt x="45" y="40"/>
                      </a:cubicBezTo>
                      <a:cubicBezTo>
                        <a:pt x="46" y="40"/>
                        <a:pt x="48" y="41"/>
                        <a:pt x="48" y="40"/>
                      </a:cubicBezTo>
                      <a:cubicBezTo>
                        <a:pt x="48" y="39"/>
                        <a:pt x="51" y="39"/>
                        <a:pt x="50" y="39"/>
                      </a:cubicBezTo>
                      <a:cubicBezTo>
                        <a:pt x="49" y="38"/>
                        <a:pt x="51" y="39"/>
                        <a:pt x="50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1" name="Freeform 709">
                  <a:extLst>
                    <a:ext uri="{FF2B5EF4-FFF2-40B4-BE49-F238E27FC236}">
                      <a16:creationId xmlns:a16="http://schemas.microsoft.com/office/drawing/2014/main" id="{D452F833-286F-0942-ABFE-91F2530D65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81072" y="8829198"/>
                  <a:ext cx="477707" cy="420492"/>
                </a:xfrm>
                <a:custGeom>
                  <a:avLst/>
                  <a:gdLst>
                    <a:gd name="T0" fmla="*/ 33 w 51"/>
                    <a:gd name="T1" fmla="*/ 5 h 45"/>
                    <a:gd name="T2" fmla="*/ 29 w 51"/>
                    <a:gd name="T3" fmla="*/ 13 h 45"/>
                    <a:gd name="T4" fmla="*/ 20 w 51"/>
                    <a:gd name="T5" fmla="*/ 16 h 45"/>
                    <a:gd name="T6" fmla="*/ 15 w 51"/>
                    <a:gd name="T7" fmla="*/ 18 h 45"/>
                    <a:gd name="T8" fmla="*/ 10 w 51"/>
                    <a:gd name="T9" fmla="*/ 19 h 45"/>
                    <a:gd name="T10" fmla="*/ 7 w 51"/>
                    <a:gd name="T11" fmla="*/ 18 h 45"/>
                    <a:gd name="T12" fmla="*/ 3 w 51"/>
                    <a:gd name="T13" fmla="*/ 14 h 45"/>
                    <a:gd name="T14" fmla="*/ 0 w 51"/>
                    <a:gd name="T15" fmla="*/ 20 h 45"/>
                    <a:gd name="T16" fmla="*/ 4 w 51"/>
                    <a:gd name="T17" fmla="*/ 29 h 45"/>
                    <a:gd name="T18" fmla="*/ 8 w 51"/>
                    <a:gd name="T19" fmla="*/ 37 h 45"/>
                    <a:gd name="T20" fmla="*/ 13 w 51"/>
                    <a:gd name="T21" fmla="*/ 39 h 45"/>
                    <a:gd name="T22" fmla="*/ 14 w 51"/>
                    <a:gd name="T23" fmla="*/ 41 h 45"/>
                    <a:gd name="T24" fmla="*/ 19 w 51"/>
                    <a:gd name="T25" fmla="*/ 41 h 45"/>
                    <a:gd name="T26" fmla="*/ 21 w 51"/>
                    <a:gd name="T27" fmla="*/ 39 h 45"/>
                    <a:gd name="T28" fmla="*/ 25 w 51"/>
                    <a:gd name="T29" fmla="*/ 40 h 45"/>
                    <a:gd name="T30" fmla="*/ 28 w 51"/>
                    <a:gd name="T31" fmla="*/ 40 h 45"/>
                    <a:gd name="T32" fmla="*/ 31 w 51"/>
                    <a:gd name="T33" fmla="*/ 43 h 45"/>
                    <a:gd name="T34" fmla="*/ 34 w 51"/>
                    <a:gd name="T35" fmla="*/ 42 h 45"/>
                    <a:gd name="T36" fmla="*/ 36 w 51"/>
                    <a:gd name="T37" fmla="*/ 43 h 45"/>
                    <a:gd name="T38" fmla="*/ 37 w 51"/>
                    <a:gd name="T39" fmla="*/ 37 h 45"/>
                    <a:gd name="T40" fmla="*/ 37 w 51"/>
                    <a:gd name="T41" fmla="*/ 33 h 45"/>
                    <a:gd name="T42" fmla="*/ 39 w 51"/>
                    <a:gd name="T43" fmla="*/ 30 h 45"/>
                    <a:gd name="T44" fmla="*/ 42 w 51"/>
                    <a:gd name="T45" fmla="*/ 24 h 45"/>
                    <a:gd name="T46" fmla="*/ 47 w 51"/>
                    <a:gd name="T47" fmla="*/ 19 h 45"/>
                    <a:gd name="T48" fmla="*/ 49 w 51"/>
                    <a:gd name="T49" fmla="*/ 18 h 45"/>
                    <a:gd name="T50" fmla="*/ 45 w 51"/>
                    <a:gd name="T51" fmla="*/ 13 h 45"/>
                    <a:gd name="T52" fmla="*/ 42 w 51"/>
                    <a:gd name="T53" fmla="*/ 7 h 45"/>
                    <a:gd name="T54" fmla="*/ 44 w 51"/>
                    <a:gd name="T55" fmla="*/ 6 h 45"/>
                    <a:gd name="T56" fmla="*/ 44 w 51"/>
                    <a:gd name="T57" fmla="*/ 3 h 45"/>
                    <a:gd name="T58" fmla="*/ 33 w 51"/>
                    <a:gd name="T59" fmla="*/ 5 h 45"/>
                    <a:gd name="T60" fmla="*/ 33 w 51"/>
                    <a:gd name="T61" fmla="*/ 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1" h="45">
                      <a:moveTo>
                        <a:pt x="33" y="5"/>
                      </a:moveTo>
                      <a:cubicBezTo>
                        <a:pt x="32" y="8"/>
                        <a:pt x="31" y="10"/>
                        <a:pt x="29" y="13"/>
                      </a:cubicBezTo>
                      <a:cubicBezTo>
                        <a:pt x="28" y="17"/>
                        <a:pt x="23" y="17"/>
                        <a:pt x="20" y="16"/>
                      </a:cubicBezTo>
                      <a:cubicBezTo>
                        <a:pt x="18" y="15"/>
                        <a:pt x="16" y="17"/>
                        <a:pt x="15" y="18"/>
                      </a:cubicBezTo>
                      <a:cubicBezTo>
                        <a:pt x="14" y="19"/>
                        <a:pt x="11" y="18"/>
                        <a:pt x="10" y="19"/>
                      </a:cubicBezTo>
                      <a:cubicBezTo>
                        <a:pt x="8" y="20"/>
                        <a:pt x="8" y="20"/>
                        <a:pt x="7" y="18"/>
                      </a:cubicBezTo>
                      <a:cubicBezTo>
                        <a:pt x="5" y="17"/>
                        <a:pt x="4" y="16"/>
                        <a:pt x="3" y="14"/>
                      </a:cubicBezTo>
                      <a:cubicBezTo>
                        <a:pt x="2" y="13"/>
                        <a:pt x="0" y="19"/>
                        <a:pt x="0" y="20"/>
                      </a:cubicBezTo>
                      <a:cubicBezTo>
                        <a:pt x="0" y="23"/>
                        <a:pt x="3" y="26"/>
                        <a:pt x="4" y="29"/>
                      </a:cubicBezTo>
                      <a:cubicBezTo>
                        <a:pt x="6" y="32"/>
                        <a:pt x="5" y="35"/>
                        <a:pt x="8" y="37"/>
                      </a:cubicBezTo>
                      <a:cubicBezTo>
                        <a:pt x="10" y="38"/>
                        <a:pt x="12" y="39"/>
                        <a:pt x="13" y="39"/>
                      </a:cubicBezTo>
                      <a:cubicBezTo>
                        <a:pt x="16" y="38"/>
                        <a:pt x="13" y="40"/>
                        <a:pt x="14" y="41"/>
                      </a:cubicBezTo>
                      <a:cubicBezTo>
                        <a:pt x="15" y="41"/>
                        <a:pt x="18" y="41"/>
                        <a:pt x="19" y="41"/>
                      </a:cubicBezTo>
                      <a:cubicBezTo>
                        <a:pt x="20" y="40"/>
                        <a:pt x="20" y="38"/>
                        <a:pt x="21" y="39"/>
                      </a:cubicBezTo>
                      <a:cubicBezTo>
                        <a:pt x="22" y="40"/>
                        <a:pt x="24" y="41"/>
                        <a:pt x="25" y="40"/>
                      </a:cubicBezTo>
                      <a:cubicBezTo>
                        <a:pt x="26" y="40"/>
                        <a:pt x="28" y="39"/>
                        <a:pt x="28" y="40"/>
                      </a:cubicBezTo>
                      <a:cubicBezTo>
                        <a:pt x="29" y="43"/>
                        <a:pt x="27" y="45"/>
                        <a:pt x="31" y="43"/>
                      </a:cubicBezTo>
                      <a:cubicBezTo>
                        <a:pt x="32" y="43"/>
                        <a:pt x="33" y="42"/>
                        <a:pt x="34" y="42"/>
                      </a:cubicBezTo>
                      <a:cubicBezTo>
                        <a:pt x="35" y="42"/>
                        <a:pt x="36" y="43"/>
                        <a:pt x="36" y="43"/>
                      </a:cubicBezTo>
                      <a:cubicBezTo>
                        <a:pt x="37" y="41"/>
                        <a:pt x="35" y="39"/>
                        <a:pt x="37" y="37"/>
                      </a:cubicBezTo>
                      <a:cubicBezTo>
                        <a:pt x="38" y="36"/>
                        <a:pt x="37" y="35"/>
                        <a:pt x="37" y="33"/>
                      </a:cubicBezTo>
                      <a:cubicBezTo>
                        <a:pt x="37" y="32"/>
                        <a:pt x="38" y="31"/>
                        <a:pt x="39" y="30"/>
                      </a:cubicBezTo>
                      <a:cubicBezTo>
                        <a:pt x="41" y="28"/>
                        <a:pt x="43" y="27"/>
                        <a:pt x="42" y="24"/>
                      </a:cubicBezTo>
                      <a:cubicBezTo>
                        <a:pt x="42" y="22"/>
                        <a:pt x="45" y="18"/>
                        <a:pt x="47" y="19"/>
                      </a:cubicBezTo>
                      <a:cubicBezTo>
                        <a:pt x="48" y="20"/>
                        <a:pt x="51" y="19"/>
                        <a:pt x="49" y="18"/>
                      </a:cubicBezTo>
                      <a:cubicBezTo>
                        <a:pt x="48" y="16"/>
                        <a:pt x="45" y="15"/>
                        <a:pt x="45" y="13"/>
                      </a:cubicBezTo>
                      <a:cubicBezTo>
                        <a:pt x="45" y="11"/>
                        <a:pt x="43" y="9"/>
                        <a:pt x="42" y="7"/>
                      </a:cubicBezTo>
                      <a:cubicBezTo>
                        <a:pt x="41" y="4"/>
                        <a:pt x="44" y="7"/>
                        <a:pt x="44" y="6"/>
                      </a:cubicBezTo>
                      <a:cubicBezTo>
                        <a:pt x="45" y="5"/>
                        <a:pt x="41" y="4"/>
                        <a:pt x="44" y="3"/>
                      </a:cubicBezTo>
                      <a:cubicBezTo>
                        <a:pt x="40" y="2"/>
                        <a:pt x="34" y="0"/>
                        <a:pt x="33" y="5"/>
                      </a:cubicBezTo>
                      <a:cubicBezTo>
                        <a:pt x="32" y="7"/>
                        <a:pt x="34" y="3"/>
                        <a:pt x="3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2" name="Freeform 710">
                  <a:extLst>
                    <a:ext uri="{FF2B5EF4-FFF2-40B4-BE49-F238E27FC236}">
                      <a16:creationId xmlns:a16="http://schemas.microsoft.com/office/drawing/2014/main" id="{92562265-8684-9347-96CD-709A9CA703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709733" y="8717701"/>
                  <a:ext cx="458600" cy="299442"/>
                </a:xfrm>
                <a:custGeom>
                  <a:avLst/>
                  <a:gdLst>
                    <a:gd name="T0" fmla="*/ 45 w 49"/>
                    <a:gd name="T1" fmla="*/ 10 h 32"/>
                    <a:gd name="T2" fmla="*/ 47 w 49"/>
                    <a:gd name="T3" fmla="*/ 8 h 32"/>
                    <a:gd name="T4" fmla="*/ 43 w 49"/>
                    <a:gd name="T5" fmla="*/ 7 h 32"/>
                    <a:gd name="T6" fmla="*/ 42 w 49"/>
                    <a:gd name="T7" fmla="*/ 6 h 32"/>
                    <a:gd name="T8" fmla="*/ 41 w 49"/>
                    <a:gd name="T9" fmla="*/ 6 h 32"/>
                    <a:gd name="T10" fmla="*/ 41 w 49"/>
                    <a:gd name="T11" fmla="*/ 4 h 32"/>
                    <a:gd name="T12" fmla="*/ 39 w 49"/>
                    <a:gd name="T13" fmla="*/ 2 h 32"/>
                    <a:gd name="T14" fmla="*/ 37 w 49"/>
                    <a:gd name="T15" fmla="*/ 2 h 32"/>
                    <a:gd name="T16" fmla="*/ 36 w 49"/>
                    <a:gd name="T17" fmla="*/ 1 h 32"/>
                    <a:gd name="T18" fmla="*/ 32 w 49"/>
                    <a:gd name="T19" fmla="*/ 6 h 32"/>
                    <a:gd name="T20" fmla="*/ 30 w 49"/>
                    <a:gd name="T21" fmla="*/ 8 h 32"/>
                    <a:gd name="T22" fmla="*/ 29 w 49"/>
                    <a:gd name="T23" fmla="*/ 9 h 32"/>
                    <a:gd name="T24" fmla="*/ 29 w 49"/>
                    <a:gd name="T25" fmla="*/ 10 h 32"/>
                    <a:gd name="T26" fmla="*/ 25 w 49"/>
                    <a:gd name="T27" fmla="*/ 12 h 32"/>
                    <a:gd name="T28" fmla="*/ 25 w 49"/>
                    <a:gd name="T29" fmla="*/ 15 h 32"/>
                    <a:gd name="T30" fmla="*/ 27 w 49"/>
                    <a:gd name="T31" fmla="*/ 14 h 32"/>
                    <a:gd name="T32" fmla="*/ 29 w 49"/>
                    <a:gd name="T33" fmla="*/ 13 h 32"/>
                    <a:gd name="T34" fmla="*/ 28 w 49"/>
                    <a:gd name="T35" fmla="*/ 11 h 32"/>
                    <a:gd name="T36" fmla="*/ 29 w 49"/>
                    <a:gd name="T37" fmla="*/ 13 h 32"/>
                    <a:gd name="T38" fmla="*/ 26 w 49"/>
                    <a:gd name="T39" fmla="*/ 14 h 32"/>
                    <a:gd name="T40" fmla="*/ 23 w 49"/>
                    <a:gd name="T41" fmla="*/ 13 h 32"/>
                    <a:gd name="T42" fmla="*/ 14 w 49"/>
                    <a:gd name="T43" fmla="*/ 20 h 32"/>
                    <a:gd name="T44" fmla="*/ 9 w 49"/>
                    <a:gd name="T45" fmla="*/ 23 h 32"/>
                    <a:gd name="T46" fmla="*/ 7 w 49"/>
                    <a:gd name="T47" fmla="*/ 26 h 32"/>
                    <a:gd name="T48" fmla="*/ 9 w 49"/>
                    <a:gd name="T49" fmla="*/ 28 h 32"/>
                    <a:gd name="T50" fmla="*/ 0 w 49"/>
                    <a:gd name="T51" fmla="*/ 26 h 32"/>
                    <a:gd name="T52" fmla="*/ 5 w 49"/>
                    <a:gd name="T53" fmla="*/ 32 h 32"/>
                    <a:gd name="T54" fmla="*/ 7 w 49"/>
                    <a:gd name="T55" fmla="*/ 31 h 32"/>
                    <a:gd name="T56" fmla="*/ 12 w 49"/>
                    <a:gd name="T57" fmla="*/ 30 h 32"/>
                    <a:gd name="T58" fmla="*/ 20 w 49"/>
                    <a:gd name="T59" fmla="*/ 29 h 32"/>
                    <a:gd name="T60" fmla="*/ 27 w 49"/>
                    <a:gd name="T61" fmla="*/ 24 h 32"/>
                    <a:gd name="T62" fmla="*/ 30 w 49"/>
                    <a:gd name="T63" fmla="*/ 18 h 32"/>
                    <a:gd name="T64" fmla="*/ 34 w 49"/>
                    <a:gd name="T65" fmla="*/ 14 h 32"/>
                    <a:gd name="T66" fmla="*/ 43 w 49"/>
                    <a:gd name="T67" fmla="*/ 14 h 32"/>
                    <a:gd name="T68" fmla="*/ 45 w 49"/>
                    <a:gd name="T69" fmla="*/ 1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9" h="32">
                      <a:moveTo>
                        <a:pt x="45" y="10"/>
                      </a:moveTo>
                      <a:cubicBezTo>
                        <a:pt x="48" y="10"/>
                        <a:pt x="49" y="9"/>
                        <a:pt x="47" y="8"/>
                      </a:cubicBezTo>
                      <a:cubicBezTo>
                        <a:pt x="45" y="7"/>
                        <a:pt x="45" y="6"/>
                        <a:pt x="43" y="7"/>
                      </a:cubicBezTo>
                      <a:cubicBezTo>
                        <a:pt x="42" y="8"/>
                        <a:pt x="43" y="7"/>
                        <a:pt x="42" y="6"/>
                      </a:cubicBezTo>
                      <a:cubicBezTo>
                        <a:pt x="42" y="6"/>
                        <a:pt x="41" y="6"/>
                        <a:pt x="41" y="6"/>
                      </a:cubicBezTo>
                      <a:cubicBezTo>
                        <a:pt x="41" y="6"/>
                        <a:pt x="41" y="4"/>
                        <a:pt x="41" y="4"/>
                      </a:cubicBezTo>
                      <a:cubicBezTo>
                        <a:pt x="40" y="3"/>
                        <a:pt x="39" y="2"/>
                        <a:pt x="39" y="2"/>
                      </a:cubicBezTo>
                      <a:cubicBezTo>
                        <a:pt x="37" y="0"/>
                        <a:pt x="38" y="1"/>
                        <a:pt x="37" y="2"/>
                      </a:cubicBezTo>
                      <a:cubicBezTo>
                        <a:pt x="36" y="3"/>
                        <a:pt x="36" y="1"/>
                        <a:pt x="36" y="1"/>
                      </a:cubicBezTo>
                      <a:cubicBezTo>
                        <a:pt x="35" y="1"/>
                        <a:pt x="32" y="5"/>
                        <a:pt x="32" y="6"/>
                      </a:cubicBezTo>
                      <a:cubicBezTo>
                        <a:pt x="31" y="6"/>
                        <a:pt x="30" y="7"/>
                        <a:pt x="30" y="8"/>
                      </a:cubicBezTo>
                      <a:cubicBezTo>
                        <a:pt x="29" y="8"/>
                        <a:pt x="29" y="9"/>
                        <a:pt x="29" y="9"/>
                      </a:cubicBezTo>
                      <a:cubicBezTo>
                        <a:pt x="29" y="10"/>
                        <a:pt x="29" y="10"/>
                        <a:pt x="29" y="10"/>
                      </a:cubicBezTo>
                      <a:cubicBezTo>
                        <a:pt x="29" y="11"/>
                        <a:pt x="26" y="11"/>
                        <a:pt x="25" y="12"/>
                      </a:cubicBezTo>
                      <a:cubicBezTo>
                        <a:pt x="22" y="12"/>
                        <a:pt x="23" y="14"/>
                        <a:pt x="25" y="15"/>
                      </a:cubicBezTo>
                      <a:cubicBezTo>
                        <a:pt x="27" y="17"/>
                        <a:pt x="26" y="15"/>
                        <a:pt x="27" y="14"/>
                      </a:cubicBezTo>
                      <a:cubicBezTo>
                        <a:pt x="27" y="13"/>
                        <a:pt x="29" y="13"/>
                        <a:pt x="29" y="13"/>
                      </a:cubicBezTo>
                      <a:cubicBezTo>
                        <a:pt x="29" y="13"/>
                        <a:pt x="28" y="12"/>
                        <a:pt x="28" y="11"/>
                      </a:cubicBezTo>
                      <a:cubicBezTo>
                        <a:pt x="28" y="12"/>
                        <a:pt x="29" y="13"/>
                        <a:pt x="29" y="13"/>
                      </a:cubicBezTo>
                      <a:cubicBezTo>
                        <a:pt x="29" y="13"/>
                        <a:pt x="27" y="13"/>
                        <a:pt x="26" y="14"/>
                      </a:cubicBezTo>
                      <a:cubicBezTo>
                        <a:pt x="26" y="17"/>
                        <a:pt x="24" y="14"/>
                        <a:pt x="23" y="13"/>
                      </a:cubicBezTo>
                      <a:cubicBezTo>
                        <a:pt x="20" y="16"/>
                        <a:pt x="18" y="19"/>
                        <a:pt x="14" y="20"/>
                      </a:cubicBezTo>
                      <a:cubicBezTo>
                        <a:pt x="12" y="21"/>
                        <a:pt x="10" y="21"/>
                        <a:pt x="9" y="23"/>
                      </a:cubicBezTo>
                      <a:cubicBezTo>
                        <a:pt x="8" y="24"/>
                        <a:pt x="8" y="25"/>
                        <a:pt x="7" y="26"/>
                      </a:cubicBezTo>
                      <a:cubicBezTo>
                        <a:pt x="7" y="27"/>
                        <a:pt x="9" y="28"/>
                        <a:pt x="9" y="28"/>
                      </a:cubicBezTo>
                      <a:cubicBezTo>
                        <a:pt x="8" y="29"/>
                        <a:pt x="1" y="26"/>
                        <a:pt x="0" y="26"/>
                      </a:cubicBezTo>
                      <a:cubicBezTo>
                        <a:pt x="1" y="28"/>
                        <a:pt x="3" y="31"/>
                        <a:pt x="5" y="32"/>
                      </a:cubicBezTo>
                      <a:cubicBezTo>
                        <a:pt x="6" y="32"/>
                        <a:pt x="7" y="31"/>
                        <a:pt x="7" y="31"/>
                      </a:cubicBezTo>
                      <a:cubicBezTo>
                        <a:pt x="9" y="30"/>
                        <a:pt x="12" y="31"/>
                        <a:pt x="12" y="30"/>
                      </a:cubicBezTo>
                      <a:cubicBezTo>
                        <a:pt x="15" y="27"/>
                        <a:pt x="17" y="28"/>
                        <a:pt x="20" y="29"/>
                      </a:cubicBezTo>
                      <a:cubicBezTo>
                        <a:pt x="23" y="29"/>
                        <a:pt x="26" y="27"/>
                        <a:pt x="27" y="24"/>
                      </a:cubicBezTo>
                      <a:cubicBezTo>
                        <a:pt x="28" y="22"/>
                        <a:pt x="29" y="20"/>
                        <a:pt x="30" y="18"/>
                      </a:cubicBezTo>
                      <a:cubicBezTo>
                        <a:pt x="30" y="15"/>
                        <a:pt x="31" y="14"/>
                        <a:pt x="34" y="14"/>
                      </a:cubicBezTo>
                      <a:cubicBezTo>
                        <a:pt x="37" y="14"/>
                        <a:pt x="40" y="15"/>
                        <a:pt x="43" y="14"/>
                      </a:cubicBezTo>
                      <a:cubicBezTo>
                        <a:pt x="47" y="13"/>
                        <a:pt x="40" y="10"/>
                        <a:pt x="45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3" name="Freeform 711">
                  <a:extLst>
                    <a:ext uri="{FF2B5EF4-FFF2-40B4-BE49-F238E27FC236}">
                      <a16:creationId xmlns:a16="http://schemas.microsoft.com/office/drawing/2014/main" id="{E6D5A12D-58BA-E24A-A242-193392184C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6615" y="7679214"/>
                  <a:ext cx="159235" cy="92380"/>
                </a:xfrm>
                <a:custGeom>
                  <a:avLst/>
                  <a:gdLst>
                    <a:gd name="T0" fmla="*/ 2 w 17"/>
                    <a:gd name="T1" fmla="*/ 8 h 10"/>
                    <a:gd name="T2" fmla="*/ 7 w 17"/>
                    <a:gd name="T3" fmla="*/ 9 h 10"/>
                    <a:gd name="T4" fmla="*/ 12 w 17"/>
                    <a:gd name="T5" fmla="*/ 9 h 10"/>
                    <a:gd name="T6" fmla="*/ 16 w 17"/>
                    <a:gd name="T7" fmla="*/ 8 h 10"/>
                    <a:gd name="T8" fmla="*/ 15 w 17"/>
                    <a:gd name="T9" fmla="*/ 3 h 10"/>
                    <a:gd name="T10" fmla="*/ 10 w 17"/>
                    <a:gd name="T11" fmla="*/ 3 h 10"/>
                    <a:gd name="T12" fmla="*/ 6 w 17"/>
                    <a:gd name="T13" fmla="*/ 1 h 10"/>
                    <a:gd name="T14" fmla="*/ 2 w 17"/>
                    <a:gd name="T15" fmla="*/ 8 h 10"/>
                    <a:gd name="T16" fmla="*/ 2 w 17"/>
                    <a:gd name="T17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0">
                      <a:moveTo>
                        <a:pt x="2" y="8"/>
                      </a:moveTo>
                      <a:cubicBezTo>
                        <a:pt x="3" y="9"/>
                        <a:pt x="6" y="10"/>
                        <a:pt x="7" y="9"/>
                      </a:cubicBezTo>
                      <a:cubicBezTo>
                        <a:pt x="9" y="8"/>
                        <a:pt x="10" y="10"/>
                        <a:pt x="12" y="9"/>
                      </a:cubicBezTo>
                      <a:cubicBezTo>
                        <a:pt x="13" y="9"/>
                        <a:pt x="17" y="9"/>
                        <a:pt x="16" y="8"/>
                      </a:cubicBezTo>
                      <a:cubicBezTo>
                        <a:pt x="15" y="6"/>
                        <a:pt x="14" y="5"/>
                        <a:pt x="15" y="3"/>
                      </a:cubicBezTo>
                      <a:cubicBezTo>
                        <a:pt x="13" y="2"/>
                        <a:pt x="11" y="4"/>
                        <a:pt x="10" y="3"/>
                      </a:cubicBezTo>
                      <a:cubicBezTo>
                        <a:pt x="9" y="2"/>
                        <a:pt x="7" y="0"/>
                        <a:pt x="6" y="1"/>
                      </a:cubicBezTo>
                      <a:cubicBezTo>
                        <a:pt x="4" y="3"/>
                        <a:pt x="0" y="6"/>
                        <a:pt x="2" y="8"/>
                      </a:cubicBezTo>
                      <a:cubicBezTo>
                        <a:pt x="3" y="9"/>
                        <a:pt x="1" y="7"/>
                        <a:pt x="2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4" name="Freeform 712">
                  <a:extLst>
                    <a:ext uri="{FF2B5EF4-FFF2-40B4-BE49-F238E27FC236}">
                      <a16:creationId xmlns:a16="http://schemas.microsoft.com/office/drawing/2014/main" id="{5EDF01B2-50A2-464B-B558-83B9D20CB9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410372" y="7574093"/>
                  <a:ext cx="347131" cy="216615"/>
                </a:xfrm>
                <a:custGeom>
                  <a:avLst/>
                  <a:gdLst>
                    <a:gd name="T0" fmla="*/ 1 w 37"/>
                    <a:gd name="T1" fmla="*/ 3 h 23"/>
                    <a:gd name="T2" fmla="*/ 0 w 37"/>
                    <a:gd name="T3" fmla="*/ 9 h 23"/>
                    <a:gd name="T4" fmla="*/ 5 w 37"/>
                    <a:gd name="T5" fmla="*/ 13 h 23"/>
                    <a:gd name="T6" fmla="*/ 7 w 37"/>
                    <a:gd name="T7" fmla="*/ 14 h 23"/>
                    <a:gd name="T8" fmla="*/ 12 w 37"/>
                    <a:gd name="T9" fmla="*/ 15 h 23"/>
                    <a:gd name="T10" fmla="*/ 15 w 37"/>
                    <a:gd name="T11" fmla="*/ 16 h 23"/>
                    <a:gd name="T12" fmla="*/ 19 w 37"/>
                    <a:gd name="T13" fmla="*/ 16 h 23"/>
                    <a:gd name="T14" fmla="*/ 22 w 37"/>
                    <a:gd name="T15" fmla="*/ 19 h 23"/>
                    <a:gd name="T16" fmla="*/ 26 w 37"/>
                    <a:gd name="T17" fmla="*/ 20 h 23"/>
                    <a:gd name="T18" fmla="*/ 29 w 37"/>
                    <a:gd name="T19" fmla="*/ 22 h 23"/>
                    <a:gd name="T20" fmla="*/ 32 w 37"/>
                    <a:gd name="T21" fmla="*/ 20 h 23"/>
                    <a:gd name="T22" fmla="*/ 35 w 37"/>
                    <a:gd name="T23" fmla="*/ 22 h 23"/>
                    <a:gd name="T24" fmla="*/ 37 w 37"/>
                    <a:gd name="T25" fmla="*/ 21 h 23"/>
                    <a:gd name="T26" fmla="*/ 37 w 37"/>
                    <a:gd name="T27" fmla="*/ 18 h 23"/>
                    <a:gd name="T28" fmla="*/ 37 w 37"/>
                    <a:gd name="T29" fmla="*/ 14 h 23"/>
                    <a:gd name="T30" fmla="*/ 32 w 37"/>
                    <a:gd name="T31" fmla="*/ 14 h 23"/>
                    <a:gd name="T32" fmla="*/ 31 w 37"/>
                    <a:gd name="T33" fmla="*/ 13 h 23"/>
                    <a:gd name="T34" fmla="*/ 28 w 37"/>
                    <a:gd name="T35" fmla="*/ 13 h 23"/>
                    <a:gd name="T36" fmla="*/ 26 w 37"/>
                    <a:gd name="T37" fmla="*/ 12 h 23"/>
                    <a:gd name="T38" fmla="*/ 24 w 37"/>
                    <a:gd name="T39" fmla="*/ 12 h 23"/>
                    <a:gd name="T40" fmla="*/ 20 w 37"/>
                    <a:gd name="T41" fmla="*/ 10 h 23"/>
                    <a:gd name="T42" fmla="*/ 18 w 37"/>
                    <a:gd name="T43" fmla="*/ 8 h 23"/>
                    <a:gd name="T44" fmla="*/ 16 w 37"/>
                    <a:gd name="T45" fmla="*/ 7 h 23"/>
                    <a:gd name="T46" fmla="*/ 10 w 37"/>
                    <a:gd name="T47" fmla="*/ 2 h 23"/>
                    <a:gd name="T48" fmla="*/ 8 w 37"/>
                    <a:gd name="T49" fmla="*/ 0 h 23"/>
                    <a:gd name="T50" fmla="*/ 5 w 37"/>
                    <a:gd name="T51" fmla="*/ 2 h 23"/>
                    <a:gd name="T52" fmla="*/ 4 w 37"/>
                    <a:gd name="T53" fmla="*/ 2 h 23"/>
                    <a:gd name="T54" fmla="*/ 1 w 37"/>
                    <a:gd name="T55" fmla="*/ 3 h 23"/>
                    <a:gd name="T56" fmla="*/ 1 w 37"/>
                    <a:gd name="T57" fmla="*/ 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7" h="23">
                      <a:moveTo>
                        <a:pt x="1" y="3"/>
                      </a:moveTo>
                      <a:cubicBezTo>
                        <a:pt x="0" y="4"/>
                        <a:pt x="0" y="8"/>
                        <a:pt x="0" y="9"/>
                      </a:cubicBezTo>
                      <a:cubicBezTo>
                        <a:pt x="1" y="10"/>
                        <a:pt x="4" y="11"/>
                        <a:pt x="5" y="13"/>
                      </a:cubicBezTo>
                      <a:cubicBezTo>
                        <a:pt x="6" y="13"/>
                        <a:pt x="7" y="14"/>
                        <a:pt x="7" y="14"/>
                      </a:cubicBezTo>
                      <a:cubicBezTo>
                        <a:pt x="9" y="15"/>
                        <a:pt x="10" y="14"/>
                        <a:pt x="12" y="15"/>
                      </a:cubicBezTo>
                      <a:cubicBezTo>
                        <a:pt x="13" y="15"/>
                        <a:pt x="14" y="16"/>
                        <a:pt x="15" y="16"/>
                      </a:cubicBezTo>
                      <a:cubicBezTo>
                        <a:pt x="16" y="16"/>
                        <a:pt x="18" y="16"/>
                        <a:pt x="19" y="16"/>
                      </a:cubicBezTo>
                      <a:cubicBezTo>
                        <a:pt x="20" y="17"/>
                        <a:pt x="21" y="18"/>
                        <a:pt x="22" y="19"/>
                      </a:cubicBezTo>
                      <a:cubicBezTo>
                        <a:pt x="23" y="19"/>
                        <a:pt x="25" y="19"/>
                        <a:pt x="26" y="20"/>
                      </a:cubicBezTo>
                      <a:cubicBezTo>
                        <a:pt x="27" y="20"/>
                        <a:pt x="28" y="22"/>
                        <a:pt x="29" y="22"/>
                      </a:cubicBezTo>
                      <a:cubicBezTo>
                        <a:pt x="30" y="22"/>
                        <a:pt x="31" y="20"/>
                        <a:pt x="32" y="20"/>
                      </a:cubicBezTo>
                      <a:cubicBezTo>
                        <a:pt x="33" y="21"/>
                        <a:pt x="33" y="23"/>
                        <a:pt x="35" y="22"/>
                      </a:cubicBezTo>
                      <a:cubicBezTo>
                        <a:pt x="35" y="22"/>
                        <a:pt x="37" y="21"/>
                        <a:pt x="37" y="21"/>
                      </a:cubicBezTo>
                      <a:cubicBezTo>
                        <a:pt x="37" y="20"/>
                        <a:pt x="37" y="19"/>
                        <a:pt x="37" y="18"/>
                      </a:cubicBezTo>
                      <a:cubicBezTo>
                        <a:pt x="36" y="17"/>
                        <a:pt x="37" y="16"/>
                        <a:pt x="37" y="14"/>
                      </a:cubicBezTo>
                      <a:cubicBezTo>
                        <a:pt x="35" y="14"/>
                        <a:pt x="34" y="15"/>
                        <a:pt x="32" y="14"/>
                      </a:cubicBezTo>
                      <a:cubicBezTo>
                        <a:pt x="32" y="14"/>
                        <a:pt x="31" y="13"/>
                        <a:pt x="31" y="13"/>
                      </a:cubicBezTo>
                      <a:cubicBezTo>
                        <a:pt x="30" y="13"/>
                        <a:pt x="29" y="14"/>
                        <a:pt x="28" y="13"/>
                      </a:cubicBezTo>
                      <a:cubicBezTo>
                        <a:pt x="28" y="13"/>
                        <a:pt x="27" y="12"/>
                        <a:pt x="26" y="12"/>
                      </a:cubicBezTo>
                      <a:cubicBezTo>
                        <a:pt x="25" y="12"/>
                        <a:pt x="24" y="14"/>
                        <a:pt x="24" y="12"/>
                      </a:cubicBezTo>
                      <a:cubicBezTo>
                        <a:pt x="22" y="10"/>
                        <a:pt x="21" y="11"/>
                        <a:pt x="20" y="10"/>
                      </a:cubicBezTo>
                      <a:cubicBezTo>
                        <a:pt x="19" y="9"/>
                        <a:pt x="19" y="8"/>
                        <a:pt x="18" y="8"/>
                      </a:cubicBezTo>
                      <a:cubicBezTo>
                        <a:pt x="17" y="7"/>
                        <a:pt x="16" y="7"/>
                        <a:pt x="16" y="7"/>
                      </a:cubicBezTo>
                      <a:cubicBezTo>
                        <a:pt x="14" y="6"/>
                        <a:pt x="11" y="4"/>
                        <a:pt x="10" y="2"/>
                      </a:cubicBezTo>
                      <a:cubicBezTo>
                        <a:pt x="10" y="1"/>
                        <a:pt x="9" y="0"/>
                        <a:pt x="8" y="0"/>
                      </a:cubicBezTo>
                      <a:cubicBezTo>
                        <a:pt x="6" y="0"/>
                        <a:pt x="6" y="1"/>
                        <a:pt x="5" y="2"/>
                      </a:cubicBezTo>
                      <a:cubicBezTo>
                        <a:pt x="5" y="3"/>
                        <a:pt x="4" y="2"/>
                        <a:pt x="4" y="2"/>
                      </a:cubicBezTo>
                      <a:cubicBezTo>
                        <a:pt x="3" y="3"/>
                        <a:pt x="2" y="3"/>
                        <a:pt x="1" y="3"/>
                      </a:cubicBezTo>
                      <a:cubicBezTo>
                        <a:pt x="0" y="4"/>
                        <a:pt x="2" y="3"/>
                        <a:pt x="1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5" name="Freeform 713">
                  <a:extLst>
                    <a:ext uri="{FF2B5EF4-FFF2-40B4-BE49-F238E27FC236}">
                      <a16:creationId xmlns:a16="http://schemas.microsoft.com/office/drawing/2014/main" id="{D3666E6C-13DD-EE40-9E6B-75F9FC403B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72154" y="8360921"/>
                  <a:ext cx="261145" cy="216615"/>
                </a:xfrm>
                <a:custGeom>
                  <a:avLst/>
                  <a:gdLst>
                    <a:gd name="T0" fmla="*/ 14 w 28"/>
                    <a:gd name="T1" fmla="*/ 19 h 23"/>
                    <a:gd name="T2" fmla="*/ 19 w 28"/>
                    <a:gd name="T3" fmla="*/ 18 h 23"/>
                    <a:gd name="T4" fmla="*/ 19 w 28"/>
                    <a:gd name="T5" fmla="*/ 15 h 23"/>
                    <a:gd name="T6" fmla="*/ 21 w 28"/>
                    <a:gd name="T7" fmla="*/ 14 h 23"/>
                    <a:gd name="T8" fmla="*/ 24 w 28"/>
                    <a:gd name="T9" fmla="*/ 12 h 23"/>
                    <a:gd name="T10" fmla="*/ 27 w 28"/>
                    <a:gd name="T11" fmla="*/ 9 h 23"/>
                    <a:gd name="T12" fmla="*/ 26 w 28"/>
                    <a:gd name="T13" fmla="*/ 1 h 23"/>
                    <a:gd name="T14" fmla="*/ 22 w 28"/>
                    <a:gd name="T15" fmla="*/ 1 h 23"/>
                    <a:gd name="T16" fmla="*/ 19 w 28"/>
                    <a:gd name="T17" fmla="*/ 2 h 23"/>
                    <a:gd name="T18" fmla="*/ 17 w 28"/>
                    <a:gd name="T19" fmla="*/ 2 h 23"/>
                    <a:gd name="T20" fmla="*/ 3 w 28"/>
                    <a:gd name="T21" fmla="*/ 3 h 23"/>
                    <a:gd name="T22" fmla="*/ 0 w 28"/>
                    <a:gd name="T23" fmla="*/ 7 h 23"/>
                    <a:gd name="T24" fmla="*/ 1 w 28"/>
                    <a:gd name="T25" fmla="*/ 10 h 23"/>
                    <a:gd name="T26" fmla="*/ 3 w 28"/>
                    <a:gd name="T27" fmla="*/ 14 h 23"/>
                    <a:gd name="T28" fmla="*/ 5 w 28"/>
                    <a:gd name="T29" fmla="*/ 18 h 23"/>
                    <a:gd name="T30" fmla="*/ 6 w 28"/>
                    <a:gd name="T31" fmla="*/ 19 h 23"/>
                    <a:gd name="T32" fmla="*/ 7 w 28"/>
                    <a:gd name="T33" fmla="*/ 21 h 23"/>
                    <a:gd name="T34" fmla="*/ 8 w 28"/>
                    <a:gd name="T35" fmla="*/ 23 h 23"/>
                    <a:gd name="T36" fmla="*/ 14 w 28"/>
                    <a:gd name="T37" fmla="*/ 19 h 23"/>
                    <a:gd name="T38" fmla="*/ 14 w 28"/>
                    <a:gd name="T39" fmla="*/ 1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8" h="23">
                      <a:moveTo>
                        <a:pt x="14" y="19"/>
                      </a:moveTo>
                      <a:cubicBezTo>
                        <a:pt x="14" y="18"/>
                        <a:pt x="20" y="20"/>
                        <a:pt x="19" y="18"/>
                      </a:cubicBezTo>
                      <a:cubicBezTo>
                        <a:pt x="19" y="18"/>
                        <a:pt x="18" y="15"/>
                        <a:pt x="19" y="15"/>
                      </a:cubicBezTo>
                      <a:cubicBezTo>
                        <a:pt x="20" y="15"/>
                        <a:pt x="21" y="16"/>
                        <a:pt x="21" y="14"/>
                      </a:cubicBezTo>
                      <a:cubicBezTo>
                        <a:pt x="21" y="12"/>
                        <a:pt x="23" y="13"/>
                        <a:pt x="24" y="12"/>
                      </a:cubicBezTo>
                      <a:cubicBezTo>
                        <a:pt x="26" y="12"/>
                        <a:pt x="26" y="10"/>
                        <a:pt x="27" y="9"/>
                      </a:cubicBezTo>
                      <a:cubicBezTo>
                        <a:pt x="28" y="7"/>
                        <a:pt x="25" y="2"/>
                        <a:pt x="26" y="1"/>
                      </a:cubicBezTo>
                      <a:cubicBezTo>
                        <a:pt x="24" y="2"/>
                        <a:pt x="24" y="2"/>
                        <a:pt x="22" y="1"/>
                      </a:cubicBezTo>
                      <a:cubicBezTo>
                        <a:pt x="21" y="0"/>
                        <a:pt x="19" y="2"/>
                        <a:pt x="19" y="2"/>
                      </a:cubicBezTo>
                      <a:cubicBezTo>
                        <a:pt x="19" y="4"/>
                        <a:pt x="17" y="2"/>
                        <a:pt x="17" y="2"/>
                      </a:cubicBezTo>
                      <a:cubicBezTo>
                        <a:pt x="13" y="1"/>
                        <a:pt x="6" y="0"/>
                        <a:pt x="3" y="3"/>
                      </a:cubicBezTo>
                      <a:cubicBezTo>
                        <a:pt x="2" y="4"/>
                        <a:pt x="0" y="5"/>
                        <a:pt x="0" y="7"/>
                      </a:cubicBezTo>
                      <a:cubicBezTo>
                        <a:pt x="0" y="8"/>
                        <a:pt x="1" y="9"/>
                        <a:pt x="1" y="10"/>
                      </a:cubicBezTo>
                      <a:cubicBezTo>
                        <a:pt x="3" y="11"/>
                        <a:pt x="3" y="13"/>
                        <a:pt x="3" y="14"/>
                      </a:cubicBezTo>
                      <a:cubicBezTo>
                        <a:pt x="4" y="16"/>
                        <a:pt x="4" y="17"/>
                        <a:pt x="5" y="18"/>
                      </a:cubicBezTo>
                      <a:cubicBezTo>
                        <a:pt x="5" y="19"/>
                        <a:pt x="6" y="18"/>
                        <a:pt x="6" y="19"/>
                      </a:cubicBezTo>
                      <a:cubicBezTo>
                        <a:pt x="7" y="19"/>
                        <a:pt x="6" y="20"/>
                        <a:pt x="7" y="21"/>
                      </a:cubicBezTo>
                      <a:cubicBezTo>
                        <a:pt x="9" y="21"/>
                        <a:pt x="8" y="22"/>
                        <a:pt x="8" y="23"/>
                      </a:cubicBezTo>
                      <a:cubicBezTo>
                        <a:pt x="8" y="22"/>
                        <a:pt x="14" y="20"/>
                        <a:pt x="14" y="19"/>
                      </a:cubicBezTo>
                      <a:cubicBezTo>
                        <a:pt x="14" y="19"/>
                        <a:pt x="14" y="20"/>
                        <a:pt x="14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6" name="Freeform 714">
                  <a:extLst>
                    <a:ext uri="{FF2B5EF4-FFF2-40B4-BE49-F238E27FC236}">
                      <a16:creationId xmlns:a16="http://schemas.microsoft.com/office/drawing/2014/main" id="{4A5BEBF9-951C-254A-B779-D963908DD9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70242" y="8743185"/>
                  <a:ext cx="207005" cy="245289"/>
                </a:xfrm>
                <a:custGeom>
                  <a:avLst/>
                  <a:gdLst>
                    <a:gd name="T0" fmla="*/ 10 w 22"/>
                    <a:gd name="T1" fmla="*/ 3 h 26"/>
                    <a:gd name="T2" fmla="*/ 7 w 22"/>
                    <a:gd name="T3" fmla="*/ 4 h 26"/>
                    <a:gd name="T4" fmla="*/ 6 w 22"/>
                    <a:gd name="T5" fmla="*/ 4 h 26"/>
                    <a:gd name="T6" fmla="*/ 5 w 22"/>
                    <a:gd name="T7" fmla="*/ 1 h 26"/>
                    <a:gd name="T8" fmla="*/ 0 w 22"/>
                    <a:gd name="T9" fmla="*/ 0 h 26"/>
                    <a:gd name="T10" fmla="*/ 1 w 22"/>
                    <a:gd name="T11" fmla="*/ 6 h 26"/>
                    <a:gd name="T12" fmla="*/ 4 w 22"/>
                    <a:gd name="T13" fmla="*/ 14 h 26"/>
                    <a:gd name="T14" fmla="*/ 9 w 22"/>
                    <a:gd name="T15" fmla="*/ 21 h 26"/>
                    <a:gd name="T16" fmla="*/ 19 w 22"/>
                    <a:gd name="T17" fmla="*/ 26 h 26"/>
                    <a:gd name="T18" fmla="*/ 20 w 22"/>
                    <a:gd name="T19" fmla="*/ 23 h 26"/>
                    <a:gd name="T20" fmla="*/ 16 w 22"/>
                    <a:gd name="T21" fmla="*/ 14 h 26"/>
                    <a:gd name="T22" fmla="*/ 16 w 22"/>
                    <a:gd name="T23" fmla="*/ 6 h 26"/>
                    <a:gd name="T24" fmla="*/ 10 w 22"/>
                    <a:gd name="T25" fmla="*/ 3 h 26"/>
                    <a:gd name="T26" fmla="*/ 10 w 22"/>
                    <a:gd name="T27" fmla="*/ 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26">
                      <a:moveTo>
                        <a:pt x="10" y="3"/>
                      </a:moveTo>
                      <a:cubicBezTo>
                        <a:pt x="9" y="3"/>
                        <a:pt x="8" y="4"/>
                        <a:pt x="7" y="4"/>
                      </a:cubicBezTo>
                      <a:cubicBezTo>
                        <a:pt x="7" y="3"/>
                        <a:pt x="6" y="4"/>
                        <a:pt x="6" y="4"/>
                      </a:cubicBezTo>
                      <a:cubicBezTo>
                        <a:pt x="5" y="4"/>
                        <a:pt x="5" y="2"/>
                        <a:pt x="5" y="1"/>
                      </a:cubicBezTo>
                      <a:cubicBezTo>
                        <a:pt x="4" y="0"/>
                        <a:pt x="2" y="0"/>
                        <a:pt x="0" y="0"/>
                      </a:cubicBezTo>
                      <a:cubicBezTo>
                        <a:pt x="1" y="1"/>
                        <a:pt x="1" y="4"/>
                        <a:pt x="1" y="6"/>
                      </a:cubicBezTo>
                      <a:cubicBezTo>
                        <a:pt x="2" y="8"/>
                        <a:pt x="3" y="11"/>
                        <a:pt x="4" y="14"/>
                      </a:cubicBezTo>
                      <a:cubicBezTo>
                        <a:pt x="6" y="16"/>
                        <a:pt x="7" y="19"/>
                        <a:pt x="9" y="21"/>
                      </a:cubicBezTo>
                      <a:cubicBezTo>
                        <a:pt x="12" y="22"/>
                        <a:pt x="15" y="26"/>
                        <a:pt x="19" y="26"/>
                      </a:cubicBezTo>
                      <a:cubicBezTo>
                        <a:pt x="22" y="26"/>
                        <a:pt x="21" y="25"/>
                        <a:pt x="20" y="23"/>
                      </a:cubicBezTo>
                      <a:cubicBezTo>
                        <a:pt x="18" y="20"/>
                        <a:pt x="16" y="18"/>
                        <a:pt x="16" y="14"/>
                      </a:cubicBezTo>
                      <a:cubicBezTo>
                        <a:pt x="16" y="11"/>
                        <a:pt x="18" y="9"/>
                        <a:pt x="16" y="6"/>
                      </a:cubicBezTo>
                      <a:cubicBezTo>
                        <a:pt x="15" y="5"/>
                        <a:pt x="11" y="0"/>
                        <a:pt x="10" y="3"/>
                      </a:cubicBezTo>
                      <a:cubicBezTo>
                        <a:pt x="9" y="4"/>
                        <a:pt x="10" y="2"/>
                        <a:pt x="10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7" name="Freeform 715">
                  <a:extLst>
                    <a:ext uri="{FF2B5EF4-FFF2-40B4-BE49-F238E27FC236}">
                      <a16:creationId xmlns:a16="http://schemas.microsoft.com/office/drawing/2014/main" id="{C9804362-5192-B147-ACFD-7A933A3F12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04639" y="6264832"/>
                  <a:ext cx="2799365" cy="1825318"/>
                </a:xfrm>
                <a:custGeom>
                  <a:avLst/>
                  <a:gdLst>
                    <a:gd name="T0" fmla="*/ 279 w 300"/>
                    <a:gd name="T1" fmla="*/ 37 h 195"/>
                    <a:gd name="T2" fmla="*/ 244 w 300"/>
                    <a:gd name="T3" fmla="*/ 1 h 195"/>
                    <a:gd name="T4" fmla="*/ 223 w 300"/>
                    <a:gd name="T5" fmla="*/ 18 h 195"/>
                    <a:gd name="T6" fmla="*/ 214 w 300"/>
                    <a:gd name="T7" fmla="*/ 27 h 195"/>
                    <a:gd name="T8" fmla="*/ 205 w 300"/>
                    <a:gd name="T9" fmla="*/ 39 h 195"/>
                    <a:gd name="T10" fmla="*/ 224 w 300"/>
                    <a:gd name="T11" fmla="*/ 46 h 195"/>
                    <a:gd name="T12" fmla="*/ 197 w 300"/>
                    <a:gd name="T13" fmla="*/ 55 h 195"/>
                    <a:gd name="T14" fmla="*/ 180 w 300"/>
                    <a:gd name="T15" fmla="*/ 66 h 195"/>
                    <a:gd name="T16" fmla="*/ 146 w 300"/>
                    <a:gd name="T17" fmla="*/ 75 h 195"/>
                    <a:gd name="T18" fmla="*/ 121 w 300"/>
                    <a:gd name="T19" fmla="*/ 70 h 195"/>
                    <a:gd name="T20" fmla="*/ 94 w 300"/>
                    <a:gd name="T21" fmla="*/ 56 h 195"/>
                    <a:gd name="T22" fmla="*/ 66 w 300"/>
                    <a:gd name="T23" fmla="*/ 30 h 195"/>
                    <a:gd name="T24" fmla="*/ 56 w 300"/>
                    <a:gd name="T25" fmla="*/ 44 h 195"/>
                    <a:gd name="T26" fmla="*/ 44 w 300"/>
                    <a:gd name="T27" fmla="*/ 51 h 195"/>
                    <a:gd name="T28" fmla="*/ 34 w 300"/>
                    <a:gd name="T29" fmla="*/ 63 h 195"/>
                    <a:gd name="T30" fmla="*/ 28 w 300"/>
                    <a:gd name="T31" fmla="*/ 76 h 195"/>
                    <a:gd name="T32" fmla="*/ 11 w 300"/>
                    <a:gd name="T33" fmla="*/ 84 h 195"/>
                    <a:gd name="T34" fmla="*/ 1 w 300"/>
                    <a:gd name="T35" fmla="*/ 91 h 195"/>
                    <a:gd name="T36" fmla="*/ 7 w 300"/>
                    <a:gd name="T37" fmla="*/ 103 h 195"/>
                    <a:gd name="T38" fmla="*/ 23 w 300"/>
                    <a:gd name="T39" fmla="*/ 111 h 195"/>
                    <a:gd name="T40" fmla="*/ 27 w 300"/>
                    <a:gd name="T41" fmla="*/ 121 h 195"/>
                    <a:gd name="T42" fmla="*/ 27 w 300"/>
                    <a:gd name="T43" fmla="*/ 135 h 195"/>
                    <a:gd name="T44" fmla="*/ 40 w 300"/>
                    <a:gd name="T45" fmla="*/ 140 h 195"/>
                    <a:gd name="T46" fmla="*/ 62 w 300"/>
                    <a:gd name="T47" fmla="*/ 154 h 195"/>
                    <a:gd name="T48" fmla="*/ 74 w 300"/>
                    <a:gd name="T49" fmla="*/ 156 h 195"/>
                    <a:gd name="T50" fmla="*/ 92 w 300"/>
                    <a:gd name="T51" fmla="*/ 151 h 195"/>
                    <a:gd name="T52" fmla="*/ 106 w 300"/>
                    <a:gd name="T53" fmla="*/ 146 h 195"/>
                    <a:gd name="T54" fmla="*/ 116 w 300"/>
                    <a:gd name="T55" fmla="*/ 155 h 195"/>
                    <a:gd name="T56" fmla="*/ 117 w 300"/>
                    <a:gd name="T57" fmla="*/ 166 h 195"/>
                    <a:gd name="T58" fmla="*/ 119 w 300"/>
                    <a:gd name="T59" fmla="*/ 178 h 195"/>
                    <a:gd name="T60" fmla="*/ 125 w 300"/>
                    <a:gd name="T61" fmla="*/ 187 h 195"/>
                    <a:gd name="T62" fmla="*/ 134 w 300"/>
                    <a:gd name="T63" fmla="*/ 186 h 195"/>
                    <a:gd name="T64" fmla="*/ 143 w 300"/>
                    <a:gd name="T65" fmla="*/ 182 h 195"/>
                    <a:gd name="T66" fmla="*/ 155 w 300"/>
                    <a:gd name="T67" fmla="*/ 180 h 195"/>
                    <a:gd name="T68" fmla="*/ 168 w 300"/>
                    <a:gd name="T69" fmla="*/ 186 h 195"/>
                    <a:gd name="T70" fmla="*/ 175 w 300"/>
                    <a:gd name="T71" fmla="*/ 195 h 195"/>
                    <a:gd name="T72" fmla="*/ 189 w 300"/>
                    <a:gd name="T73" fmla="*/ 186 h 195"/>
                    <a:gd name="T74" fmla="*/ 202 w 300"/>
                    <a:gd name="T75" fmla="*/ 182 h 195"/>
                    <a:gd name="T76" fmla="*/ 215 w 300"/>
                    <a:gd name="T77" fmla="*/ 173 h 195"/>
                    <a:gd name="T78" fmla="*/ 221 w 300"/>
                    <a:gd name="T79" fmla="*/ 164 h 195"/>
                    <a:gd name="T80" fmla="*/ 228 w 300"/>
                    <a:gd name="T81" fmla="*/ 156 h 195"/>
                    <a:gd name="T82" fmla="*/ 232 w 300"/>
                    <a:gd name="T83" fmla="*/ 149 h 195"/>
                    <a:gd name="T84" fmla="*/ 236 w 300"/>
                    <a:gd name="T85" fmla="*/ 143 h 195"/>
                    <a:gd name="T86" fmla="*/ 231 w 300"/>
                    <a:gd name="T87" fmla="*/ 139 h 195"/>
                    <a:gd name="T88" fmla="*/ 229 w 300"/>
                    <a:gd name="T89" fmla="*/ 132 h 195"/>
                    <a:gd name="T90" fmla="*/ 221 w 300"/>
                    <a:gd name="T91" fmla="*/ 115 h 195"/>
                    <a:gd name="T92" fmla="*/ 229 w 300"/>
                    <a:gd name="T93" fmla="*/ 106 h 195"/>
                    <a:gd name="T94" fmla="*/ 238 w 300"/>
                    <a:gd name="T95" fmla="*/ 102 h 195"/>
                    <a:gd name="T96" fmla="*/ 220 w 300"/>
                    <a:gd name="T97" fmla="*/ 102 h 195"/>
                    <a:gd name="T98" fmla="*/ 221 w 300"/>
                    <a:gd name="T99" fmla="*/ 90 h 195"/>
                    <a:gd name="T100" fmla="*/ 234 w 300"/>
                    <a:gd name="T101" fmla="*/ 87 h 195"/>
                    <a:gd name="T102" fmla="*/ 238 w 300"/>
                    <a:gd name="T103" fmla="*/ 89 h 195"/>
                    <a:gd name="T104" fmla="*/ 259 w 300"/>
                    <a:gd name="T105" fmla="*/ 77 h 195"/>
                    <a:gd name="T106" fmla="*/ 271 w 300"/>
                    <a:gd name="T107" fmla="*/ 72 h 195"/>
                    <a:gd name="T108" fmla="*/ 281 w 300"/>
                    <a:gd name="T109" fmla="*/ 60 h 195"/>
                    <a:gd name="T110" fmla="*/ 295 w 300"/>
                    <a:gd name="T111" fmla="*/ 47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00" h="195">
                      <a:moveTo>
                        <a:pt x="298" y="37"/>
                      </a:moveTo>
                      <a:cubicBezTo>
                        <a:pt x="298" y="35"/>
                        <a:pt x="294" y="36"/>
                        <a:pt x="293" y="37"/>
                      </a:cubicBezTo>
                      <a:cubicBezTo>
                        <a:pt x="291" y="37"/>
                        <a:pt x="290" y="38"/>
                        <a:pt x="288" y="39"/>
                      </a:cubicBezTo>
                      <a:cubicBezTo>
                        <a:pt x="286" y="40"/>
                        <a:pt x="279" y="40"/>
                        <a:pt x="279" y="37"/>
                      </a:cubicBezTo>
                      <a:cubicBezTo>
                        <a:pt x="277" y="33"/>
                        <a:pt x="276" y="31"/>
                        <a:pt x="272" y="29"/>
                      </a:cubicBezTo>
                      <a:cubicBezTo>
                        <a:pt x="269" y="28"/>
                        <a:pt x="263" y="28"/>
                        <a:pt x="262" y="24"/>
                      </a:cubicBezTo>
                      <a:cubicBezTo>
                        <a:pt x="261" y="18"/>
                        <a:pt x="259" y="11"/>
                        <a:pt x="255" y="6"/>
                      </a:cubicBezTo>
                      <a:cubicBezTo>
                        <a:pt x="252" y="3"/>
                        <a:pt x="248" y="3"/>
                        <a:pt x="244" y="1"/>
                      </a:cubicBezTo>
                      <a:cubicBezTo>
                        <a:pt x="240" y="0"/>
                        <a:pt x="233" y="1"/>
                        <a:pt x="229" y="3"/>
                      </a:cubicBezTo>
                      <a:cubicBezTo>
                        <a:pt x="228" y="4"/>
                        <a:pt x="226" y="5"/>
                        <a:pt x="225" y="6"/>
                      </a:cubicBezTo>
                      <a:cubicBezTo>
                        <a:pt x="225" y="7"/>
                        <a:pt x="228" y="7"/>
                        <a:pt x="228" y="8"/>
                      </a:cubicBezTo>
                      <a:cubicBezTo>
                        <a:pt x="229" y="12"/>
                        <a:pt x="224" y="15"/>
                        <a:pt x="223" y="18"/>
                      </a:cubicBezTo>
                      <a:cubicBezTo>
                        <a:pt x="222" y="19"/>
                        <a:pt x="222" y="20"/>
                        <a:pt x="222" y="21"/>
                      </a:cubicBezTo>
                      <a:cubicBezTo>
                        <a:pt x="222" y="22"/>
                        <a:pt x="222" y="22"/>
                        <a:pt x="222" y="23"/>
                      </a:cubicBezTo>
                      <a:cubicBezTo>
                        <a:pt x="222" y="25"/>
                        <a:pt x="219" y="25"/>
                        <a:pt x="217" y="26"/>
                      </a:cubicBezTo>
                      <a:cubicBezTo>
                        <a:pt x="216" y="26"/>
                        <a:pt x="215" y="27"/>
                        <a:pt x="214" y="27"/>
                      </a:cubicBezTo>
                      <a:cubicBezTo>
                        <a:pt x="213" y="27"/>
                        <a:pt x="208" y="25"/>
                        <a:pt x="208" y="25"/>
                      </a:cubicBezTo>
                      <a:cubicBezTo>
                        <a:pt x="207" y="27"/>
                        <a:pt x="206" y="30"/>
                        <a:pt x="205" y="32"/>
                      </a:cubicBezTo>
                      <a:cubicBezTo>
                        <a:pt x="205" y="33"/>
                        <a:pt x="204" y="34"/>
                        <a:pt x="204" y="35"/>
                      </a:cubicBezTo>
                      <a:cubicBezTo>
                        <a:pt x="204" y="35"/>
                        <a:pt x="202" y="41"/>
                        <a:pt x="205" y="39"/>
                      </a:cubicBezTo>
                      <a:cubicBezTo>
                        <a:pt x="206" y="38"/>
                        <a:pt x="206" y="38"/>
                        <a:pt x="208" y="38"/>
                      </a:cubicBezTo>
                      <a:cubicBezTo>
                        <a:pt x="209" y="38"/>
                        <a:pt x="211" y="40"/>
                        <a:pt x="212" y="39"/>
                      </a:cubicBezTo>
                      <a:cubicBezTo>
                        <a:pt x="216" y="36"/>
                        <a:pt x="219" y="38"/>
                        <a:pt x="222" y="42"/>
                      </a:cubicBezTo>
                      <a:cubicBezTo>
                        <a:pt x="223" y="43"/>
                        <a:pt x="225" y="45"/>
                        <a:pt x="224" y="46"/>
                      </a:cubicBezTo>
                      <a:cubicBezTo>
                        <a:pt x="224" y="46"/>
                        <a:pt x="220" y="45"/>
                        <a:pt x="219" y="45"/>
                      </a:cubicBezTo>
                      <a:cubicBezTo>
                        <a:pt x="216" y="46"/>
                        <a:pt x="212" y="46"/>
                        <a:pt x="209" y="47"/>
                      </a:cubicBezTo>
                      <a:cubicBezTo>
                        <a:pt x="206" y="48"/>
                        <a:pt x="206" y="54"/>
                        <a:pt x="202" y="54"/>
                      </a:cubicBezTo>
                      <a:cubicBezTo>
                        <a:pt x="200" y="54"/>
                        <a:pt x="198" y="53"/>
                        <a:pt x="197" y="55"/>
                      </a:cubicBezTo>
                      <a:cubicBezTo>
                        <a:pt x="196" y="56"/>
                        <a:pt x="194" y="58"/>
                        <a:pt x="192" y="58"/>
                      </a:cubicBezTo>
                      <a:cubicBezTo>
                        <a:pt x="189" y="57"/>
                        <a:pt x="183" y="53"/>
                        <a:pt x="182" y="59"/>
                      </a:cubicBezTo>
                      <a:cubicBezTo>
                        <a:pt x="182" y="61"/>
                        <a:pt x="184" y="62"/>
                        <a:pt x="184" y="63"/>
                      </a:cubicBezTo>
                      <a:cubicBezTo>
                        <a:pt x="184" y="65"/>
                        <a:pt x="181" y="65"/>
                        <a:pt x="180" y="66"/>
                      </a:cubicBezTo>
                      <a:cubicBezTo>
                        <a:pt x="177" y="69"/>
                        <a:pt x="176" y="72"/>
                        <a:pt x="172" y="72"/>
                      </a:cubicBezTo>
                      <a:cubicBezTo>
                        <a:pt x="167" y="72"/>
                        <a:pt x="162" y="72"/>
                        <a:pt x="157" y="73"/>
                      </a:cubicBezTo>
                      <a:cubicBezTo>
                        <a:pt x="155" y="74"/>
                        <a:pt x="151" y="78"/>
                        <a:pt x="150" y="77"/>
                      </a:cubicBezTo>
                      <a:cubicBezTo>
                        <a:pt x="148" y="77"/>
                        <a:pt x="147" y="75"/>
                        <a:pt x="146" y="75"/>
                      </a:cubicBezTo>
                      <a:cubicBezTo>
                        <a:pt x="144" y="75"/>
                        <a:pt x="143" y="75"/>
                        <a:pt x="141" y="75"/>
                      </a:cubicBezTo>
                      <a:cubicBezTo>
                        <a:pt x="139" y="74"/>
                        <a:pt x="137" y="74"/>
                        <a:pt x="135" y="72"/>
                      </a:cubicBezTo>
                      <a:cubicBezTo>
                        <a:pt x="133" y="71"/>
                        <a:pt x="132" y="71"/>
                        <a:pt x="131" y="70"/>
                      </a:cubicBezTo>
                      <a:cubicBezTo>
                        <a:pt x="127" y="70"/>
                        <a:pt x="125" y="70"/>
                        <a:pt x="121" y="70"/>
                      </a:cubicBezTo>
                      <a:cubicBezTo>
                        <a:pt x="118" y="70"/>
                        <a:pt x="113" y="71"/>
                        <a:pt x="109" y="70"/>
                      </a:cubicBezTo>
                      <a:cubicBezTo>
                        <a:pt x="108" y="70"/>
                        <a:pt x="107" y="68"/>
                        <a:pt x="107" y="67"/>
                      </a:cubicBezTo>
                      <a:cubicBezTo>
                        <a:pt x="105" y="65"/>
                        <a:pt x="104" y="63"/>
                        <a:pt x="102" y="61"/>
                      </a:cubicBezTo>
                      <a:cubicBezTo>
                        <a:pt x="99" y="59"/>
                        <a:pt x="97" y="56"/>
                        <a:pt x="94" y="56"/>
                      </a:cubicBezTo>
                      <a:cubicBezTo>
                        <a:pt x="92" y="56"/>
                        <a:pt x="81" y="56"/>
                        <a:pt x="83" y="52"/>
                      </a:cubicBezTo>
                      <a:cubicBezTo>
                        <a:pt x="85" y="48"/>
                        <a:pt x="84" y="41"/>
                        <a:pt x="79" y="38"/>
                      </a:cubicBezTo>
                      <a:cubicBezTo>
                        <a:pt x="75" y="35"/>
                        <a:pt x="70" y="35"/>
                        <a:pt x="69" y="29"/>
                      </a:cubicBezTo>
                      <a:cubicBezTo>
                        <a:pt x="68" y="30"/>
                        <a:pt x="67" y="29"/>
                        <a:pt x="66" y="30"/>
                      </a:cubicBezTo>
                      <a:cubicBezTo>
                        <a:pt x="65" y="31"/>
                        <a:pt x="65" y="31"/>
                        <a:pt x="65" y="32"/>
                      </a:cubicBezTo>
                      <a:cubicBezTo>
                        <a:pt x="63" y="35"/>
                        <a:pt x="60" y="34"/>
                        <a:pt x="59" y="37"/>
                      </a:cubicBezTo>
                      <a:cubicBezTo>
                        <a:pt x="59" y="39"/>
                        <a:pt x="61" y="41"/>
                        <a:pt x="60" y="42"/>
                      </a:cubicBezTo>
                      <a:cubicBezTo>
                        <a:pt x="59" y="43"/>
                        <a:pt x="57" y="44"/>
                        <a:pt x="56" y="44"/>
                      </a:cubicBezTo>
                      <a:cubicBezTo>
                        <a:pt x="55" y="45"/>
                        <a:pt x="54" y="43"/>
                        <a:pt x="53" y="44"/>
                      </a:cubicBezTo>
                      <a:cubicBezTo>
                        <a:pt x="51" y="44"/>
                        <a:pt x="50" y="43"/>
                        <a:pt x="48" y="42"/>
                      </a:cubicBezTo>
                      <a:cubicBezTo>
                        <a:pt x="47" y="41"/>
                        <a:pt x="46" y="46"/>
                        <a:pt x="45" y="47"/>
                      </a:cubicBezTo>
                      <a:cubicBezTo>
                        <a:pt x="45" y="48"/>
                        <a:pt x="44" y="50"/>
                        <a:pt x="44" y="51"/>
                      </a:cubicBezTo>
                      <a:cubicBezTo>
                        <a:pt x="44" y="53"/>
                        <a:pt x="45" y="53"/>
                        <a:pt x="45" y="54"/>
                      </a:cubicBezTo>
                      <a:cubicBezTo>
                        <a:pt x="45" y="56"/>
                        <a:pt x="39" y="54"/>
                        <a:pt x="39" y="54"/>
                      </a:cubicBezTo>
                      <a:cubicBezTo>
                        <a:pt x="37" y="55"/>
                        <a:pt x="33" y="55"/>
                        <a:pt x="32" y="56"/>
                      </a:cubicBezTo>
                      <a:cubicBezTo>
                        <a:pt x="33" y="55"/>
                        <a:pt x="34" y="62"/>
                        <a:pt x="34" y="63"/>
                      </a:cubicBezTo>
                      <a:cubicBezTo>
                        <a:pt x="35" y="64"/>
                        <a:pt x="36" y="65"/>
                        <a:pt x="37" y="66"/>
                      </a:cubicBezTo>
                      <a:cubicBezTo>
                        <a:pt x="37" y="67"/>
                        <a:pt x="34" y="69"/>
                        <a:pt x="33" y="70"/>
                      </a:cubicBezTo>
                      <a:cubicBezTo>
                        <a:pt x="32" y="71"/>
                        <a:pt x="33" y="74"/>
                        <a:pt x="32" y="74"/>
                      </a:cubicBezTo>
                      <a:cubicBezTo>
                        <a:pt x="31" y="75"/>
                        <a:pt x="29" y="75"/>
                        <a:pt x="28" y="76"/>
                      </a:cubicBezTo>
                      <a:cubicBezTo>
                        <a:pt x="26" y="77"/>
                        <a:pt x="25" y="78"/>
                        <a:pt x="24" y="79"/>
                      </a:cubicBezTo>
                      <a:cubicBezTo>
                        <a:pt x="22" y="79"/>
                        <a:pt x="21" y="79"/>
                        <a:pt x="19" y="80"/>
                      </a:cubicBezTo>
                      <a:cubicBezTo>
                        <a:pt x="17" y="80"/>
                        <a:pt x="16" y="81"/>
                        <a:pt x="15" y="83"/>
                      </a:cubicBezTo>
                      <a:cubicBezTo>
                        <a:pt x="15" y="83"/>
                        <a:pt x="11" y="84"/>
                        <a:pt x="11" y="84"/>
                      </a:cubicBezTo>
                      <a:cubicBezTo>
                        <a:pt x="11" y="84"/>
                        <a:pt x="11" y="83"/>
                        <a:pt x="11" y="83"/>
                      </a:cubicBezTo>
                      <a:cubicBezTo>
                        <a:pt x="10" y="83"/>
                        <a:pt x="9" y="83"/>
                        <a:pt x="7" y="83"/>
                      </a:cubicBezTo>
                      <a:cubicBezTo>
                        <a:pt x="6" y="83"/>
                        <a:pt x="3" y="85"/>
                        <a:pt x="3" y="86"/>
                      </a:cubicBezTo>
                      <a:cubicBezTo>
                        <a:pt x="2" y="88"/>
                        <a:pt x="1" y="90"/>
                        <a:pt x="1" y="91"/>
                      </a:cubicBezTo>
                      <a:cubicBezTo>
                        <a:pt x="0" y="93"/>
                        <a:pt x="3" y="95"/>
                        <a:pt x="4" y="95"/>
                      </a:cubicBezTo>
                      <a:cubicBezTo>
                        <a:pt x="7" y="95"/>
                        <a:pt x="6" y="95"/>
                        <a:pt x="7" y="98"/>
                      </a:cubicBezTo>
                      <a:cubicBezTo>
                        <a:pt x="7" y="99"/>
                        <a:pt x="8" y="99"/>
                        <a:pt x="8" y="101"/>
                      </a:cubicBezTo>
                      <a:cubicBezTo>
                        <a:pt x="8" y="101"/>
                        <a:pt x="7" y="103"/>
                        <a:pt x="7" y="103"/>
                      </a:cubicBezTo>
                      <a:cubicBezTo>
                        <a:pt x="9" y="104"/>
                        <a:pt x="10" y="104"/>
                        <a:pt x="11" y="105"/>
                      </a:cubicBezTo>
                      <a:cubicBezTo>
                        <a:pt x="13" y="107"/>
                        <a:pt x="12" y="109"/>
                        <a:pt x="14" y="110"/>
                      </a:cubicBezTo>
                      <a:cubicBezTo>
                        <a:pt x="16" y="111"/>
                        <a:pt x="18" y="112"/>
                        <a:pt x="20" y="113"/>
                      </a:cubicBezTo>
                      <a:cubicBezTo>
                        <a:pt x="21" y="113"/>
                        <a:pt x="22" y="112"/>
                        <a:pt x="23" y="111"/>
                      </a:cubicBezTo>
                      <a:cubicBezTo>
                        <a:pt x="26" y="109"/>
                        <a:pt x="31" y="110"/>
                        <a:pt x="33" y="113"/>
                      </a:cubicBezTo>
                      <a:cubicBezTo>
                        <a:pt x="34" y="115"/>
                        <a:pt x="32" y="116"/>
                        <a:pt x="31" y="117"/>
                      </a:cubicBezTo>
                      <a:cubicBezTo>
                        <a:pt x="30" y="118"/>
                        <a:pt x="30" y="118"/>
                        <a:pt x="30" y="119"/>
                      </a:cubicBezTo>
                      <a:cubicBezTo>
                        <a:pt x="29" y="121"/>
                        <a:pt x="28" y="121"/>
                        <a:pt x="27" y="121"/>
                      </a:cubicBezTo>
                      <a:cubicBezTo>
                        <a:pt x="24" y="123"/>
                        <a:pt x="32" y="126"/>
                        <a:pt x="29" y="128"/>
                      </a:cubicBezTo>
                      <a:cubicBezTo>
                        <a:pt x="28" y="130"/>
                        <a:pt x="27" y="129"/>
                        <a:pt x="25" y="129"/>
                      </a:cubicBezTo>
                      <a:cubicBezTo>
                        <a:pt x="21" y="128"/>
                        <a:pt x="26" y="132"/>
                        <a:pt x="26" y="132"/>
                      </a:cubicBezTo>
                      <a:cubicBezTo>
                        <a:pt x="26" y="134"/>
                        <a:pt x="25" y="135"/>
                        <a:pt x="27" y="135"/>
                      </a:cubicBezTo>
                      <a:cubicBezTo>
                        <a:pt x="29" y="136"/>
                        <a:pt x="29" y="137"/>
                        <a:pt x="31" y="138"/>
                      </a:cubicBezTo>
                      <a:cubicBezTo>
                        <a:pt x="33" y="138"/>
                        <a:pt x="34" y="140"/>
                        <a:pt x="36" y="141"/>
                      </a:cubicBezTo>
                      <a:cubicBezTo>
                        <a:pt x="36" y="141"/>
                        <a:pt x="37" y="142"/>
                        <a:pt x="38" y="142"/>
                      </a:cubicBezTo>
                      <a:cubicBezTo>
                        <a:pt x="39" y="142"/>
                        <a:pt x="38" y="140"/>
                        <a:pt x="40" y="140"/>
                      </a:cubicBezTo>
                      <a:cubicBezTo>
                        <a:pt x="44" y="140"/>
                        <a:pt x="46" y="147"/>
                        <a:pt x="50" y="147"/>
                      </a:cubicBezTo>
                      <a:cubicBezTo>
                        <a:pt x="52" y="147"/>
                        <a:pt x="52" y="150"/>
                        <a:pt x="54" y="150"/>
                      </a:cubicBezTo>
                      <a:cubicBezTo>
                        <a:pt x="56" y="151"/>
                        <a:pt x="57" y="153"/>
                        <a:pt x="58" y="153"/>
                      </a:cubicBezTo>
                      <a:cubicBezTo>
                        <a:pt x="60" y="151"/>
                        <a:pt x="60" y="154"/>
                        <a:pt x="62" y="154"/>
                      </a:cubicBezTo>
                      <a:cubicBezTo>
                        <a:pt x="63" y="154"/>
                        <a:pt x="63" y="153"/>
                        <a:pt x="64" y="153"/>
                      </a:cubicBezTo>
                      <a:cubicBezTo>
                        <a:pt x="65" y="153"/>
                        <a:pt x="65" y="154"/>
                        <a:pt x="66" y="155"/>
                      </a:cubicBezTo>
                      <a:cubicBezTo>
                        <a:pt x="68" y="155"/>
                        <a:pt x="70" y="155"/>
                        <a:pt x="72" y="154"/>
                      </a:cubicBezTo>
                      <a:cubicBezTo>
                        <a:pt x="75" y="153"/>
                        <a:pt x="73" y="155"/>
                        <a:pt x="74" y="156"/>
                      </a:cubicBezTo>
                      <a:cubicBezTo>
                        <a:pt x="74" y="156"/>
                        <a:pt x="76" y="153"/>
                        <a:pt x="77" y="153"/>
                      </a:cubicBezTo>
                      <a:cubicBezTo>
                        <a:pt x="78" y="152"/>
                        <a:pt x="80" y="152"/>
                        <a:pt x="81" y="153"/>
                      </a:cubicBezTo>
                      <a:cubicBezTo>
                        <a:pt x="83" y="155"/>
                        <a:pt x="85" y="153"/>
                        <a:pt x="87" y="154"/>
                      </a:cubicBezTo>
                      <a:cubicBezTo>
                        <a:pt x="89" y="155"/>
                        <a:pt x="91" y="153"/>
                        <a:pt x="92" y="151"/>
                      </a:cubicBezTo>
                      <a:cubicBezTo>
                        <a:pt x="93" y="151"/>
                        <a:pt x="93" y="150"/>
                        <a:pt x="94" y="150"/>
                      </a:cubicBezTo>
                      <a:cubicBezTo>
                        <a:pt x="95" y="149"/>
                        <a:pt x="96" y="150"/>
                        <a:pt x="97" y="149"/>
                      </a:cubicBezTo>
                      <a:cubicBezTo>
                        <a:pt x="98" y="148"/>
                        <a:pt x="99" y="146"/>
                        <a:pt x="101" y="147"/>
                      </a:cubicBezTo>
                      <a:cubicBezTo>
                        <a:pt x="103" y="148"/>
                        <a:pt x="103" y="148"/>
                        <a:pt x="106" y="146"/>
                      </a:cubicBezTo>
                      <a:cubicBezTo>
                        <a:pt x="107" y="145"/>
                        <a:pt x="109" y="148"/>
                        <a:pt x="109" y="149"/>
                      </a:cubicBezTo>
                      <a:cubicBezTo>
                        <a:pt x="108" y="151"/>
                        <a:pt x="106" y="152"/>
                        <a:pt x="108" y="152"/>
                      </a:cubicBezTo>
                      <a:cubicBezTo>
                        <a:pt x="111" y="152"/>
                        <a:pt x="111" y="152"/>
                        <a:pt x="114" y="151"/>
                      </a:cubicBezTo>
                      <a:cubicBezTo>
                        <a:pt x="115" y="151"/>
                        <a:pt x="116" y="154"/>
                        <a:pt x="116" y="155"/>
                      </a:cubicBezTo>
                      <a:cubicBezTo>
                        <a:pt x="116" y="155"/>
                        <a:pt x="116" y="157"/>
                        <a:pt x="117" y="156"/>
                      </a:cubicBezTo>
                      <a:cubicBezTo>
                        <a:pt x="117" y="156"/>
                        <a:pt x="119" y="156"/>
                        <a:pt x="119" y="157"/>
                      </a:cubicBezTo>
                      <a:cubicBezTo>
                        <a:pt x="119" y="158"/>
                        <a:pt x="117" y="159"/>
                        <a:pt x="118" y="160"/>
                      </a:cubicBezTo>
                      <a:cubicBezTo>
                        <a:pt x="119" y="162"/>
                        <a:pt x="118" y="165"/>
                        <a:pt x="117" y="166"/>
                      </a:cubicBezTo>
                      <a:cubicBezTo>
                        <a:pt x="116" y="168"/>
                        <a:pt x="114" y="169"/>
                        <a:pt x="113" y="170"/>
                      </a:cubicBezTo>
                      <a:cubicBezTo>
                        <a:pt x="113" y="171"/>
                        <a:pt x="113" y="176"/>
                        <a:pt x="112" y="175"/>
                      </a:cubicBezTo>
                      <a:cubicBezTo>
                        <a:pt x="113" y="176"/>
                        <a:pt x="119" y="173"/>
                        <a:pt x="120" y="175"/>
                      </a:cubicBezTo>
                      <a:cubicBezTo>
                        <a:pt x="120" y="175"/>
                        <a:pt x="118" y="176"/>
                        <a:pt x="119" y="178"/>
                      </a:cubicBezTo>
                      <a:cubicBezTo>
                        <a:pt x="120" y="180"/>
                        <a:pt x="123" y="180"/>
                        <a:pt x="122" y="181"/>
                      </a:cubicBezTo>
                      <a:cubicBezTo>
                        <a:pt x="122" y="182"/>
                        <a:pt x="121" y="184"/>
                        <a:pt x="121" y="185"/>
                      </a:cubicBezTo>
                      <a:cubicBezTo>
                        <a:pt x="122" y="186"/>
                        <a:pt x="125" y="185"/>
                        <a:pt x="125" y="186"/>
                      </a:cubicBezTo>
                      <a:cubicBezTo>
                        <a:pt x="125" y="186"/>
                        <a:pt x="125" y="187"/>
                        <a:pt x="125" y="187"/>
                      </a:cubicBezTo>
                      <a:cubicBezTo>
                        <a:pt x="125" y="189"/>
                        <a:pt x="126" y="188"/>
                        <a:pt x="127" y="188"/>
                      </a:cubicBezTo>
                      <a:cubicBezTo>
                        <a:pt x="128" y="188"/>
                        <a:pt x="129" y="187"/>
                        <a:pt x="130" y="188"/>
                      </a:cubicBezTo>
                      <a:cubicBezTo>
                        <a:pt x="131" y="188"/>
                        <a:pt x="132" y="189"/>
                        <a:pt x="133" y="190"/>
                      </a:cubicBezTo>
                      <a:cubicBezTo>
                        <a:pt x="135" y="191"/>
                        <a:pt x="134" y="187"/>
                        <a:pt x="134" y="186"/>
                      </a:cubicBezTo>
                      <a:cubicBezTo>
                        <a:pt x="132" y="182"/>
                        <a:pt x="134" y="184"/>
                        <a:pt x="136" y="182"/>
                      </a:cubicBezTo>
                      <a:cubicBezTo>
                        <a:pt x="138" y="181"/>
                        <a:pt x="137" y="182"/>
                        <a:pt x="139" y="183"/>
                      </a:cubicBezTo>
                      <a:cubicBezTo>
                        <a:pt x="139" y="183"/>
                        <a:pt x="141" y="182"/>
                        <a:pt x="141" y="182"/>
                      </a:cubicBezTo>
                      <a:cubicBezTo>
                        <a:pt x="141" y="183"/>
                        <a:pt x="143" y="181"/>
                        <a:pt x="143" y="182"/>
                      </a:cubicBezTo>
                      <a:cubicBezTo>
                        <a:pt x="144" y="183"/>
                        <a:pt x="144" y="184"/>
                        <a:pt x="146" y="182"/>
                      </a:cubicBezTo>
                      <a:cubicBezTo>
                        <a:pt x="147" y="181"/>
                        <a:pt x="147" y="182"/>
                        <a:pt x="148" y="181"/>
                      </a:cubicBezTo>
                      <a:cubicBezTo>
                        <a:pt x="149" y="180"/>
                        <a:pt x="149" y="178"/>
                        <a:pt x="151" y="178"/>
                      </a:cubicBezTo>
                      <a:cubicBezTo>
                        <a:pt x="152" y="178"/>
                        <a:pt x="153" y="180"/>
                        <a:pt x="155" y="180"/>
                      </a:cubicBezTo>
                      <a:cubicBezTo>
                        <a:pt x="155" y="180"/>
                        <a:pt x="159" y="181"/>
                        <a:pt x="159" y="181"/>
                      </a:cubicBezTo>
                      <a:cubicBezTo>
                        <a:pt x="159" y="182"/>
                        <a:pt x="157" y="183"/>
                        <a:pt x="157" y="184"/>
                      </a:cubicBezTo>
                      <a:cubicBezTo>
                        <a:pt x="158" y="185"/>
                        <a:pt x="160" y="186"/>
                        <a:pt x="161" y="187"/>
                      </a:cubicBezTo>
                      <a:cubicBezTo>
                        <a:pt x="163" y="188"/>
                        <a:pt x="167" y="189"/>
                        <a:pt x="168" y="186"/>
                      </a:cubicBezTo>
                      <a:cubicBezTo>
                        <a:pt x="168" y="186"/>
                        <a:pt x="170" y="188"/>
                        <a:pt x="170" y="188"/>
                      </a:cubicBezTo>
                      <a:cubicBezTo>
                        <a:pt x="171" y="189"/>
                        <a:pt x="172" y="187"/>
                        <a:pt x="174" y="188"/>
                      </a:cubicBezTo>
                      <a:cubicBezTo>
                        <a:pt x="175" y="189"/>
                        <a:pt x="173" y="190"/>
                        <a:pt x="173" y="191"/>
                      </a:cubicBezTo>
                      <a:cubicBezTo>
                        <a:pt x="173" y="192"/>
                        <a:pt x="175" y="194"/>
                        <a:pt x="175" y="195"/>
                      </a:cubicBezTo>
                      <a:cubicBezTo>
                        <a:pt x="176" y="195"/>
                        <a:pt x="177" y="194"/>
                        <a:pt x="178" y="194"/>
                      </a:cubicBezTo>
                      <a:cubicBezTo>
                        <a:pt x="178" y="193"/>
                        <a:pt x="175" y="192"/>
                        <a:pt x="176" y="191"/>
                      </a:cubicBezTo>
                      <a:cubicBezTo>
                        <a:pt x="178" y="188"/>
                        <a:pt x="180" y="188"/>
                        <a:pt x="183" y="187"/>
                      </a:cubicBezTo>
                      <a:cubicBezTo>
                        <a:pt x="185" y="186"/>
                        <a:pt x="187" y="186"/>
                        <a:pt x="189" y="186"/>
                      </a:cubicBezTo>
                      <a:cubicBezTo>
                        <a:pt x="190" y="186"/>
                        <a:pt x="190" y="184"/>
                        <a:pt x="191" y="184"/>
                      </a:cubicBezTo>
                      <a:cubicBezTo>
                        <a:pt x="193" y="184"/>
                        <a:pt x="192" y="183"/>
                        <a:pt x="192" y="182"/>
                      </a:cubicBezTo>
                      <a:cubicBezTo>
                        <a:pt x="192" y="183"/>
                        <a:pt x="196" y="182"/>
                        <a:pt x="196" y="182"/>
                      </a:cubicBezTo>
                      <a:cubicBezTo>
                        <a:pt x="198" y="181"/>
                        <a:pt x="200" y="182"/>
                        <a:pt x="202" y="182"/>
                      </a:cubicBezTo>
                      <a:cubicBezTo>
                        <a:pt x="204" y="182"/>
                        <a:pt x="205" y="181"/>
                        <a:pt x="207" y="180"/>
                      </a:cubicBezTo>
                      <a:cubicBezTo>
                        <a:pt x="208" y="180"/>
                        <a:pt x="208" y="177"/>
                        <a:pt x="209" y="177"/>
                      </a:cubicBezTo>
                      <a:cubicBezTo>
                        <a:pt x="211" y="177"/>
                        <a:pt x="212" y="176"/>
                        <a:pt x="213" y="175"/>
                      </a:cubicBezTo>
                      <a:cubicBezTo>
                        <a:pt x="214" y="175"/>
                        <a:pt x="215" y="174"/>
                        <a:pt x="215" y="173"/>
                      </a:cubicBezTo>
                      <a:cubicBezTo>
                        <a:pt x="214" y="173"/>
                        <a:pt x="218" y="172"/>
                        <a:pt x="218" y="172"/>
                      </a:cubicBezTo>
                      <a:cubicBezTo>
                        <a:pt x="219" y="171"/>
                        <a:pt x="220" y="169"/>
                        <a:pt x="221" y="168"/>
                      </a:cubicBezTo>
                      <a:cubicBezTo>
                        <a:pt x="222" y="167"/>
                        <a:pt x="222" y="167"/>
                        <a:pt x="222" y="166"/>
                      </a:cubicBezTo>
                      <a:cubicBezTo>
                        <a:pt x="223" y="164"/>
                        <a:pt x="221" y="165"/>
                        <a:pt x="221" y="164"/>
                      </a:cubicBezTo>
                      <a:cubicBezTo>
                        <a:pt x="221" y="164"/>
                        <a:pt x="226" y="164"/>
                        <a:pt x="223" y="162"/>
                      </a:cubicBezTo>
                      <a:cubicBezTo>
                        <a:pt x="222" y="161"/>
                        <a:pt x="223" y="161"/>
                        <a:pt x="224" y="161"/>
                      </a:cubicBezTo>
                      <a:cubicBezTo>
                        <a:pt x="225" y="161"/>
                        <a:pt x="225" y="160"/>
                        <a:pt x="226" y="159"/>
                      </a:cubicBezTo>
                      <a:cubicBezTo>
                        <a:pt x="227" y="158"/>
                        <a:pt x="227" y="157"/>
                        <a:pt x="228" y="156"/>
                      </a:cubicBezTo>
                      <a:cubicBezTo>
                        <a:pt x="228" y="156"/>
                        <a:pt x="228" y="154"/>
                        <a:pt x="228" y="154"/>
                      </a:cubicBezTo>
                      <a:cubicBezTo>
                        <a:pt x="229" y="153"/>
                        <a:pt x="230" y="153"/>
                        <a:pt x="231" y="152"/>
                      </a:cubicBezTo>
                      <a:cubicBezTo>
                        <a:pt x="232" y="151"/>
                        <a:pt x="231" y="150"/>
                        <a:pt x="231" y="150"/>
                      </a:cubicBezTo>
                      <a:cubicBezTo>
                        <a:pt x="231" y="149"/>
                        <a:pt x="232" y="149"/>
                        <a:pt x="232" y="149"/>
                      </a:cubicBezTo>
                      <a:cubicBezTo>
                        <a:pt x="233" y="149"/>
                        <a:pt x="232" y="147"/>
                        <a:pt x="232" y="147"/>
                      </a:cubicBezTo>
                      <a:cubicBezTo>
                        <a:pt x="232" y="147"/>
                        <a:pt x="234" y="148"/>
                        <a:pt x="234" y="147"/>
                      </a:cubicBezTo>
                      <a:cubicBezTo>
                        <a:pt x="236" y="146"/>
                        <a:pt x="234" y="146"/>
                        <a:pt x="233" y="145"/>
                      </a:cubicBezTo>
                      <a:cubicBezTo>
                        <a:pt x="233" y="145"/>
                        <a:pt x="236" y="143"/>
                        <a:pt x="236" y="143"/>
                      </a:cubicBezTo>
                      <a:cubicBezTo>
                        <a:pt x="235" y="145"/>
                        <a:pt x="232" y="142"/>
                        <a:pt x="231" y="141"/>
                      </a:cubicBezTo>
                      <a:cubicBezTo>
                        <a:pt x="231" y="141"/>
                        <a:pt x="230" y="142"/>
                        <a:pt x="229" y="142"/>
                      </a:cubicBezTo>
                      <a:cubicBezTo>
                        <a:pt x="228" y="143"/>
                        <a:pt x="227" y="141"/>
                        <a:pt x="226" y="142"/>
                      </a:cubicBezTo>
                      <a:cubicBezTo>
                        <a:pt x="228" y="141"/>
                        <a:pt x="230" y="140"/>
                        <a:pt x="231" y="139"/>
                      </a:cubicBezTo>
                      <a:cubicBezTo>
                        <a:pt x="232" y="138"/>
                        <a:pt x="235" y="138"/>
                        <a:pt x="233" y="136"/>
                      </a:cubicBezTo>
                      <a:cubicBezTo>
                        <a:pt x="231" y="135"/>
                        <a:pt x="230" y="134"/>
                        <a:pt x="228" y="132"/>
                      </a:cubicBezTo>
                      <a:cubicBezTo>
                        <a:pt x="228" y="131"/>
                        <a:pt x="223" y="133"/>
                        <a:pt x="223" y="130"/>
                      </a:cubicBezTo>
                      <a:cubicBezTo>
                        <a:pt x="223" y="132"/>
                        <a:pt x="228" y="132"/>
                        <a:pt x="229" y="132"/>
                      </a:cubicBezTo>
                      <a:cubicBezTo>
                        <a:pt x="230" y="132"/>
                        <a:pt x="233" y="135"/>
                        <a:pt x="234" y="133"/>
                      </a:cubicBezTo>
                      <a:cubicBezTo>
                        <a:pt x="235" y="131"/>
                        <a:pt x="229" y="129"/>
                        <a:pt x="229" y="127"/>
                      </a:cubicBezTo>
                      <a:cubicBezTo>
                        <a:pt x="228" y="125"/>
                        <a:pt x="228" y="121"/>
                        <a:pt x="226" y="120"/>
                      </a:cubicBezTo>
                      <a:cubicBezTo>
                        <a:pt x="225" y="118"/>
                        <a:pt x="219" y="118"/>
                        <a:pt x="221" y="115"/>
                      </a:cubicBezTo>
                      <a:cubicBezTo>
                        <a:pt x="222" y="113"/>
                        <a:pt x="223" y="112"/>
                        <a:pt x="224" y="111"/>
                      </a:cubicBezTo>
                      <a:cubicBezTo>
                        <a:pt x="226" y="109"/>
                        <a:pt x="224" y="110"/>
                        <a:pt x="225" y="109"/>
                      </a:cubicBezTo>
                      <a:cubicBezTo>
                        <a:pt x="225" y="108"/>
                        <a:pt x="228" y="109"/>
                        <a:pt x="228" y="109"/>
                      </a:cubicBezTo>
                      <a:cubicBezTo>
                        <a:pt x="229" y="108"/>
                        <a:pt x="227" y="107"/>
                        <a:pt x="229" y="106"/>
                      </a:cubicBezTo>
                      <a:cubicBezTo>
                        <a:pt x="231" y="106"/>
                        <a:pt x="232" y="105"/>
                        <a:pt x="233" y="104"/>
                      </a:cubicBezTo>
                      <a:cubicBezTo>
                        <a:pt x="234" y="104"/>
                        <a:pt x="235" y="104"/>
                        <a:pt x="235" y="104"/>
                      </a:cubicBezTo>
                      <a:cubicBezTo>
                        <a:pt x="236" y="104"/>
                        <a:pt x="235" y="105"/>
                        <a:pt x="236" y="105"/>
                      </a:cubicBezTo>
                      <a:cubicBezTo>
                        <a:pt x="237" y="106"/>
                        <a:pt x="238" y="103"/>
                        <a:pt x="238" y="102"/>
                      </a:cubicBezTo>
                      <a:cubicBezTo>
                        <a:pt x="236" y="100"/>
                        <a:pt x="234" y="101"/>
                        <a:pt x="233" y="101"/>
                      </a:cubicBezTo>
                      <a:cubicBezTo>
                        <a:pt x="231" y="101"/>
                        <a:pt x="230" y="99"/>
                        <a:pt x="228" y="100"/>
                      </a:cubicBezTo>
                      <a:cubicBezTo>
                        <a:pt x="227" y="100"/>
                        <a:pt x="226" y="102"/>
                        <a:pt x="224" y="102"/>
                      </a:cubicBezTo>
                      <a:cubicBezTo>
                        <a:pt x="223" y="103"/>
                        <a:pt x="221" y="103"/>
                        <a:pt x="220" y="102"/>
                      </a:cubicBezTo>
                      <a:cubicBezTo>
                        <a:pt x="219" y="101"/>
                        <a:pt x="221" y="99"/>
                        <a:pt x="220" y="98"/>
                      </a:cubicBezTo>
                      <a:cubicBezTo>
                        <a:pt x="218" y="97"/>
                        <a:pt x="210" y="97"/>
                        <a:pt x="213" y="92"/>
                      </a:cubicBezTo>
                      <a:cubicBezTo>
                        <a:pt x="214" y="91"/>
                        <a:pt x="215" y="92"/>
                        <a:pt x="217" y="92"/>
                      </a:cubicBezTo>
                      <a:cubicBezTo>
                        <a:pt x="218" y="92"/>
                        <a:pt x="220" y="91"/>
                        <a:pt x="221" y="90"/>
                      </a:cubicBezTo>
                      <a:cubicBezTo>
                        <a:pt x="223" y="87"/>
                        <a:pt x="226" y="85"/>
                        <a:pt x="229" y="83"/>
                      </a:cubicBezTo>
                      <a:cubicBezTo>
                        <a:pt x="230" y="81"/>
                        <a:pt x="231" y="81"/>
                        <a:pt x="233" y="81"/>
                      </a:cubicBezTo>
                      <a:cubicBezTo>
                        <a:pt x="233" y="82"/>
                        <a:pt x="236" y="82"/>
                        <a:pt x="236" y="83"/>
                      </a:cubicBezTo>
                      <a:cubicBezTo>
                        <a:pt x="235" y="84"/>
                        <a:pt x="235" y="86"/>
                        <a:pt x="234" y="87"/>
                      </a:cubicBezTo>
                      <a:cubicBezTo>
                        <a:pt x="233" y="87"/>
                        <a:pt x="231" y="88"/>
                        <a:pt x="231" y="89"/>
                      </a:cubicBezTo>
                      <a:cubicBezTo>
                        <a:pt x="231" y="90"/>
                        <a:pt x="234" y="90"/>
                        <a:pt x="234" y="90"/>
                      </a:cubicBezTo>
                      <a:cubicBezTo>
                        <a:pt x="234" y="90"/>
                        <a:pt x="230" y="93"/>
                        <a:pt x="231" y="93"/>
                      </a:cubicBezTo>
                      <a:cubicBezTo>
                        <a:pt x="232" y="94"/>
                        <a:pt x="237" y="89"/>
                        <a:pt x="238" y="89"/>
                      </a:cubicBezTo>
                      <a:cubicBezTo>
                        <a:pt x="240" y="88"/>
                        <a:pt x="242" y="87"/>
                        <a:pt x="244" y="87"/>
                      </a:cubicBezTo>
                      <a:cubicBezTo>
                        <a:pt x="246" y="87"/>
                        <a:pt x="246" y="87"/>
                        <a:pt x="247" y="85"/>
                      </a:cubicBezTo>
                      <a:cubicBezTo>
                        <a:pt x="249" y="84"/>
                        <a:pt x="252" y="83"/>
                        <a:pt x="254" y="81"/>
                      </a:cubicBezTo>
                      <a:cubicBezTo>
                        <a:pt x="255" y="80"/>
                        <a:pt x="257" y="77"/>
                        <a:pt x="259" y="77"/>
                      </a:cubicBezTo>
                      <a:cubicBezTo>
                        <a:pt x="260" y="76"/>
                        <a:pt x="266" y="80"/>
                        <a:pt x="266" y="77"/>
                      </a:cubicBezTo>
                      <a:cubicBezTo>
                        <a:pt x="266" y="76"/>
                        <a:pt x="265" y="75"/>
                        <a:pt x="266" y="74"/>
                      </a:cubicBezTo>
                      <a:cubicBezTo>
                        <a:pt x="267" y="74"/>
                        <a:pt x="268" y="74"/>
                        <a:pt x="269" y="74"/>
                      </a:cubicBezTo>
                      <a:cubicBezTo>
                        <a:pt x="271" y="74"/>
                        <a:pt x="270" y="73"/>
                        <a:pt x="271" y="72"/>
                      </a:cubicBezTo>
                      <a:cubicBezTo>
                        <a:pt x="273" y="71"/>
                        <a:pt x="274" y="72"/>
                        <a:pt x="274" y="70"/>
                      </a:cubicBezTo>
                      <a:cubicBezTo>
                        <a:pt x="274" y="67"/>
                        <a:pt x="277" y="70"/>
                        <a:pt x="278" y="71"/>
                      </a:cubicBezTo>
                      <a:cubicBezTo>
                        <a:pt x="278" y="69"/>
                        <a:pt x="281" y="69"/>
                        <a:pt x="281" y="67"/>
                      </a:cubicBezTo>
                      <a:cubicBezTo>
                        <a:pt x="281" y="65"/>
                        <a:pt x="282" y="62"/>
                        <a:pt x="281" y="60"/>
                      </a:cubicBezTo>
                      <a:cubicBezTo>
                        <a:pt x="279" y="57"/>
                        <a:pt x="280" y="58"/>
                        <a:pt x="282" y="56"/>
                      </a:cubicBezTo>
                      <a:cubicBezTo>
                        <a:pt x="284" y="55"/>
                        <a:pt x="285" y="54"/>
                        <a:pt x="287" y="55"/>
                      </a:cubicBezTo>
                      <a:cubicBezTo>
                        <a:pt x="290" y="56"/>
                        <a:pt x="290" y="56"/>
                        <a:pt x="291" y="53"/>
                      </a:cubicBezTo>
                      <a:cubicBezTo>
                        <a:pt x="292" y="51"/>
                        <a:pt x="294" y="50"/>
                        <a:pt x="295" y="47"/>
                      </a:cubicBezTo>
                      <a:cubicBezTo>
                        <a:pt x="295" y="45"/>
                        <a:pt x="296" y="43"/>
                        <a:pt x="298" y="41"/>
                      </a:cubicBezTo>
                      <a:cubicBezTo>
                        <a:pt x="300" y="39"/>
                        <a:pt x="298" y="39"/>
                        <a:pt x="298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8" name="Freeform 716">
                  <a:extLst>
                    <a:ext uri="{FF2B5EF4-FFF2-40B4-BE49-F238E27FC236}">
                      <a16:creationId xmlns:a16="http://schemas.microsoft.com/office/drawing/2014/main" id="{ABAA555C-CB79-8D41-83DE-3CCFD9203D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47950" y="6357215"/>
                  <a:ext cx="1464967" cy="637107"/>
                </a:xfrm>
                <a:custGeom>
                  <a:avLst/>
                  <a:gdLst>
                    <a:gd name="T0" fmla="*/ 0 w 157"/>
                    <a:gd name="T1" fmla="*/ 19 h 68"/>
                    <a:gd name="T2" fmla="*/ 7 w 157"/>
                    <a:gd name="T3" fmla="*/ 26 h 68"/>
                    <a:gd name="T4" fmla="*/ 12 w 157"/>
                    <a:gd name="T5" fmla="*/ 29 h 68"/>
                    <a:gd name="T6" fmla="*/ 15 w 157"/>
                    <a:gd name="T7" fmla="*/ 36 h 68"/>
                    <a:gd name="T8" fmla="*/ 15 w 157"/>
                    <a:gd name="T9" fmla="*/ 38 h 68"/>
                    <a:gd name="T10" fmla="*/ 15 w 157"/>
                    <a:gd name="T11" fmla="*/ 40 h 68"/>
                    <a:gd name="T12" fmla="*/ 16 w 157"/>
                    <a:gd name="T13" fmla="*/ 45 h 68"/>
                    <a:gd name="T14" fmla="*/ 28 w 157"/>
                    <a:gd name="T15" fmla="*/ 47 h 68"/>
                    <a:gd name="T16" fmla="*/ 36 w 157"/>
                    <a:gd name="T17" fmla="*/ 54 h 68"/>
                    <a:gd name="T18" fmla="*/ 39 w 157"/>
                    <a:gd name="T19" fmla="*/ 59 h 68"/>
                    <a:gd name="T20" fmla="*/ 44 w 157"/>
                    <a:gd name="T21" fmla="*/ 60 h 68"/>
                    <a:gd name="T22" fmla="*/ 56 w 157"/>
                    <a:gd name="T23" fmla="*/ 60 h 68"/>
                    <a:gd name="T24" fmla="*/ 64 w 157"/>
                    <a:gd name="T25" fmla="*/ 61 h 68"/>
                    <a:gd name="T26" fmla="*/ 69 w 157"/>
                    <a:gd name="T27" fmla="*/ 64 h 68"/>
                    <a:gd name="T28" fmla="*/ 76 w 157"/>
                    <a:gd name="T29" fmla="*/ 66 h 68"/>
                    <a:gd name="T30" fmla="*/ 81 w 157"/>
                    <a:gd name="T31" fmla="*/ 67 h 68"/>
                    <a:gd name="T32" fmla="*/ 93 w 157"/>
                    <a:gd name="T33" fmla="*/ 62 h 68"/>
                    <a:gd name="T34" fmla="*/ 106 w 157"/>
                    <a:gd name="T35" fmla="*/ 61 h 68"/>
                    <a:gd name="T36" fmla="*/ 113 w 157"/>
                    <a:gd name="T37" fmla="*/ 55 h 68"/>
                    <a:gd name="T38" fmla="*/ 114 w 157"/>
                    <a:gd name="T39" fmla="*/ 51 h 68"/>
                    <a:gd name="T40" fmla="*/ 115 w 157"/>
                    <a:gd name="T41" fmla="*/ 47 h 68"/>
                    <a:gd name="T42" fmla="*/ 126 w 157"/>
                    <a:gd name="T43" fmla="*/ 46 h 68"/>
                    <a:gd name="T44" fmla="*/ 130 w 157"/>
                    <a:gd name="T45" fmla="*/ 44 h 68"/>
                    <a:gd name="T46" fmla="*/ 137 w 157"/>
                    <a:gd name="T47" fmla="*/ 42 h 68"/>
                    <a:gd name="T48" fmla="*/ 139 w 157"/>
                    <a:gd name="T49" fmla="*/ 38 h 68"/>
                    <a:gd name="T50" fmla="*/ 143 w 157"/>
                    <a:gd name="T51" fmla="*/ 37 h 68"/>
                    <a:gd name="T52" fmla="*/ 154 w 157"/>
                    <a:gd name="T53" fmla="*/ 36 h 68"/>
                    <a:gd name="T54" fmla="*/ 150 w 157"/>
                    <a:gd name="T55" fmla="*/ 29 h 68"/>
                    <a:gd name="T56" fmla="*/ 145 w 157"/>
                    <a:gd name="T57" fmla="*/ 28 h 68"/>
                    <a:gd name="T58" fmla="*/ 141 w 157"/>
                    <a:gd name="T59" fmla="*/ 29 h 68"/>
                    <a:gd name="T60" fmla="*/ 136 w 157"/>
                    <a:gd name="T61" fmla="*/ 28 h 68"/>
                    <a:gd name="T62" fmla="*/ 134 w 157"/>
                    <a:gd name="T63" fmla="*/ 27 h 68"/>
                    <a:gd name="T64" fmla="*/ 137 w 157"/>
                    <a:gd name="T65" fmla="*/ 19 h 68"/>
                    <a:gd name="T66" fmla="*/ 137 w 157"/>
                    <a:gd name="T67" fmla="*/ 14 h 68"/>
                    <a:gd name="T68" fmla="*/ 131 w 157"/>
                    <a:gd name="T69" fmla="*/ 14 h 68"/>
                    <a:gd name="T70" fmla="*/ 124 w 157"/>
                    <a:gd name="T71" fmla="*/ 15 h 68"/>
                    <a:gd name="T72" fmla="*/ 114 w 157"/>
                    <a:gd name="T73" fmla="*/ 19 h 68"/>
                    <a:gd name="T74" fmla="*/ 103 w 157"/>
                    <a:gd name="T75" fmla="*/ 19 h 68"/>
                    <a:gd name="T76" fmla="*/ 98 w 157"/>
                    <a:gd name="T77" fmla="*/ 17 h 68"/>
                    <a:gd name="T78" fmla="*/ 94 w 157"/>
                    <a:gd name="T79" fmla="*/ 15 h 68"/>
                    <a:gd name="T80" fmla="*/ 83 w 157"/>
                    <a:gd name="T81" fmla="*/ 11 h 68"/>
                    <a:gd name="T82" fmla="*/ 77 w 157"/>
                    <a:gd name="T83" fmla="*/ 13 h 68"/>
                    <a:gd name="T84" fmla="*/ 71 w 157"/>
                    <a:gd name="T85" fmla="*/ 12 h 68"/>
                    <a:gd name="T86" fmla="*/ 68 w 157"/>
                    <a:gd name="T87" fmla="*/ 8 h 68"/>
                    <a:gd name="T88" fmla="*/ 64 w 157"/>
                    <a:gd name="T89" fmla="*/ 5 h 68"/>
                    <a:gd name="T90" fmla="*/ 58 w 157"/>
                    <a:gd name="T91" fmla="*/ 3 h 68"/>
                    <a:gd name="T92" fmla="*/ 52 w 157"/>
                    <a:gd name="T93" fmla="*/ 1 h 68"/>
                    <a:gd name="T94" fmla="*/ 45 w 157"/>
                    <a:gd name="T95" fmla="*/ 7 h 68"/>
                    <a:gd name="T96" fmla="*/ 47 w 157"/>
                    <a:gd name="T97" fmla="*/ 13 h 68"/>
                    <a:gd name="T98" fmla="*/ 41 w 157"/>
                    <a:gd name="T99" fmla="*/ 15 h 68"/>
                    <a:gd name="T100" fmla="*/ 37 w 157"/>
                    <a:gd name="T101" fmla="*/ 14 h 68"/>
                    <a:gd name="T102" fmla="*/ 34 w 157"/>
                    <a:gd name="T103" fmla="*/ 14 h 68"/>
                    <a:gd name="T104" fmla="*/ 28 w 157"/>
                    <a:gd name="T105" fmla="*/ 10 h 68"/>
                    <a:gd name="T106" fmla="*/ 21 w 157"/>
                    <a:gd name="T107" fmla="*/ 9 h 68"/>
                    <a:gd name="T108" fmla="*/ 13 w 157"/>
                    <a:gd name="T109" fmla="*/ 13 h 68"/>
                    <a:gd name="T110" fmla="*/ 7 w 157"/>
                    <a:gd name="T111" fmla="*/ 17 h 68"/>
                    <a:gd name="T112" fmla="*/ 0 w 157"/>
                    <a:gd name="T113" fmla="*/ 19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7" h="68">
                      <a:moveTo>
                        <a:pt x="0" y="19"/>
                      </a:moveTo>
                      <a:cubicBezTo>
                        <a:pt x="1" y="23"/>
                        <a:pt x="3" y="25"/>
                        <a:pt x="7" y="26"/>
                      </a:cubicBezTo>
                      <a:cubicBezTo>
                        <a:pt x="9" y="27"/>
                        <a:pt x="10" y="28"/>
                        <a:pt x="12" y="29"/>
                      </a:cubicBezTo>
                      <a:cubicBezTo>
                        <a:pt x="13" y="31"/>
                        <a:pt x="14" y="34"/>
                        <a:pt x="15" y="36"/>
                      </a:cubicBezTo>
                      <a:cubicBezTo>
                        <a:pt x="16" y="37"/>
                        <a:pt x="15" y="37"/>
                        <a:pt x="15" y="38"/>
                      </a:cubicBezTo>
                      <a:cubicBezTo>
                        <a:pt x="14" y="38"/>
                        <a:pt x="15" y="39"/>
                        <a:pt x="15" y="40"/>
                      </a:cubicBezTo>
                      <a:cubicBezTo>
                        <a:pt x="14" y="43"/>
                        <a:pt x="13" y="43"/>
                        <a:pt x="16" y="45"/>
                      </a:cubicBezTo>
                      <a:cubicBezTo>
                        <a:pt x="20" y="46"/>
                        <a:pt x="24" y="45"/>
                        <a:pt x="28" y="47"/>
                      </a:cubicBezTo>
                      <a:cubicBezTo>
                        <a:pt x="30" y="49"/>
                        <a:pt x="34" y="52"/>
                        <a:pt x="36" y="54"/>
                      </a:cubicBezTo>
                      <a:cubicBezTo>
                        <a:pt x="37" y="55"/>
                        <a:pt x="38" y="57"/>
                        <a:pt x="39" y="59"/>
                      </a:cubicBezTo>
                      <a:cubicBezTo>
                        <a:pt x="40" y="61"/>
                        <a:pt x="43" y="60"/>
                        <a:pt x="44" y="60"/>
                      </a:cubicBezTo>
                      <a:cubicBezTo>
                        <a:pt x="48" y="60"/>
                        <a:pt x="52" y="60"/>
                        <a:pt x="56" y="60"/>
                      </a:cubicBezTo>
                      <a:cubicBezTo>
                        <a:pt x="58" y="60"/>
                        <a:pt x="62" y="60"/>
                        <a:pt x="64" y="61"/>
                      </a:cubicBezTo>
                      <a:cubicBezTo>
                        <a:pt x="66" y="62"/>
                        <a:pt x="67" y="64"/>
                        <a:pt x="69" y="64"/>
                      </a:cubicBezTo>
                      <a:cubicBezTo>
                        <a:pt x="71" y="65"/>
                        <a:pt x="74" y="66"/>
                        <a:pt x="76" y="66"/>
                      </a:cubicBezTo>
                      <a:cubicBezTo>
                        <a:pt x="78" y="65"/>
                        <a:pt x="80" y="68"/>
                        <a:pt x="81" y="67"/>
                      </a:cubicBezTo>
                      <a:cubicBezTo>
                        <a:pt x="85" y="65"/>
                        <a:pt x="88" y="63"/>
                        <a:pt x="93" y="62"/>
                      </a:cubicBezTo>
                      <a:cubicBezTo>
                        <a:pt x="97" y="62"/>
                        <a:pt x="103" y="63"/>
                        <a:pt x="106" y="61"/>
                      </a:cubicBezTo>
                      <a:cubicBezTo>
                        <a:pt x="109" y="59"/>
                        <a:pt x="110" y="56"/>
                        <a:pt x="113" y="55"/>
                      </a:cubicBezTo>
                      <a:cubicBezTo>
                        <a:pt x="116" y="54"/>
                        <a:pt x="116" y="53"/>
                        <a:pt x="114" y="51"/>
                      </a:cubicBezTo>
                      <a:cubicBezTo>
                        <a:pt x="113" y="50"/>
                        <a:pt x="113" y="48"/>
                        <a:pt x="115" y="47"/>
                      </a:cubicBezTo>
                      <a:cubicBezTo>
                        <a:pt x="118" y="44"/>
                        <a:pt x="122" y="50"/>
                        <a:pt x="126" y="46"/>
                      </a:cubicBezTo>
                      <a:cubicBezTo>
                        <a:pt x="127" y="45"/>
                        <a:pt x="128" y="44"/>
                        <a:pt x="130" y="44"/>
                      </a:cubicBezTo>
                      <a:cubicBezTo>
                        <a:pt x="133" y="43"/>
                        <a:pt x="134" y="44"/>
                        <a:pt x="137" y="42"/>
                      </a:cubicBezTo>
                      <a:cubicBezTo>
                        <a:pt x="138" y="41"/>
                        <a:pt x="138" y="38"/>
                        <a:pt x="139" y="38"/>
                      </a:cubicBezTo>
                      <a:cubicBezTo>
                        <a:pt x="141" y="37"/>
                        <a:pt x="142" y="37"/>
                        <a:pt x="143" y="37"/>
                      </a:cubicBezTo>
                      <a:cubicBezTo>
                        <a:pt x="147" y="36"/>
                        <a:pt x="150" y="35"/>
                        <a:pt x="154" y="36"/>
                      </a:cubicBezTo>
                      <a:cubicBezTo>
                        <a:pt x="157" y="36"/>
                        <a:pt x="151" y="29"/>
                        <a:pt x="150" y="29"/>
                      </a:cubicBezTo>
                      <a:cubicBezTo>
                        <a:pt x="149" y="28"/>
                        <a:pt x="147" y="27"/>
                        <a:pt x="145" y="28"/>
                      </a:cubicBezTo>
                      <a:cubicBezTo>
                        <a:pt x="143" y="28"/>
                        <a:pt x="143" y="30"/>
                        <a:pt x="141" y="29"/>
                      </a:cubicBezTo>
                      <a:cubicBezTo>
                        <a:pt x="140" y="28"/>
                        <a:pt x="137" y="27"/>
                        <a:pt x="136" y="28"/>
                      </a:cubicBezTo>
                      <a:cubicBezTo>
                        <a:pt x="135" y="30"/>
                        <a:pt x="134" y="29"/>
                        <a:pt x="134" y="27"/>
                      </a:cubicBezTo>
                      <a:cubicBezTo>
                        <a:pt x="134" y="25"/>
                        <a:pt x="137" y="21"/>
                        <a:pt x="137" y="19"/>
                      </a:cubicBezTo>
                      <a:cubicBezTo>
                        <a:pt x="138" y="17"/>
                        <a:pt x="141" y="14"/>
                        <a:pt x="137" y="14"/>
                      </a:cubicBezTo>
                      <a:cubicBezTo>
                        <a:pt x="134" y="14"/>
                        <a:pt x="134" y="15"/>
                        <a:pt x="131" y="14"/>
                      </a:cubicBezTo>
                      <a:cubicBezTo>
                        <a:pt x="128" y="13"/>
                        <a:pt x="127" y="13"/>
                        <a:pt x="124" y="15"/>
                      </a:cubicBezTo>
                      <a:cubicBezTo>
                        <a:pt x="121" y="17"/>
                        <a:pt x="117" y="18"/>
                        <a:pt x="114" y="19"/>
                      </a:cubicBezTo>
                      <a:cubicBezTo>
                        <a:pt x="109" y="20"/>
                        <a:pt x="107" y="19"/>
                        <a:pt x="103" y="19"/>
                      </a:cubicBezTo>
                      <a:cubicBezTo>
                        <a:pt x="101" y="18"/>
                        <a:pt x="100" y="18"/>
                        <a:pt x="98" y="17"/>
                      </a:cubicBezTo>
                      <a:cubicBezTo>
                        <a:pt x="97" y="17"/>
                        <a:pt x="96" y="15"/>
                        <a:pt x="94" y="15"/>
                      </a:cubicBezTo>
                      <a:cubicBezTo>
                        <a:pt x="90" y="14"/>
                        <a:pt x="88" y="12"/>
                        <a:pt x="83" y="11"/>
                      </a:cubicBezTo>
                      <a:cubicBezTo>
                        <a:pt x="81" y="11"/>
                        <a:pt x="79" y="12"/>
                        <a:pt x="77" y="13"/>
                      </a:cubicBezTo>
                      <a:cubicBezTo>
                        <a:pt x="75" y="14"/>
                        <a:pt x="73" y="13"/>
                        <a:pt x="71" y="12"/>
                      </a:cubicBezTo>
                      <a:cubicBezTo>
                        <a:pt x="69" y="11"/>
                        <a:pt x="68" y="11"/>
                        <a:pt x="68" y="8"/>
                      </a:cubicBezTo>
                      <a:cubicBezTo>
                        <a:pt x="67" y="6"/>
                        <a:pt x="67" y="6"/>
                        <a:pt x="64" y="5"/>
                      </a:cubicBezTo>
                      <a:cubicBezTo>
                        <a:pt x="62" y="4"/>
                        <a:pt x="60" y="3"/>
                        <a:pt x="58" y="3"/>
                      </a:cubicBezTo>
                      <a:cubicBezTo>
                        <a:pt x="56" y="3"/>
                        <a:pt x="53" y="0"/>
                        <a:pt x="52" y="1"/>
                      </a:cubicBezTo>
                      <a:cubicBezTo>
                        <a:pt x="50" y="1"/>
                        <a:pt x="46" y="5"/>
                        <a:pt x="45" y="7"/>
                      </a:cubicBezTo>
                      <a:cubicBezTo>
                        <a:pt x="45" y="9"/>
                        <a:pt x="48" y="11"/>
                        <a:pt x="47" y="13"/>
                      </a:cubicBezTo>
                      <a:cubicBezTo>
                        <a:pt x="46" y="15"/>
                        <a:pt x="43" y="17"/>
                        <a:pt x="41" y="15"/>
                      </a:cubicBezTo>
                      <a:cubicBezTo>
                        <a:pt x="39" y="15"/>
                        <a:pt x="38" y="14"/>
                        <a:pt x="37" y="14"/>
                      </a:cubicBezTo>
                      <a:cubicBezTo>
                        <a:pt x="36" y="14"/>
                        <a:pt x="35" y="14"/>
                        <a:pt x="34" y="14"/>
                      </a:cubicBezTo>
                      <a:cubicBezTo>
                        <a:pt x="31" y="13"/>
                        <a:pt x="31" y="11"/>
                        <a:pt x="28" y="10"/>
                      </a:cubicBezTo>
                      <a:cubicBezTo>
                        <a:pt x="26" y="9"/>
                        <a:pt x="23" y="8"/>
                        <a:pt x="21" y="9"/>
                      </a:cubicBezTo>
                      <a:cubicBezTo>
                        <a:pt x="18" y="10"/>
                        <a:pt x="16" y="12"/>
                        <a:pt x="13" y="13"/>
                      </a:cubicBezTo>
                      <a:cubicBezTo>
                        <a:pt x="11" y="14"/>
                        <a:pt x="9" y="16"/>
                        <a:pt x="7" y="17"/>
                      </a:cubicBezTo>
                      <a:cubicBezTo>
                        <a:pt x="4" y="17"/>
                        <a:pt x="2" y="19"/>
                        <a:pt x="0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29" name="Freeform 717">
                  <a:extLst>
                    <a:ext uri="{FF2B5EF4-FFF2-40B4-BE49-F238E27FC236}">
                      <a16:creationId xmlns:a16="http://schemas.microsoft.com/office/drawing/2014/main" id="{64402C92-44C8-E747-AFF4-0AE669780A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19289" y="5133964"/>
                  <a:ext cx="585987" cy="1009821"/>
                </a:xfrm>
                <a:custGeom>
                  <a:avLst/>
                  <a:gdLst>
                    <a:gd name="T0" fmla="*/ 61 w 63"/>
                    <a:gd name="T1" fmla="*/ 25 h 108"/>
                    <a:gd name="T2" fmla="*/ 61 w 63"/>
                    <a:gd name="T3" fmla="*/ 20 h 108"/>
                    <a:gd name="T4" fmla="*/ 61 w 63"/>
                    <a:gd name="T5" fmla="*/ 16 h 108"/>
                    <a:gd name="T6" fmla="*/ 60 w 63"/>
                    <a:gd name="T7" fmla="*/ 13 h 108"/>
                    <a:gd name="T8" fmla="*/ 60 w 63"/>
                    <a:gd name="T9" fmla="*/ 11 h 108"/>
                    <a:gd name="T10" fmla="*/ 57 w 63"/>
                    <a:gd name="T11" fmla="*/ 7 h 108"/>
                    <a:gd name="T12" fmla="*/ 51 w 63"/>
                    <a:gd name="T13" fmla="*/ 5 h 108"/>
                    <a:gd name="T14" fmla="*/ 44 w 63"/>
                    <a:gd name="T15" fmla="*/ 1 h 108"/>
                    <a:gd name="T16" fmla="*/ 44 w 63"/>
                    <a:gd name="T17" fmla="*/ 5 h 108"/>
                    <a:gd name="T18" fmla="*/ 34 w 63"/>
                    <a:gd name="T19" fmla="*/ 5 h 108"/>
                    <a:gd name="T20" fmla="*/ 34 w 63"/>
                    <a:gd name="T21" fmla="*/ 10 h 108"/>
                    <a:gd name="T22" fmla="*/ 29 w 63"/>
                    <a:gd name="T23" fmla="*/ 10 h 108"/>
                    <a:gd name="T24" fmla="*/ 27 w 63"/>
                    <a:gd name="T25" fmla="*/ 12 h 108"/>
                    <a:gd name="T26" fmla="*/ 25 w 63"/>
                    <a:gd name="T27" fmla="*/ 15 h 108"/>
                    <a:gd name="T28" fmla="*/ 25 w 63"/>
                    <a:gd name="T29" fmla="*/ 18 h 108"/>
                    <a:gd name="T30" fmla="*/ 24 w 63"/>
                    <a:gd name="T31" fmla="*/ 20 h 108"/>
                    <a:gd name="T32" fmla="*/ 20 w 63"/>
                    <a:gd name="T33" fmla="*/ 25 h 108"/>
                    <a:gd name="T34" fmla="*/ 17 w 63"/>
                    <a:gd name="T35" fmla="*/ 27 h 108"/>
                    <a:gd name="T36" fmla="*/ 16 w 63"/>
                    <a:gd name="T37" fmla="*/ 33 h 108"/>
                    <a:gd name="T38" fmla="*/ 13 w 63"/>
                    <a:gd name="T39" fmla="*/ 38 h 108"/>
                    <a:gd name="T40" fmla="*/ 15 w 63"/>
                    <a:gd name="T41" fmla="*/ 42 h 108"/>
                    <a:gd name="T42" fmla="*/ 9 w 63"/>
                    <a:gd name="T43" fmla="*/ 44 h 108"/>
                    <a:gd name="T44" fmla="*/ 5 w 63"/>
                    <a:gd name="T45" fmla="*/ 51 h 108"/>
                    <a:gd name="T46" fmla="*/ 6 w 63"/>
                    <a:gd name="T47" fmla="*/ 57 h 108"/>
                    <a:gd name="T48" fmla="*/ 8 w 63"/>
                    <a:gd name="T49" fmla="*/ 63 h 108"/>
                    <a:gd name="T50" fmla="*/ 7 w 63"/>
                    <a:gd name="T51" fmla="*/ 67 h 108"/>
                    <a:gd name="T52" fmla="*/ 7 w 63"/>
                    <a:gd name="T53" fmla="*/ 74 h 108"/>
                    <a:gd name="T54" fmla="*/ 4 w 63"/>
                    <a:gd name="T55" fmla="*/ 78 h 108"/>
                    <a:gd name="T56" fmla="*/ 3 w 63"/>
                    <a:gd name="T57" fmla="*/ 83 h 108"/>
                    <a:gd name="T58" fmla="*/ 0 w 63"/>
                    <a:gd name="T59" fmla="*/ 82 h 108"/>
                    <a:gd name="T60" fmla="*/ 4 w 63"/>
                    <a:gd name="T61" fmla="*/ 90 h 108"/>
                    <a:gd name="T62" fmla="*/ 7 w 63"/>
                    <a:gd name="T63" fmla="*/ 97 h 108"/>
                    <a:gd name="T64" fmla="*/ 8 w 63"/>
                    <a:gd name="T65" fmla="*/ 102 h 108"/>
                    <a:gd name="T66" fmla="*/ 10 w 63"/>
                    <a:gd name="T67" fmla="*/ 107 h 108"/>
                    <a:gd name="T68" fmla="*/ 14 w 63"/>
                    <a:gd name="T69" fmla="*/ 108 h 108"/>
                    <a:gd name="T70" fmla="*/ 15 w 63"/>
                    <a:gd name="T71" fmla="*/ 105 h 108"/>
                    <a:gd name="T72" fmla="*/ 24 w 63"/>
                    <a:gd name="T73" fmla="*/ 101 h 108"/>
                    <a:gd name="T74" fmla="*/ 27 w 63"/>
                    <a:gd name="T75" fmla="*/ 92 h 108"/>
                    <a:gd name="T76" fmla="*/ 26 w 63"/>
                    <a:gd name="T77" fmla="*/ 87 h 108"/>
                    <a:gd name="T78" fmla="*/ 28 w 63"/>
                    <a:gd name="T79" fmla="*/ 84 h 108"/>
                    <a:gd name="T80" fmla="*/ 32 w 63"/>
                    <a:gd name="T81" fmla="*/ 82 h 108"/>
                    <a:gd name="T82" fmla="*/ 32 w 63"/>
                    <a:gd name="T83" fmla="*/ 81 h 108"/>
                    <a:gd name="T84" fmla="*/ 35 w 63"/>
                    <a:gd name="T85" fmla="*/ 80 h 108"/>
                    <a:gd name="T86" fmla="*/ 34 w 63"/>
                    <a:gd name="T87" fmla="*/ 78 h 108"/>
                    <a:gd name="T88" fmla="*/ 36 w 63"/>
                    <a:gd name="T89" fmla="*/ 77 h 108"/>
                    <a:gd name="T90" fmla="*/ 35 w 63"/>
                    <a:gd name="T91" fmla="*/ 73 h 108"/>
                    <a:gd name="T92" fmla="*/ 29 w 63"/>
                    <a:gd name="T93" fmla="*/ 66 h 108"/>
                    <a:gd name="T94" fmla="*/ 30 w 63"/>
                    <a:gd name="T95" fmla="*/ 60 h 108"/>
                    <a:gd name="T96" fmla="*/ 30 w 63"/>
                    <a:gd name="T97" fmla="*/ 56 h 108"/>
                    <a:gd name="T98" fmla="*/ 33 w 63"/>
                    <a:gd name="T99" fmla="*/ 53 h 108"/>
                    <a:gd name="T100" fmla="*/ 39 w 63"/>
                    <a:gd name="T101" fmla="*/ 48 h 108"/>
                    <a:gd name="T102" fmla="*/ 49 w 63"/>
                    <a:gd name="T103" fmla="*/ 41 h 108"/>
                    <a:gd name="T104" fmla="*/ 50 w 63"/>
                    <a:gd name="T105" fmla="*/ 35 h 108"/>
                    <a:gd name="T106" fmla="*/ 50 w 63"/>
                    <a:gd name="T107" fmla="*/ 32 h 108"/>
                    <a:gd name="T108" fmla="*/ 54 w 63"/>
                    <a:gd name="T109" fmla="*/ 30 h 108"/>
                    <a:gd name="T110" fmla="*/ 58 w 63"/>
                    <a:gd name="T111" fmla="*/ 29 h 108"/>
                    <a:gd name="T112" fmla="*/ 60 w 63"/>
                    <a:gd name="T113" fmla="*/ 28 h 108"/>
                    <a:gd name="T114" fmla="*/ 63 w 63"/>
                    <a:gd name="T115" fmla="*/ 28 h 108"/>
                    <a:gd name="T116" fmla="*/ 61 w 63"/>
                    <a:gd name="T117" fmla="*/ 25 h 108"/>
                    <a:gd name="T118" fmla="*/ 61 w 63"/>
                    <a:gd name="T119" fmla="*/ 25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3" h="108">
                      <a:moveTo>
                        <a:pt x="61" y="25"/>
                      </a:moveTo>
                      <a:cubicBezTo>
                        <a:pt x="60" y="24"/>
                        <a:pt x="62" y="22"/>
                        <a:pt x="61" y="20"/>
                      </a:cubicBezTo>
                      <a:cubicBezTo>
                        <a:pt x="60" y="18"/>
                        <a:pt x="61" y="18"/>
                        <a:pt x="61" y="16"/>
                      </a:cubicBezTo>
                      <a:cubicBezTo>
                        <a:pt x="61" y="15"/>
                        <a:pt x="60" y="14"/>
                        <a:pt x="60" y="13"/>
                      </a:cubicBezTo>
                      <a:cubicBezTo>
                        <a:pt x="59" y="12"/>
                        <a:pt x="60" y="12"/>
                        <a:pt x="60" y="11"/>
                      </a:cubicBezTo>
                      <a:cubicBezTo>
                        <a:pt x="59" y="9"/>
                        <a:pt x="59" y="8"/>
                        <a:pt x="57" y="7"/>
                      </a:cubicBezTo>
                      <a:cubicBezTo>
                        <a:pt x="55" y="6"/>
                        <a:pt x="53" y="6"/>
                        <a:pt x="51" y="5"/>
                      </a:cubicBezTo>
                      <a:cubicBezTo>
                        <a:pt x="49" y="3"/>
                        <a:pt x="47" y="0"/>
                        <a:pt x="44" y="1"/>
                      </a:cubicBezTo>
                      <a:cubicBezTo>
                        <a:pt x="43" y="1"/>
                        <a:pt x="44" y="4"/>
                        <a:pt x="44" y="5"/>
                      </a:cubicBezTo>
                      <a:cubicBezTo>
                        <a:pt x="43" y="8"/>
                        <a:pt x="37" y="6"/>
                        <a:pt x="34" y="5"/>
                      </a:cubicBezTo>
                      <a:cubicBezTo>
                        <a:pt x="34" y="7"/>
                        <a:pt x="34" y="8"/>
                        <a:pt x="34" y="10"/>
                      </a:cubicBezTo>
                      <a:cubicBezTo>
                        <a:pt x="33" y="10"/>
                        <a:pt x="31" y="9"/>
                        <a:pt x="29" y="10"/>
                      </a:cubicBezTo>
                      <a:cubicBezTo>
                        <a:pt x="28" y="10"/>
                        <a:pt x="28" y="11"/>
                        <a:pt x="27" y="12"/>
                      </a:cubicBezTo>
                      <a:cubicBezTo>
                        <a:pt x="27" y="13"/>
                        <a:pt x="25" y="14"/>
                        <a:pt x="25" y="15"/>
                      </a:cubicBezTo>
                      <a:cubicBezTo>
                        <a:pt x="24" y="16"/>
                        <a:pt x="26" y="18"/>
                        <a:pt x="25" y="18"/>
                      </a:cubicBezTo>
                      <a:cubicBezTo>
                        <a:pt x="25" y="19"/>
                        <a:pt x="24" y="19"/>
                        <a:pt x="24" y="20"/>
                      </a:cubicBezTo>
                      <a:cubicBezTo>
                        <a:pt x="22" y="21"/>
                        <a:pt x="20" y="23"/>
                        <a:pt x="20" y="25"/>
                      </a:cubicBezTo>
                      <a:cubicBezTo>
                        <a:pt x="20" y="27"/>
                        <a:pt x="18" y="25"/>
                        <a:pt x="17" y="27"/>
                      </a:cubicBezTo>
                      <a:cubicBezTo>
                        <a:pt x="17" y="29"/>
                        <a:pt x="17" y="31"/>
                        <a:pt x="16" y="33"/>
                      </a:cubicBezTo>
                      <a:cubicBezTo>
                        <a:pt x="16" y="35"/>
                        <a:pt x="13" y="36"/>
                        <a:pt x="13" y="38"/>
                      </a:cubicBezTo>
                      <a:cubicBezTo>
                        <a:pt x="13" y="39"/>
                        <a:pt x="16" y="41"/>
                        <a:pt x="15" y="42"/>
                      </a:cubicBezTo>
                      <a:cubicBezTo>
                        <a:pt x="13" y="44"/>
                        <a:pt x="11" y="43"/>
                        <a:pt x="9" y="44"/>
                      </a:cubicBezTo>
                      <a:cubicBezTo>
                        <a:pt x="6" y="45"/>
                        <a:pt x="5" y="48"/>
                        <a:pt x="5" y="51"/>
                      </a:cubicBezTo>
                      <a:cubicBezTo>
                        <a:pt x="6" y="53"/>
                        <a:pt x="6" y="55"/>
                        <a:pt x="6" y="57"/>
                      </a:cubicBezTo>
                      <a:cubicBezTo>
                        <a:pt x="6" y="60"/>
                        <a:pt x="4" y="61"/>
                        <a:pt x="8" y="63"/>
                      </a:cubicBezTo>
                      <a:cubicBezTo>
                        <a:pt x="10" y="65"/>
                        <a:pt x="9" y="66"/>
                        <a:pt x="7" y="67"/>
                      </a:cubicBezTo>
                      <a:cubicBezTo>
                        <a:pt x="6" y="68"/>
                        <a:pt x="8" y="72"/>
                        <a:pt x="7" y="74"/>
                      </a:cubicBezTo>
                      <a:cubicBezTo>
                        <a:pt x="7" y="76"/>
                        <a:pt x="4" y="76"/>
                        <a:pt x="4" y="78"/>
                      </a:cubicBezTo>
                      <a:cubicBezTo>
                        <a:pt x="4" y="79"/>
                        <a:pt x="4" y="83"/>
                        <a:pt x="3" y="83"/>
                      </a:cubicBezTo>
                      <a:cubicBezTo>
                        <a:pt x="3" y="83"/>
                        <a:pt x="1" y="82"/>
                        <a:pt x="0" y="82"/>
                      </a:cubicBezTo>
                      <a:cubicBezTo>
                        <a:pt x="0" y="86"/>
                        <a:pt x="4" y="87"/>
                        <a:pt x="4" y="90"/>
                      </a:cubicBezTo>
                      <a:cubicBezTo>
                        <a:pt x="3" y="91"/>
                        <a:pt x="6" y="96"/>
                        <a:pt x="7" y="97"/>
                      </a:cubicBezTo>
                      <a:cubicBezTo>
                        <a:pt x="9" y="99"/>
                        <a:pt x="8" y="100"/>
                        <a:pt x="8" y="102"/>
                      </a:cubicBezTo>
                      <a:cubicBezTo>
                        <a:pt x="8" y="103"/>
                        <a:pt x="10" y="105"/>
                        <a:pt x="10" y="107"/>
                      </a:cubicBezTo>
                      <a:cubicBezTo>
                        <a:pt x="9" y="108"/>
                        <a:pt x="13" y="107"/>
                        <a:pt x="14" y="108"/>
                      </a:cubicBezTo>
                      <a:cubicBezTo>
                        <a:pt x="16" y="108"/>
                        <a:pt x="15" y="107"/>
                        <a:pt x="15" y="105"/>
                      </a:cubicBezTo>
                      <a:cubicBezTo>
                        <a:pt x="15" y="100"/>
                        <a:pt x="23" y="104"/>
                        <a:pt x="24" y="101"/>
                      </a:cubicBezTo>
                      <a:cubicBezTo>
                        <a:pt x="25" y="98"/>
                        <a:pt x="26" y="95"/>
                        <a:pt x="27" y="92"/>
                      </a:cubicBezTo>
                      <a:cubicBezTo>
                        <a:pt x="27" y="90"/>
                        <a:pt x="27" y="88"/>
                        <a:pt x="26" y="87"/>
                      </a:cubicBezTo>
                      <a:cubicBezTo>
                        <a:pt x="25" y="85"/>
                        <a:pt x="26" y="85"/>
                        <a:pt x="28" y="84"/>
                      </a:cubicBezTo>
                      <a:cubicBezTo>
                        <a:pt x="29" y="84"/>
                        <a:pt x="32" y="83"/>
                        <a:pt x="32" y="82"/>
                      </a:cubicBezTo>
                      <a:cubicBezTo>
                        <a:pt x="32" y="82"/>
                        <a:pt x="32" y="81"/>
                        <a:pt x="32" y="81"/>
                      </a:cubicBezTo>
                      <a:cubicBezTo>
                        <a:pt x="33" y="81"/>
                        <a:pt x="35" y="81"/>
                        <a:pt x="35" y="80"/>
                      </a:cubicBezTo>
                      <a:cubicBezTo>
                        <a:pt x="35" y="79"/>
                        <a:pt x="34" y="79"/>
                        <a:pt x="34" y="78"/>
                      </a:cubicBezTo>
                      <a:cubicBezTo>
                        <a:pt x="35" y="78"/>
                        <a:pt x="36" y="77"/>
                        <a:pt x="36" y="77"/>
                      </a:cubicBezTo>
                      <a:cubicBezTo>
                        <a:pt x="38" y="75"/>
                        <a:pt x="37" y="74"/>
                        <a:pt x="35" y="73"/>
                      </a:cubicBezTo>
                      <a:cubicBezTo>
                        <a:pt x="33" y="71"/>
                        <a:pt x="29" y="70"/>
                        <a:pt x="29" y="66"/>
                      </a:cubicBezTo>
                      <a:cubicBezTo>
                        <a:pt x="29" y="64"/>
                        <a:pt x="29" y="62"/>
                        <a:pt x="30" y="60"/>
                      </a:cubicBezTo>
                      <a:cubicBezTo>
                        <a:pt x="31" y="58"/>
                        <a:pt x="31" y="58"/>
                        <a:pt x="30" y="56"/>
                      </a:cubicBezTo>
                      <a:cubicBezTo>
                        <a:pt x="29" y="56"/>
                        <a:pt x="33" y="53"/>
                        <a:pt x="33" y="53"/>
                      </a:cubicBezTo>
                      <a:cubicBezTo>
                        <a:pt x="35" y="51"/>
                        <a:pt x="36" y="49"/>
                        <a:pt x="39" y="48"/>
                      </a:cubicBezTo>
                      <a:cubicBezTo>
                        <a:pt x="42" y="47"/>
                        <a:pt x="47" y="44"/>
                        <a:pt x="49" y="41"/>
                      </a:cubicBezTo>
                      <a:cubicBezTo>
                        <a:pt x="51" y="38"/>
                        <a:pt x="46" y="36"/>
                        <a:pt x="50" y="35"/>
                      </a:cubicBezTo>
                      <a:cubicBezTo>
                        <a:pt x="52" y="34"/>
                        <a:pt x="51" y="34"/>
                        <a:pt x="50" y="32"/>
                      </a:cubicBezTo>
                      <a:cubicBezTo>
                        <a:pt x="50" y="31"/>
                        <a:pt x="53" y="30"/>
                        <a:pt x="54" y="30"/>
                      </a:cubicBezTo>
                      <a:cubicBezTo>
                        <a:pt x="56" y="28"/>
                        <a:pt x="57" y="27"/>
                        <a:pt x="58" y="29"/>
                      </a:cubicBezTo>
                      <a:cubicBezTo>
                        <a:pt x="59" y="29"/>
                        <a:pt x="60" y="28"/>
                        <a:pt x="60" y="28"/>
                      </a:cubicBezTo>
                      <a:cubicBezTo>
                        <a:pt x="61" y="28"/>
                        <a:pt x="62" y="28"/>
                        <a:pt x="63" y="28"/>
                      </a:cubicBezTo>
                      <a:cubicBezTo>
                        <a:pt x="63" y="27"/>
                        <a:pt x="62" y="27"/>
                        <a:pt x="61" y="25"/>
                      </a:cubicBezTo>
                      <a:cubicBezTo>
                        <a:pt x="60" y="24"/>
                        <a:pt x="61" y="26"/>
                        <a:pt x="61" y="2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0" name="Freeform 718">
                  <a:extLst>
                    <a:ext uri="{FF2B5EF4-FFF2-40B4-BE49-F238E27FC236}">
                      <a16:creationId xmlns:a16="http://schemas.microsoft.com/office/drawing/2014/main" id="{640D25B6-F422-754A-92BD-A6B5E641D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49227" y="5057512"/>
                  <a:ext cx="503185" cy="786831"/>
                </a:xfrm>
                <a:custGeom>
                  <a:avLst/>
                  <a:gdLst>
                    <a:gd name="T0" fmla="*/ 53 w 54"/>
                    <a:gd name="T1" fmla="*/ 59 h 84"/>
                    <a:gd name="T2" fmla="*/ 47 w 54"/>
                    <a:gd name="T3" fmla="*/ 55 h 84"/>
                    <a:gd name="T4" fmla="*/ 49 w 54"/>
                    <a:gd name="T5" fmla="*/ 51 h 84"/>
                    <a:gd name="T6" fmla="*/ 44 w 54"/>
                    <a:gd name="T7" fmla="*/ 44 h 84"/>
                    <a:gd name="T8" fmla="*/ 46 w 54"/>
                    <a:gd name="T9" fmla="*/ 43 h 84"/>
                    <a:gd name="T10" fmla="*/ 44 w 54"/>
                    <a:gd name="T11" fmla="*/ 38 h 84"/>
                    <a:gd name="T12" fmla="*/ 45 w 54"/>
                    <a:gd name="T13" fmla="*/ 36 h 84"/>
                    <a:gd name="T14" fmla="*/ 44 w 54"/>
                    <a:gd name="T15" fmla="*/ 32 h 84"/>
                    <a:gd name="T16" fmla="*/ 42 w 54"/>
                    <a:gd name="T17" fmla="*/ 26 h 84"/>
                    <a:gd name="T18" fmla="*/ 45 w 54"/>
                    <a:gd name="T19" fmla="*/ 23 h 84"/>
                    <a:gd name="T20" fmla="*/ 44 w 54"/>
                    <a:gd name="T21" fmla="*/ 19 h 84"/>
                    <a:gd name="T22" fmla="*/ 38 w 54"/>
                    <a:gd name="T23" fmla="*/ 13 h 84"/>
                    <a:gd name="T24" fmla="*/ 40 w 54"/>
                    <a:gd name="T25" fmla="*/ 12 h 84"/>
                    <a:gd name="T26" fmla="*/ 39 w 54"/>
                    <a:gd name="T27" fmla="*/ 10 h 84"/>
                    <a:gd name="T28" fmla="*/ 41 w 54"/>
                    <a:gd name="T29" fmla="*/ 3 h 84"/>
                    <a:gd name="T30" fmla="*/ 37 w 54"/>
                    <a:gd name="T31" fmla="*/ 1 h 84"/>
                    <a:gd name="T32" fmla="*/ 34 w 54"/>
                    <a:gd name="T33" fmla="*/ 0 h 84"/>
                    <a:gd name="T34" fmla="*/ 29 w 54"/>
                    <a:gd name="T35" fmla="*/ 1 h 84"/>
                    <a:gd name="T36" fmla="*/ 25 w 54"/>
                    <a:gd name="T37" fmla="*/ 5 h 84"/>
                    <a:gd name="T38" fmla="*/ 24 w 54"/>
                    <a:gd name="T39" fmla="*/ 10 h 84"/>
                    <a:gd name="T40" fmla="*/ 21 w 54"/>
                    <a:gd name="T41" fmla="*/ 13 h 84"/>
                    <a:gd name="T42" fmla="*/ 17 w 54"/>
                    <a:gd name="T43" fmla="*/ 11 h 84"/>
                    <a:gd name="T44" fmla="*/ 14 w 54"/>
                    <a:gd name="T45" fmla="*/ 12 h 84"/>
                    <a:gd name="T46" fmla="*/ 7 w 54"/>
                    <a:gd name="T47" fmla="*/ 10 h 84"/>
                    <a:gd name="T48" fmla="*/ 4 w 54"/>
                    <a:gd name="T49" fmla="*/ 7 h 84"/>
                    <a:gd name="T50" fmla="*/ 0 w 54"/>
                    <a:gd name="T51" fmla="*/ 9 h 84"/>
                    <a:gd name="T52" fmla="*/ 8 w 54"/>
                    <a:gd name="T53" fmla="*/ 14 h 84"/>
                    <a:gd name="T54" fmla="*/ 12 w 54"/>
                    <a:gd name="T55" fmla="*/ 16 h 84"/>
                    <a:gd name="T56" fmla="*/ 14 w 54"/>
                    <a:gd name="T57" fmla="*/ 19 h 84"/>
                    <a:gd name="T58" fmla="*/ 14 w 54"/>
                    <a:gd name="T59" fmla="*/ 21 h 84"/>
                    <a:gd name="T60" fmla="*/ 15 w 54"/>
                    <a:gd name="T61" fmla="*/ 24 h 84"/>
                    <a:gd name="T62" fmla="*/ 15 w 54"/>
                    <a:gd name="T63" fmla="*/ 27 h 84"/>
                    <a:gd name="T64" fmla="*/ 16 w 54"/>
                    <a:gd name="T65" fmla="*/ 29 h 84"/>
                    <a:gd name="T66" fmla="*/ 15 w 54"/>
                    <a:gd name="T67" fmla="*/ 33 h 84"/>
                    <a:gd name="T68" fmla="*/ 17 w 54"/>
                    <a:gd name="T69" fmla="*/ 36 h 84"/>
                    <a:gd name="T70" fmla="*/ 21 w 54"/>
                    <a:gd name="T71" fmla="*/ 38 h 84"/>
                    <a:gd name="T72" fmla="*/ 22 w 54"/>
                    <a:gd name="T73" fmla="*/ 41 h 84"/>
                    <a:gd name="T74" fmla="*/ 23 w 54"/>
                    <a:gd name="T75" fmla="*/ 44 h 84"/>
                    <a:gd name="T76" fmla="*/ 20 w 54"/>
                    <a:gd name="T77" fmla="*/ 44 h 84"/>
                    <a:gd name="T78" fmla="*/ 16 w 54"/>
                    <a:gd name="T79" fmla="*/ 49 h 84"/>
                    <a:gd name="T80" fmla="*/ 13 w 54"/>
                    <a:gd name="T81" fmla="*/ 51 h 84"/>
                    <a:gd name="T82" fmla="*/ 10 w 54"/>
                    <a:gd name="T83" fmla="*/ 54 h 84"/>
                    <a:gd name="T84" fmla="*/ 4 w 54"/>
                    <a:gd name="T85" fmla="*/ 57 h 84"/>
                    <a:gd name="T86" fmla="*/ 2 w 54"/>
                    <a:gd name="T87" fmla="*/ 62 h 84"/>
                    <a:gd name="T88" fmla="*/ 4 w 54"/>
                    <a:gd name="T89" fmla="*/ 67 h 84"/>
                    <a:gd name="T90" fmla="*/ 4 w 54"/>
                    <a:gd name="T91" fmla="*/ 73 h 84"/>
                    <a:gd name="T92" fmla="*/ 4 w 54"/>
                    <a:gd name="T93" fmla="*/ 78 h 84"/>
                    <a:gd name="T94" fmla="*/ 7 w 54"/>
                    <a:gd name="T95" fmla="*/ 80 h 84"/>
                    <a:gd name="T96" fmla="*/ 5 w 54"/>
                    <a:gd name="T97" fmla="*/ 81 h 84"/>
                    <a:gd name="T98" fmla="*/ 8 w 54"/>
                    <a:gd name="T99" fmla="*/ 79 h 84"/>
                    <a:gd name="T100" fmla="*/ 8 w 54"/>
                    <a:gd name="T101" fmla="*/ 83 h 84"/>
                    <a:gd name="T102" fmla="*/ 11 w 54"/>
                    <a:gd name="T103" fmla="*/ 80 h 84"/>
                    <a:gd name="T104" fmla="*/ 11 w 54"/>
                    <a:gd name="T105" fmla="*/ 83 h 84"/>
                    <a:gd name="T106" fmla="*/ 23 w 54"/>
                    <a:gd name="T107" fmla="*/ 80 h 84"/>
                    <a:gd name="T108" fmla="*/ 36 w 54"/>
                    <a:gd name="T109" fmla="*/ 78 h 84"/>
                    <a:gd name="T110" fmla="*/ 46 w 54"/>
                    <a:gd name="T111" fmla="*/ 68 h 84"/>
                    <a:gd name="T112" fmla="*/ 53 w 54"/>
                    <a:gd name="T113" fmla="*/ 59 h 84"/>
                    <a:gd name="T114" fmla="*/ 53 w 54"/>
                    <a:gd name="T115" fmla="*/ 59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4" h="84">
                      <a:moveTo>
                        <a:pt x="53" y="59"/>
                      </a:moveTo>
                      <a:cubicBezTo>
                        <a:pt x="52" y="57"/>
                        <a:pt x="49" y="56"/>
                        <a:pt x="47" y="55"/>
                      </a:cubicBezTo>
                      <a:cubicBezTo>
                        <a:pt x="44" y="53"/>
                        <a:pt x="48" y="53"/>
                        <a:pt x="49" y="51"/>
                      </a:cubicBezTo>
                      <a:cubicBezTo>
                        <a:pt x="49" y="51"/>
                        <a:pt x="45" y="45"/>
                        <a:pt x="44" y="44"/>
                      </a:cubicBezTo>
                      <a:cubicBezTo>
                        <a:pt x="44" y="44"/>
                        <a:pt x="46" y="43"/>
                        <a:pt x="46" y="43"/>
                      </a:cubicBezTo>
                      <a:cubicBezTo>
                        <a:pt x="46" y="42"/>
                        <a:pt x="44" y="39"/>
                        <a:pt x="44" y="38"/>
                      </a:cubicBezTo>
                      <a:cubicBezTo>
                        <a:pt x="44" y="37"/>
                        <a:pt x="45" y="37"/>
                        <a:pt x="45" y="36"/>
                      </a:cubicBezTo>
                      <a:cubicBezTo>
                        <a:pt x="46" y="35"/>
                        <a:pt x="44" y="33"/>
                        <a:pt x="44" y="32"/>
                      </a:cubicBezTo>
                      <a:cubicBezTo>
                        <a:pt x="42" y="30"/>
                        <a:pt x="40" y="28"/>
                        <a:pt x="42" y="26"/>
                      </a:cubicBezTo>
                      <a:cubicBezTo>
                        <a:pt x="43" y="25"/>
                        <a:pt x="45" y="24"/>
                        <a:pt x="45" y="23"/>
                      </a:cubicBezTo>
                      <a:cubicBezTo>
                        <a:pt x="46" y="21"/>
                        <a:pt x="44" y="20"/>
                        <a:pt x="44" y="19"/>
                      </a:cubicBezTo>
                      <a:cubicBezTo>
                        <a:pt x="43" y="18"/>
                        <a:pt x="36" y="15"/>
                        <a:pt x="38" y="13"/>
                      </a:cubicBezTo>
                      <a:cubicBezTo>
                        <a:pt x="38" y="13"/>
                        <a:pt x="40" y="12"/>
                        <a:pt x="40" y="12"/>
                      </a:cubicBezTo>
                      <a:cubicBezTo>
                        <a:pt x="40" y="12"/>
                        <a:pt x="37" y="10"/>
                        <a:pt x="39" y="10"/>
                      </a:cubicBezTo>
                      <a:cubicBezTo>
                        <a:pt x="42" y="10"/>
                        <a:pt x="44" y="5"/>
                        <a:pt x="41" y="3"/>
                      </a:cubicBezTo>
                      <a:cubicBezTo>
                        <a:pt x="40" y="2"/>
                        <a:pt x="38" y="2"/>
                        <a:pt x="37" y="1"/>
                      </a:cubicBezTo>
                      <a:cubicBezTo>
                        <a:pt x="36" y="0"/>
                        <a:pt x="35" y="0"/>
                        <a:pt x="34" y="0"/>
                      </a:cubicBezTo>
                      <a:cubicBezTo>
                        <a:pt x="32" y="1"/>
                        <a:pt x="31" y="0"/>
                        <a:pt x="29" y="1"/>
                      </a:cubicBezTo>
                      <a:cubicBezTo>
                        <a:pt x="28" y="2"/>
                        <a:pt x="26" y="4"/>
                        <a:pt x="25" y="5"/>
                      </a:cubicBezTo>
                      <a:cubicBezTo>
                        <a:pt x="25" y="6"/>
                        <a:pt x="25" y="10"/>
                        <a:pt x="24" y="10"/>
                      </a:cubicBezTo>
                      <a:cubicBezTo>
                        <a:pt x="23" y="11"/>
                        <a:pt x="22" y="12"/>
                        <a:pt x="21" y="13"/>
                      </a:cubicBezTo>
                      <a:cubicBezTo>
                        <a:pt x="20" y="13"/>
                        <a:pt x="18" y="11"/>
                        <a:pt x="17" y="11"/>
                      </a:cubicBezTo>
                      <a:cubicBezTo>
                        <a:pt x="16" y="11"/>
                        <a:pt x="15" y="12"/>
                        <a:pt x="14" y="12"/>
                      </a:cubicBezTo>
                      <a:cubicBezTo>
                        <a:pt x="11" y="13"/>
                        <a:pt x="9" y="12"/>
                        <a:pt x="7" y="10"/>
                      </a:cubicBezTo>
                      <a:cubicBezTo>
                        <a:pt x="7" y="9"/>
                        <a:pt x="5" y="7"/>
                        <a:pt x="4" y="7"/>
                      </a:cubicBezTo>
                      <a:cubicBezTo>
                        <a:pt x="3" y="7"/>
                        <a:pt x="1" y="9"/>
                        <a:pt x="0" y="9"/>
                      </a:cubicBezTo>
                      <a:cubicBezTo>
                        <a:pt x="2" y="11"/>
                        <a:pt x="5" y="13"/>
                        <a:pt x="8" y="14"/>
                      </a:cubicBezTo>
                      <a:cubicBezTo>
                        <a:pt x="9" y="14"/>
                        <a:pt x="11" y="15"/>
                        <a:pt x="12" y="16"/>
                      </a:cubicBezTo>
                      <a:cubicBezTo>
                        <a:pt x="13" y="17"/>
                        <a:pt x="13" y="18"/>
                        <a:pt x="14" y="19"/>
                      </a:cubicBezTo>
                      <a:cubicBezTo>
                        <a:pt x="14" y="20"/>
                        <a:pt x="13" y="20"/>
                        <a:pt x="14" y="21"/>
                      </a:cubicBezTo>
                      <a:cubicBezTo>
                        <a:pt x="14" y="22"/>
                        <a:pt x="16" y="23"/>
                        <a:pt x="15" y="24"/>
                      </a:cubicBezTo>
                      <a:cubicBezTo>
                        <a:pt x="15" y="25"/>
                        <a:pt x="14" y="26"/>
                        <a:pt x="15" y="27"/>
                      </a:cubicBezTo>
                      <a:cubicBezTo>
                        <a:pt x="15" y="27"/>
                        <a:pt x="16" y="29"/>
                        <a:pt x="16" y="29"/>
                      </a:cubicBezTo>
                      <a:cubicBezTo>
                        <a:pt x="15" y="30"/>
                        <a:pt x="15" y="32"/>
                        <a:pt x="15" y="33"/>
                      </a:cubicBezTo>
                      <a:cubicBezTo>
                        <a:pt x="15" y="33"/>
                        <a:pt x="17" y="36"/>
                        <a:pt x="17" y="36"/>
                      </a:cubicBezTo>
                      <a:cubicBezTo>
                        <a:pt x="18" y="37"/>
                        <a:pt x="20" y="38"/>
                        <a:pt x="21" y="38"/>
                      </a:cubicBezTo>
                      <a:cubicBezTo>
                        <a:pt x="22" y="39"/>
                        <a:pt x="22" y="40"/>
                        <a:pt x="22" y="41"/>
                      </a:cubicBezTo>
                      <a:cubicBezTo>
                        <a:pt x="22" y="42"/>
                        <a:pt x="23" y="43"/>
                        <a:pt x="23" y="44"/>
                      </a:cubicBezTo>
                      <a:cubicBezTo>
                        <a:pt x="23" y="45"/>
                        <a:pt x="21" y="44"/>
                        <a:pt x="20" y="44"/>
                      </a:cubicBezTo>
                      <a:cubicBezTo>
                        <a:pt x="19" y="44"/>
                        <a:pt x="16" y="48"/>
                        <a:pt x="16" y="49"/>
                      </a:cubicBezTo>
                      <a:cubicBezTo>
                        <a:pt x="15" y="50"/>
                        <a:pt x="14" y="50"/>
                        <a:pt x="13" y="51"/>
                      </a:cubicBezTo>
                      <a:cubicBezTo>
                        <a:pt x="12" y="52"/>
                        <a:pt x="11" y="53"/>
                        <a:pt x="10" y="54"/>
                      </a:cubicBezTo>
                      <a:cubicBezTo>
                        <a:pt x="9" y="54"/>
                        <a:pt x="4" y="58"/>
                        <a:pt x="4" y="57"/>
                      </a:cubicBezTo>
                      <a:cubicBezTo>
                        <a:pt x="4" y="59"/>
                        <a:pt x="2" y="60"/>
                        <a:pt x="2" y="62"/>
                      </a:cubicBezTo>
                      <a:cubicBezTo>
                        <a:pt x="3" y="64"/>
                        <a:pt x="2" y="67"/>
                        <a:pt x="4" y="67"/>
                      </a:cubicBezTo>
                      <a:cubicBezTo>
                        <a:pt x="5" y="67"/>
                        <a:pt x="4" y="72"/>
                        <a:pt x="4" y="73"/>
                      </a:cubicBezTo>
                      <a:cubicBezTo>
                        <a:pt x="4" y="75"/>
                        <a:pt x="2" y="77"/>
                        <a:pt x="4" y="78"/>
                      </a:cubicBezTo>
                      <a:cubicBezTo>
                        <a:pt x="4" y="78"/>
                        <a:pt x="8" y="79"/>
                        <a:pt x="7" y="80"/>
                      </a:cubicBezTo>
                      <a:cubicBezTo>
                        <a:pt x="7" y="80"/>
                        <a:pt x="5" y="81"/>
                        <a:pt x="5" y="81"/>
                      </a:cubicBezTo>
                      <a:cubicBezTo>
                        <a:pt x="7" y="81"/>
                        <a:pt x="7" y="79"/>
                        <a:pt x="8" y="79"/>
                      </a:cubicBezTo>
                      <a:cubicBezTo>
                        <a:pt x="10" y="78"/>
                        <a:pt x="8" y="83"/>
                        <a:pt x="8" y="83"/>
                      </a:cubicBezTo>
                      <a:cubicBezTo>
                        <a:pt x="8" y="83"/>
                        <a:pt x="11" y="80"/>
                        <a:pt x="11" y="80"/>
                      </a:cubicBezTo>
                      <a:cubicBezTo>
                        <a:pt x="12" y="79"/>
                        <a:pt x="11" y="83"/>
                        <a:pt x="11" y="83"/>
                      </a:cubicBezTo>
                      <a:cubicBezTo>
                        <a:pt x="14" y="84"/>
                        <a:pt x="20" y="81"/>
                        <a:pt x="23" y="80"/>
                      </a:cubicBezTo>
                      <a:cubicBezTo>
                        <a:pt x="27" y="79"/>
                        <a:pt x="31" y="79"/>
                        <a:pt x="36" y="78"/>
                      </a:cubicBezTo>
                      <a:cubicBezTo>
                        <a:pt x="39" y="74"/>
                        <a:pt x="43" y="71"/>
                        <a:pt x="46" y="68"/>
                      </a:cubicBezTo>
                      <a:cubicBezTo>
                        <a:pt x="48" y="66"/>
                        <a:pt x="54" y="62"/>
                        <a:pt x="53" y="59"/>
                      </a:cubicBezTo>
                      <a:cubicBezTo>
                        <a:pt x="52" y="57"/>
                        <a:pt x="54" y="62"/>
                        <a:pt x="53" y="5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1" name="Freeform 719">
                  <a:extLst>
                    <a:ext uri="{FF2B5EF4-FFF2-40B4-BE49-F238E27FC236}">
                      <a16:creationId xmlns:a16="http://schemas.microsoft.com/office/drawing/2014/main" id="{C4FB5263-7C65-0842-B850-053DC732DF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29481" y="4965129"/>
                  <a:ext cx="1194268" cy="1000263"/>
                </a:xfrm>
                <a:custGeom>
                  <a:avLst/>
                  <a:gdLst>
                    <a:gd name="T0" fmla="*/ 38 w 128"/>
                    <a:gd name="T1" fmla="*/ 87 h 107"/>
                    <a:gd name="T2" fmla="*/ 38 w 128"/>
                    <a:gd name="T3" fmla="*/ 63 h 107"/>
                    <a:gd name="T4" fmla="*/ 47 w 128"/>
                    <a:gd name="T5" fmla="*/ 52 h 107"/>
                    <a:gd name="T6" fmla="*/ 56 w 128"/>
                    <a:gd name="T7" fmla="*/ 34 h 107"/>
                    <a:gd name="T8" fmla="*/ 72 w 128"/>
                    <a:gd name="T9" fmla="*/ 25 h 107"/>
                    <a:gd name="T10" fmla="*/ 86 w 128"/>
                    <a:gd name="T11" fmla="*/ 22 h 107"/>
                    <a:gd name="T12" fmla="*/ 102 w 128"/>
                    <a:gd name="T13" fmla="*/ 20 h 107"/>
                    <a:gd name="T14" fmla="*/ 112 w 128"/>
                    <a:gd name="T15" fmla="*/ 10 h 107"/>
                    <a:gd name="T16" fmla="*/ 120 w 128"/>
                    <a:gd name="T17" fmla="*/ 13 h 107"/>
                    <a:gd name="T18" fmla="*/ 127 w 128"/>
                    <a:gd name="T19" fmla="*/ 6 h 107"/>
                    <a:gd name="T20" fmla="*/ 114 w 128"/>
                    <a:gd name="T21" fmla="*/ 5 h 107"/>
                    <a:gd name="T22" fmla="*/ 116 w 128"/>
                    <a:gd name="T23" fmla="*/ 2 h 107"/>
                    <a:gd name="T24" fmla="*/ 106 w 128"/>
                    <a:gd name="T25" fmla="*/ 3 h 107"/>
                    <a:gd name="T26" fmla="*/ 100 w 128"/>
                    <a:gd name="T27" fmla="*/ 1 h 107"/>
                    <a:gd name="T28" fmla="*/ 95 w 128"/>
                    <a:gd name="T29" fmla="*/ 3 h 107"/>
                    <a:gd name="T30" fmla="*/ 91 w 128"/>
                    <a:gd name="T31" fmla="*/ 6 h 107"/>
                    <a:gd name="T32" fmla="*/ 90 w 128"/>
                    <a:gd name="T33" fmla="*/ 11 h 107"/>
                    <a:gd name="T34" fmla="*/ 84 w 128"/>
                    <a:gd name="T35" fmla="*/ 10 h 107"/>
                    <a:gd name="T36" fmla="*/ 80 w 128"/>
                    <a:gd name="T37" fmla="*/ 13 h 107"/>
                    <a:gd name="T38" fmla="*/ 76 w 128"/>
                    <a:gd name="T39" fmla="*/ 15 h 107"/>
                    <a:gd name="T40" fmla="*/ 72 w 128"/>
                    <a:gd name="T41" fmla="*/ 16 h 107"/>
                    <a:gd name="T42" fmla="*/ 68 w 128"/>
                    <a:gd name="T43" fmla="*/ 10 h 107"/>
                    <a:gd name="T44" fmla="*/ 67 w 128"/>
                    <a:gd name="T45" fmla="*/ 14 h 107"/>
                    <a:gd name="T46" fmla="*/ 65 w 128"/>
                    <a:gd name="T47" fmla="*/ 14 h 107"/>
                    <a:gd name="T48" fmla="*/ 62 w 128"/>
                    <a:gd name="T49" fmla="*/ 18 h 107"/>
                    <a:gd name="T50" fmla="*/ 61 w 128"/>
                    <a:gd name="T51" fmla="*/ 21 h 107"/>
                    <a:gd name="T52" fmla="*/ 57 w 128"/>
                    <a:gd name="T53" fmla="*/ 20 h 107"/>
                    <a:gd name="T54" fmla="*/ 54 w 128"/>
                    <a:gd name="T55" fmla="*/ 20 h 107"/>
                    <a:gd name="T56" fmla="*/ 51 w 128"/>
                    <a:gd name="T57" fmla="*/ 22 h 107"/>
                    <a:gd name="T58" fmla="*/ 49 w 128"/>
                    <a:gd name="T59" fmla="*/ 23 h 107"/>
                    <a:gd name="T60" fmla="*/ 54 w 128"/>
                    <a:gd name="T61" fmla="*/ 25 h 107"/>
                    <a:gd name="T62" fmla="*/ 56 w 128"/>
                    <a:gd name="T63" fmla="*/ 25 h 107"/>
                    <a:gd name="T64" fmla="*/ 57 w 128"/>
                    <a:gd name="T65" fmla="*/ 28 h 107"/>
                    <a:gd name="T66" fmla="*/ 49 w 128"/>
                    <a:gd name="T67" fmla="*/ 31 h 107"/>
                    <a:gd name="T68" fmla="*/ 53 w 128"/>
                    <a:gd name="T69" fmla="*/ 33 h 107"/>
                    <a:gd name="T70" fmla="*/ 49 w 128"/>
                    <a:gd name="T71" fmla="*/ 35 h 107"/>
                    <a:gd name="T72" fmla="*/ 43 w 128"/>
                    <a:gd name="T73" fmla="*/ 40 h 107"/>
                    <a:gd name="T74" fmla="*/ 42 w 128"/>
                    <a:gd name="T75" fmla="*/ 43 h 107"/>
                    <a:gd name="T76" fmla="*/ 39 w 128"/>
                    <a:gd name="T77" fmla="*/ 45 h 107"/>
                    <a:gd name="T78" fmla="*/ 39 w 128"/>
                    <a:gd name="T79" fmla="*/ 49 h 107"/>
                    <a:gd name="T80" fmla="*/ 39 w 128"/>
                    <a:gd name="T81" fmla="*/ 52 h 107"/>
                    <a:gd name="T82" fmla="*/ 35 w 128"/>
                    <a:gd name="T83" fmla="*/ 56 h 107"/>
                    <a:gd name="T84" fmla="*/ 27 w 128"/>
                    <a:gd name="T85" fmla="*/ 62 h 107"/>
                    <a:gd name="T86" fmla="*/ 31 w 128"/>
                    <a:gd name="T87" fmla="*/ 64 h 107"/>
                    <a:gd name="T88" fmla="*/ 28 w 128"/>
                    <a:gd name="T89" fmla="*/ 66 h 107"/>
                    <a:gd name="T90" fmla="*/ 19 w 128"/>
                    <a:gd name="T91" fmla="*/ 68 h 107"/>
                    <a:gd name="T92" fmla="*/ 16 w 128"/>
                    <a:gd name="T93" fmla="*/ 72 h 107"/>
                    <a:gd name="T94" fmla="*/ 10 w 128"/>
                    <a:gd name="T95" fmla="*/ 73 h 107"/>
                    <a:gd name="T96" fmla="*/ 10 w 128"/>
                    <a:gd name="T97" fmla="*/ 74 h 107"/>
                    <a:gd name="T98" fmla="*/ 5 w 128"/>
                    <a:gd name="T99" fmla="*/ 75 h 107"/>
                    <a:gd name="T100" fmla="*/ 4 w 128"/>
                    <a:gd name="T101" fmla="*/ 81 h 107"/>
                    <a:gd name="T102" fmla="*/ 1 w 128"/>
                    <a:gd name="T103" fmla="*/ 86 h 107"/>
                    <a:gd name="T104" fmla="*/ 6 w 128"/>
                    <a:gd name="T105" fmla="*/ 92 h 107"/>
                    <a:gd name="T106" fmla="*/ 7 w 128"/>
                    <a:gd name="T107" fmla="*/ 94 h 107"/>
                    <a:gd name="T108" fmla="*/ 3 w 128"/>
                    <a:gd name="T109" fmla="*/ 93 h 107"/>
                    <a:gd name="T110" fmla="*/ 5 w 128"/>
                    <a:gd name="T111" fmla="*/ 97 h 107"/>
                    <a:gd name="T112" fmla="*/ 5 w 128"/>
                    <a:gd name="T113" fmla="*/ 103 h 107"/>
                    <a:gd name="T114" fmla="*/ 27 w 128"/>
                    <a:gd name="T115" fmla="*/ 99 h 107"/>
                    <a:gd name="T116" fmla="*/ 34 w 128"/>
                    <a:gd name="T117" fmla="*/ 101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28" h="107">
                      <a:moveTo>
                        <a:pt x="34" y="101"/>
                      </a:moveTo>
                      <a:cubicBezTo>
                        <a:pt x="34" y="101"/>
                        <a:pt x="35" y="98"/>
                        <a:pt x="35" y="97"/>
                      </a:cubicBezTo>
                      <a:cubicBezTo>
                        <a:pt x="35" y="95"/>
                        <a:pt x="36" y="94"/>
                        <a:pt x="38" y="93"/>
                      </a:cubicBezTo>
                      <a:cubicBezTo>
                        <a:pt x="40" y="91"/>
                        <a:pt x="38" y="88"/>
                        <a:pt x="38" y="87"/>
                      </a:cubicBezTo>
                      <a:cubicBezTo>
                        <a:pt x="38" y="84"/>
                        <a:pt x="42" y="84"/>
                        <a:pt x="39" y="82"/>
                      </a:cubicBezTo>
                      <a:cubicBezTo>
                        <a:pt x="37" y="80"/>
                        <a:pt x="36" y="80"/>
                        <a:pt x="37" y="77"/>
                      </a:cubicBezTo>
                      <a:cubicBezTo>
                        <a:pt x="38" y="75"/>
                        <a:pt x="37" y="73"/>
                        <a:pt x="37" y="71"/>
                      </a:cubicBezTo>
                      <a:cubicBezTo>
                        <a:pt x="36" y="68"/>
                        <a:pt x="35" y="65"/>
                        <a:pt x="38" y="63"/>
                      </a:cubicBezTo>
                      <a:cubicBezTo>
                        <a:pt x="39" y="62"/>
                        <a:pt x="41" y="62"/>
                        <a:pt x="42" y="61"/>
                      </a:cubicBezTo>
                      <a:cubicBezTo>
                        <a:pt x="43" y="61"/>
                        <a:pt x="44" y="62"/>
                        <a:pt x="45" y="61"/>
                      </a:cubicBezTo>
                      <a:cubicBezTo>
                        <a:pt x="46" y="59"/>
                        <a:pt x="45" y="58"/>
                        <a:pt x="44" y="57"/>
                      </a:cubicBezTo>
                      <a:cubicBezTo>
                        <a:pt x="44" y="55"/>
                        <a:pt x="46" y="54"/>
                        <a:pt x="47" y="52"/>
                      </a:cubicBezTo>
                      <a:cubicBezTo>
                        <a:pt x="47" y="51"/>
                        <a:pt x="48" y="48"/>
                        <a:pt x="48" y="46"/>
                      </a:cubicBezTo>
                      <a:cubicBezTo>
                        <a:pt x="48" y="44"/>
                        <a:pt x="52" y="44"/>
                        <a:pt x="51" y="43"/>
                      </a:cubicBezTo>
                      <a:cubicBezTo>
                        <a:pt x="51" y="41"/>
                        <a:pt x="53" y="40"/>
                        <a:pt x="54" y="38"/>
                      </a:cubicBezTo>
                      <a:cubicBezTo>
                        <a:pt x="56" y="36"/>
                        <a:pt x="56" y="37"/>
                        <a:pt x="56" y="34"/>
                      </a:cubicBezTo>
                      <a:cubicBezTo>
                        <a:pt x="55" y="33"/>
                        <a:pt x="59" y="28"/>
                        <a:pt x="60" y="28"/>
                      </a:cubicBezTo>
                      <a:cubicBezTo>
                        <a:pt x="61" y="27"/>
                        <a:pt x="64" y="28"/>
                        <a:pt x="65" y="28"/>
                      </a:cubicBezTo>
                      <a:cubicBezTo>
                        <a:pt x="65" y="26"/>
                        <a:pt x="65" y="25"/>
                        <a:pt x="65" y="23"/>
                      </a:cubicBezTo>
                      <a:cubicBezTo>
                        <a:pt x="68" y="24"/>
                        <a:pt x="70" y="24"/>
                        <a:pt x="72" y="25"/>
                      </a:cubicBezTo>
                      <a:cubicBezTo>
                        <a:pt x="76" y="25"/>
                        <a:pt x="74" y="21"/>
                        <a:pt x="75" y="19"/>
                      </a:cubicBezTo>
                      <a:cubicBezTo>
                        <a:pt x="75" y="19"/>
                        <a:pt x="77" y="19"/>
                        <a:pt x="78" y="19"/>
                      </a:cubicBezTo>
                      <a:cubicBezTo>
                        <a:pt x="79" y="18"/>
                        <a:pt x="81" y="16"/>
                        <a:pt x="82" y="18"/>
                      </a:cubicBezTo>
                      <a:cubicBezTo>
                        <a:pt x="84" y="19"/>
                        <a:pt x="84" y="21"/>
                        <a:pt x="86" y="22"/>
                      </a:cubicBezTo>
                      <a:cubicBezTo>
                        <a:pt x="87" y="22"/>
                        <a:pt x="89" y="22"/>
                        <a:pt x="90" y="22"/>
                      </a:cubicBezTo>
                      <a:cubicBezTo>
                        <a:pt x="91" y="22"/>
                        <a:pt x="92" y="21"/>
                        <a:pt x="94" y="21"/>
                      </a:cubicBezTo>
                      <a:cubicBezTo>
                        <a:pt x="95" y="21"/>
                        <a:pt x="96" y="23"/>
                        <a:pt x="98" y="23"/>
                      </a:cubicBezTo>
                      <a:cubicBezTo>
                        <a:pt x="98" y="22"/>
                        <a:pt x="102" y="20"/>
                        <a:pt x="102" y="20"/>
                      </a:cubicBezTo>
                      <a:cubicBezTo>
                        <a:pt x="102" y="17"/>
                        <a:pt x="102" y="16"/>
                        <a:pt x="103" y="14"/>
                      </a:cubicBezTo>
                      <a:cubicBezTo>
                        <a:pt x="104" y="13"/>
                        <a:pt x="106" y="11"/>
                        <a:pt x="107" y="11"/>
                      </a:cubicBezTo>
                      <a:cubicBezTo>
                        <a:pt x="108" y="11"/>
                        <a:pt x="109" y="11"/>
                        <a:pt x="110" y="11"/>
                      </a:cubicBezTo>
                      <a:cubicBezTo>
                        <a:pt x="111" y="11"/>
                        <a:pt x="111" y="10"/>
                        <a:pt x="112" y="10"/>
                      </a:cubicBezTo>
                      <a:cubicBezTo>
                        <a:pt x="113" y="10"/>
                        <a:pt x="115" y="12"/>
                        <a:pt x="116" y="12"/>
                      </a:cubicBezTo>
                      <a:cubicBezTo>
                        <a:pt x="118" y="13"/>
                        <a:pt x="119" y="14"/>
                        <a:pt x="119" y="17"/>
                      </a:cubicBezTo>
                      <a:cubicBezTo>
                        <a:pt x="121" y="17"/>
                        <a:pt x="126" y="14"/>
                        <a:pt x="124" y="12"/>
                      </a:cubicBezTo>
                      <a:cubicBezTo>
                        <a:pt x="126" y="13"/>
                        <a:pt x="121" y="13"/>
                        <a:pt x="120" y="13"/>
                      </a:cubicBezTo>
                      <a:cubicBezTo>
                        <a:pt x="125" y="12"/>
                        <a:pt x="118" y="9"/>
                        <a:pt x="117" y="10"/>
                      </a:cubicBezTo>
                      <a:cubicBezTo>
                        <a:pt x="118" y="9"/>
                        <a:pt x="119" y="10"/>
                        <a:pt x="119" y="10"/>
                      </a:cubicBezTo>
                      <a:cubicBezTo>
                        <a:pt x="121" y="10"/>
                        <a:pt x="123" y="10"/>
                        <a:pt x="124" y="9"/>
                      </a:cubicBezTo>
                      <a:cubicBezTo>
                        <a:pt x="125" y="9"/>
                        <a:pt x="128" y="7"/>
                        <a:pt x="127" y="6"/>
                      </a:cubicBezTo>
                      <a:cubicBezTo>
                        <a:pt x="125" y="5"/>
                        <a:pt x="122" y="4"/>
                        <a:pt x="119" y="3"/>
                      </a:cubicBezTo>
                      <a:cubicBezTo>
                        <a:pt x="118" y="2"/>
                        <a:pt x="117" y="4"/>
                        <a:pt x="116" y="5"/>
                      </a:cubicBezTo>
                      <a:cubicBezTo>
                        <a:pt x="116" y="5"/>
                        <a:pt x="114" y="8"/>
                        <a:pt x="114" y="7"/>
                      </a:cubicBezTo>
                      <a:cubicBezTo>
                        <a:pt x="114" y="7"/>
                        <a:pt x="114" y="6"/>
                        <a:pt x="114" y="5"/>
                      </a:cubicBezTo>
                      <a:cubicBezTo>
                        <a:pt x="114" y="5"/>
                        <a:pt x="112" y="5"/>
                        <a:pt x="112" y="5"/>
                      </a:cubicBezTo>
                      <a:cubicBezTo>
                        <a:pt x="113" y="4"/>
                        <a:pt x="115" y="5"/>
                        <a:pt x="115" y="4"/>
                      </a:cubicBezTo>
                      <a:cubicBezTo>
                        <a:pt x="115" y="4"/>
                        <a:pt x="112" y="4"/>
                        <a:pt x="112" y="4"/>
                      </a:cubicBezTo>
                      <a:cubicBezTo>
                        <a:pt x="112" y="3"/>
                        <a:pt x="116" y="3"/>
                        <a:pt x="116" y="2"/>
                      </a:cubicBezTo>
                      <a:cubicBezTo>
                        <a:pt x="115" y="1"/>
                        <a:pt x="109" y="0"/>
                        <a:pt x="110" y="2"/>
                      </a:cubicBezTo>
                      <a:cubicBezTo>
                        <a:pt x="111" y="3"/>
                        <a:pt x="111" y="3"/>
                        <a:pt x="110" y="4"/>
                      </a:cubicBezTo>
                      <a:cubicBezTo>
                        <a:pt x="109" y="5"/>
                        <a:pt x="107" y="7"/>
                        <a:pt x="106" y="7"/>
                      </a:cubicBezTo>
                      <a:cubicBezTo>
                        <a:pt x="105" y="7"/>
                        <a:pt x="106" y="3"/>
                        <a:pt x="106" y="3"/>
                      </a:cubicBezTo>
                      <a:cubicBezTo>
                        <a:pt x="106" y="2"/>
                        <a:pt x="101" y="9"/>
                        <a:pt x="100" y="9"/>
                      </a:cubicBezTo>
                      <a:cubicBezTo>
                        <a:pt x="97" y="9"/>
                        <a:pt x="100" y="5"/>
                        <a:pt x="101" y="4"/>
                      </a:cubicBezTo>
                      <a:cubicBezTo>
                        <a:pt x="102" y="4"/>
                        <a:pt x="103" y="2"/>
                        <a:pt x="103" y="2"/>
                      </a:cubicBezTo>
                      <a:cubicBezTo>
                        <a:pt x="102" y="1"/>
                        <a:pt x="100" y="0"/>
                        <a:pt x="100" y="1"/>
                      </a:cubicBezTo>
                      <a:cubicBezTo>
                        <a:pt x="100" y="1"/>
                        <a:pt x="101" y="2"/>
                        <a:pt x="101" y="2"/>
                      </a:cubicBezTo>
                      <a:cubicBezTo>
                        <a:pt x="101" y="2"/>
                        <a:pt x="99" y="2"/>
                        <a:pt x="98" y="2"/>
                      </a:cubicBezTo>
                      <a:cubicBezTo>
                        <a:pt x="97" y="3"/>
                        <a:pt x="98" y="2"/>
                        <a:pt x="97" y="1"/>
                      </a:cubicBezTo>
                      <a:cubicBezTo>
                        <a:pt x="97" y="1"/>
                        <a:pt x="95" y="3"/>
                        <a:pt x="95" y="3"/>
                      </a:cubicBezTo>
                      <a:cubicBezTo>
                        <a:pt x="95" y="4"/>
                        <a:pt x="97" y="5"/>
                        <a:pt x="96" y="5"/>
                      </a:cubicBezTo>
                      <a:cubicBezTo>
                        <a:pt x="95" y="5"/>
                        <a:pt x="95" y="5"/>
                        <a:pt x="95" y="5"/>
                      </a:cubicBezTo>
                      <a:cubicBezTo>
                        <a:pt x="94" y="5"/>
                        <a:pt x="94" y="6"/>
                        <a:pt x="94" y="7"/>
                      </a:cubicBezTo>
                      <a:cubicBezTo>
                        <a:pt x="95" y="5"/>
                        <a:pt x="91" y="6"/>
                        <a:pt x="91" y="6"/>
                      </a:cubicBezTo>
                      <a:cubicBezTo>
                        <a:pt x="91" y="6"/>
                        <a:pt x="93" y="5"/>
                        <a:pt x="93" y="4"/>
                      </a:cubicBezTo>
                      <a:cubicBezTo>
                        <a:pt x="93" y="5"/>
                        <a:pt x="89" y="6"/>
                        <a:pt x="88" y="6"/>
                      </a:cubicBezTo>
                      <a:cubicBezTo>
                        <a:pt x="87" y="6"/>
                        <a:pt x="91" y="9"/>
                        <a:pt x="91" y="9"/>
                      </a:cubicBezTo>
                      <a:cubicBezTo>
                        <a:pt x="91" y="9"/>
                        <a:pt x="90" y="11"/>
                        <a:pt x="90" y="11"/>
                      </a:cubicBezTo>
                      <a:cubicBezTo>
                        <a:pt x="90" y="11"/>
                        <a:pt x="87" y="8"/>
                        <a:pt x="87" y="8"/>
                      </a:cubicBezTo>
                      <a:cubicBezTo>
                        <a:pt x="87" y="8"/>
                        <a:pt x="85" y="11"/>
                        <a:pt x="85" y="8"/>
                      </a:cubicBezTo>
                      <a:cubicBezTo>
                        <a:pt x="84" y="7"/>
                        <a:pt x="81" y="9"/>
                        <a:pt x="80" y="8"/>
                      </a:cubicBezTo>
                      <a:cubicBezTo>
                        <a:pt x="81" y="9"/>
                        <a:pt x="84" y="9"/>
                        <a:pt x="84" y="10"/>
                      </a:cubicBezTo>
                      <a:cubicBezTo>
                        <a:pt x="84" y="10"/>
                        <a:pt x="83" y="10"/>
                        <a:pt x="83" y="11"/>
                      </a:cubicBezTo>
                      <a:cubicBezTo>
                        <a:pt x="83" y="12"/>
                        <a:pt x="84" y="12"/>
                        <a:pt x="84" y="13"/>
                      </a:cubicBezTo>
                      <a:cubicBezTo>
                        <a:pt x="84" y="13"/>
                        <a:pt x="81" y="12"/>
                        <a:pt x="81" y="11"/>
                      </a:cubicBezTo>
                      <a:cubicBezTo>
                        <a:pt x="80" y="11"/>
                        <a:pt x="80" y="12"/>
                        <a:pt x="80" y="13"/>
                      </a:cubicBezTo>
                      <a:cubicBezTo>
                        <a:pt x="79" y="13"/>
                        <a:pt x="79" y="12"/>
                        <a:pt x="79" y="11"/>
                      </a:cubicBezTo>
                      <a:cubicBezTo>
                        <a:pt x="79" y="11"/>
                        <a:pt x="77" y="13"/>
                        <a:pt x="77" y="13"/>
                      </a:cubicBezTo>
                      <a:cubicBezTo>
                        <a:pt x="76" y="14"/>
                        <a:pt x="78" y="14"/>
                        <a:pt x="78" y="15"/>
                      </a:cubicBezTo>
                      <a:cubicBezTo>
                        <a:pt x="78" y="15"/>
                        <a:pt x="76" y="15"/>
                        <a:pt x="76" y="15"/>
                      </a:cubicBezTo>
                      <a:cubicBezTo>
                        <a:pt x="75" y="14"/>
                        <a:pt x="76" y="13"/>
                        <a:pt x="76" y="12"/>
                      </a:cubicBezTo>
                      <a:cubicBezTo>
                        <a:pt x="76" y="12"/>
                        <a:pt x="73" y="14"/>
                        <a:pt x="73" y="14"/>
                      </a:cubicBezTo>
                      <a:cubicBezTo>
                        <a:pt x="73" y="14"/>
                        <a:pt x="73" y="14"/>
                        <a:pt x="74" y="14"/>
                      </a:cubicBezTo>
                      <a:cubicBezTo>
                        <a:pt x="73" y="14"/>
                        <a:pt x="72" y="16"/>
                        <a:pt x="72" y="16"/>
                      </a:cubicBezTo>
                      <a:cubicBezTo>
                        <a:pt x="71" y="15"/>
                        <a:pt x="73" y="14"/>
                        <a:pt x="72" y="14"/>
                      </a:cubicBezTo>
                      <a:cubicBezTo>
                        <a:pt x="71" y="13"/>
                        <a:pt x="70" y="13"/>
                        <a:pt x="70" y="12"/>
                      </a:cubicBezTo>
                      <a:cubicBezTo>
                        <a:pt x="70" y="12"/>
                        <a:pt x="72" y="12"/>
                        <a:pt x="72" y="12"/>
                      </a:cubicBezTo>
                      <a:cubicBezTo>
                        <a:pt x="72" y="11"/>
                        <a:pt x="69" y="10"/>
                        <a:pt x="68" y="10"/>
                      </a:cubicBezTo>
                      <a:cubicBezTo>
                        <a:pt x="68" y="11"/>
                        <a:pt x="69" y="13"/>
                        <a:pt x="69" y="13"/>
                      </a:cubicBezTo>
                      <a:cubicBezTo>
                        <a:pt x="69" y="13"/>
                        <a:pt x="65" y="14"/>
                        <a:pt x="66" y="14"/>
                      </a:cubicBezTo>
                      <a:cubicBezTo>
                        <a:pt x="66" y="14"/>
                        <a:pt x="68" y="14"/>
                        <a:pt x="68" y="14"/>
                      </a:cubicBezTo>
                      <a:cubicBezTo>
                        <a:pt x="68" y="14"/>
                        <a:pt x="67" y="14"/>
                        <a:pt x="67" y="14"/>
                      </a:cubicBezTo>
                      <a:cubicBezTo>
                        <a:pt x="68" y="16"/>
                        <a:pt x="70" y="14"/>
                        <a:pt x="69" y="14"/>
                      </a:cubicBezTo>
                      <a:cubicBezTo>
                        <a:pt x="70" y="15"/>
                        <a:pt x="69" y="16"/>
                        <a:pt x="69" y="16"/>
                      </a:cubicBezTo>
                      <a:cubicBezTo>
                        <a:pt x="69" y="17"/>
                        <a:pt x="67" y="15"/>
                        <a:pt x="67" y="15"/>
                      </a:cubicBezTo>
                      <a:cubicBezTo>
                        <a:pt x="66" y="15"/>
                        <a:pt x="66" y="14"/>
                        <a:pt x="65" y="14"/>
                      </a:cubicBezTo>
                      <a:cubicBezTo>
                        <a:pt x="65" y="14"/>
                        <a:pt x="64" y="16"/>
                        <a:pt x="63" y="15"/>
                      </a:cubicBezTo>
                      <a:cubicBezTo>
                        <a:pt x="63" y="14"/>
                        <a:pt x="60" y="16"/>
                        <a:pt x="60" y="16"/>
                      </a:cubicBezTo>
                      <a:cubicBezTo>
                        <a:pt x="60" y="16"/>
                        <a:pt x="60" y="19"/>
                        <a:pt x="60" y="19"/>
                      </a:cubicBezTo>
                      <a:cubicBezTo>
                        <a:pt x="60" y="20"/>
                        <a:pt x="61" y="17"/>
                        <a:pt x="62" y="18"/>
                      </a:cubicBezTo>
                      <a:cubicBezTo>
                        <a:pt x="62" y="18"/>
                        <a:pt x="64" y="19"/>
                        <a:pt x="64" y="18"/>
                      </a:cubicBezTo>
                      <a:cubicBezTo>
                        <a:pt x="64" y="19"/>
                        <a:pt x="63" y="19"/>
                        <a:pt x="63" y="20"/>
                      </a:cubicBezTo>
                      <a:cubicBezTo>
                        <a:pt x="62" y="20"/>
                        <a:pt x="63" y="22"/>
                        <a:pt x="62" y="22"/>
                      </a:cubicBezTo>
                      <a:cubicBezTo>
                        <a:pt x="62" y="23"/>
                        <a:pt x="61" y="21"/>
                        <a:pt x="61" y="21"/>
                      </a:cubicBezTo>
                      <a:cubicBezTo>
                        <a:pt x="60" y="21"/>
                        <a:pt x="60" y="23"/>
                        <a:pt x="59" y="23"/>
                      </a:cubicBezTo>
                      <a:cubicBezTo>
                        <a:pt x="59" y="23"/>
                        <a:pt x="59" y="21"/>
                        <a:pt x="59" y="21"/>
                      </a:cubicBezTo>
                      <a:cubicBezTo>
                        <a:pt x="58" y="21"/>
                        <a:pt x="58" y="22"/>
                        <a:pt x="57" y="22"/>
                      </a:cubicBezTo>
                      <a:cubicBezTo>
                        <a:pt x="57" y="22"/>
                        <a:pt x="57" y="20"/>
                        <a:pt x="57" y="20"/>
                      </a:cubicBezTo>
                      <a:cubicBezTo>
                        <a:pt x="57" y="19"/>
                        <a:pt x="56" y="22"/>
                        <a:pt x="55" y="22"/>
                      </a:cubicBezTo>
                      <a:cubicBezTo>
                        <a:pt x="53" y="23"/>
                        <a:pt x="56" y="17"/>
                        <a:pt x="56" y="17"/>
                      </a:cubicBezTo>
                      <a:cubicBezTo>
                        <a:pt x="55" y="17"/>
                        <a:pt x="53" y="18"/>
                        <a:pt x="53" y="18"/>
                      </a:cubicBezTo>
                      <a:cubicBezTo>
                        <a:pt x="52" y="19"/>
                        <a:pt x="54" y="20"/>
                        <a:pt x="54" y="20"/>
                      </a:cubicBezTo>
                      <a:cubicBezTo>
                        <a:pt x="53" y="20"/>
                        <a:pt x="53" y="20"/>
                        <a:pt x="52" y="20"/>
                      </a:cubicBezTo>
                      <a:cubicBezTo>
                        <a:pt x="52" y="20"/>
                        <a:pt x="52" y="21"/>
                        <a:pt x="51" y="22"/>
                      </a:cubicBezTo>
                      <a:cubicBezTo>
                        <a:pt x="52" y="21"/>
                        <a:pt x="47" y="21"/>
                        <a:pt x="49" y="22"/>
                      </a:cubicBezTo>
                      <a:cubicBezTo>
                        <a:pt x="49" y="23"/>
                        <a:pt x="51" y="22"/>
                        <a:pt x="51" y="22"/>
                      </a:cubicBezTo>
                      <a:cubicBezTo>
                        <a:pt x="51" y="22"/>
                        <a:pt x="50" y="23"/>
                        <a:pt x="51" y="23"/>
                      </a:cubicBezTo>
                      <a:cubicBezTo>
                        <a:pt x="51" y="23"/>
                        <a:pt x="52" y="23"/>
                        <a:pt x="52" y="22"/>
                      </a:cubicBezTo>
                      <a:cubicBezTo>
                        <a:pt x="52" y="22"/>
                        <a:pt x="52" y="24"/>
                        <a:pt x="51" y="24"/>
                      </a:cubicBezTo>
                      <a:cubicBezTo>
                        <a:pt x="50" y="24"/>
                        <a:pt x="50" y="23"/>
                        <a:pt x="49" y="23"/>
                      </a:cubicBezTo>
                      <a:cubicBezTo>
                        <a:pt x="48" y="24"/>
                        <a:pt x="48" y="26"/>
                        <a:pt x="47" y="26"/>
                      </a:cubicBezTo>
                      <a:cubicBezTo>
                        <a:pt x="47" y="26"/>
                        <a:pt x="44" y="26"/>
                        <a:pt x="44" y="26"/>
                      </a:cubicBezTo>
                      <a:cubicBezTo>
                        <a:pt x="44" y="29"/>
                        <a:pt x="51" y="25"/>
                        <a:pt x="51" y="25"/>
                      </a:cubicBezTo>
                      <a:cubicBezTo>
                        <a:pt x="52" y="25"/>
                        <a:pt x="53" y="24"/>
                        <a:pt x="54" y="25"/>
                      </a:cubicBezTo>
                      <a:cubicBezTo>
                        <a:pt x="56" y="25"/>
                        <a:pt x="55" y="23"/>
                        <a:pt x="54" y="23"/>
                      </a:cubicBezTo>
                      <a:cubicBezTo>
                        <a:pt x="55" y="23"/>
                        <a:pt x="55" y="23"/>
                        <a:pt x="55" y="23"/>
                      </a:cubicBezTo>
                      <a:cubicBezTo>
                        <a:pt x="56" y="25"/>
                        <a:pt x="57" y="23"/>
                        <a:pt x="58" y="23"/>
                      </a:cubicBezTo>
                      <a:cubicBezTo>
                        <a:pt x="57" y="23"/>
                        <a:pt x="57" y="25"/>
                        <a:pt x="56" y="25"/>
                      </a:cubicBezTo>
                      <a:cubicBezTo>
                        <a:pt x="57" y="25"/>
                        <a:pt x="58" y="25"/>
                        <a:pt x="58" y="25"/>
                      </a:cubicBezTo>
                      <a:cubicBezTo>
                        <a:pt x="58" y="25"/>
                        <a:pt x="56" y="26"/>
                        <a:pt x="56" y="27"/>
                      </a:cubicBezTo>
                      <a:cubicBezTo>
                        <a:pt x="56" y="27"/>
                        <a:pt x="61" y="25"/>
                        <a:pt x="61" y="26"/>
                      </a:cubicBezTo>
                      <a:cubicBezTo>
                        <a:pt x="60" y="27"/>
                        <a:pt x="57" y="26"/>
                        <a:pt x="57" y="28"/>
                      </a:cubicBezTo>
                      <a:cubicBezTo>
                        <a:pt x="56" y="31"/>
                        <a:pt x="54" y="27"/>
                        <a:pt x="54" y="27"/>
                      </a:cubicBezTo>
                      <a:cubicBezTo>
                        <a:pt x="54" y="26"/>
                        <a:pt x="54" y="29"/>
                        <a:pt x="54" y="29"/>
                      </a:cubicBezTo>
                      <a:cubicBezTo>
                        <a:pt x="54" y="29"/>
                        <a:pt x="53" y="27"/>
                        <a:pt x="52" y="27"/>
                      </a:cubicBezTo>
                      <a:cubicBezTo>
                        <a:pt x="51" y="28"/>
                        <a:pt x="49" y="30"/>
                        <a:pt x="49" y="31"/>
                      </a:cubicBezTo>
                      <a:cubicBezTo>
                        <a:pt x="49" y="31"/>
                        <a:pt x="51" y="30"/>
                        <a:pt x="51" y="30"/>
                      </a:cubicBezTo>
                      <a:cubicBezTo>
                        <a:pt x="51" y="31"/>
                        <a:pt x="53" y="30"/>
                        <a:pt x="53" y="31"/>
                      </a:cubicBezTo>
                      <a:cubicBezTo>
                        <a:pt x="53" y="30"/>
                        <a:pt x="50" y="31"/>
                        <a:pt x="50" y="32"/>
                      </a:cubicBezTo>
                      <a:cubicBezTo>
                        <a:pt x="51" y="33"/>
                        <a:pt x="54" y="31"/>
                        <a:pt x="53" y="33"/>
                      </a:cubicBezTo>
                      <a:cubicBezTo>
                        <a:pt x="54" y="31"/>
                        <a:pt x="47" y="34"/>
                        <a:pt x="47" y="34"/>
                      </a:cubicBezTo>
                      <a:cubicBezTo>
                        <a:pt x="47" y="33"/>
                        <a:pt x="53" y="35"/>
                        <a:pt x="52" y="35"/>
                      </a:cubicBezTo>
                      <a:cubicBezTo>
                        <a:pt x="51" y="36"/>
                        <a:pt x="50" y="34"/>
                        <a:pt x="49" y="35"/>
                      </a:cubicBezTo>
                      <a:cubicBezTo>
                        <a:pt x="49" y="35"/>
                        <a:pt x="49" y="35"/>
                        <a:pt x="49" y="35"/>
                      </a:cubicBezTo>
                      <a:cubicBezTo>
                        <a:pt x="49" y="36"/>
                        <a:pt x="46" y="34"/>
                        <a:pt x="45" y="36"/>
                      </a:cubicBezTo>
                      <a:cubicBezTo>
                        <a:pt x="45" y="36"/>
                        <a:pt x="48" y="36"/>
                        <a:pt x="48" y="36"/>
                      </a:cubicBezTo>
                      <a:cubicBezTo>
                        <a:pt x="46" y="38"/>
                        <a:pt x="44" y="36"/>
                        <a:pt x="45" y="39"/>
                      </a:cubicBezTo>
                      <a:cubicBezTo>
                        <a:pt x="45" y="39"/>
                        <a:pt x="43" y="40"/>
                        <a:pt x="43" y="40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2"/>
                        <a:pt x="41" y="42"/>
                        <a:pt x="41" y="42"/>
                      </a:cubicBezTo>
                      <a:cubicBezTo>
                        <a:pt x="41" y="43"/>
                        <a:pt x="42" y="42"/>
                        <a:pt x="42" y="42"/>
                      </a:cubicBezTo>
                      <a:cubicBezTo>
                        <a:pt x="43" y="42"/>
                        <a:pt x="42" y="43"/>
                        <a:pt x="42" y="43"/>
                      </a:cubicBezTo>
                      <a:cubicBezTo>
                        <a:pt x="43" y="43"/>
                        <a:pt x="45" y="44"/>
                        <a:pt x="46" y="43"/>
                      </a:cubicBezTo>
                      <a:cubicBezTo>
                        <a:pt x="44" y="44"/>
                        <a:pt x="44" y="44"/>
                        <a:pt x="42" y="44"/>
                      </a:cubicBezTo>
                      <a:cubicBezTo>
                        <a:pt x="41" y="44"/>
                        <a:pt x="38" y="44"/>
                        <a:pt x="38" y="45"/>
                      </a:cubicBezTo>
                      <a:cubicBezTo>
                        <a:pt x="38" y="45"/>
                        <a:pt x="39" y="45"/>
                        <a:pt x="39" y="45"/>
                      </a:cubicBezTo>
                      <a:cubicBezTo>
                        <a:pt x="39" y="45"/>
                        <a:pt x="38" y="46"/>
                        <a:pt x="38" y="46"/>
                      </a:cubicBezTo>
                      <a:cubicBezTo>
                        <a:pt x="38" y="46"/>
                        <a:pt x="40" y="45"/>
                        <a:pt x="40" y="46"/>
                      </a:cubicBezTo>
                      <a:cubicBezTo>
                        <a:pt x="40" y="46"/>
                        <a:pt x="38" y="48"/>
                        <a:pt x="38" y="48"/>
                      </a:cubicBezTo>
                      <a:cubicBezTo>
                        <a:pt x="38" y="48"/>
                        <a:pt x="39" y="48"/>
                        <a:pt x="39" y="49"/>
                      </a:cubicBezTo>
                      <a:cubicBezTo>
                        <a:pt x="39" y="49"/>
                        <a:pt x="37" y="49"/>
                        <a:pt x="37" y="49"/>
                      </a:cubicBezTo>
                      <a:cubicBezTo>
                        <a:pt x="37" y="49"/>
                        <a:pt x="39" y="50"/>
                        <a:pt x="39" y="50"/>
                      </a:cubicBezTo>
                      <a:cubicBezTo>
                        <a:pt x="38" y="50"/>
                        <a:pt x="37" y="50"/>
                        <a:pt x="37" y="50"/>
                      </a:cubicBezTo>
                      <a:cubicBezTo>
                        <a:pt x="37" y="51"/>
                        <a:pt x="38" y="52"/>
                        <a:pt x="39" y="52"/>
                      </a:cubicBezTo>
                      <a:cubicBezTo>
                        <a:pt x="37" y="52"/>
                        <a:pt x="35" y="52"/>
                        <a:pt x="34" y="54"/>
                      </a:cubicBezTo>
                      <a:cubicBezTo>
                        <a:pt x="34" y="55"/>
                        <a:pt x="30" y="54"/>
                        <a:pt x="30" y="54"/>
                      </a:cubicBezTo>
                      <a:cubicBezTo>
                        <a:pt x="30" y="57"/>
                        <a:pt x="36" y="54"/>
                        <a:pt x="37" y="54"/>
                      </a:cubicBezTo>
                      <a:cubicBezTo>
                        <a:pt x="36" y="54"/>
                        <a:pt x="35" y="56"/>
                        <a:pt x="35" y="56"/>
                      </a:cubicBezTo>
                      <a:cubicBezTo>
                        <a:pt x="32" y="56"/>
                        <a:pt x="34" y="57"/>
                        <a:pt x="33" y="58"/>
                      </a:cubicBezTo>
                      <a:cubicBezTo>
                        <a:pt x="32" y="59"/>
                        <a:pt x="30" y="57"/>
                        <a:pt x="29" y="58"/>
                      </a:cubicBezTo>
                      <a:cubicBezTo>
                        <a:pt x="29" y="59"/>
                        <a:pt x="26" y="61"/>
                        <a:pt x="26" y="61"/>
                      </a:cubicBezTo>
                      <a:cubicBezTo>
                        <a:pt x="26" y="62"/>
                        <a:pt x="27" y="62"/>
                        <a:pt x="27" y="62"/>
                      </a:cubicBezTo>
                      <a:cubicBezTo>
                        <a:pt x="27" y="63"/>
                        <a:pt x="24" y="63"/>
                        <a:pt x="24" y="63"/>
                      </a:cubicBezTo>
                      <a:cubicBezTo>
                        <a:pt x="24" y="63"/>
                        <a:pt x="25" y="64"/>
                        <a:pt x="25" y="65"/>
                      </a:cubicBezTo>
                      <a:cubicBezTo>
                        <a:pt x="25" y="66"/>
                        <a:pt x="27" y="65"/>
                        <a:pt x="28" y="65"/>
                      </a:cubicBezTo>
                      <a:cubicBezTo>
                        <a:pt x="29" y="64"/>
                        <a:pt x="30" y="65"/>
                        <a:pt x="31" y="64"/>
                      </a:cubicBezTo>
                      <a:cubicBezTo>
                        <a:pt x="31" y="64"/>
                        <a:pt x="30" y="63"/>
                        <a:pt x="30" y="62"/>
                      </a:cubicBezTo>
                      <a:cubicBezTo>
                        <a:pt x="30" y="62"/>
                        <a:pt x="32" y="63"/>
                        <a:pt x="33" y="64"/>
                      </a:cubicBezTo>
                      <a:cubicBezTo>
                        <a:pt x="33" y="64"/>
                        <a:pt x="30" y="66"/>
                        <a:pt x="30" y="66"/>
                      </a:cubicBezTo>
                      <a:cubicBezTo>
                        <a:pt x="29" y="66"/>
                        <a:pt x="28" y="67"/>
                        <a:pt x="28" y="66"/>
                      </a:cubicBezTo>
                      <a:cubicBezTo>
                        <a:pt x="27" y="65"/>
                        <a:pt x="26" y="67"/>
                        <a:pt x="25" y="67"/>
                      </a:cubicBezTo>
                      <a:cubicBezTo>
                        <a:pt x="24" y="66"/>
                        <a:pt x="24" y="63"/>
                        <a:pt x="23" y="66"/>
                      </a:cubicBezTo>
                      <a:cubicBezTo>
                        <a:pt x="21" y="70"/>
                        <a:pt x="20" y="65"/>
                        <a:pt x="21" y="65"/>
                      </a:cubicBezTo>
                      <a:cubicBezTo>
                        <a:pt x="19" y="65"/>
                        <a:pt x="21" y="69"/>
                        <a:pt x="19" y="68"/>
                      </a:cubicBezTo>
                      <a:cubicBezTo>
                        <a:pt x="15" y="68"/>
                        <a:pt x="18" y="70"/>
                        <a:pt x="17" y="71"/>
                      </a:cubicBezTo>
                      <a:cubicBezTo>
                        <a:pt x="16" y="71"/>
                        <a:pt x="16" y="69"/>
                        <a:pt x="16" y="69"/>
                      </a:cubicBezTo>
                      <a:cubicBezTo>
                        <a:pt x="14" y="69"/>
                        <a:pt x="12" y="70"/>
                        <a:pt x="11" y="71"/>
                      </a:cubicBezTo>
                      <a:cubicBezTo>
                        <a:pt x="11" y="72"/>
                        <a:pt x="15" y="72"/>
                        <a:pt x="16" y="72"/>
                      </a:cubicBezTo>
                      <a:cubicBezTo>
                        <a:pt x="16" y="72"/>
                        <a:pt x="19" y="71"/>
                        <a:pt x="19" y="71"/>
                      </a:cubicBezTo>
                      <a:cubicBezTo>
                        <a:pt x="20" y="72"/>
                        <a:pt x="15" y="72"/>
                        <a:pt x="15" y="72"/>
                      </a:cubicBezTo>
                      <a:cubicBezTo>
                        <a:pt x="14" y="72"/>
                        <a:pt x="14" y="73"/>
                        <a:pt x="13" y="73"/>
                      </a:cubicBezTo>
                      <a:cubicBezTo>
                        <a:pt x="12" y="73"/>
                        <a:pt x="11" y="73"/>
                        <a:pt x="10" y="73"/>
                      </a:cubicBezTo>
                      <a:cubicBezTo>
                        <a:pt x="8" y="72"/>
                        <a:pt x="7" y="73"/>
                        <a:pt x="9" y="74"/>
                      </a:cubicBezTo>
                      <a:cubicBezTo>
                        <a:pt x="10" y="74"/>
                        <a:pt x="12" y="74"/>
                        <a:pt x="12" y="76"/>
                      </a:cubicBezTo>
                      <a:cubicBezTo>
                        <a:pt x="12" y="76"/>
                        <a:pt x="11" y="78"/>
                        <a:pt x="11" y="77"/>
                      </a:cubicBezTo>
                      <a:cubicBezTo>
                        <a:pt x="10" y="77"/>
                        <a:pt x="12" y="75"/>
                        <a:pt x="10" y="74"/>
                      </a:cubicBezTo>
                      <a:cubicBezTo>
                        <a:pt x="7" y="74"/>
                        <a:pt x="9" y="75"/>
                        <a:pt x="8" y="76"/>
                      </a:cubicBezTo>
                      <a:cubicBezTo>
                        <a:pt x="8" y="76"/>
                        <a:pt x="8" y="73"/>
                        <a:pt x="7" y="73"/>
                      </a:cubicBezTo>
                      <a:cubicBezTo>
                        <a:pt x="7" y="72"/>
                        <a:pt x="5" y="78"/>
                        <a:pt x="6" y="77"/>
                      </a:cubicBezTo>
                      <a:cubicBezTo>
                        <a:pt x="5" y="77"/>
                        <a:pt x="5" y="75"/>
                        <a:pt x="5" y="75"/>
                      </a:cubicBezTo>
                      <a:cubicBezTo>
                        <a:pt x="4" y="75"/>
                        <a:pt x="4" y="77"/>
                        <a:pt x="4" y="77"/>
                      </a:cubicBezTo>
                      <a:cubicBezTo>
                        <a:pt x="3" y="78"/>
                        <a:pt x="1" y="77"/>
                        <a:pt x="1" y="78"/>
                      </a:cubicBezTo>
                      <a:cubicBezTo>
                        <a:pt x="1" y="79"/>
                        <a:pt x="0" y="80"/>
                        <a:pt x="1" y="80"/>
                      </a:cubicBezTo>
                      <a:cubicBezTo>
                        <a:pt x="2" y="80"/>
                        <a:pt x="3" y="80"/>
                        <a:pt x="4" y="81"/>
                      </a:cubicBezTo>
                      <a:cubicBezTo>
                        <a:pt x="4" y="81"/>
                        <a:pt x="0" y="82"/>
                        <a:pt x="1" y="83"/>
                      </a:cubicBezTo>
                      <a:cubicBezTo>
                        <a:pt x="1" y="84"/>
                        <a:pt x="3" y="84"/>
                        <a:pt x="3" y="84"/>
                      </a:cubicBezTo>
                      <a:cubicBezTo>
                        <a:pt x="3" y="84"/>
                        <a:pt x="6" y="83"/>
                        <a:pt x="6" y="84"/>
                      </a:cubicBezTo>
                      <a:cubicBezTo>
                        <a:pt x="5" y="85"/>
                        <a:pt x="2" y="84"/>
                        <a:pt x="1" y="86"/>
                      </a:cubicBezTo>
                      <a:cubicBezTo>
                        <a:pt x="0" y="87"/>
                        <a:pt x="6" y="87"/>
                        <a:pt x="4" y="89"/>
                      </a:cubicBezTo>
                      <a:cubicBezTo>
                        <a:pt x="4" y="89"/>
                        <a:pt x="3" y="87"/>
                        <a:pt x="2" y="88"/>
                      </a:cubicBezTo>
                      <a:cubicBezTo>
                        <a:pt x="1" y="89"/>
                        <a:pt x="1" y="90"/>
                        <a:pt x="2" y="91"/>
                      </a:cubicBezTo>
                      <a:cubicBezTo>
                        <a:pt x="3" y="91"/>
                        <a:pt x="5" y="92"/>
                        <a:pt x="6" y="92"/>
                      </a:cubicBezTo>
                      <a:cubicBezTo>
                        <a:pt x="7" y="91"/>
                        <a:pt x="8" y="89"/>
                        <a:pt x="9" y="90"/>
                      </a:cubicBezTo>
                      <a:cubicBezTo>
                        <a:pt x="8" y="90"/>
                        <a:pt x="7" y="91"/>
                        <a:pt x="7" y="91"/>
                      </a:cubicBezTo>
                      <a:cubicBezTo>
                        <a:pt x="7" y="92"/>
                        <a:pt x="6" y="92"/>
                        <a:pt x="5" y="92"/>
                      </a:cubicBezTo>
                      <a:cubicBezTo>
                        <a:pt x="5" y="92"/>
                        <a:pt x="7" y="93"/>
                        <a:pt x="7" y="94"/>
                      </a:cubicBezTo>
                      <a:cubicBezTo>
                        <a:pt x="7" y="94"/>
                        <a:pt x="4" y="92"/>
                        <a:pt x="5" y="94"/>
                      </a:cubicBezTo>
                      <a:cubicBezTo>
                        <a:pt x="5" y="95"/>
                        <a:pt x="8" y="96"/>
                        <a:pt x="8" y="96"/>
                      </a:cubicBezTo>
                      <a:cubicBezTo>
                        <a:pt x="8" y="97"/>
                        <a:pt x="5" y="95"/>
                        <a:pt x="4" y="96"/>
                      </a:cubicBezTo>
                      <a:cubicBezTo>
                        <a:pt x="2" y="96"/>
                        <a:pt x="4" y="93"/>
                        <a:pt x="3" y="93"/>
                      </a:cubicBezTo>
                      <a:cubicBezTo>
                        <a:pt x="3" y="93"/>
                        <a:pt x="1" y="95"/>
                        <a:pt x="2" y="96"/>
                      </a:cubicBezTo>
                      <a:cubicBezTo>
                        <a:pt x="3" y="96"/>
                        <a:pt x="2" y="98"/>
                        <a:pt x="2" y="98"/>
                      </a:cubicBezTo>
                      <a:cubicBezTo>
                        <a:pt x="3" y="99"/>
                        <a:pt x="4" y="97"/>
                        <a:pt x="5" y="96"/>
                      </a:cubicBezTo>
                      <a:cubicBezTo>
                        <a:pt x="5" y="96"/>
                        <a:pt x="5" y="97"/>
                        <a:pt x="5" y="97"/>
                      </a:cubicBezTo>
                      <a:cubicBezTo>
                        <a:pt x="6" y="97"/>
                        <a:pt x="6" y="96"/>
                        <a:pt x="7" y="96"/>
                      </a:cubicBezTo>
                      <a:cubicBezTo>
                        <a:pt x="7" y="96"/>
                        <a:pt x="7" y="98"/>
                        <a:pt x="6" y="98"/>
                      </a:cubicBezTo>
                      <a:cubicBezTo>
                        <a:pt x="4" y="99"/>
                        <a:pt x="8" y="101"/>
                        <a:pt x="8" y="100"/>
                      </a:cubicBezTo>
                      <a:cubicBezTo>
                        <a:pt x="8" y="102"/>
                        <a:pt x="1" y="100"/>
                        <a:pt x="5" y="103"/>
                      </a:cubicBezTo>
                      <a:cubicBezTo>
                        <a:pt x="7" y="104"/>
                        <a:pt x="8" y="105"/>
                        <a:pt x="10" y="105"/>
                      </a:cubicBezTo>
                      <a:cubicBezTo>
                        <a:pt x="10" y="105"/>
                        <a:pt x="13" y="107"/>
                        <a:pt x="14" y="107"/>
                      </a:cubicBezTo>
                      <a:cubicBezTo>
                        <a:pt x="17" y="107"/>
                        <a:pt x="21" y="104"/>
                        <a:pt x="23" y="102"/>
                      </a:cubicBezTo>
                      <a:cubicBezTo>
                        <a:pt x="24" y="100"/>
                        <a:pt x="25" y="100"/>
                        <a:pt x="27" y="99"/>
                      </a:cubicBezTo>
                      <a:cubicBezTo>
                        <a:pt x="28" y="98"/>
                        <a:pt x="28" y="95"/>
                        <a:pt x="29" y="95"/>
                      </a:cubicBezTo>
                      <a:cubicBezTo>
                        <a:pt x="29" y="95"/>
                        <a:pt x="29" y="98"/>
                        <a:pt x="30" y="98"/>
                      </a:cubicBezTo>
                      <a:cubicBezTo>
                        <a:pt x="32" y="99"/>
                        <a:pt x="31" y="99"/>
                        <a:pt x="31" y="100"/>
                      </a:cubicBezTo>
                      <a:cubicBezTo>
                        <a:pt x="32" y="100"/>
                        <a:pt x="33" y="100"/>
                        <a:pt x="34" y="101"/>
                      </a:cubicBezTo>
                      <a:cubicBezTo>
                        <a:pt x="34" y="102"/>
                        <a:pt x="33" y="100"/>
                        <a:pt x="34" y="10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2" name="Freeform 720">
                  <a:extLst>
                    <a:ext uri="{FF2B5EF4-FFF2-40B4-BE49-F238E27FC236}">
                      <a16:creationId xmlns:a16="http://schemas.microsoft.com/office/drawing/2014/main" id="{C9D1861E-23C3-E142-A97A-F7470D8243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945403" y="4366247"/>
                  <a:ext cx="7563694" cy="2637633"/>
                </a:xfrm>
                <a:custGeom>
                  <a:avLst/>
                  <a:gdLst>
                    <a:gd name="T0" fmla="*/ 785 w 810"/>
                    <a:gd name="T1" fmla="*/ 109 h 282"/>
                    <a:gd name="T2" fmla="*/ 725 w 810"/>
                    <a:gd name="T3" fmla="*/ 77 h 282"/>
                    <a:gd name="T4" fmla="*/ 665 w 810"/>
                    <a:gd name="T5" fmla="*/ 80 h 282"/>
                    <a:gd name="T6" fmla="*/ 607 w 810"/>
                    <a:gd name="T7" fmla="*/ 65 h 282"/>
                    <a:gd name="T8" fmla="*/ 578 w 810"/>
                    <a:gd name="T9" fmla="*/ 56 h 282"/>
                    <a:gd name="T10" fmla="*/ 555 w 810"/>
                    <a:gd name="T11" fmla="*/ 61 h 282"/>
                    <a:gd name="T12" fmla="*/ 521 w 810"/>
                    <a:gd name="T13" fmla="*/ 59 h 282"/>
                    <a:gd name="T14" fmla="*/ 495 w 810"/>
                    <a:gd name="T15" fmla="*/ 44 h 282"/>
                    <a:gd name="T16" fmla="*/ 469 w 810"/>
                    <a:gd name="T17" fmla="*/ 49 h 282"/>
                    <a:gd name="T18" fmla="*/ 423 w 810"/>
                    <a:gd name="T19" fmla="*/ 43 h 282"/>
                    <a:gd name="T20" fmla="*/ 383 w 810"/>
                    <a:gd name="T21" fmla="*/ 50 h 282"/>
                    <a:gd name="T22" fmla="*/ 423 w 810"/>
                    <a:gd name="T23" fmla="*/ 17 h 282"/>
                    <a:gd name="T24" fmla="*/ 378 w 810"/>
                    <a:gd name="T25" fmla="*/ 7 h 282"/>
                    <a:gd name="T26" fmla="*/ 355 w 810"/>
                    <a:gd name="T27" fmla="*/ 17 h 282"/>
                    <a:gd name="T28" fmla="*/ 320 w 810"/>
                    <a:gd name="T29" fmla="*/ 22 h 282"/>
                    <a:gd name="T30" fmla="*/ 297 w 810"/>
                    <a:gd name="T31" fmla="*/ 32 h 282"/>
                    <a:gd name="T32" fmla="*/ 269 w 810"/>
                    <a:gd name="T33" fmla="*/ 49 h 282"/>
                    <a:gd name="T34" fmla="*/ 247 w 810"/>
                    <a:gd name="T35" fmla="*/ 58 h 282"/>
                    <a:gd name="T36" fmla="*/ 242 w 810"/>
                    <a:gd name="T37" fmla="*/ 50 h 282"/>
                    <a:gd name="T38" fmla="*/ 259 w 810"/>
                    <a:gd name="T39" fmla="*/ 97 h 282"/>
                    <a:gd name="T40" fmla="*/ 227 w 810"/>
                    <a:gd name="T41" fmla="*/ 107 h 282"/>
                    <a:gd name="T42" fmla="*/ 231 w 810"/>
                    <a:gd name="T43" fmla="*/ 88 h 282"/>
                    <a:gd name="T44" fmla="*/ 206 w 810"/>
                    <a:gd name="T45" fmla="*/ 60 h 282"/>
                    <a:gd name="T46" fmla="*/ 191 w 810"/>
                    <a:gd name="T47" fmla="*/ 83 h 282"/>
                    <a:gd name="T48" fmla="*/ 131 w 810"/>
                    <a:gd name="T49" fmla="*/ 90 h 282"/>
                    <a:gd name="T50" fmla="*/ 92 w 810"/>
                    <a:gd name="T51" fmla="*/ 100 h 282"/>
                    <a:gd name="T52" fmla="*/ 84 w 810"/>
                    <a:gd name="T53" fmla="*/ 107 h 282"/>
                    <a:gd name="T54" fmla="*/ 53 w 810"/>
                    <a:gd name="T55" fmla="*/ 120 h 282"/>
                    <a:gd name="T56" fmla="*/ 31 w 810"/>
                    <a:gd name="T57" fmla="*/ 102 h 282"/>
                    <a:gd name="T58" fmla="*/ 29 w 810"/>
                    <a:gd name="T59" fmla="*/ 84 h 282"/>
                    <a:gd name="T60" fmla="*/ 5 w 810"/>
                    <a:gd name="T61" fmla="*/ 88 h 282"/>
                    <a:gd name="T62" fmla="*/ 7 w 810"/>
                    <a:gd name="T63" fmla="*/ 152 h 282"/>
                    <a:gd name="T64" fmla="*/ 16 w 810"/>
                    <a:gd name="T65" fmla="*/ 187 h 282"/>
                    <a:gd name="T66" fmla="*/ 40 w 810"/>
                    <a:gd name="T67" fmla="*/ 223 h 282"/>
                    <a:gd name="T68" fmla="*/ 53 w 810"/>
                    <a:gd name="T69" fmla="*/ 244 h 282"/>
                    <a:gd name="T70" fmla="*/ 82 w 810"/>
                    <a:gd name="T71" fmla="*/ 272 h 282"/>
                    <a:gd name="T72" fmla="*/ 109 w 810"/>
                    <a:gd name="T73" fmla="*/ 250 h 282"/>
                    <a:gd name="T74" fmla="*/ 108 w 810"/>
                    <a:gd name="T75" fmla="*/ 222 h 282"/>
                    <a:gd name="T76" fmla="*/ 160 w 810"/>
                    <a:gd name="T77" fmla="*/ 223 h 282"/>
                    <a:gd name="T78" fmla="*/ 196 w 810"/>
                    <a:gd name="T79" fmla="*/ 196 h 282"/>
                    <a:gd name="T80" fmla="*/ 252 w 810"/>
                    <a:gd name="T81" fmla="*/ 204 h 282"/>
                    <a:gd name="T82" fmla="*/ 331 w 810"/>
                    <a:gd name="T83" fmla="*/ 226 h 282"/>
                    <a:gd name="T84" fmla="*/ 415 w 810"/>
                    <a:gd name="T85" fmla="*/ 231 h 282"/>
                    <a:gd name="T86" fmla="*/ 483 w 810"/>
                    <a:gd name="T87" fmla="*/ 207 h 282"/>
                    <a:gd name="T88" fmla="*/ 521 w 810"/>
                    <a:gd name="T89" fmla="*/ 258 h 282"/>
                    <a:gd name="T90" fmla="*/ 558 w 810"/>
                    <a:gd name="T91" fmla="*/ 226 h 282"/>
                    <a:gd name="T92" fmla="*/ 543 w 810"/>
                    <a:gd name="T93" fmla="*/ 199 h 282"/>
                    <a:gd name="T94" fmla="*/ 591 w 810"/>
                    <a:gd name="T95" fmla="*/ 162 h 282"/>
                    <a:gd name="T96" fmla="*/ 627 w 810"/>
                    <a:gd name="T97" fmla="*/ 165 h 282"/>
                    <a:gd name="T98" fmla="*/ 657 w 810"/>
                    <a:gd name="T99" fmla="*/ 153 h 282"/>
                    <a:gd name="T100" fmla="*/ 669 w 810"/>
                    <a:gd name="T101" fmla="*/ 154 h 282"/>
                    <a:gd name="T102" fmla="*/ 649 w 810"/>
                    <a:gd name="T103" fmla="*/ 210 h 282"/>
                    <a:gd name="T104" fmla="*/ 667 w 810"/>
                    <a:gd name="T105" fmla="*/ 171 h 282"/>
                    <a:gd name="T106" fmla="*/ 710 w 810"/>
                    <a:gd name="T107" fmla="*/ 156 h 282"/>
                    <a:gd name="T108" fmla="*/ 738 w 810"/>
                    <a:gd name="T109" fmla="*/ 121 h 282"/>
                    <a:gd name="T110" fmla="*/ 765 w 810"/>
                    <a:gd name="T111" fmla="*/ 116 h 282"/>
                    <a:gd name="T112" fmla="*/ 802 w 810"/>
                    <a:gd name="T113" fmla="*/ 115 h 282"/>
                    <a:gd name="T114" fmla="*/ 388 w 810"/>
                    <a:gd name="T115" fmla="*/ 21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810" h="282">
                      <a:moveTo>
                        <a:pt x="808" y="111"/>
                      </a:moveTo>
                      <a:cubicBezTo>
                        <a:pt x="806" y="109"/>
                        <a:pt x="803" y="108"/>
                        <a:pt x="801" y="106"/>
                      </a:cubicBezTo>
                      <a:cubicBezTo>
                        <a:pt x="800" y="105"/>
                        <a:pt x="799" y="104"/>
                        <a:pt x="797" y="103"/>
                      </a:cubicBezTo>
                      <a:cubicBezTo>
                        <a:pt x="796" y="103"/>
                        <a:pt x="794" y="103"/>
                        <a:pt x="793" y="102"/>
                      </a:cubicBezTo>
                      <a:cubicBezTo>
                        <a:pt x="793" y="103"/>
                        <a:pt x="794" y="103"/>
                        <a:pt x="794" y="103"/>
                      </a:cubicBezTo>
                      <a:cubicBezTo>
                        <a:pt x="795" y="103"/>
                        <a:pt x="792" y="104"/>
                        <a:pt x="791" y="103"/>
                      </a:cubicBezTo>
                      <a:cubicBezTo>
                        <a:pt x="791" y="103"/>
                        <a:pt x="792" y="103"/>
                        <a:pt x="792" y="102"/>
                      </a:cubicBezTo>
                      <a:cubicBezTo>
                        <a:pt x="791" y="101"/>
                        <a:pt x="786" y="103"/>
                        <a:pt x="785" y="102"/>
                      </a:cubicBezTo>
                      <a:cubicBezTo>
                        <a:pt x="787" y="103"/>
                        <a:pt x="787" y="103"/>
                        <a:pt x="787" y="106"/>
                      </a:cubicBezTo>
                      <a:cubicBezTo>
                        <a:pt x="786" y="107"/>
                        <a:pt x="788" y="109"/>
                        <a:pt x="788" y="109"/>
                      </a:cubicBezTo>
                      <a:cubicBezTo>
                        <a:pt x="787" y="109"/>
                        <a:pt x="787" y="108"/>
                        <a:pt x="787" y="108"/>
                      </a:cubicBezTo>
                      <a:cubicBezTo>
                        <a:pt x="786" y="107"/>
                        <a:pt x="786" y="109"/>
                        <a:pt x="785" y="109"/>
                      </a:cubicBezTo>
                      <a:cubicBezTo>
                        <a:pt x="785" y="109"/>
                        <a:pt x="783" y="105"/>
                        <a:pt x="783" y="105"/>
                      </a:cubicBezTo>
                      <a:cubicBezTo>
                        <a:pt x="783" y="104"/>
                        <a:pt x="783" y="104"/>
                        <a:pt x="783" y="104"/>
                      </a:cubicBezTo>
                      <a:cubicBezTo>
                        <a:pt x="783" y="103"/>
                        <a:pt x="782" y="102"/>
                        <a:pt x="783" y="101"/>
                      </a:cubicBezTo>
                      <a:cubicBezTo>
                        <a:pt x="784" y="99"/>
                        <a:pt x="782" y="100"/>
                        <a:pt x="781" y="99"/>
                      </a:cubicBezTo>
                      <a:cubicBezTo>
                        <a:pt x="781" y="98"/>
                        <a:pt x="779" y="97"/>
                        <a:pt x="778" y="97"/>
                      </a:cubicBezTo>
                      <a:cubicBezTo>
                        <a:pt x="771" y="93"/>
                        <a:pt x="765" y="89"/>
                        <a:pt x="758" y="87"/>
                      </a:cubicBezTo>
                      <a:cubicBezTo>
                        <a:pt x="756" y="86"/>
                        <a:pt x="755" y="85"/>
                        <a:pt x="754" y="84"/>
                      </a:cubicBezTo>
                      <a:cubicBezTo>
                        <a:pt x="753" y="83"/>
                        <a:pt x="751" y="82"/>
                        <a:pt x="749" y="82"/>
                      </a:cubicBezTo>
                      <a:cubicBezTo>
                        <a:pt x="746" y="81"/>
                        <a:pt x="743" y="80"/>
                        <a:pt x="739" y="78"/>
                      </a:cubicBezTo>
                      <a:cubicBezTo>
                        <a:pt x="736" y="78"/>
                        <a:pt x="732" y="78"/>
                        <a:pt x="730" y="78"/>
                      </a:cubicBezTo>
                      <a:cubicBezTo>
                        <a:pt x="728" y="78"/>
                        <a:pt x="727" y="78"/>
                        <a:pt x="726" y="78"/>
                      </a:cubicBezTo>
                      <a:cubicBezTo>
                        <a:pt x="726" y="78"/>
                        <a:pt x="725" y="77"/>
                        <a:pt x="725" y="77"/>
                      </a:cubicBezTo>
                      <a:cubicBezTo>
                        <a:pt x="724" y="78"/>
                        <a:pt x="724" y="79"/>
                        <a:pt x="723" y="78"/>
                      </a:cubicBezTo>
                      <a:cubicBezTo>
                        <a:pt x="720" y="78"/>
                        <a:pt x="717" y="77"/>
                        <a:pt x="714" y="76"/>
                      </a:cubicBezTo>
                      <a:cubicBezTo>
                        <a:pt x="713" y="76"/>
                        <a:pt x="710" y="75"/>
                        <a:pt x="710" y="77"/>
                      </a:cubicBezTo>
                      <a:cubicBezTo>
                        <a:pt x="709" y="79"/>
                        <a:pt x="708" y="79"/>
                        <a:pt x="710" y="80"/>
                      </a:cubicBezTo>
                      <a:cubicBezTo>
                        <a:pt x="712" y="82"/>
                        <a:pt x="714" y="86"/>
                        <a:pt x="709" y="87"/>
                      </a:cubicBezTo>
                      <a:cubicBezTo>
                        <a:pt x="708" y="88"/>
                        <a:pt x="705" y="88"/>
                        <a:pt x="704" y="86"/>
                      </a:cubicBezTo>
                      <a:cubicBezTo>
                        <a:pt x="703" y="85"/>
                        <a:pt x="703" y="84"/>
                        <a:pt x="700" y="84"/>
                      </a:cubicBezTo>
                      <a:cubicBezTo>
                        <a:pt x="697" y="83"/>
                        <a:pt x="699" y="82"/>
                        <a:pt x="698" y="81"/>
                      </a:cubicBezTo>
                      <a:cubicBezTo>
                        <a:pt x="698" y="80"/>
                        <a:pt x="695" y="79"/>
                        <a:pt x="694" y="80"/>
                      </a:cubicBezTo>
                      <a:cubicBezTo>
                        <a:pt x="691" y="83"/>
                        <a:pt x="686" y="80"/>
                        <a:pt x="682" y="80"/>
                      </a:cubicBezTo>
                      <a:cubicBezTo>
                        <a:pt x="678" y="80"/>
                        <a:pt x="674" y="79"/>
                        <a:pt x="670" y="79"/>
                      </a:cubicBezTo>
                      <a:cubicBezTo>
                        <a:pt x="668" y="79"/>
                        <a:pt x="667" y="79"/>
                        <a:pt x="665" y="80"/>
                      </a:cubicBezTo>
                      <a:cubicBezTo>
                        <a:pt x="663" y="81"/>
                        <a:pt x="664" y="84"/>
                        <a:pt x="664" y="86"/>
                      </a:cubicBezTo>
                      <a:cubicBezTo>
                        <a:pt x="664" y="86"/>
                        <a:pt x="664" y="86"/>
                        <a:pt x="664" y="86"/>
                      </a:cubicBezTo>
                      <a:cubicBezTo>
                        <a:pt x="663" y="86"/>
                        <a:pt x="662" y="81"/>
                        <a:pt x="661" y="80"/>
                      </a:cubicBezTo>
                      <a:cubicBezTo>
                        <a:pt x="660" y="80"/>
                        <a:pt x="656" y="80"/>
                        <a:pt x="655" y="78"/>
                      </a:cubicBezTo>
                      <a:cubicBezTo>
                        <a:pt x="655" y="75"/>
                        <a:pt x="659" y="74"/>
                        <a:pt x="655" y="71"/>
                      </a:cubicBezTo>
                      <a:cubicBezTo>
                        <a:pt x="653" y="70"/>
                        <a:pt x="651" y="69"/>
                        <a:pt x="648" y="68"/>
                      </a:cubicBezTo>
                      <a:cubicBezTo>
                        <a:pt x="642" y="66"/>
                        <a:pt x="635" y="68"/>
                        <a:pt x="629" y="69"/>
                      </a:cubicBezTo>
                      <a:cubicBezTo>
                        <a:pt x="626" y="69"/>
                        <a:pt x="623" y="69"/>
                        <a:pt x="619" y="69"/>
                      </a:cubicBezTo>
                      <a:cubicBezTo>
                        <a:pt x="618" y="69"/>
                        <a:pt x="618" y="69"/>
                        <a:pt x="617" y="69"/>
                      </a:cubicBezTo>
                      <a:cubicBezTo>
                        <a:pt x="615" y="68"/>
                        <a:pt x="617" y="68"/>
                        <a:pt x="618" y="67"/>
                      </a:cubicBezTo>
                      <a:cubicBezTo>
                        <a:pt x="618" y="66"/>
                        <a:pt x="613" y="65"/>
                        <a:pt x="613" y="65"/>
                      </a:cubicBezTo>
                      <a:cubicBezTo>
                        <a:pt x="612" y="64"/>
                        <a:pt x="608" y="65"/>
                        <a:pt x="607" y="65"/>
                      </a:cubicBezTo>
                      <a:cubicBezTo>
                        <a:pt x="607" y="65"/>
                        <a:pt x="611" y="64"/>
                        <a:pt x="610" y="63"/>
                      </a:cubicBezTo>
                      <a:cubicBezTo>
                        <a:pt x="609" y="63"/>
                        <a:pt x="608" y="64"/>
                        <a:pt x="607" y="64"/>
                      </a:cubicBezTo>
                      <a:cubicBezTo>
                        <a:pt x="606" y="63"/>
                        <a:pt x="604" y="62"/>
                        <a:pt x="604" y="62"/>
                      </a:cubicBezTo>
                      <a:cubicBezTo>
                        <a:pt x="603" y="62"/>
                        <a:pt x="600" y="60"/>
                        <a:pt x="602" y="60"/>
                      </a:cubicBezTo>
                      <a:cubicBezTo>
                        <a:pt x="603" y="60"/>
                        <a:pt x="605" y="60"/>
                        <a:pt x="606" y="60"/>
                      </a:cubicBezTo>
                      <a:cubicBezTo>
                        <a:pt x="609" y="60"/>
                        <a:pt x="605" y="57"/>
                        <a:pt x="604" y="57"/>
                      </a:cubicBezTo>
                      <a:cubicBezTo>
                        <a:pt x="602" y="55"/>
                        <a:pt x="597" y="56"/>
                        <a:pt x="594" y="55"/>
                      </a:cubicBezTo>
                      <a:cubicBezTo>
                        <a:pt x="592" y="55"/>
                        <a:pt x="591" y="57"/>
                        <a:pt x="589" y="59"/>
                      </a:cubicBezTo>
                      <a:cubicBezTo>
                        <a:pt x="589" y="59"/>
                        <a:pt x="582" y="63"/>
                        <a:pt x="582" y="60"/>
                      </a:cubicBezTo>
                      <a:cubicBezTo>
                        <a:pt x="583" y="58"/>
                        <a:pt x="584" y="60"/>
                        <a:pt x="586" y="59"/>
                      </a:cubicBezTo>
                      <a:cubicBezTo>
                        <a:pt x="586" y="59"/>
                        <a:pt x="585" y="56"/>
                        <a:pt x="584" y="56"/>
                      </a:cubicBezTo>
                      <a:cubicBezTo>
                        <a:pt x="584" y="56"/>
                        <a:pt x="578" y="56"/>
                        <a:pt x="578" y="56"/>
                      </a:cubicBezTo>
                      <a:cubicBezTo>
                        <a:pt x="579" y="55"/>
                        <a:pt x="581" y="54"/>
                        <a:pt x="583" y="54"/>
                      </a:cubicBezTo>
                      <a:cubicBezTo>
                        <a:pt x="584" y="55"/>
                        <a:pt x="591" y="55"/>
                        <a:pt x="591" y="55"/>
                      </a:cubicBezTo>
                      <a:cubicBezTo>
                        <a:pt x="591" y="54"/>
                        <a:pt x="585" y="54"/>
                        <a:pt x="584" y="53"/>
                      </a:cubicBezTo>
                      <a:cubicBezTo>
                        <a:pt x="582" y="53"/>
                        <a:pt x="580" y="53"/>
                        <a:pt x="578" y="53"/>
                      </a:cubicBezTo>
                      <a:cubicBezTo>
                        <a:pt x="574" y="52"/>
                        <a:pt x="570" y="52"/>
                        <a:pt x="566" y="51"/>
                      </a:cubicBezTo>
                      <a:cubicBezTo>
                        <a:pt x="565" y="51"/>
                        <a:pt x="561" y="50"/>
                        <a:pt x="561" y="50"/>
                      </a:cubicBezTo>
                      <a:cubicBezTo>
                        <a:pt x="561" y="51"/>
                        <a:pt x="562" y="52"/>
                        <a:pt x="561" y="52"/>
                      </a:cubicBezTo>
                      <a:cubicBezTo>
                        <a:pt x="560" y="53"/>
                        <a:pt x="559" y="53"/>
                        <a:pt x="558" y="53"/>
                      </a:cubicBezTo>
                      <a:cubicBezTo>
                        <a:pt x="557" y="53"/>
                        <a:pt x="552" y="54"/>
                        <a:pt x="553" y="56"/>
                      </a:cubicBezTo>
                      <a:cubicBezTo>
                        <a:pt x="554" y="58"/>
                        <a:pt x="556" y="55"/>
                        <a:pt x="557" y="56"/>
                      </a:cubicBezTo>
                      <a:cubicBezTo>
                        <a:pt x="557" y="56"/>
                        <a:pt x="554" y="57"/>
                        <a:pt x="555" y="59"/>
                      </a:cubicBezTo>
                      <a:cubicBezTo>
                        <a:pt x="556" y="59"/>
                        <a:pt x="555" y="60"/>
                        <a:pt x="555" y="61"/>
                      </a:cubicBezTo>
                      <a:cubicBezTo>
                        <a:pt x="556" y="61"/>
                        <a:pt x="557" y="62"/>
                        <a:pt x="557" y="63"/>
                      </a:cubicBezTo>
                      <a:cubicBezTo>
                        <a:pt x="557" y="63"/>
                        <a:pt x="553" y="63"/>
                        <a:pt x="552" y="63"/>
                      </a:cubicBezTo>
                      <a:cubicBezTo>
                        <a:pt x="550" y="63"/>
                        <a:pt x="552" y="62"/>
                        <a:pt x="552" y="62"/>
                      </a:cubicBezTo>
                      <a:cubicBezTo>
                        <a:pt x="551" y="61"/>
                        <a:pt x="548" y="62"/>
                        <a:pt x="548" y="62"/>
                      </a:cubicBezTo>
                      <a:cubicBezTo>
                        <a:pt x="546" y="63"/>
                        <a:pt x="544" y="62"/>
                        <a:pt x="543" y="62"/>
                      </a:cubicBezTo>
                      <a:cubicBezTo>
                        <a:pt x="542" y="62"/>
                        <a:pt x="546" y="63"/>
                        <a:pt x="546" y="63"/>
                      </a:cubicBezTo>
                      <a:cubicBezTo>
                        <a:pt x="549" y="64"/>
                        <a:pt x="546" y="66"/>
                        <a:pt x="545" y="65"/>
                      </a:cubicBezTo>
                      <a:cubicBezTo>
                        <a:pt x="544" y="65"/>
                        <a:pt x="544" y="64"/>
                        <a:pt x="544" y="63"/>
                      </a:cubicBezTo>
                      <a:cubicBezTo>
                        <a:pt x="543" y="63"/>
                        <a:pt x="542" y="63"/>
                        <a:pt x="541" y="63"/>
                      </a:cubicBezTo>
                      <a:cubicBezTo>
                        <a:pt x="539" y="62"/>
                        <a:pt x="537" y="61"/>
                        <a:pt x="534" y="62"/>
                      </a:cubicBezTo>
                      <a:cubicBezTo>
                        <a:pt x="531" y="62"/>
                        <a:pt x="529" y="65"/>
                        <a:pt x="526" y="63"/>
                      </a:cubicBezTo>
                      <a:cubicBezTo>
                        <a:pt x="524" y="62"/>
                        <a:pt x="522" y="61"/>
                        <a:pt x="521" y="59"/>
                      </a:cubicBezTo>
                      <a:cubicBezTo>
                        <a:pt x="520" y="58"/>
                        <a:pt x="518" y="62"/>
                        <a:pt x="517" y="62"/>
                      </a:cubicBezTo>
                      <a:cubicBezTo>
                        <a:pt x="516" y="64"/>
                        <a:pt x="515" y="70"/>
                        <a:pt x="512" y="69"/>
                      </a:cubicBezTo>
                      <a:cubicBezTo>
                        <a:pt x="510" y="68"/>
                        <a:pt x="508" y="68"/>
                        <a:pt x="506" y="66"/>
                      </a:cubicBezTo>
                      <a:cubicBezTo>
                        <a:pt x="505" y="65"/>
                        <a:pt x="503" y="63"/>
                        <a:pt x="502" y="62"/>
                      </a:cubicBezTo>
                      <a:cubicBezTo>
                        <a:pt x="501" y="60"/>
                        <a:pt x="499" y="59"/>
                        <a:pt x="498" y="58"/>
                      </a:cubicBezTo>
                      <a:cubicBezTo>
                        <a:pt x="496" y="56"/>
                        <a:pt x="500" y="57"/>
                        <a:pt x="501" y="57"/>
                      </a:cubicBezTo>
                      <a:cubicBezTo>
                        <a:pt x="502" y="57"/>
                        <a:pt x="504" y="56"/>
                        <a:pt x="504" y="55"/>
                      </a:cubicBezTo>
                      <a:cubicBezTo>
                        <a:pt x="504" y="55"/>
                        <a:pt x="499" y="52"/>
                        <a:pt x="499" y="52"/>
                      </a:cubicBezTo>
                      <a:cubicBezTo>
                        <a:pt x="499" y="52"/>
                        <a:pt x="502" y="52"/>
                        <a:pt x="502" y="51"/>
                      </a:cubicBezTo>
                      <a:cubicBezTo>
                        <a:pt x="501" y="50"/>
                        <a:pt x="499" y="50"/>
                        <a:pt x="499" y="50"/>
                      </a:cubicBezTo>
                      <a:cubicBezTo>
                        <a:pt x="499" y="48"/>
                        <a:pt x="504" y="47"/>
                        <a:pt x="499" y="46"/>
                      </a:cubicBezTo>
                      <a:cubicBezTo>
                        <a:pt x="498" y="46"/>
                        <a:pt x="497" y="44"/>
                        <a:pt x="495" y="44"/>
                      </a:cubicBezTo>
                      <a:cubicBezTo>
                        <a:pt x="494" y="44"/>
                        <a:pt x="492" y="43"/>
                        <a:pt x="491" y="44"/>
                      </a:cubicBezTo>
                      <a:cubicBezTo>
                        <a:pt x="490" y="44"/>
                        <a:pt x="490" y="45"/>
                        <a:pt x="489" y="45"/>
                      </a:cubicBezTo>
                      <a:cubicBezTo>
                        <a:pt x="488" y="44"/>
                        <a:pt x="488" y="44"/>
                        <a:pt x="487" y="44"/>
                      </a:cubicBezTo>
                      <a:cubicBezTo>
                        <a:pt x="486" y="44"/>
                        <a:pt x="484" y="44"/>
                        <a:pt x="483" y="43"/>
                      </a:cubicBezTo>
                      <a:cubicBezTo>
                        <a:pt x="482" y="43"/>
                        <a:pt x="481" y="43"/>
                        <a:pt x="480" y="41"/>
                      </a:cubicBezTo>
                      <a:cubicBezTo>
                        <a:pt x="479" y="41"/>
                        <a:pt x="480" y="40"/>
                        <a:pt x="478" y="41"/>
                      </a:cubicBezTo>
                      <a:cubicBezTo>
                        <a:pt x="478" y="41"/>
                        <a:pt x="477" y="42"/>
                        <a:pt x="476" y="42"/>
                      </a:cubicBezTo>
                      <a:cubicBezTo>
                        <a:pt x="475" y="42"/>
                        <a:pt x="475" y="41"/>
                        <a:pt x="474" y="42"/>
                      </a:cubicBezTo>
                      <a:cubicBezTo>
                        <a:pt x="474" y="43"/>
                        <a:pt x="473" y="44"/>
                        <a:pt x="473" y="45"/>
                      </a:cubicBezTo>
                      <a:cubicBezTo>
                        <a:pt x="473" y="46"/>
                        <a:pt x="475" y="46"/>
                        <a:pt x="474" y="47"/>
                      </a:cubicBezTo>
                      <a:cubicBezTo>
                        <a:pt x="473" y="48"/>
                        <a:pt x="474" y="48"/>
                        <a:pt x="473" y="48"/>
                      </a:cubicBezTo>
                      <a:cubicBezTo>
                        <a:pt x="472" y="48"/>
                        <a:pt x="470" y="48"/>
                        <a:pt x="469" y="49"/>
                      </a:cubicBezTo>
                      <a:cubicBezTo>
                        <a:pt x="470" y="48"/>
                        <a:pt x="473" y="50"/>
                        <a:pt x="473" y="50"/>
                      </a:cubicBezTo>
                      <a:cubicBezTo>
                        <a:pt x="472" y="51"/>
                        <a:pt x="469" y="49"/>
                        <a:pt x="467" y="49"/>
                      </a:cubicBezTo>
                      <a:cubicBezTo>
                        <a:pt x="465" y="49"/>
                        <a:pt x="462" y="49"/>
                        <a:pt x="459" y="49"/>
                      </a:cubicBezTo>
                      <a:cubicBezTo>
                        <a:pt x="458" y="49"/>
                        <a:pt x="458" y="48"/>
                        <a:pt x="457" y="48"/>
                      </a:cubicBezTo>
                      <a:cubicBezTo>
                        <a:pt x="456" y="47"/>
                        <a:pt x="453" y="48"/>
                        <a:pt x="452" y="48"/>
                      </a:cubicBezTo>
                      <a:cubicBezTo>
                        <a:pt x="451" y="47"/>
                        <a:pt x="449" y="47"/>
                        <a:pt x="448" y="46"/>
                      </a:cubicBezTo>
                      <a:cubicBezTo>
                        <a:pt x="448" y="45"/>
                        <a:pt x="450" y="45"/>
                        <a:pt x="450" y="44"/>
                      </a:cubicBezTo>
                      <a:cubicBezTo>
                        <a:pt x="451" y="43"/>
                        <a:pt x="442" y="43"/>
                        <a:pt x="441" y="43"/>
                      </a:cubicBezTo>
                      <a:cubicBezTo>
                        <a:pt x="436" y="42"/>
                        <a:pt x="432" y="43"/>
                        <a:pt x="427" y="43"/>
                      </a:cubicBezTo>
                      <a:cubicBezTo>
                        <a:pt x="424" y="43"/>
                        <a:pt x="425" y="43"/>
                        <a:pt x="426" y="45"/>
                      </a:cubicBezTo>
                      <a:cubicBezTo>
                        <a:pt x="426" y="46"/>
                        <a:pt x="424" y="45"/>
                        <a:pt x="424" y="45"/>
                      </a:cubicBezTo>
                      <a:cubicBezTo>
                        <a:pt x="422" y="45"/>
                        <a:pt x="423" y="44"/>
                        <a:pt x="423" y="43"/>
                      </a:cubicBezTo>
                      <a:cubicBezTo>
                        <a:pt x="423" y="41"/>
                        <a:pt x="422" y="38"/>
                        <a:pt x="420" y="40"/>
                      </a:cubicBezTo>
                      <a:cubicBezTo>
                        <a:pt x="420" y="42"/>
                        <a:pt x="416" y="42"/>
                        <a:pt x="414" y="41"/>
                      </a:cubicBezTo>
                      <a:cubicBezTo>
                        <a:pt x="413" y="40"/>
                        <a:pt x="415" y="38"/>
                        <a:pt x="411" y="39"/>
                      </a:cubicBezTo>
                      <a:cubicBezTo>
                        <a:pt x="410" y="39"/>
                        <a:pt x="409" y="39"/>
                        <a:pt x="408" y="39"/>
                      </a:cubicBezTo>
                      <a:cubicBezTo>
                        <a:pt x="407" y="38"/>
                        <a:pt x="406" y="39"/>
                        <a:pt x="404" y="40"/>
                      </a:cubicBezTo>
                      <a:cubicBezTo>
                        <a:pt x="402" y="42"/>
                        <a:pt x="407" y="41"/>
                        <a:pt x="407" y="42"/>
                      </a:cubicBezTo>
                      <a:cubicBezTo>
                        <a:pt x="407" y="44"/>
                        <a:pt x="403" y="43"/>
                        <a:pt x="402" y="44"/>
                      </a:cubicBezTo>
                      <a:cubicBezTo>
                        <a:pt x="401" y="45"/>
                        <a:pt x="399" y="45"/>
                        <a:pt x="397" y="46"/>
                      </a:cubicBezTo>
                      <a:cubicBezTo>
                        <a:pt x="395" y="47"/>
                        <a:pt x="393" y="47"/>
                        <a:pt x="390" y="47"/>
                      </a:cubicBezTo>
                      <a:cubicBezTo>
                        <a:pt x="388" y="47"/>
                        <a:pt x="388" y="47"/>
                        <a:pt x="387" y="49"/>
                      </a:cubicBezTo>
                      <a:cubicBezTo>
                        <a:pt x="386" y="50"/>
                        <a:pt x="382" y="51"/>
                        <a:pt x="381" y="51"/>
                      </a:cubicBezTo>
                      <a:cubicBezTo>
                        <a:pt x="381" y="50"/>
                        <a:pt x="383" y="50"/>
                        <a:pt x="383" y="50"/>
                      </a:cubicBezTo>
                      <a:cubicBezTo>
                        <a:pt x="385" y="49"/>
                        <a:pt x="385" y="47"/>
                        <a:pt x="386" y="46"/>
                      </a:cubicBezTo>
                      <a:cubicBezTo>
                        <a:pt x="387" y="44"/>
                        <a:pt x="388" y="46"/>
                        <a:pt x="389" y="45"/>
                      </a:cubicBezTo>
                      <a:cubicBezTo>
                        <a:pt x="390" y="45"/>
                        <a:pt x="390" y="44"/>
                        <a:pt x="391" y="44"/>
                      </a:cubicBezTo>
                      <a:cubicBezTo>
                        <a:pt x="394" y="42"/>
                        <a:pt x="398" y="41"/>
                        <a:pt x="401" y="39"/>
                      </a:cubicBezTo>
                      <a:cubicBezTo>
                        <a:pt x="403" y="38"/>
                        <a:pt x="405" y="37"/>
                        <a:pt x="407" y="36"/>
                      </a:cubicBezTo>
                      <a:cubicBezTo>
                        <a:pt x="411" y="33"/>
                        <a:pt x="416" y="31"/>
                        <a:pt x="420" y="29"/>
                      </a:cubicBezTo>
                      <a:cubicBezTo>
                        <a:pt x="423" y="28"/>
                        <a:pt x="426" y="26"/>
                        <a:pt x="423" y="23"/>
                      </a:cubicBezTo>
                      <a:cubicBezTo>
                        <a:pt x="422" y="22"/>
                        <a:pt x="422" y="24"/>
                        <a:pt x="421" y="23"/>
                      </a:cubicBezTo>
                      <a:cubicBezTo>
                        <a:pt x="420" y="22"/>
                        <a:pt x="419" y="22"/>
                        <a:pt x="418" y="21"/>
                      </a:cubicBezTo>
                      <a:cubicBezTo>
                        <a:pt x="418" y="20"/>
                        <a:pt x="423" y="22"/>
                        <a:pt x="423" y="22"/>
                      </a:cubicBezTo>
                      <a:cubicBezTo>
                        <a:pt x="424" y="22"/>
                        <a:pt x="427" y="22"/>
                        <a:pt x="425" y="20"/>
                      </a:cubicBezTo>
                      <a:cubicBezTo>
                        <a:pt x="424" y="19"/>
                        <a:pt x="424" y="18"/>
                        <a:pt x="423" y="17"/>
                      </a:cubicBezTo>
                      <a:cubicBezTo>
                        <a:pt x="422" y="15"/>
                        <a:pt x="421" y="19"/>
                        <a:pt x="420" y="19"/>
                      </a:cubicBezTo>
                      <a:cubicBezTo>
                        <a:pt x="420" y="18"/>
                        <a:pt x="420" y="17"/>
                        <a:pt x="420" y="17"/>
                      </a:cubicBezTo>
                      <a:cubicBezTo>
                        <a:pt x="420" y="16"/>
                        <a:pt x="420" y="16"/>
                        <a:pt x="419" y="15"/>
                      </a:cubicBezTo>
                      <a:cubicBezTo>
                        <a:pt x="419" y="14"/>
                        <a:pt x="417" y="13"/>
                        <a:pt x="416" y="13"/>
                      </a:cubicBezTo>
                      <a:cubicBezTo>
                        <a:pt x="414" y="12"/>
                        <a:pt x="413" y="12"/>
                        <a:pt x="411" y="11"/>
                      </a:cubicBezTo>
                      <a:cubicBezTo>
                        <a:pt x="409" y="11"/>
                        <a:pt x="409" y="11"/>
                        <a:pt x="406" y="12"/>
                      </a:cubicBezTo>
                      <a:cubicBezTo>
                        <a:pt x="404" y="12"/>
                        <a:pt x="397" y="9"/>
                        <a:pt x="396" y="12"/>
                      </a:cubicBezTo>
                      <a:cubicBezTo>
                        <a:pt x="395" y="13"/>
                        <a:pt x="389" y="14"/>
                        <a:pt x="388" y="13"/>
                      </a:cubicBezTo>
                      <a:cubicBezTo>
                        <a:pt x="388" y="13"/>
                        <a:pt x="394" y="9"/>
                        <a:pt x="392" y="8"/>
                      </a:cubicBezTo>
                      <a:cubicBezTo>
                        <a:pt x="392" y="8"/>
                        <a:pt x="385" y="9"/>
                        <a:pt x="384" y="8"/>
                      </a:cubicBezTo>
                      <a:cubicBezTo>
                        <a:pt x="384" y="7"/>
                        <a:pt x="386" y="7"/>
                        <a:pt x="386" y="7"/>
                      </a:cubicBezTo>
                      <a:cubicBezTo>
                        <a:pt x="386" y="6"/>
                        <a:pt x="378" y="7"/>
                        <a:pt x="378" y="7"/>
                      </a:cubicBezTo>
                      <a:cubicBezTo>
                        <a:pt x="379" y="5"/>
                        <a:pt x="383" y="6"/>
                        <a:pt x="384" y="5"/>
                      </a:cubicBezTo>
                      <a:cubicBezTo>
                        <a:pt x="385" y="4"/>
                        <a:pt x="387" y="5"/>
                        <a:pt x="386" y="4"/>
                      </a:cubicBezTo>
                      <a:cubicBezTo>
                        <a:pt x="386" y="3"/>
                        <a:pt x="386" y="2"/>
                        <a:pt x="385" y="2"/>
                      </a:cubicBezTo>
                      <a:cubicBezTo>
                        <a:pt x="382" y="2"/>
                        <a:pt x="381" y="1"/>
                        <a:pt x="378" y="1"/>
                      </a:cubicBezTo>
                      <a:cubicBezTo>
                        <a:pt x="376" y="0"/>
                        <a:pt x="374" y="1"/>
                        <a:pt x="372" y="2"/>
                      </a:cubicBezTo>
                      <a:cubicBezTo>
                        <a:pt x="368" y="3"/>
                        <a:pt x="364" y="6"/>
                        <a:pt x="362" y="8"/>
                      </a:cubicBezTo>
                      <a:cubicBezTo>
                        <a:pt x="361" y="9"/>
                        <a:pt x="361" y="9"/>
                        <a:pt x="362" y="10"/>
                      </a:cubicBezTo>
                      <a:cubicBezTo>
                        <a:pt x="363" y="10"/>
                        <a:pt x="362" y="11"/>
                        <a:pt x="362" y="12"/>
                      </a:cubicBezTo>
                      <a:cubicBezTo>
                        <a:pt x="362" y="14"/>
                        <a:pt x="366" y="13"/>
                        <a:pt x="366" y="14"/>
                      </a:cubicBezTo>
                      <a:cubicBezTo>
                        <a:pt x="366" y="13"/>
                        <a:pt x="361" y="14"/>
                        <a:pt x="360" y="14"/>
                      </a:cubicBezTo>
                      <a:cubicBezTo>
                        <a:pt x="359" y="14"/>
                        <a:pt x="353" y="13"/>
                        <a:pt x="352" y="14"/>
                      </a:cubicBezTo>
                      <a:cubicBezTo>
                        <a:pt x="352" y="13"/>
                        <a:pt x="355" y="17"/>
                        <a:pt x="355" y="17"/>
                      </a:cubicBezTo>
                      <a:cubicBezTo>
                        <a:pt x="356" y="18"/>
                        <a:pt x="351" y="16"/>
                        <a:pt x="350" y="16"/>
                      </a:cubicBezTo>
                      <a:cubicBezTo>
                        <a:pt x="349" y="16"/>
                        <a:pt x="347" y="17"/>
                        <a:pt x="345" y="18"/>
                      </a:cubicBezTo>
                      <a:cubicBezTo>
                        <a:pt x="345" y="18"/>
                        <a:pt x="345" y="18"/>
                        <a:pt x="344" y="18"/>
                      </a:cubicBezTo>
                      <a:cubicBezTo>
                        <a:pt x="342" y="18"/>
                        <a:pt x="344" y="18"/>
                        <a:pt x="343" y="17"/>
                      </a:cubicBezTo>
                      <a:cubicBezTo>
                        <a:pt x="343" y="18"/>
                        <a:pt x="338" y="20"/>
                        <a:pt x="338" y="20"/>
                      </a:cubicBezTo>
                      <a:cubicBezTo>
                        <a:pt x="338" y="19"/>
                        <a:pt x="340" y="18"/>
                        <a:pt x="340" y="18"/>
                      </a:cubicBezTo>
                      <a:cubicBezTo>
                        <a:pt x="340" y="17"/>
                        <a:pt x="335" y="18"/>
                        <a:pt x="334" y="17"/>
                      </a:cubicBezTo>
                      <a:cubicBezTo>
                        <a:pt x="334" y="17"/>
                        <a:pt x="336" y="16"/>
                        <a:pt x="336" y="16"/>
                      </a:cubicBezTo>
                      <a:cubicBezTo>
                        <a:pt x="335" y="17"/>
                        <a:pt x="330" y="18"/>
                        <a:pt x="328" y="18"/>
                      </a:cubicBezTo>
                      <a:cubicBezTo>
                        <a:pt x="323" y="19"/>
                        <a:pt x="329" y="19"/>
                        <a:pt x="330" y="20"/>
                      </a:cubicBezTo>
                      <a:cubicBezTo>
                        <a:pt x="329" y="19"/>
                        <a:pt x="324" y="21"/>
                        <a:pt x="323" y="21"/>
                      </a:cubicBezTo>
                      <a:cubicBezTo>
                        <a:pt x="322" y="21"/>
                        <a:pt x="321" y="21"/>
                        <a:pt x="320" y="22"/>
                      </a:cubicBezTo>
                      <a:cubicBezTo>
                        <a:pt x="319" y="23"/>
                        <a:pt x="317" y="22"/>
                        <a:pt x="315" y="22"/>
                      </a:cubicBezTo>
                      <a:cubicBezTo>
                        <a:pt x="314" y="22"/>
                        <a:pt x="313" y="24"/>
                        <a:pt x="311" y="24"/>
                      </a:cubicBezTo>
                      <a:cubicBezTo>
                        <a:pt x="309" y="25"/>
                        <a:pt x="308" y="24"/>
                        <a:pt x="307" y="25"/>
                      </a:cubicBezTo>
                      <a:cubicBezTo>
                        <a:pt x="306" y="26"/>
                        <a:pt x="305" y="27"/>
                        <a:pt x="304" y="27"/>
                      </a:cubicBezTo>
                      <a:cubicBezTo>
                        <a:pt x="302" y="27"/>
                        <a:pt x="300" y="27"/>
                        <a:pt x="299" y="27"/>
                      </a:cubicBezTo>
                      <a:cubicBezTo>
                        <a:pt x="299" y="27"/>
                        <a:pt x="302" y="29"/>
                        <a:pt x="302" y="29"/>
                      </a:cubicBezTo>
                      <a:cubicBezTo>
                        <a:pt x="301" y="30"/>
                        <a:pt x="295" y="30"/>
                        <a:pt x="295" y="30"/>
                      </a:cubicBezTo>
                      <a:cubicBezTo>
                        <a:pt x="295" y="30"/>
                        <a:pt x="299" y="30"/>
                        <a:pt x="299" y="30"/>
                      </a:cubicBezTo>
                      <a:cubicBezTo>
                        <a:pt x="299" y="30"/>
                        <a:pt x="297" y="30"/>
                        <a:pt x="296" y="30"/>
                      </a:cubicBezTo>
                      <a:cubicBezTo>
                        <a:pt x="297" y="30"/>
                        <a:pt x="299" y="31"/>
                        <a:pt x="299" y="31"/>
                      </a:cubicBezTo>
                      <a:cubicBezTo>
                        <a:pt x="298" y="31"/>
                        <a:pt x="298" y="31"/>
                        <a:pt x="297" y="31"/>
                      </a:cubicBezTo>
                      <a:cubicBezTo>
                        <a:pt x="298" y="31"/>
                        <a:pt x="297" y="32"/>
                        <a:pt x="297" y="32"/>
                      </a:cubicBezTo>
                      <a:cubicBezTo>
                        <a:pt x="297" y="33"/>
                        <a:pt x="294" y="32"/>
                        <a:pt x="294" y="32"/>
                      </a:cubicBezTo>
                      <a:cubicBezTo>
                        <a:pt x="294" y="33"/>
                        <a:pt x="296" y="33"/>
                        <a:pt x="296" y="34"/>
                      </a:cubicBezTo>
                      <a:cubicBezTo>
                        <a:pt x="297" y="34"/>
                        <a:pt x="295" y="34"/>
                        <a:pt x="295" y="34"/>
                      </a:cubicBezTo>
                      <a:cubicBezTo>
                        <a:pt x="295" y="36"/>
                        <a:pt x="299" y="34"/>
                        <a:pt x="298" y="36"/>
                      </a:cubicBezTo>
                      <a:cubicBezTo>
                        <a:pt x="296" y="38"/>
                        <a:pt x="301" y="39"/>
                        <a:pt x="298" y="40"/>
                      </a:cubicBezTo>
                      <a:cubicBezTo>
                        <a:pt x="296" y="40"/>
                        <a:pt x="294" y="40"/>
                        <a:pt x="292" y="40"/>
                      </a:cubicBezTo>
                      <a:cubicBezTo>
                        <a:pt x="291" y="41"/>
                        <a:pt x="291" y="42"/>
                        <a:pt x="289" y="41"/>
                      </a:cubicBezTo>
                      <a:cubicBezTo>
                        <a:pt x="288" y="41"/>
                        <a:pt x="287" y="41"/>
                        <a:pt x="286" y="41"/>
                      </a:cubicBezTo>
                      <a:cubicBezTo>
                        <a:pt x="282" y="42"/>
                        <a:pt x="278" y="42"/>
                        <a:pt x="274" y="42"/>
                      </a:cubicBezTo>
                      <a:cubicBezTo>
                        <a:pt x="272" y="42"/>
                        <a:pt x="270" y="42"/>
                        <a:pt x="269" y="43"/>
                      </a:cubicBezTo>
                      <a:cubicBezTo>
                        <a:pt x="268" y="44"/>
                        <a:pt x="267" y="45"/>
                        <a:pt x="267" y="46"/>
                      </a:cubicBezTo>
                      <a:cubicBezTo>
                        <a:pt x="267" y="47"/>
                        <a:pt x="269" y="48"/>
                        <a:pt x="269" y="49"/>
                      </a:cubicBezTo>
                      <a:cubicBezTo>
                        <a:pt x="268" y="51"/>
                        <a:pt x="268" y="52"/>
                        <a:pt x="269" y="53"/>
                      </a:cubicBezTo>
                      <a:cubicBezTo>
                        <a:pt x="271" y="55"/>
                        <a:pt x="274" y="54"/>
                        <a:pt x="276" y="56"/>
                      </a:cubicBezTo>
                      <a:cubicBezTo>
                        <a:pt x="276" y="56"/>
                        <a:pt x="278" y="60"/>
                        <a:pt x="278" y="60"/>
                      </a:cubicBezTo>
                      <a:cubicBezTo>
                        <a:pt x="274" y="60"/>
                        <a:pt x="273" y="60"/>
                        <a:pt x="270" y="58"/>
                      </a:cubicBezTo>
                      <a:cubicBezTo>
                        <a:pt x="267" y="56"/>
                        <a:pt x="262" y="54"/>
                        <a:pt x="258" y="54"/>
                      </a:cubicBezTo>
                      <a:cubicBezTo>
                        <a:pt x="256" y="54"/>
                        <a:pt x="257" y="53"/>
                        <a:pt x="255" y="52"/>
                      </a:cubicBezTo>
                      <a:cubicBezTo>
                        <a:pt x="254" y="52"/>
                        <a:pt x="250" y="52"/>
                        <a:pt x="250" y="54"/>
                      </a:cubicBezTo>
                      <a:cubicBezTo>
                        <a:pt x="250" y="55"/>
                        <a:pt x="254" y="55"/>
                        <a:pt x="254" y="55"/>
                      </a:cubicBezTo>
                      <a:cubicBezTo>
                        <a:pt x="254" y="55"/>
                        <a:pt x="251" y="56"/>
                        <a:pt x="252" y="56"/>
                      </a:cubicBezTo>
                      <a:cubicBezTo>
                        <a:pt x="254" y="57"/>
                        <a:pt x="255" y="56"/>
                        <a:pt x="256" y="58"/>
                      </a:cubicBezTo>
                      <a:cubicBezTo>
                        <a:pt x="256" y="60"/>
                        <a:pt x="253" y="59"/>
                        <a:pt x="252" y="59"/>
                      </a:cubicBezTo>
                      <a:cubicBezTo>
                        <a:pt x="250" y="58"/>
                        <a:pt x="249" y="57"/>
                        <a:pt x="247" y="58"/>
                      </a:cubicBezTo>
                      <a:cubicBezTo>
                        <a:pt x="245" y="58"/>
                        <a:pt x="246" y="61"/>
                        <a:pt x="247" y="62"/>
                      </a:cubicBezTo>
                      <a:cubicBezTo>
                        <a:pt x="248" y="63"/>
                        <a:pt x="250" y="63"/>
                        <a:pt x="251" y="63"/>
                      </a:cubicBezTo>
                      <a:cubicBezTo>
                        <a:pt x="253" y="64"/>
                        <a:pt x="255" y="64"/>
                        <a:pt x="256" y="65"/>
                      </a:cubicBezTo>
                      <a:cubicBezTo>
                        <a:pt x="257" y="66"/>
                        <a:pt x="257" y="67"/>
                        <a:pt x="257" y="67"/>
                      </a:cubicBezTo>
                      <a:cubicBezTo>
                        <a:pt x="258" y="67"/>
                        <a:pt x="259" y="67"/>
                        <a:pt x="260" y="67"/>
                      </a:cubicBezTo>
                      <a:cubicBezTo>
                        <a:pt x="260" y="67"/>
                        <a:pt x="257" y="68"/>
                        <a:pt x="257" y="68"/>
                      </a:cubicBezTo>
                      <a:cubicBezTo>
                        <a:pt x="255" y="68"/>
                        <a:pt x="255" y="67"/>
                        <a:pt x="254" y="66"/>
                      </a:cubicBezTo>
                      <a:cubicBezTo>
                        <a:pt x="252" y="65"/>
                        <a:pt x="249" y="65"/>
                        <a:pt x="246" y="65"/>
                      </a:cubicBezTo>
                      <a:cubicBezTo>
                        <a:pt x="245" y="65"/>
                        <a:pt x="240" y="64"/>
                        <a:pt x="242" y="62"/>
                      </a:cubicBezTo>
                      <a:cubicBezTo>
                        <a:pt x="243" y="62"/>
                        <a:pt x="242" y="61"/>
                        <a:pt x="242" y="60"/>
                      </a:cubicBezTo>
                      <a:cubicBezTo>
                        <a:pt x="241" y="59"/>
                        <a:pt x="242" y="58"/>
                        <a:pt x="242" y="57"/>
                      </a:cubicBezTo>
                      <a:cubicBezTo>
                        <a:pt x="243" y="55"/>
                        <a:pt x="244" y="51"/>
                        <a:pt x="242" y="50"/>
                      </a:cubicBezTo>
                      <a:cubicBezTo>
                        <a:pt x="238" y="49"/>
                        <a:pt x="241" y="54"/>
                        <a:pt x="240" y="56"/>
                      </a:cubicBezTo>
                      <a:cubicBezTo>
                        <a:pt x="238" y="58"/>
                        <a:pt x="235" y="59"/>
                        <a:pt x="233" y="61"/>
                      </a:cubicBezTo>
                      <a:cubicBezTo>
                        <a:pt x="230" y="64"/>
                        <a:pt x="231" y="63"/>
                        <a:pt x="233" y="65"/>
                      </a:cubicBezTo>
                      <a:cubicBezTo>
                        <a:pt x="234" y="66"/>
                        <a:pt x="237" y="69"/>
                        <a:pt x="237" y="71"/>
                      </a:cubicBezTo>
                      <a:cubicBezTo>
                        <a:pt x="237" y="71"/>
                        <a:pt x="236" y="73"/>
                        <a:pt x="235" y="73"/>
                      </a:cubicBezTo>
                      <a:cubicBezTo>
                        <a:pt x="234" y="75"/>
                        <a:pt x="233" y="77"/>
                        <a:pt x="233" y="79"/>
                      </a:cubicBezTo>
                      <a:cubicBezTo>
                        <a:pt x="233" y="79"/>
                        <a:pt x="234" y="84"/>
                        <a:pt x="235" y="84"/>
                      </a:cubicBezTo>
                      <a:cubicBezTo>
                        <a:pt x="237" y="84"/>
                        <a:pt x="239" y="84"/>
                        <a:pt x="241" y="83"/>
                      </a:cubicBezTo>
                      <a:cubicBezTo>
                        <a:pt x="243" y="82"/>
                        <a:pt x="246" y="83"/>
                        <a:pt x="248" y="84"/>
                      </a:cubicBezTo>
                      <a:cubicBezTo>
                        <a:pt x="251" y="84"/>
                        <a:pt x="253" y="86"/>
                        <a:pt x="254" y="89"/>
                      </a:cubicBezTo>
                      <a:cubicBezTo>
                        <a:pt x="255" y="91"/>
                        <a:pt x="251" y="94"/>
                        <a:pt x="253" y="95"/>
                      </a:cubicBezTo>
                      <a:cubicBezTo>
                        <a:pt x="253" y="95"/>
                        <a:pt x="259" y="97"/>
                        <a:pt x="259" y="97"/>
                      </a:cubicBezTo>
                      <a:cubicBezTo>
                        <a:pt x="259" y="98"/>
                        <a:pt x="252" y="96"/>
                        <a:pt x="251" y="96"/>
                      </a:cubicBezTo>
                      <a:cubicBezTo>
                        <a:pt x="251" y="96"/>
                        <a:pt x="250" y="93"/>
                        <a:pt x="250" y="93"/>
                      </a:cubicBezTo>
                      <a:cubicBezTo>
                        <a:pt x="251" y="91"/>
                        <a:pt x="252" y="90"/>
                        <a:pt x="250" y="89"/>
                      </a:cubicBezTo>
                      <a:cubicBezTo>
                        <a:pt x="248" y="88"/>
                        <a:pt x="249" y="86"/>
                        <a:pt x="247" y="85"/>
                      </a:cubicBezTo>
                      <a:cubicBezTo>
                        <a:pt x="245" y="85"/>
                        <a:pt x="243" y="86"/>
                        <a:pt x="241" y="86"/>
                      </a:cubicBezTo>
                      <a:cubicBezTo>
                        <a:pt x="241" y="86"/>
                        <a:pt x="237" y="87"/>
                        <a:pt x="237" y="88"/>
                      </a:cubicBezTo>
                      <a:cubicBezTo>
                        <a:pt x="238" y="88"/>
                        <a:pt x="239" y="88"/>
                        <a:pt x="238" y="88"/>
                      </a:cubicBezTo>
                      <a:cubicBezTo>
                        <a:pt x="238" y="89"/>
                        <a:pt x="236" y="90"/>
                        <a:pt x="237" y="91"/>
                      </a:cubicBezTo>
                      <a:cubicBezTo>
                        <a:pt x="241" y="93"/>
                        <a:pt x="238" y="96"/>
                        <a:pt x="236" y="98"/>
                      </a:cubicBezTo>
                      <a:cubicBezTo>
                        <a:pt x="235" y="99"/>
                        <a:pt x="234" y="101"/>
                        <a:pt x="234" y="102"/>
                      </a:cubicBezTo>
                      <a:cubicBezTo>
                        <a:pt x="233" y="103"/>
                        <a:pt x="231" y="104"/>
                        <a:pt x="229" y="104"/>
                      </a:cubicBezTo>
                      <a:cubicBezTo>
                        <a:pt x="228" y="105"/>
                        <a:pt x="227" y="105"/>
                        <a:pt x="227" y="107"/>
                      </a:cubicBezTo>
                      <a:cubicBezTo>
                        <a:pt x="226" y="109"/>
                        <a:pt x="224" y="108"/>
                        <a:pt x="223" y="108"/>
                      </a:cubicBezTo>
                      <a:cubicBezTo>
                        <a:pt x="220" y="107"/>
                        <a:pt x="218" y="108"/>
                        <a:pt x="216" y="107"/>
                      </a:cubicBezTo>
                      <a:cubicBezTo>
                        <a:pt x="215" y="107"/>
                        <a:pt x="214" y="106"/>
                        <a:pt x="213" y="106"/>
                      </a:cubicBezTo>
                      <a:cubicBezTo>
                        <a:pt x="211" y="106"/>
                        <a:pt x="211" y="105"/>
                        <a:pt x="210" y="104"/>
                      </a:cubicBezTo>
                      <a:cubicBezTo>
                        <a:pt x="210" y="104"/>
                        <a:pt x="212" y="103"/>
                        <a:pt x="212" y="104"/>
                      </a:cubicBezTo>
                      <a:cubicBezTo>
                        <a:pt x="213" y="106"/>
                        <a:pt x="215" y="106"/>
                        <a:pt x="215" y="105"/>
                      </a:cubicBezTo>
                      <a:cubicBezTo>
                        <a:pt x="216" y="104"/>
                        <a:pt x="221" y="107"/>
                        <a:pt x="223" y="105"/>
                      </a:cubicBezTo>
                      <a:cubicBezTo>
                        <a:pt x="223" y="104"/>
                        <a:pt x="221" y="103"/>
                        <a:pt x="223" y="103"/>
                      </a:cubicBezTo>
                      <a:cubicBezTo>
                        <a:pt x="224" y="102"/>
                        <a:pt x="226" y="101"/>
                        <a:pt x="227" y="100"/>
                      </a:cubicBezTo>
                      <a:cubicBezTo>
                        <a:pt x="228" y="98"/>
                        <a:pt x="227" y="98"/>
                        <a:pt x="230" y="97"/>
                      </a:cubicBezTo>
                      <a:cubicBezTo>
                        <a:pt x="233" y="95"/>
                        <a:pt x="229" y="93"/>
                        <a:pt x="231" y="91"/>
                      </a:cubicBezTo>
                      <a:cubicBezTo>
                        <a:pt x="233" y="90"/>
                        <a:pt x="233" y="89"/>
                        <a:pt x="231" y="88"/>
                      </a:cubicBezTo>
                      <a:cubicBezTo>
                        <a:pt x="230" y="88"/>
                        <a:pt x="229" y="87"/>
                        <a:pt x="228" y="86"/>
                      </a:cubicBezTo>
                      <a:cubicBezTo>
                        <a:pt x="227" y="84"/>
                        <a:pt x="228" y="81"/>
                        <a:pt x="228" y="79"/>
                      </a:cubicBezTo>
                      <a:cubicBezTo>
                        <a:pt x="228" y="77"/>
                        <a:pt x="227" y="75"/>
                        <a:pt x="228" y="73"/>
                      </a:cubicBezTo>
                      <a:cubicBezTo>
                        <a:pt x="228" y="71"/>
                        <a:pt x="230" y="71"/>
                        <a:pt x="230" y="69"/>
                      </a:cubicBezTo>
                      <a:cubicBezTo>
                        <a:pt x="229" y="67"/>
                        <a:pt x="227" y="66"/>
                        <a:pt x="226" y="65"/>
                      </a:cubicBezTo>
                      <a:cubicBezTo>
                        <a:pt x="225" y="64"/>
                        <a:pt x="224" y="63"/>
                        <a:pt x="225" y="62"/>
                      </a:cubicBezTo>
                      <a:cubicBezTo>
                        <a:pt x="227" y="61"/>
                        <a:pt x="227" y="59"/>
                        <a:pt x="228" y="57"/>
                      </a:cubicBezTo>
                      <a:cubicBezTo>
                        <a:pt x="229" y="56"/>
                        <a:pt x="230" y="53"/>
                        <a:pt x="229" y="52"/>
                      </a:cubicBezTo>
                      <a:cubicBezTo>
                        <a:pt x="229" y="51"/>
                        <a:pt x="225" y="50"/>
                        <a:pt x="223" y="49"/>
                      </a:cubicBezTo>
                      <a:cubicBezTo>
                        <a:pt x="221" y="49"/>
                        <a:pt x="219" y="49"/>
                        <a:pt x="217" y="49"/>
                      </a:cubicBezTo>
                      <a:cubicBezTo>
                        <a:pt x="216" y="49"/>
                        <a:pt x="213" y="48"/>
                        <a:pt x="212" y="49"/>
                      </a:cubicBezTo>
                      <a:cubicBezTo>
                        <a:pt x="209" y="51"/>
                        <a:pt x="209" y="58"/>
                        <a:pt x="206" y="60"/>
                      </a:cubicBezTo>
                      <a:cubicBezTo>
                        <a:pt x="204" y="63"/>
                        <a:pt x="198" y="64"/>
                        <a:pt x="198" y="68"/>
                      </a:cubicBezTo>
                      <a:cubicBezTo>
                        <a:pt x="198" y="69"/>
                        <a:pt x="201" y="68"/>
                        <a:pt x="201" y="68"/>
                      </a:cubicBezTo>
                      <a:cubicBezTo>
                        <a:pt x="202" y="69"/>
                        <a:pt x="201" y="73"/>
                        <a:pt x="201" y="73"/>
                      </a:cubicBezTo>
                      <a:cubicBezTo>
                        <a:pt x="200" y="75"/>
                        <a:pt x="202" y="76"/>
                        <a:pt x="199" y="76"/>
                      </a:cubicBezTo>
                      <a:cubicBezTo>
                        <a:pt x="199" y="77"/>
                        <a:pt x="198" y="77"/>
                        <a:pt x="198" y="78"/>
                      </a:cubicBezTo>
                      <a:cubicBezTo>
                        <a:pt x="199" y="79"/>
                        <a:pt x="200" y="79"/>
                        <a:pt x="201" y="79"/>
                      </a:cubicBezTo>
                      <a:cubicBezTo>
                        <a:pt x="202" y="79"/>
                        <a:pt x="206" y="79"/>
                        <a:pt x="206" y="80"/>
                      </a:cubicBezTo>
                      <a:cubicBezTo>
                        <a:pt x="206" y="82"/>
                        <a:pt x="206" y="84"/>
                        <a:pt x="208" y="85"/>
                      </a:cubicBezTo>
                      <a:cubicBezTo>
                        <a:pt x="210" y="86"/>
                        <a:pt x="212" y="85"/>
                        <a:pt x="210" y="87"/>
                      </a:cubicBezTo>
                      <a:cubicBezTo>
                        <a:pt x="209" y="88"/>
                        <a:pt x="209" y="90"/>
                        <a:pt x="208" y="91"/>
                      </a:cubicBezTo>
                      <a:cubicBezTo>
                        <a:pt x="207" y="93"/>
                        <a:pt x="202" y="88"/>
                        <a:pt x="201" y="87"/>
                      </a:cubicBezTo>
                      <a:cubicBezTo>
                        <a:pt x="198" y="85"/>
                        <a:pt x="194" y="84"/>
                        <a:pt x="191" y="83"/>
                      </a:cubicBezTo>
                      <a:cubicBezTo>
                        <a:pt x="189" y="82"/>
                        <a:pt x="188" y="81"/>
                        <a:pt x="186" y="80"/>
                      </a:cubicBezTo>
                      <a:cubicBezTo>
                        <a:pt x="185" y="80"/>
                        <a:pt x="183" y="79"/>
                        <a:pt x="182" y="79"/>
                      </a:cubicBezTo>
                      <a:cubicBezTo>
                        <a:pt x="179" y="79"/>
                        <a:pt x="176" y="78"/>
                        <a:pt x="173" y="78"/>
                      </a:cubicBezTo>
                      <a:cubicBezTo>
                        <a:pt x="169" y="78"/>
                        <a:pt x="165" y="78"/>
                        <a:pt x="168" y="83"/>
                      </a:cubicBezTo>
                      <a:cubicBezTo>
                        <a:pt x="170" y="84"/>
                        <a:pt x="169" y="86"/>
                        <a:pt x="167" y="87"/>
                      </a:cubicBezTo>
                      <a:cubicBezTo>
                        <a:pt x="166" y="88"/>
                        <a:pt x="163" y="86"/>
                        <a:pt x="164" y="89"/>
                      </a:cubicBezTo>
                      <a:cubicBezTo>
                        <a:pt x="165" y="90"/>
                        <a:pt x="157" y="90"/>
                        <a:pt x="161" y="87"/>
                      </a:cubicBezTo>
                      <a:cubicBezTo>
                        <a:pt x="162" y="86"/>
                        <a:pt x="159" y="84"/>
                        <a:pt x="158" y="85"/>
                      </a:cubicBezTo>
                      <a:cubicBezTo>
                        <a:pt x="156" y="85"/>
                        <a:pt x="154" y="86"/>
                        <a:pt x="153" y="87"/>
                      </a:cubicBezTo>
                      <a:cubicBezTo>
                        <a:pt x="150" y="89"/>
                        <a:pt x="147" y="87"/>
                        <a:pt x="144" y="88"/>
                      </a:cubicBezTo>
                      <a:cubicBezTo>
                        <a:pt x="141" y="89"/>
                        <a:pt x="139" y="91"/>
                        <a:pt x="137" y="91"/>
                      </a:cubicBezTo>
                      <a:cubicBezTo>
                        <a:pt x="136" y="91"/>
                        <a:pt x="130" y="91"/>
                        <a:pt x="131" y="90"/>
                      </a:cubicBezTo>
                      <a:cubicBezTo>
                        <a:pt x="133" y="90"/>
                        <a:pt x="133" y="90"/>
                        <a:pt x="133" y="89"/>
                      </a:cubicBezTo>
                      <a:cubicBezTo>
                        <a:pt x="133" y="86"/>
                        <a:pt x="135" y="87"/>
                        <a:pt x="135" y="85"/>
                      </a:cubicBezTo>
                      <a:cubicBezTo>
                        <a:pt x="136" y="84"/>
                        <a:pt x="129" y="86"/>
                        <a:pt x="129" y="86"/>
                      </a:cubicBezTo>
                      <a:cubicBezTo>
                        <a:pt x="128" y="86"/>
                        <a:pt x="127" y="86"/>
                        <a:pt x="127" y="87"/>
                      </a:cubicBezTo>
                      <a:cubicBezTo>
                        <a:pt x="127" y="88"/>
                        <a:pt x="127" y="89"/>
                        <a:pt x="127" y="90"/>
                      </a:cubicBezTo>
                      <a:cubicBezTo>
                        <a:pt x="126" y="90"/>
                        <a:pt x="124" y="89"/>
                        <a:pt x="123" y="89"/>
                      </a:cubicBezTo>
                      <a:cubicBezTo>
                        <a:pt x="121" y="89"/>
                        <a:pt x="118" y="90"/>
                        <a:pt x="116" y="91"/>
                      </a:cubicBezTo>
                      <a:cubicBezTo>
                        <a:pt x="113" y="92"/>
                        <a:pt x="110" y="94"/>
                        <a:pt x="107" y="95"/>
                      </a:cubicBezTo>
                      <a:cubicBezTo>
                        <a:pt x="105" y="95"/>
                        <a:pt x="104" y="96"/>
                        <a:pt x="103" y="98"/>
                      </a:cubicBezTo>
                      <a:cubicBezTo>
                        <a:pt x="103" y="99"/>
                        <a:pt x="103" y="102"/>
                        <a:pt x="101" y="102"/>
                      </a:cubicBezTo>
                      <a:cubicBezTo>
                        <a:pt x="99" y="102"/>
                        <a:pt x="97" y="103"/>
                        <a:pt x="95" y="103"/>
                      </a:cubicBezTo>
                      <a:cubicBezTo>
                        <a:pt x="94" y="103"/>
                        <a:pt x="93" y="101"/>
                        <a:pt x="92" y="100"/>
                      </a:cubicBezTo>
                      <a:cubicBezTo>
                        <a:pt x="90" y="98"/>
                        <a:pt x="87" y="99"/>
                        <a:pt x="89" y="96"/>
                      </a:cubicBezTo>
                      <a:cubicBezTo>
                        <a:pt x="90" y="94"/>
                        <a:pt x="93" y="95"/>
                        <a:pt x="94" y="94"/>
                      </a:cubicBezTo>
                      <a:cubicBezTo>
                        <a:pt x="96" y="94"/>
                        <a:pt x="98" y="95"/>
                        <a:pt x="97" y="93"/>
                      </a:cubicBezTo>
                      <a:cubicBezTo>
                        <a:pt x="96" y="92"/>
                        <a:pt x="95" y="90"/>
                        <a:pt x="94" y="89"/>
                      </a:cubicBezTo>
                      <a:cubicBezTo>
                        <a:pt x="92" y="87"/>
                        <a:pt x="89" y="88"/>
                        <a:pt x="87" y="88"/>
                      </a:cubicBezTo>
                      <a:cubicBezTo>
                        <a:pt x="86" y="88"/>
                        <a:pt x="80" y="87"/>
                        <a:pt x="80" y="87"/>
                      </a:cubicBezTo>
                      <a:cubicBezTo>
                        <a:pt x="80" y="87"/>
                        <a:pt x="83" y="88"/>
                        <a:pt x="83" y="88"/>
                      </a:cubicBezTo>
                      <a:cubicBezTo>
                        <a:pt x="84" y="89"/>
                        <a:pt x="84" y="90"/>
                        <a:pt x="84" y="91"/>
                      </a:cubicBezTo>
                      <a:cubicBezTo>
                        <a:pt x="84" y="92"/>
                        <a:pt x="84" y="94"/>
                        <a:pt x="84" y="95"/>
                      </a:cubicBezTo>
                      <a:cubicBezTo>
                        <a:pt x="83" y="96"/>
                        <a:pt x="82" y="97"/>
                        <a:pt x="82" y="98"/>
                      </a:cubicBezTo>
                      <a:cubicBezTo>
                        <a:pt x="83" y="100"/>
                        <a:pt x="87" y="100"/>
                        <a:pt x="86" y="103"/>
                      </a:cubicBezTo>
                      <a:cubicBezTo>
                        <a:pt x="85" y="104"/>
                        <a:pt x="84" y="106"/>
                        <a:pt x="84" y="107"/>
                      </a:cubicBezTo>
                      <a:cubicBezTo>
                        <a:pt x="84" y="107"/>
                        <a:pt x="84" y="111"/>
                        <a:pt x="84" y="111"/>
                      </a:cubicBezTo>
                      <a:cubicBezTo>
                        <a:pt x="84" y="111"/>
                        <a:pt x="83" y="108"/>
                        <a:pt x="83" y="108"/>
                      </a:cubicBezTo>
                      <a:cubicBezTo>
                        <a:pt x="82" y="108"/>
                        <a:pt x="81" y="110"/>
                        <a:pt x="80" y="109"/>
                      </a:cubicBezTo>
                      <a:cubicBezTo>
                        <a:pt x="80" y="109"/>
                        <a:pt x="82" y="108"/>
                        <a:pt x="82" y="107"/>
                      </a:cubicBezTo>
                      <a:cubicBezTo>
                        <a:pt x="81" y="106"/>
                        <a:pt x="79" y="106"/>
                        <a:pt x="78" y="106"/>
                      </a:cubicBezTo>
                      <a:cubicBezTo>
                        <a:pt x="77" y="106"/>
                        <a:pt x="76" y="105"/>
                        <a:pt x="75" y="106"/>
                      </a:cubicBezTo>
                      <a:cubicBezTo>
                        <a:pt x="73" y="106"/>
                        <a:pt x="72" y="108"/>
                        <a:pt x="70" y="108"/>
                      </a:cubicBezTo>
                      <a:cubicBezTo>
                        <a:pt x="68" y="110"/>
                        <a:pt x="67" y="110"/>
                        <a:pt x="65" y="112"/>
                      </a:cubicBezTo>
                      <a:cubicBezTo>
                        <a:pt x="63" y="114"/>
                        <a:pt x="61" y="114"/>
                        <a:pt x="64" y="116"/>
                      </a:cubicBezTo>
                      <a:cubicBezTo>
                        <a:pt x="65" y="117"/>
                        <a:pt x="67" y="120"/>
                        <a:pt x="66" y="121"/>
                      </a:cubicBezTo>
                      <a:cubicBezTo>
                        <a:pt x="65" y="122"/>
                        <a:pt x="59" y="120"/>
                        <a:pt x="58" y="120"/>
                      </a:cubicBezTo>
                      <a:cubicBezTo>
                        <a:pt x="57" y="119"/>
                        <a:pt x="54" y="120"/>
                        <a:pt x="53" y="120"/>
                      </a:cubicBezTo>
                      <a:cubicBezTo>
                        <a:pt x="54" y="119"/>
                        <a:pt x="49" y="115"/>
                        <a:pt x="48" y="117"/>
                      </a:cubicBezTo>
                      <a:cubicBezTo>
                        <a:pt x="43" y="121"/>
                        <a:pt x="54" y="122"/>
                        <a:pt x="54" y="124"/>
                      </a:cubicBezTo>
                      <a:cubicBezTo>
                        <a:pt x="53" y="128"/>
                        <a:pt x="50" y="126"/>
                        <a:pt x="47" y="126"/>
                      </a:cubicBezTo>
                      <a:cubicBezTo>
                        <a:pt x="44" y="125"/>
                        <a:pt x="43" y="123"/>
                        <a:pt x="40" y="122"/>
                      </a:cubicBezTo>
                      <a:cubicBezTo>
                        <a:pt x="38" y="121"/>
                        <a:pt x="38" y="120"/>
                        <a:pt x="37" y="118"/>
                      </a:cubicBezTo>
                      <a:cubicBezTo>
                        <a:pt x="37" y="116"/>
                        <a:pt x="36" y="116"/>
                        <a:pt x="35" y="115"/>
                      </a:cubicBezTo>
                      <a:cubicBezTo>
                        <a:pt x="35" y="114"/>
                        <a:pt x="38" y="112"/>
                        <a:pt x="38" y="112"/>
                      </a:cubicBezTo>
                      <a:cubicBezTo>
                        <a:pt x="39" y="109"/>
                        <a:pt x="34" y="107"/>
                        <a:pt x="32" y="107"/>
                      </a:cubicBezTo>
                      <a:cubicBezTo>
                        <a:pt x="30" y="106"/>
                        <a:pt x="30" y="104"/>
                        <a:pt x="28" y="104"/>
                      </a:cubicBezTo>
                      <a:cubicBezTo>
                        <a:pt x="29" y="103"/>
                        <a:pt x="24" y="99"/>
                        <a:pt x="24" y="99"/>
                      </a:cubicBezTo>
                      <a:cubicBezTo>
                        <a:pt x="26" y="98"/>
                        <a:pt x="28" y="101"/>
                        <a:pt x="29" y="102"/>
                      </a:cubicBezTo>
                      <a:cubicBezTo>
                        <a:pt x="30" y="103"/>
                        <a:pt x="31" y="103"/>
                        <a:pt x="31" y="102"/>
                      </a:cubicBezTo>
                      <a:cubicBezTo>
                        <a:pt x="32" y="102"/>
                        <a:pt x="33" y="103"/>
                        <a:pt x="33" y="103"/>
                      </a:cubicBezTo>
                      <a:cubicBezTo>
                        <a:pt x="36" y="104"/>
                        <a:pt x="38" y="105"/>
                        <a:pt x="41" y="105"/>
                      </a:cubicBezTo>
                      <a:cubicBezTo>
                        <a:pt x="43" y="106"/>
                        <a:pt x="46" y="106"/>
                        <a:pt x="49" y="107"/>
                      </a:cubicBezTo>
                      <a:cubicBezTo>
                        <a:pt x="54" y="109"/>
                        <a:pt x="58" y="109"/>
                        <a:pt x="63" y="106"/>
                      </a:cubicBezTo>
                      <a:cubicBezTo>
                        <a:pt x="65" y="105"/>
                        <a:pt x="66" y="104"/>
                        <a:pt x="68" y="103"/>
                      </a:cubicBezTo>
                      <a:cubicBezTo>
                        <a:pt x="71" y="101"/>
                        <a:pt x="69" y="100"/>
                        <a:pt x="69" y="97"/>
                      </a:cubicBezTo>
                      <a:cubicBezTo>
                        <a:pt x="69" y="94"/>
                        <a:pt x="62" y="93"/>
                        <a:pt x="60" y="91"/>
                      </a:cubicBezTo>
                      <a:cubicBezTo>
                        <a:pt x="57" y="89"/>
                        <a:pt x="53" y="87"/>
                        <a:pt x="50" y="86"/>
                      </a:cubicBezTo>
                      <a:cubicBezTo>
                        <a:pt x="47" y="84"/>
                        <a:pt x="43" y="82"/>
                        <a:pt x="40" y="82"/>
                      </a:cubicBezTo>
                      <a:cubicBezTo>
                        <a:pt x="39" y="81"/>
                        <a:pt x="39" y="82"/>
                        <a:pt x="38" y="82"/>
                      </a:cubicBezTo>
                      <a:cubicBezTo>
                        <a:pt x="37" y="82"/>
                        <a:pt x="36" y="81"/>
                        <a:pt x="35" y="81"/>
                      </a:cubicBezTo>
                      <a:cubicBezTo>
                        <a:pt x="33" y="80"/>
                        <a:pt x="31" y="84"/>
                        <a:pt x="29" y="84"/>
                      </a:cubicBezTo>
                      <a:cubicBezTo>
                        <a:pt x="29" y="83"/>
                        <a:pt x="33" y="80"/>
                        <a:pt x="29" y="80"/>
                      </a:cubicBezTo>
                      <a:cubicBezTo>
                        <a:pt x="28" y="80"/>
                        <a:pt x="24" y="78"/>
                        <a:pt x="24" y="78"/>
                      </a:cubicBezTo>
                      <a:cubicBezTo>
                        <a:pt x="25" y="77"/>
                        <a:pt x="29" y="80"/>
                        <a:pt x="29" y="78"/>
                      </a:cubicBezTo>
                      <a:cubicBezTo>
                        <a:pt x="29" y="77"/>
                        <a:pt x="25" y="75"/>
                        <a:pt x="24" y="75"/>
                      </a:cubicBezTo>
                      <a:cubicBezTo>
                        <a:pt x="23" y="76"/>
                        <a:pt x="20" y="78"/>
                        <a:pt x="20" y="78"/>
                      </a:cubicBezTo>
                      <a:cubicBezTo>
                        <a:pt x="20" y="77"/>
                        <a:pt x="20" y="77"/>
                        <a:pt x="19" y="76"/>
                      </a:cubicBezTo>
                      <a:cubicBezTo>
                        <a:pt x="17" y="76"/>
                        <a:pt x="17" y="77"/>
                        <a:pt x="16" y="78"/>
                      </a:cubicBezTo>
                      <a:cubicBezTo>
                        <a:pt x="16" y="78"/>
                        <a:pt x="16" y="78"/>
                        <a:pt x="16" y="77"/>
                      </a:cubicBezTo>
                      <a:cubicBezTo>
                        <a:pt x="15" y="78"/>
                        <a:pt x="14" y="80"/>
                        <a:pt x="13" y="80"/>
                      </a:cubicBezTo>
                      <a:cubicBezTo>
                        <a:pt x="12" y="81"/>
                        <a:pt x="10" y="81"/>
                        <a:pt x="10" y="81"/>
                      </a:cubicBezTo>
                      <a:cubicBezTo>
                        <a:pt x="9" y="83"/>
                        <a:pt x="5" y="83"/>
                        <a:pt x="6" y="85"/>
                      </a:cubicBezTo>
                      <a:cubicBezTo>
                        <a:pt x="9" y="87"/>
                        <a:pt x="5" y="85"/>
                        <a:pt x="5" y="88"/>
                      </a:cubicBezTo>
                      <a:cubicBezTo>
                        <a:pt x="5" y="90"/>
                        <a:pt x="9" y="91"/>
                        <a:pt x="10" y="92"/>
                      </a:cubicBezTo>
                      <a:cubicBezTo>
                        <a:pt x="12" y="93"/>
                        <a:pt x="14" y="95"/>
                        <a:pt x="13" y="97"/>
                      </a:cubicBezTo>
                      <a:cubicBezTo>
                        <a:pt x="12" y="99"/>
                        <a:pt x="9" y="100"/>
                        <a:pt x="9" y="102"/>
                      </a:cubicBezTo>
                      <a:cubicBezTo>
                        <a:pt x="10" y="104"/>
                        <a:pt x="12" y="106"/>
                        <a:pt x="13" y="108"/>
                      </a:cubicBezTo>
                      <a:cubicBezTo>
                        <a:pt x="14" y="110"/>
                        <a:pt x="12" y="110"/>
                        <a:pt x="12" y="112"/>
                      </a:cubicBezTo>
                      <a:cubicBezTo>
                        <a:pt x="12" y="114"/>
                        <a:pt x="15" y="116"/>
                        <a:pt x="13" y="117"/>
                      </a:cubicBezTo>
                      <a:cubicBezTo>
                        <a:pt x="11" y="118"/>
                        <a:pt x="14" y="121"/>
                        <a:pt x="14" y="122"/>
                      </a:cubicBezTo>
                      <a:cubicBezTo>
                        <a:pt x="16" y="124"/>
                        <a:pt x="18" y="124"/>
                        <a:pt x="15" y="126"/>
                      </a:cubicBezTo>
                      <a:cubicBezTo>
                        <a:pt x="13" y="128"/>
                        <a:pt x="14" y="128"/>
                        <a:pt x="15" y="129"/>
                      </a:cubicBezTo>
                      <a:cubicBezTo>
                        <a:pt x="20" y="132"/>
                        <a:pt x="23" y="134"/>
                        <a:pt x="18" y="138"/>
                      </a:cubicBezTo>
                      <a:cubicBezTo>
                        <a:pt x="13" y="143"/>
                        <a:pt x="8" y="147"/>
                        <a:pt x="4" y="152"/>
                      </a:cubicBezTo>
                      <a:cubicBezTo>
                        <a:pt x="6" y="152"/>
                        <a:pt x="6" y="151"/>
                        <a:pt x="7" y="152"/>
                      </a:cubicBezTo>
                      <a:cubicBezTo>
                        <a:pt x="8" y="154"/>
                        <a:pt x="10" y="154"/>
                        <a:pt x="11" y="155"/>
                      </a:cubicBezTo>
                      <a:cubicBezTo>
                        <a:pt x="17" y="157"/>
                        <a:pt x="9" y="157"/>
                        <a:pt x="7" y="157"/>
                      </a:cubicBezTo>
                      <a:cubicBezTo>
                        <a:pt x="5" y="157"/>
                        <a:pt x="4" y="158"/>
                        <a:pt x="4" y="160"/>
                      </a:cubicBezTo>
                      <a:cubicBezTo>
                        <a:pt x="4" y="162"/>
                        <a:pt x="2" y="163"/>
                        <a:pt x="1" y="165"/>
                      </a:cubicBezTo>
                      <a:cubicBezTo>
                        <a:pt x="0" y="166"/>
                        <a:pt x="1" y="168"/>
                        <a:pt x="2" y="170"/>
                      </a:cubicBezTo>
                      <a:cubicBezTo>
                        <a:pt x="2" y="172"/>
                        <a:pt x="0" y="174"/>
                        <a:pt x="1" y="175"/>
                      </a:cubicBezTo>
                      <a:cubicBezTo>
                        <a:pt x="3" y="176"/>
                        <a:pt x="3" y="176"/>
                        <a:pt x="3" y="178"/>
                      </a:cubicBezTo>
                      <a:cubicBezTo>
                        <a:pt x="2" y="180"/>
                        <a:pt x="4" y="181"/>
                        <a:pt x="4" y="183"/>
                      </a:cubicBezTo>
                      <a:cubicBezTo>
                        <a:pt x="4" y="184"/>
                        <a:pt x="7" y="186"/>
                        <a:pt x="8" y="186"/>
                      </a:cubicBezTo>
                      <a:cubicBezTo>
                        <a:pt x="8" y="186"/>
                        <a:pt x="9" y="185"/>
                        <a:pt x="10" y="185"/>
                      </a:cubicBezTo>
                      <a:cubicBezTo>
                        <a:pt x="11" y="185"/>
                        <a:pt x="11" y="187"/>
                        <a:pt x="12" y="187"/>
                      </a:cubicBezTo>
                      <a:cubicBezTo>
                        <a:pt x="14" y="186"/>
                        <a:pt x="14" y="185"/>
                        <a:pt x="16" y="187"/>
                      </a:cubicBezTo>
                      <a:cubicBezTo>
                        <a:pt x="18" y="188"/>
                        <a:pt x="18" y="188"/>
                        <a:pt x="18" y="190"/>
                      </a:cubicBezTo>
                      <a:cubicBezTo>
                        <a:pt x="17" y="195"/>
                        <a:pt x="21" y="199"/>
                        <a:pt x="24" y="201"/>
                      </a:cubicBezTo>
                      <a:cubicBezTo>
                        <a:pt x="26" y="202"/>
                        <a:pt x="27" y="203"/>
                        <a:pt x="25" y="204"/>
                      </a:cubicBezTo>
                      <a:cubicBezTo>
                        <a:pt x="24" y="206"/>
                        <a:pt x="23" y="205"/>
                        <a:pt x="21" y="205"/>
                      </a:cubicBezTo>
                      <a:cubicBezTo>
                        <a:pt x="19" y="205"/>
                        <a:pt x="22" y="214"/>
                        <a:pt x="24" y="213"/>
                      </a:cubicBezTo>
                      <a:cubicBezTo>
                        <a:pt x="25" y="212"/>
                        <a:pt x="26" y="209"/>
                        <a:pt x="27" y="210"/>
                      </a:cubicBezTo>
                      <a:cubicBezTo>
                        <a:pt x="28" y="210"/>
                        <a:pt x="29" y="211"/>
                        <a:pt x="31" y="211"/>
                      </a:cubicBezTo>
                      <a:cubicBezTo>
                        <a:pt x="33" y="211"/>
                        <a:pt x="35" y="212"/>
                        <a:pt x="35" y="214"/>
                      </a:cubicBezTo>
                      <a:cubicBezTo>
                        <a:pt x="35" y="215"/>
                        <a:pt x="34" y="215"/>
                        <a:pt x="34" y="215"/>
                      </a:cubicBezTo>
                      <a:cubicBezTo>
                        <a:pt x="33" y="216"/>
                        <a:pt x="34" y="218"/>
                        <a:pt x="35" y="218"/>
                      </a:cubicBezTo>
                      <a:cubicBezTo>
                        <a:pt x="36" y="219"/>
                        <a:pt x="38" y="218"/>
                        <a:pt x="39" y="219"/>
                      </a:cubicBezTo>
                      <a:cubicBezTo>
                        <a:pt x="40" y="220"/>
                        <a:pt x="40" y="222"/>
                        <a:pt x="40" y="223"/>
                      </a:cubicBezTo>
                      <a:cubicBezTo>
                        <a:pt x="40" y="224"/>
                        <a:pt x="43" y="223"/>
                        <a:pt x="44" y="223"/>
                      </a:cubicBezTo>
                      <a:cubicBezTo>
                        <a:pt x="45" y="224"/>
                        <a:pt x="47" y="227"/>
                        <a:pt x="48" y="225"/>
                      </a:cubicBezTo>
                      <a:cubicBezTo>
                        <a:pt x="49" y="223"/>
                        <a:pt x="50" y="224"/>
                        <a:pt x="51" y="225"/>
                      </a:cubicBezTo>
                      <a:cubicBezTo>
                        <a:pt x="53" y="227"/>
                        <a:pt x="53" y="226"/>
                        <a:pt x="55" y="226"/>
                      </a:cubicBezTo>
                      <a:cubicBezTo>
                        <a:pt x="56" y="226"/>
                        <a:pt x="57" y="229"/>
                        <a:pt x="58" y="228"/>
                      </a:cubicBezTo>
                      <a:cubicBezTo>
                        <a:pt x="60" y="227"/>
                        <a:pt x="62" y="229"/>
                        <a:pt x="63" y="230"/>
                      </a:cubicBezTo>
                      <a:cubicBezTo>
                        <a:pt x="65" y="231"/>
                        <a:pt x="62" y="232"/>
                        <a:pt x="62" y="232"/>
                      </a:cubicBezTo>
                      <a:cubicBezTo>
                        <a:pt x="60" y="233"/>
                        <a:pt x="63" y="234"/>
                        <a:pt x="63" y="234"/>
                      </a:cubicBezTo>
                      <a:cubicBezTo>
                        <a:pt x="63" y="234"/>
                        <a:pt x="60" y="234"/>
                        <a:pt x="61" y="236"/>
                      </a:cubicBezTo>
                      <a:cubicBezTo>
                        <a:pt x="63" y="237"/>
                        <a:pt x="62" y="238"/>
                        <a:pt x="61" y="239"/>
                      </a:cubicBezTo>
                      <a:cubicBezTo>
                        <a:pt x="61" y="240"/>
                        <a:pt x="58" y="240"/>
                        <a:pt x="57" y="240"/>
                      </a:cubicBezTo>
                      <a:cubicBezTo>
                        <a:pt x="55" y="240"/>
                        <a:pt x="54" y="242"/>
                        <a:pt x="53" y="244"/>
                      </a:cubicBezTo>
                      <a:cubicBezTo>
                        <a:pt x="54" y="244"/>
                        <a:pt x="58" y="244"/>
                        <a:pt x="58" y="245"/>
                      </a:cubicBezTo>
                      <a:cubicBezTo>
                        <a:pt x="58" y="246"/>
                        <a:pt x="53" y="247"/>
                        <a:pt x="53" y="248"/>
                      </a:cubicBezTo>
                      <a:cubicBezTo>
                        <a:pt x="53" y="249"/>
                        <a:pt x="55" y="249"/>
                        <a:pt x="55" y="251"/>
                      </a:cubicBezTo>
                      <a:cubicBezTo>
                        <a:pt x="55" y="251"/>
                        <a:pt x="52" y="252"/>
                        <a:pt x="52" y="252"/>
                      </a:cubicBezTo>
                      <a:cubicBezTo>
                        <a:pt x="51" y="253"/>
                        <a:pt x="51" y="254"/>
                        <a:pt x="50" y="255"/>
                      </a:cubicBezTo>
                      <a:cubicBezTo>
                        <a:pt x="50" y="256"/>
                        <a:pt x="48" y="255"/>
                        <a:pt x="48" y="257"/>
                      </a:cubicBezTo>
                      <a:cubicBezTo>
                        <a:pt x="47" y="258"/>
                        <a:pt x="49" y="260"/>
                        <a:pt x="51" y="260"/>
                      </a:cubicBezTo>
                      <a:cubicBezTo>
                        <a:pt x="53" y="261"/>
                        <a:pt x="55" y="262"/>
                        <a:pt x="58" y="264"/>
                      </a:cubicBezTo>
                      <a:cubicBezTo>
                        <a:pt x="59" y="265"/>
                        <a:pt x="60" y="266"/>
                        <a:pt x="61" y="266"/>
                      </a:cubicBezTo>
                      <a:cubicBezTo>
                        <a:pt x="62" y="268"/>
                        <a:pt x="62" y="267"/>
                        <a:pt x="64" y="266"/>
                      </a:cubicBezTo>
                      <a:cubicBezTo>
                        <a:pt x="67" y="266"/>
                        <a:pt x="70" y="269"/>
                        <a:pt x="73" y="269"/>
                      </a:cubicBezTo>
                      <a:cubicBezTo>
                        <a:pt x="76" y="269"/>
                        <a:pt x="79" y="271"/>
                        <a:pt x="82" y="272"/>
                      </a:cubicBezTo>
                      <a:cubicBezTo>
                        <a:pt x="85" y="273"/>
                        <a:pt x="87" y="272"/>
                        <a:pt x="90" y="272"/>
                      </a:cubicBezTo>
                      <a:cubicBezTo>
                        <a:pt x="91" y="273"/>
                        <a:pt x="92" y="274"/>
                        <a:pt x="92" y="275"/>
                      </a:cubicBezTo>
                      <a:cubicBezTo>
                        <a:pt x="92" y="276"/>
                        <a:pt x="93" y="276"/>
                        <a:pt x="94" y="276"/>
                      </a:cubicBezTo>
                      <a:cubicBezTo>
                        <a:pt x="97" y="277"/>
                        <a:pt x="99" y="282"/>
                        <a:pt x="103" y="280"/>
                      </a:cubicBezTo>
                      <a:cubicBezTo>
                        <a:pt x="104" y="279"/>
                        <a:pt x="106" y="278"/>
                        <a:pt x="105" y="277"/>
                      </a:cubicBezTo>
                      <a:cubicBezTo>
                        <a:pt x="104" y="276"/>
                        <a:pt x="103" y="275"/>
                        <a:pt x="102" y="274"/>
                      </a:cubicBezTo>
                      <a:cubicBezTo>
                        <a:pt x="100" y="272"/>
                        <a:pt x="99" y="270"/>
                        <a:pt x="100" y="267"/>
                      </a:cubicBezTo>
                      <a:cubicBezTo>
                        <a:pt x="100" y="265"/>
                        <a:pt x="99" y="263"/>
                        <a:pt x="97" y="262"/>
                      </a:cubicBezTo>
                      <a:cubicBezTo>
                        <a:pt x="95" y="261"/>
                        <a:pt x="98" y="259"/>
                        <a:pt x="99" y="258"/>
                      </a:cubicBezTo>
                      <a:cubicBezTo>
                        <a:pt x="100" y="256"/>
                        <a:pt x="100" y="254"/>
                        <a:pt x="103" y="254"/>
                      </a:cubicBezTo>
                      <a:cubicBezTo>
                        <a:pt x="104" y="254"/>
                        <a:pt x="105" y="253"/>
                        <a:pt x="106" y="252"/>
                      </a:cubicBezTo>
                      <a:cubicBezTo>
                        <a:pt x="107" y="251"/>
                        <a:pt x="108" y="251"/>
                        <a:pt x="109" y="250"/>
                      </a:cubicBezTo>
                      <a:cubicBezTo>
                        <a:pt x="108" y="250"/>
                        <a:pt x="106" y="249"/>
                        <a:pt x="106" y="248"/>
                      </a:cubicBezTo>
                      <a:cubicBezTo>
                        <a:pt x="106" y="247"/>
                        <a:pt x="108" y="248"/>
                        <a:pt x="108" y="248"/>
                      </a:cubicBezTo>
                      <a:cubicBezTo>
                        <a:pt x="108" y="247"/>
                        <a:pt x="106" y="244"/>
                        <a:pt x="105" y="243"/>
                      </a:cubicBezTo>
                      <a:cubicBezTo>
                        <a:pt x="104" y="241"/>
                        <a:pt x="103" y="241"/>
                        <a:pt x="101" y="241"/>
                      </a:cubicBezTo>
                      <a:cubicBezTo>
                        <a:pt x="98" y="241"/>
                        <a:pt x="100" y="239"/>
                        <a:pt x="98" y="238"/>
                      </a:cubicBezTo>
                      <a:cubicBezTo>
                        <a:pt x="97" y="237"/>
                        <a:pt x="94" y="237"/>
                        <a:pt x="96" y="235"/>
                      </a:cubicBezTo>
                      <a:cubicBezTo>
                        <a:pt x="97" y="233"/>
                        <a:pt x="99" y="232"/>
                        <a:pt x="97" y="231"/>
                      </a:cubicBezTo>
                      <a:cubicBezTo>
                        <a:pt x="96" y="229"/>
                        <a:pt x="98" y="228"/>
                        <a:pt x="99" y="227"/>
                      </a:cubicBezTo>
                      <a:cubicBezTo>
                        <a:pt x="99" y="226"/>
                        <a:pt x="101" y="223"/>
                        <a:pt x="101" y="224"/>
                      </a:cubicBezTo>
                      <a:cubicBezTo>
                        <a:pt x="102" y="225"/>
                        <a:pt x="103" y="227"/>
                        <a:pt x="104" y="228"/>
                      </a:cubicBezTo>
                      <a:cubicBezTo>
                        <a:pt x="106" y="228"/>
                        <a:pt x="107" y="227"/>
                        <a:pt x="107" y="226"/>
                      </a:cubicBezTo>
                      <a:cubicBezTo>
                        <a:pt x="106" y="224"/>
                        <a:pt x="106" y="223"/>
                        <a:pt x="108" y="222"/>
                      </a:cubicBezTo>
                      <a:cubicBezTo>
                        <a:pt x="110" y="221"/>
                        <a:pt x="110" y="219"/>
                        <a:pt x="112" y="219"/>
                      </a:cubicBezTo>
                      <a:cubicBezTo>
                        <a:pt x="114" y="218"/>
                        <a:pt x="116" y="215"/>
                        <a:pt x="118" y="216"/>
                      </a:cubicBezTo>
                      <a:cubicBezTo>
                        <a:pt x="120" y="216"/>
                        <a:pt x="120" y="218"/>
                        <a:pt x="122" y="216"/>
                      </a:cubicBezTo>
                      <a:cubicBezTo>
                        <a:pt x="124" y="215"/>
                        <a:pt x="124" y="216"/>
                        <a:pt x="126" y="217"/>
                      </a:cubicBezTo>
                      <a:cubicBezTo>
                        <a:pt x="128" y="217"/>
                        <a:pt x="130" y="217"/>
                        <a:pt x="132" y="218"/>
                      </a:cubicBezTo>
                      <a:cubicBezTo>
                        <a:pt x="134" y="219"/>
                        <a:pt x="134" y="221"/>
                        <a:pt x="136" y="223"/>
                      </a:cubicBezTo>
                      <a:cubicBezTo>
                        <a:pt x="136" y="223"/>
                        <a:pt x="136" y="220"/>
                        <a:pt x="138" y="221"/>
                      </a:cubicBezTo>
                      <a:cubicBezTo>
                        <a:pt x="139" y="221"/>
                        <a:pt x="140" y="223"/>
                        <a:pt x="142" y="223"/>
                      </a:cubicBezTo>
                      <a:cubicBezTo>
                        <a:pt x="143" y="224"/>
                        <a:pt x="144" y="222"/>
                        <a:pt x="145" y="221"/>
                      </a:cubicBezTo>
                      <a:cubicBezTo>
                        <a:pt x="147" y="219"/>
                        <a:pt x="148" y="221"/>
                        <a:pt x="150" y="221"/>
                      </a:cubicBezTo>
                      <a:cubicBezTo>
                        <a:pt x="152" y="221"/>
                        <a:pt x="153" y="219"/>
                        <a:pt x="155" y="220"/>
                      </a:cubicBezTo>
                      <a:cubicBezTo>
                        <a:pt x="157" y="221"/>
                        <a:pt x="158" y="222"/>
                        <a:pt x="160" y="223"/>
                      </a:cubicBezTo>
                      <a:cubicBezTo>
                        <a:pt x="162" y="224"/>
                        <a:pt x="161" y="223"/>
                        <a:pt x="163" y="222"/>
                      </a:cubicBezTo>
                      <a:cubicBezTo>
                        <a:pt x="164" y="221"/>
                        <a:pt x="168" y="222"/>
                        <a:pt x="169" y="222"/>
                      </a:cubicBezTo>
                      <a:cubicBezTo>
                        <a:pt x="170" y="222"/>
                        <a:pt x="172" y="220"/>
                        <a:pt x="172" y="219"/>
                      </a:cubicBezTo>
                      <a:cubicBezTo>
                        <a:pt x="172" y="217"/>
                        <a:pt x="169" y="217"/>
                        <a:pt x="168" y="216"/>
                      </a:cubicBezTo>
                      <a:cubicBezTo>
                        <a:pt x="161" y="213"/>
                        <a:pt x="171" y="214"/>
                        <a:pt x="169" y="210"/>
                      </a:cubicBezTo>
                      <a:cubicBezTo>
                        <a:pt x="168" y="209"/>
                        <a:pt x="166" y="209"/>
                        <a:pt x="169" y="208"/>
                      </a:cubicBezTo>
                      <a:cubicBezTo>
                        <a:pt x="170" y="207"/>
                        <a:pt x="172" y="208"/>
                        <a:pt x="173" y="207"/>
                      </a:cubicBezTo>
                      <a:cubicBezTo>
                        <a:pt x="177" y="207"/>
                        <a:pt x="166" y="202"/>
                        <a:pt x="171" y="200"/>
                      </a:cubicBezTo>
                      <a:cubicBezTo>
                        <a:pt x="172" y="200"/>
                        <a:pt x="174" y="200"/>
                        <a:pt x="175" y="200"/>
                      </a:cubicBezTo>
                      <a:cubicBezTo>
                        <a:pt x="178" y="200"/>
                        <a:pt x="180" y="200"/>
                        <a:pt x="183" y="199"/>
                      </a:cubicBezTo>
                      <a:cubicBezTo>
                        <a:pt x="185" y="198"/>
                        <a:pt x="187" y="198"/>
                        <a:pt x="189" y="198"/>
                      </a:cubicBezTo>
                      <a:cubicBezTo>
                        <a:pt x="191" y="197"/>
                        <a:pt x="193" y="196"/>
                        <a:pt x="196" y="196"/>
                      </a:cubicBezTo>
                      <a:cubicBezTo>
                        <a:pt x="200" y="195"/>
                        <a:pt x="204" y="194"/>
                        <a:pt x="208" y="192"/>
                      </a:cubicBezTo>
                      <a:cubicBezTo>
                        <a:pt x="211" y="190"/>
                        <a:pt x="217" y="190"/>
                        <a:pt x="219" y="194"/>
                      </a:cubicBezTo>
                      <a:cubicBezTo>
                        <a:pt x="220" y="196"/>
                        <a:pt x="219" y="196"/>
                        <a:pt x="220" y="198"/>
                      </a:cubicBezTo>
                      <a:cubicBezTo>
                        <a:pt x="220" y="201"/>
                        <a:pt x="224" y="198"/>
                        <a:pt x="226" y="199"/>
                      </a:cubicBezTo>
                      <a:cubicBezTo>
                        <a:pt x="227" y="199"/>
                        <a:pt x="226" y="200"/>
                        <a:pt x="227" y="200"/>
                      </a:cubicBezTo>
                      <a:cubicBezTo>
                        <a:pt x="228" y="201"/>
                        <a:pt x="228" y="200"/>
                        <a:pt x="228" y="200"/>
                      </a:cubicBezTo>
                      <a:cubicBezTo>
                        <a:pt x="229" y="199"/>
                        <a:pt x="230" y="200"/>
                        <a:pt x="231" y="201"/>
                      </a:cubicBezTo>
                      <a:cubicBezTo>
                        <a:pt x="232" y="201"/>
                        <a:pt x="232" y="201"/>
                        <a:pt x="231" y="202"/>
                      </a:cubicBezTo>
                      <a:cubicBezTo>
                        <a:pt x="230" y="205"/>
                        <a:pt x="237" y="203"/>
                        <a:pt x="239" y="202"/>
                      </a:cubicBezTo>
                      <a:cubicBezTo>
                        <a:pt x="239" y="202"/>
                        <a:pt x="248" y="197"/>
                        <a:pt x="248" y="198"/>
                      </a:cubicBezTo>
                      <a:cubicBezTo>
                        <a:pt x="248" y="199"/>
                        <a:pt x="246" y="201"/>
                        <a:pt x="248" y="202"/>
                      </a:cubicBezTo>
                      <a:cubicBezTo>
                        <a:pt x="250" y="202"/>
                        <a:pt x="251" y="203"/>
                        <a:pt x="252" y="204"/>
                      </a:cubicBezTo>
                      <a:cubicBezTo>
                        <a:pt x="255" y="207"/>
                        <a:pt x="256" y="210"/>
                        <a:pt x="258" y="213"/>
                      </a:cubicBezTo>
                      <a:cubicBezTo>
                        <a:pt x="260" y="216"/>
                        <a:pt x="261" y="219"/>
                        <a:pt x="263" y="221"/>
                      </a:cubicBezTo>
                      <a:cubicBezTo>
                        <a:pt x="266" y="224"/>
                        <a:pt x="266" y="217"/>
                        <a:pt x="269" y="220"/>
                      </a:cubicBezTo>
                      <a:cubicBezTo>
                        <a:pt x="273" y="224"/>
                        <a:pt x="275" y="222"/>
                        <a:pt x="280" y="221"/>
                      </a:cubicBezTo>
                      <a:cubicBezTo>
                        <a:pt x="282" y="220"/>
                        <a:pt x="283" y="223"/>
                        <a:pt x="284" y="224"/>
                      </a:cubicBezTo>
                      <a:cubicBezTo>
                        <a:pt x="285" y="226"/>
                        <a:pt x="287" y="226"/>
                        <a:pt x="288" y="228"/>
                      </a:cubicBezTo>
                      <a:cubicBezTo>
                        <a:pt x="289" y="230"/>
                        <a:pt x="291" y="230"/>
                        <a:pt x="293" y="230"/>
                      </a:cubicBezTo>
                      <a:cubicBezTo>
                        <a:pt x="296" y="229"/>
                        <a:pt x="295" y="230"/>
                        <a:pt x="296" y="231"/>
                      </a:cubicBezTo>
                      <a:cubicBezTo>
                        <a:pt x="298" y="235"/>
                        <a:pt x="304" y="230"/>
                        <a:pt x="307" y="230"/>
                      </a:cubicBezTo>
                      <a:cubicBezTo>
                        <a:pt x="310" y="229"/>
                        <a:pt x="313" y="226"/>
                        <a:pt x="316" y="225"/>
                      </a:cubicBezTo>
                      <a:cubicBezTo>
                        <a:pt x="320" y="222"/>
                        <a:pt x="322" y="222"/>
                        <a:pt x="327" y="223"/>
                      </a:cubicBezTo>
                      <a:cubicBezTo>
                        <a:pt x="329" y="223"/>
                        <a:pt x="329" y="224"/>
                        <a:pt x="331" y="226"/>
                      </a:cubicBezTo>
                      <a:cubicBezTo>
                        <a:pt x="332" y="227"/>
                        <a:pt x="334" y="227"/>
                        <a:pt x="336" y="227"/>
                      </a:cubicBezTo>
                      <a:cubicBezTo>
                        <a:pt x="338" y="227"/>
                        <a:pt x="339" y="228"/>
                        <a:pt x="341" y="228"/>
                      </a:cubicBezTo>
                      <a:cubicBezTo>
                        <a:pt x="343" y="230"/>
                        <a:pt x="344" y="228"/>
                        <a:pt x="346" y="227"/>
                      </a:cubicBezTo>
                      <a:cubicBezTo>
                        <a:pt x="349" y="224"/>
                        <a:pt x="344" y="222"/>
                        <a:pt x="346" y="219"/>
                      </a:cubicBezTo>
                      <a:cubicBezTo>
                        <a:pt x="347" y="217"/>
                        <a:pt x="351" y="213"/>
                        <a:pt x="353" y="214"/>
                      </a:cubicBezTo>
                      <a:cubicBezTo>
                        <a:pt x="357" y="216"/>
                        <a:pt x="362" y="216"/>
                        <a:pt x="366" y="218"/>
                      </a:cubicBezTo>
                      <a:cubicBezTo>
                        <a:pt x="368" y="219"/>
                        <a:pt x="367" y="221"/>
                        <a:pt x="368" y="222"/>
                      </a:cubicBezTo>
                      <a:cubicBezTo>
                        <a:pt x="369" y="225"/>
                        <a:pt x="371" y="225"/>
                        <a:pt x="374" y="226"/>
                      </a:cubicBezTo>
                      <a:cubicBezTo>
                        <a:pt x="378" y="227"/>
                        <a:pt x="382" y="224"/>
                        <a:pt x="386" y="225"/>
                      </a:cubicBezTo>
                      <a:cubicBezTo>
                        <a:pt x="387" y="225"/>
                        <a:pt x="389" y="225"/>
                        <a:pt x="390" y="226"/>
                      </a:cubicBezTo>
                      <a:cubicBezTo>
                        <a:pt x="392" y="227"/>
                        <a:pt x="394" y="227"/>
                        <a:pt x="396" y="229"/>
                      </a:cubicBezTo>
                      <a:cubicBezTo>
                        <a:pt x="401" y="233"/>
                        <a:pt x="409" y="233"/>
                        <a:pt x="415" y="231"/>
                      </a:cubicBezTo>
                      <a:cubicBezTo>
                        <a:pt x="419" y="230"/>
                        <a:pt x="422" y="228"/>
                        <a:pt x="426" y="227"/>
                      </a:cubicBezTo>
                      <a:cubicBezTo>
                        <a:pt x="428" y="225"/>
                        <a:pt x="431" y="227"/>
                        <a:pt x="433" y="227"/>
                      </a:cubicBezTo>
                      <a:cubicBezTo>
                        <a:pt x="435" y="228"/>
                        <a:pt x="436" y="226"/>
                        <a:pt x="438" y="227"/>
                      </a:cubicBezTo>
                      <a:cubicBezTo>
                        <a:pt x="439" y="228"/>
                        <a:pt x="443" y="231"/>
                        <a:pt x="445" y="230"/>
                      </a:cubicBezTo>
                      <a:cubicBezTo>
                        <a:pt x="446" y="230"/>
                        <a:pt x="448" y="229"/>
                        <a:pt x="449" y="228"/>
                      </a:cubicBezTo>
                      <a:cubicBezTo>
                        <a:pt x="452" y="227"/>
                        <a:pt x="453" y="227"/>
                        <a:pt x="453" y="225"/>
                      </a:cubicBezTo>
                      <a:cubicBezTo>
                        <a:pt x="453" y="221"/>
                        <a:pt x="456" y="217"/>
                        <a:pt x="458" y="215"/>
                      </a:cubicBezTo>
                      <a:cubicBezTo>
                        <a:pt x="459" y="214"/>
                        <a:pt x="460" y="212"/>
                        <a:pt x="459" y="211"/>
                      </a:cubicBezTo>
                      <a:cubicBezTo>
                        <a:pt x="458" y="210"/>
                        <a:pt x="455" y="210"/>
                        <a:pt x="457" y="208"/>
                      </a:cubicBezTo>
                      <a:cubicBezTo>
                        <a:pt x="460" y="205"/>
                        <a:pt x="465" y="205"/>
                        <a:pt x="470" y="204"/>
                      </a:cubicBezTo>
                      <a:cubicBezTo>
                        <a:pt x="472" y="204"/>
                        <a:pt x="474" y="204"/>
                        <a:pt x="476" y="205"/>
                      </a:cubicBezTo>
                      <a:cubicBezTo>
                        <a:pt x="478" y="206"/>
                        <a:pt x="481" y="206"/>
                        <a:pt x="483" y="207"/>
                      </a:cubicBezTo>
                      <a:cubicBezTo>
                        <a:pt x="486" y="208"/>
                        <a:pt x="487" y="212"/>
                        <a:pt x="489" y="215"/>
                      </a:cubicBezTo>
                      <a:cubicBezTo>
                        <a:pt x="490" y="218"/>
                        <a:pt x="492" y="221"/>
                        <a:pt x="493" y="224"/>
                      </a:cubicBezTo>
                      <a:cubicBezTo>
                        <a:pt x="493" y="225"/>
                        <a:pt x="493" y="227"/>
                        <a:pt x="494" y="229"/>
                      </a:cubicBezTo>
                      <a:cubicBezTo>
                        <a:pt x="494" y="230"/>
                        <a:pt x="497" y="230"/>
                        <a:pt x="498" y="230"/>
                      </a:cubicBezTo>
                      <a:cubicBezTo>
                        <a:pt x="502" y="231"/>
                        <a:pt x="507" y="233"/>
                        <a:pt x="508" y="237"/>
                      </a:cubicBezTo>
                      <a:cubicBezTo>
                        <a:pt x="509" y="240"/>
                        <a:pt x="510" y="242"/>
                        <a:pt x="514" y="242"/>
                      </a:cubicBezTo>
                      <a:cubicBezTo>
                        <a:pt x="515" y="242"/>
                        <a:pt x="517" y="242"/>
                        <a:pt x="518" y="242"/>
                      </a:cubicBezTo>
                      <a:cubicBezTo>
                        <a:pt x="520" y="242"/>
                        <a:pt x="520" y="240"/>
                        <a:pt x="522" y="240"/>
                      </a:cubicBezTo>
                      <a:cubicBezTo>
                        <a:pt x="525" y="240"/>
                        <a:pt x="528" y="237"/>
                        <a:pt x="530" y="241"/>
                      </a:cubicBezTo>
                      <a:cubicBezTo>
                        <a:pt x="530" y="243"/>
                        <a:pt x="530" y="243"/>
                        <a:pt x="529" y="244"/>
                      </a:cubicBezTo>
                      <a:cubicBezTo>
                        <a:pt x="527" y="246"/>
                        <a:pt x="527" y="247"/>
                        <a:pt x="526" y="249"/>
                      </a:cubicBezTo>
                      <a:cubicBezTo>
                        <a:pt x="525" y="252"/>
                        <a:pt x="523" y="255"/>
                        <a:pt x="521" y="258"/>
                      </a:cubicBezTo>
                      <a:cubicBezTo>
                        <a:pt x="520" y="260"/>
                        <a:pt x="519" y="259"/>
                        <a:pt x="518" y="258"/>
                      </a:cubicBezTo>
                      <a:cubicBezTo>
                        <a:pt x="516" y="257"/>
                        <a:pt x="516" y="258"/>
                        <a:pt x="514" y="259"/>
                      </a:cubicBezTo>
                      <a:cubicBezTo>
                        <a:pt x="513" y="259"/>
                        <a:pt x="511" y="260"/>
                        <a:pt x="511" y="260"/>
                      </a:cubicBezTo>
                      <a:cubicBezTo>
                        <a:pt x="510" y="261"/>
                        <a:pt x="513" y="265"/>
                        <a:pt x="513" y="267"/>
                      </a:cubicBezTo>
                      <a:cubicBezTo>
                        <a:pt x="512" y="268"/>
                        <a:pt x="512" y="270"/>
                        <a:pt x="512" y="271"/>
                      </a:cubicBezTo>
                      <a:cubicBezTo>
                        <a:pt x="511" y="273"/>
                        <a:pt x="509" y="272"/>
                        <a:pt x="509" y="274"/>
                      </a:cubicBezTo>
                      <a:cubicBezTo>
                        <a:pt x="511" y="273"/>
                        <a:pt x="512" y="274"/>
                        <a:pt x="514" y="272"/>
                      </a:cubicBezTo>
                      <a:cubicBezTo>
                        <a:pt x="515" y="270"/>
                        <a:pt x="517" y="272"/>
                        <a:pt x="519" y="272"/>
                      </a:cubicBezTo>
                      <a:cubicBezTo>
                        <a:pt x="523" y="274"/>
                        <a:pt x="527" y="272"/>
                        <a:pt x="531" y="269"/>
                      </a:cubicBezTo>
                      <a:cubicBezTo>
                        <a:pt x="534" y="266"/>
                        <a:pt x="537" y="262"/>
                        <a:pt x="540" y="259"/>
                      </a:cubicBezTo>
                      <a:cubicBezTo>
                        <a:pt x="543" y="255"/>
                        <a:pt x="546" y="251"/>
                        <a:pt x="549" y="247"/>
                      </a:cubicBezTo>
                      <a:cubicBezTo>
                        <a:pt x="554" y="240"/>
                        <a:pt x="559" y="235"/>
                        <a:pt x="558" y="226"/>
                      </a:cubicBezTo>
                      <a:cubicBezTo>
                        <a:pt x="558" y="222"/>
                        <a:pt x="559" y="220"/>
                        <a:pt x="561" y="217"/>
                      </a:cubicBezTo>
                      <a:cubicBezTo>
                        <a:pt x="562" y="215"/>
                        <a:pt x="562" y="214"/>
                        <a:pt x="563" y="212"/>
                      </a:cubicBezTo>
                      <a:cubicBezTo>
                        <a:pt x="563" y="212"/>
                        <a:pt x="563" y="211"/>
                        <a:pt x="563" y="210"/>
                      </a:cubicBezTo>
                      <a:cubicBezTo>
                        <a:pt x="563" y="209"/>
                        <a:pt x="561" y="208"/>
                        <a:pt x="561" y="207"/>
                      </a:cubicBezTo>
                      <a:cubicBezTo>
                        <a:pt x="561" y="207"/>
                        <a:pt x="563" y="208"/>
                        <a:pt x="563" y="207"/>
                      </a:cubicBezTo>
                      <a:cubicBezTo>
                        <a:pt x="562" y="206"/>
                        <a:pt x="562" y="205"/>
                        <a:pt x="561" y="205"/>
                      </a:cubicBezTo>
                      <a:cubicBezTo>
                        <a:pt x="560" y="204"/>
                        <a:pt x="558" y="201"/>
                        <a:pt x="557" y="200"/>
                      </a:cubicBezTo>
                      <a:cubicBezTo>
                        <a:pt x="556" y="200"/>
                        <a:pt x="551" y="198"/>
                        <a:pt x="550" y="199"/>
                      </a:cubicBezTo>
                      <a:cubicBezTo>
                        <a:pt x="550" y="200"/>
                        <a:pt x="551" y="201"/>
                        <a:pt x="550" y="201"/>
                      </a:cubicBezTo>
                      <a:cubicBezTo>
                        <a:pt x="548" y="201"/>
                        <a:pt x="548" y="203"/>
                        <a:pt x="547" y="203"/>
                      </a:cubicBezTo>
                      <a:cubicBezTo>
                        <a:pt x="545" y="205"/>
                        <a:pt x="544" y="202"/>
                        <a:pt x="544" y="201"/>
                      </a:cubicBezTo>
                      <a:cubicBezTo>
                        <a:pt x="544" y="199"/>
                        <a:pt x="546" y="198"/>
                        <a:pt x="543" y="199"/>
                      </a:cubicBezTo>
                      <a:cubicBezTo>
                        <a:pt x="540" y="200"/>
                        <a:pt x="544" y="202"/>
                        <a:pt x="540" y="202"/>
                      </a:cubicBezTo>
                      <a:cubicBezTo>
                        <a:pt x="539" y="202"/>
                        <a:pt x="541" y="197"/>
                        <a:pt x="540" y="196"/>
                      </a:cubicBezTo>
                      <a:cubicBezTo>
                        <a:pt x="540" y="197"/>
                        <a:pt x="529" y="197"/>
                        <a:pt x="534" y="194"/>
                      </a:cubicBezTo>
                      <a:cubicBezTo>
                        <a:pt x="538" y="191"/>
                        <a:pt x="542" y="188"/>
                        <a:pt x="546" y="185"/>
                      </a:cubicBezTo>
                      <a:cubicBezTo>
                        <a:pt x="547" y="184"/>
                        <a:pt x="548" y="182"/>
                        <a:pt x="549" y="181"/>
                      </a:cubicBezTo>
                      <a:cubicBezTo>
                        <a:pt x="552" y="179"/>
                        <a:pt x="555" y="177"/>
                        <a:pt x="557" y="175"/>
                      </a:cubicBezTo>
                      <a:cubicBezTo>
                        <a:pt x="558" y="174"/>
                        <a:pt x="559" y="172"/>
                        <a:pt x="561" y="171"/>
                      </a:cubicBezTo>
                      <a:cubicBezTo>
                        <a:pt x="563" y="169"/>
                        <a:pt x="565" y="167"/>
                        <a:pt x="567" y="165"/>
                      </a:cubicBezTo>
                      <a:cubicBezTo>
                        <a:pt x="571" y="162"/>
                        <a:pt x="577" y="162"/>
                        <a:pt x="582" y="162"/>
                      </a:cubicBezTo>
                      <a:cubicBezTo>
                        <a:pt x="583" y="162"/>
                        <a:pt x="584" y="162"/>
                        <a:pt x="585" y="162"/>
                      </a:cubicBezTo>
                      <a:cubicBezTo>
                        <a:pt x="586" y="163"/>
                        <a:pt x="586" y="164"/>
                        <a:pt x="587" y="164"/>
                      </a:cubicBezTo>
                      <a:cubicBezTo>
                        <a:pt x="588" y="163"/>
                        <a:pt x="590" y="163"/>
                        <a:pt x="591" y="162"/>
                      </a:cubicBezTo>
                      <a:cubicBezTo>
                        <a:pt x="592" y="162"/>
                        <a:pt x="593" y="163"/>
                        <a:pt x="594" y="163"/>
                      </a:cubicBezTo>
                      <a:cubicBezTo>
                        <a:pt x="595" y="163"/>
                        <a:pt x="596" y="163"/>
                        <a:pt x="597" y="163"/>
                      </a:cubicBezTo>
                      <a:cubicBezTo>
                        <a:pt x="597" y="162"/>
                        <a:pt x="598" y="163"/>
                        <a:pt x="599" y="163"/>
                      </a:cubicBezTo>
                      <a:cubicBezTo>
                        <a:pt x="601" y="163"/>
                        <a:pt x="601" y="160"/>
                        <a:pt x="604" y="160"/>
                      </a:cubicBezTo>
                      <a:cubicBezTo>
                        <a:pt x="605" y="160"/>
                        <a:pt x="607" y="160"/>
                        <a:pt x="608" y="160"/>
                      </a:cubicBezTo>
                      <a:cubicBezTo>
                        <a:pt x="609" y="161"/>
                        <a:pt x="610" y="162"/>
                        <a:pt x="611" y="162"/>
                      </a:cubicBezTo>
                      <a:cubicBezTo>
                        <a:pt x="612" y="163"/>
                        <a:pt x="616" y="161"/>
                        <a:pt x="616" y="164"/>
                      </a:cubicBezTo>
                      <a:cubicBezTo>
                        <a:pt x="616" y="164"/>
                        <a:pt x="613" y="164"/>
                        <a:pt x="613" y="165"/>
                      </a:cubicBezTo>
                      <a:cubicBezTo>
                        <a:pt x="612" y="167"/>
                        <a:pt x="616" y="166"/>
                        <a:pt x="616" y="166"/>
                      </a:cubicBezTo>
                      <a:cubicBezTo>
                        <a:pt x="618" y="166"/>
                        <a:pt x="620" y="166"/>
                        <a:pt x="621" y="166"/>
                      </a:cubicBezTo>
                      <a:cubicBezTo>
                        <a:pt x="622" y="165"/>
                        <a:pt x="622" y="165"/>
                        <a:pt x="623" y="164"/>
                      </a:cubicBezTo>
                      <a:cubicBezTo>
                        <a:pt x="624" y="164"/>
                        <a:pt x="625" y="165"/>
                        <a:pt x="627" y="165"/>
                      </a:cubicBezTo>
                      <a:cubicBezTo>
                        <a:pt x="628" y="165"/>
                        <a:pt x="635" y="163"/>
                        <a:pt x="631" y="162"/>
                      </a:cubicBezTo>
                      <a:cubicBezTo>
                        <a:pt x="629" y="162"/>
                        <a:pt x="628" y="163"/>
                        <a:pt x="628" y="160"/>
                      </a:cubicBezTo>
                      <a:cubicBezTo>
                        <a:pt x="628" y="159"/>
                        <a:pt x="630" y="156"/>
                        <a:pt x="631" y="155"/>
                      </a:cubicBezTo>
                      <a:cubicBezTo>
                        <a:pt x="633" y="154"/>
                        <a:pt x="634" y="153"/>
                        <a:pt x="636" y="151"/>
                      </a:cubicBezTo>
                      <a:cubicBezTo>
                        <a:pt x="637" y="150"/>
                        <a:pt x="639" y="150"/>
                        <a:pt x="640" y="148"/>
                      </a:cubicBezTo>
                      <a:cubicBezTo>
                        <a:pt x="641" y="146"/>
                        <a:pt x="642" y="145"/>
                        <a:pt x="644" y="145"/>
                      </a:cubicBezTo>
                      <a:cubicBezTo>
                        <a:pt x="646" y="145"/>
                        <a:pt x="649" y="144"/>
                        <a:pt x="651" y="144"/>
                      </a:cubicBezTo>
                      <a:cubicBezTo>
                        <a:pt x="653" y="144"/>
                        <a:pt x="654" y="146"/>
                        <a:pt x="655" y="146"/>
                      </a:cubicBezTo>
                      <a:cubicBezTo>
                        <a:pt x="656" y="145"/>
                        <a:pt x="657" y="143"/>
                        <a:pt x="658" y="144"/>
                      </a:cubicBezTo>
                      <a:cubicBezTo>
                        <a:pt x="659" y="145"/>
                        <a:pt x="656" y="148"/>
                        <a:pt x="656" y="149"/>
                      </a:cubicBezTo>
                      <a:cubicBezTo>
                        <a:pt x="656" y="151"/>
                        <a:pt x="657" y="149"/>
                        <a:pt x="659" y="150"/>
                      </a:cubicBezTo>
                      <a:cubicBezTo>
                        <a:pt x="659" y="150"/>
                        <a:pt x="657" y="152"/>
                        <a:pt x="657" y="153"/>
                      </a:cubicBezTo>
                      <a:cubicBezTo>
                        <a:pt x="657" y="154"/>
                        <a:pt x="664" y="149"/>
                        <a:pt x="664" y="149"/>
                      </a:cubicBezTo>
                      <a:cubicBezTo>
                        <a:pt x="665" y="148"/>
                        <a:pt x="666" y="147"/>
                        <a:pt x="668" y="146"/>
                      </a:cubicBezTo>
                      <a:cubicBezTo>
                        <a:pt x="669" y="145"/>
                        <a:pt x="672" y="147"/>
                        <a:pt x="672" y="145"/>
                      </a:cubicBezTo>
                      <a:cubicBezTo>
                        <a:pt x="671" y="143"/>
                        <a:pt x="672" y="139"/>
                        <a:pt x="675" y="139"/>
                      </a:cubicBezTo>
                      <a:cubicBezTo>
                        <a:pt x="676" y="138"/>
                        <a:pt x="678" y="137"/>
                        <a:pt x="679" y="138"/>
                      </a:cubicBezTo>
                      <a:cubicBezTo>
                        <a:pt x="680" y="138"/>
                        <a:pt x="682" y="140"/>
                        <a:pt x="683" y="139"/>
                      </a:cubicBezTo>
                      <a:cubicBezTo>
                        <a:pt x="681" y="140"/>
                        <a:pt x="678" y="139"/>
                        <a:pt x="677" y="142"/>
                      </a:cubicBezTo>
                      <a:cubicBezTo>
                        <a:pt x="677" y="143"/>
                        <a:pt x="677" y="144"/>
                        <a:pt x="677" y="145"/>
                      </a:cubicBezTo>
                      <a:cubicBezTo>
                        <a:pt x="677" y="146"/>
                        <a:pt x="675" y="146"/>
                        <a:pt x="676" y="147"/>
                      </a:cubicBezTo>
                      <a:cubicBezTo>
                        <a:pt x="676" y="148"/>
                        <a:pt x="677" y="148"/>
                        <a:pt x="676" y="149"/>
                      </a:cubicBezTo>
                      <a:cubicBezTo>
                        <a:pt x="675" y="149"/>
                        <a:pt x="674" y="150"/>
                        <a:pt x="675" y="151"/>
                      </a:cubicBezTo>
                      <a:cubicBezTo>
                        <a:pt x="675" y="151"/>
                        <a:pt x="669" y="153"/>
                        <a:pt x="669" y="154"/>
                      </a:cubicBezTo>
                      <a:cubicBezTo>
                        <a:pt x="667" y="155"/>
                        <a:pt x="666" y="157"/>
                        <a:pt x="664" y="158"/>
                      </a:cubicBezTo>
                      <a:cubicBezTo>
                        <a:pt x="662" y="160"/>
                        <a:pt x="660" y="161"/>
                        <a:pt x="658" y="163"/>
                      </a:cubicBezTo>
                      <a:cubicBezTo>
                        <a:pt x="654" y="166"/>
                        <a:pt x="651" y="173"/>
                        <a:pt x="646" y="173"/>
                      </a:cubicBezTo>
                      <a:cubicBezTo>
                        <a:pt x="645" y="173"/>
                        <a:pt x="641" y="174"/>
                        <a:pt x="641" y="175"/>
                      </a:cubicBezTo>
                      <a:cubicBezTo>
                        <a:pt x="641" y="178"/>
                        <a:pt x="641" y="179"/>
                        <a:pt x="638" y="181"/>
                      </a:cubicBezTo>
                      <a:cubicBezTo>
                        <a:pt x="634" y="184"/>
                        <a:pt x="634" y="190"/>
                        <a:pt x="635" y="195"/>
                      </a:cubicBezTo>
                      <a:cubicBezTo>
                        <a:pt x="636" y="200"/>
                        <a:pt x="635" y="206"/>
                        <a:pt x="638" y="210"/>
                      </a:cubicBezTo>
                      <a:cubicBezTo>
                        <a:pt x="639" y="212"/>
                        <a:pt x="639" y="215"/>
                        <a:pt x="639" y="217"/>
                      </a:cubicBezTo>
                      <a:cubicBezTo>
                        <a:pt x="639" y="217"/>
                        <a:pt x="639" y="219"/>
                        <a:pt x="640" y="219"/>
                      </a:cubicBezTo>
                      <a:cubicBezTo>
                        <a:pt x="641" y="219"/>
                        <a:pt x="639" y="222"/>
                        <a:pt x="640" y="222"/>
                      </a:cubicBezTo>
                      <a:cubicBezTo>
                        <a:pt x="640" y="222"/>
                        <a:pt x="645" y="218"/>
                        <a:pt x="645" y="217"/>
                      </a:cubicBezTo>
                      <a:cubicBezTo>
                        <a:pt x="647" y="215"/>
                        <a:pt x="648" y="213"/>
                        <a:pt x="649" y="210"/>
                      </a:cubicBezTo>
                      <a:cubicBezTo>
                        <a:pt x="650" y="208"/>
                        <a:pt x="654" y="206"/>
                        <a:pt x="655" y="206"/>
                      </a:cubicBezTo>
                      <a:cubicBezTo>
                        <a:pt x="658" y="208"/>
                        <a:pt x="655" y="202"/>
                        <a:pt x="656" y="201"/>
                      </a:cubicBezTo>
                      <a:cubicBezTo>
                        <a:pt x="658" y="198"/>
                        <a:pt x="659" y="197"/>
                        <a:pt x="662" y="197"/>
                      </a:cubicBezTo>
                      <a:cubicBezTo>
                        <a:pt x="665" y="197"/>
                        <a:pt x="669" y="197"/>
                        <a:pt x="667" y="194"/>
                      </a:cubicBezTo>
                      <a:cubicBezTo>
                        <a:pt x="664" y="191"/>
                        <a:pt x="666" y="188"/>
                        <a:pt x="669" y="186"/>
                      </a:cubicBezTo>
                      <a:cubicBezTo>
                        <a:pt x="670" y="185"/>
                        <a:pt x="670" y="187"/>
                        <a:pt x="671" y="187"/>
                      </a:cubicBezTo>
                      <a:cubicBezTo>
                        <a:pt x="673" y="187"/>
                        <a:pt x="673" y="184"/>
                        <a:pt x="673" y="183"/>
                      </a:cubicBezTo>
                      <a:cubicBezTo>
                        <a:pt x="671" y="181"/>
                        <a:pt x="669" y="180"/>
                        <a:pt x="671" y="177"/>
                      </a:cubicBezTo>
                      <a:cubicBezTo>
                        <a:pt x="671" y="177"/>
                        <a:pt x="674" y="176"/>
                        <a:pt x="673" y="175"/>
                      </a:cubicBezTo>
                      <a:cubicBezTo>
                        <a:pt x="672" y="175"/>
                        <a:pt x="671" y="173"/>
                        <a:pt x="670" y="173"/>
                      </a:cubicBezTo>
                      <a:cubicBezTo>
                        <a:pt x="669" y="173"/>
                        <a:pt x="670" y="174"/>
                        <a:pt x="669" y="174"/>
                      </a:cubicBezTo>
                      <a:cubicBezTo>
                        <a:pt x="667" y="174"/>
                        <a:pt x="666" y="173"/>
                        <a:pt x="667" y="171"/>
                      </a:cubicBezTo>
                      <a:cubicBezTo>
                        <a:pt x="668" y="169"/>
                        <a:pt x="670" y="168"/>
                        <a:pt x="672" y="165"/>
                      </a:cubicBezTo>
                      <a:cubicBezTo>
                        <a:pt x="673" y="163"/>
                        <a:pt x="673" y="160"/>
                        <a:pt x="676" y="158"/>
                      </a:cubicBezTo>
                      <a:cubicBezTo>
                        <a:pt x="677" y="157"/>
                        <a:pt x="677" y="159"/>
                        <a:pt x="677" y="159"/>
                      </a:cubicBezTo>
                      <a:cubicBezTo>
                        <a:pt x="679" y="159"/>
                        <a:pt x="679" y="157"/>
                        <a:pt x="680" y="158"/>
                      </a:cubicBezTo>
                      <a:cubicBezTo>
                        <a:pt x="681" y="158"/>
                        <a:pt x="681" y="159"/>
                        <a:pt x="682" y="158"/>
                      </a:cubicBezTo>
                      <a:cubicBezTo>
                        <a:pt x="684" y="157"/>
                        <a:pt x="685" y="156"/>
                        <a:pt x="687" y="155"/>
                      </a:cubicBezTo>
                      <a:cubicBezTo>
                        <a:pt x="690" y="154"/>
                        <a:pt x="686" y="158"/>
                        <a:pt x="688" y="159"/>
                      </a:cubicBezTo>
                      <a:cubicBezTo>
                        <a:pt x="688" y="160"/>
                        <a:pt x="692" y="156"/>
                        <a:pt x="693" y="156"/>
                      </a:cubicBezTo>
                      <a:cubicBezTo>
                        <a:pt x="695" y="155"/>
                        <a:pt x="697" y="154"/>
                        <a:pt x="700" y="154"/>
                      </a:cubicBezTo>
                      <a:cubicBezTo>
                        <a:pt x="702" y="154"/>
                        <a:pt x="704" y="154"/>
                        <a:pt x="705" y="156"/>
                      </a:cubicBezTo>
                      <a:cubicBezTo>
                        <a:pt x="706" y="156"/>
                        <a:pt x="707" y="157"/>
                        <a:pt x="708" y="158"/>
                      </a:cubicBezTo>
                      <a:cubicBezTo>
                        <a:pt x="709" y="159"/>
                        <a:pt x="709" y="156"/>
                        <a:pt x="710" y="156"/>
                      </a:cubicBezTo>
                      <a:cubicBezTo>
                        <a:pt x="718" y="149"/>
                        <a:pt x="727" y="146"/>
                        <a:pt x="736" y="142"/>
                      </a:cubicBezTo>
                      <a:cubicBezTo>
                        <a:pt x="738" y="141"/>
                        <a:pt x="741" y="140"/>
                        <a:pt x="742" y="138"/>
                      </a:cubicBezTo>
                      <a:cubicBezTo>
                        <a:pt x="743" y="136"/>
                        <a:pt x="743" y="139"/>
                        <a:pt x="745" y="139"/>
                      </a:cubicBezTo>
                      <a:cubicBezTo>
                        <a:pt x="746" y="139"/>
                        <a:pt x="748" y="139"/>
                        <a:pt x="749" y="139"/>
                      </a:cubicBezTo>
                      <a:cubicBezTo>
                        <a:pt x="750" y="140"/>
                        <a:pt x="751" y="141"/>
                        <a:pt x="752" y="141"/>
                      </a:cubicBezTo>
                      <a:cubicBezTo>
                        <a:pt x="755" y="141"/>
                        <a:pt x="755" y="137"/>
                        <a:pt x="754" y="135"/>
                      </a:cubicBezTo>
                      <a:cubicBezTo>
                        <a:pt x="754" y="134"/>
                        <a:pt x="750" y="132"/>
                        <a:pt x="751" y="131"/>
                      </a:cubicBezTo>
                      <a:cubicBezTo>
                        <a:pt x="751" y="130"/>
                        <a:pt x="749" y="125"/>
                        <a:pt x="748" y="126"/>
                      </a:cubicBezTo>
                      <a:cubicBezTo>
                        <a:pt x="748" y="127"/>
                        <a:pt x="746" y="125"/>
                        <a:pt x="745" y="125"/>
                      </a:cubicBezTo>
                      <a:cubicBezTo>
                        <a:pt x="744" y="124"/>
                        <a:pt x="745" y="123"/>
                        <a:pt x="744" y="122"/>
                      </a:cubicBezTo>
                      <a:cubicBezTo>
                        <a:pt x="744" y="121"/>
                        <a:pt x="741" y="122"/>
                        <a:pt x="741" y="122"/>
                      </a:cubicBezTo>
                      <a:cubicBezTo>
                        <a:pt x="740" y="123"/>
                        <a:pt x="737" y="122"/>
                        <a:pt x="738" y="121"/>
                      </a:cubicBezTo>
                      <a:cubicBezTo>
                        <a:pt x="738" y="120"/>
                        <a:pt x="741" y="121"/>
                        <a:pt x="742" y="121"/>
                      </a:cubicBezTo>
                      <a:cubicBezTo>
                        <a:pt x="742" y="120"/>
                        <a:pt x="739" y="120"/>
                        <a:pt x="739" y="120"/>
                      </a:cubicBezTo>
                      <a:cubicBezTo>
                        <a:pt x="739" y="117"/>
                        <a:pt x="747" y="122"/>
                        <a:pt x="748" y="122"/>
                      </a:cubicBezTo>
                      <a:cubicBezTo>
                        <a:pt x="750" y="123"/>
                        <a:pt x="756" y="121"/>
                        <a:pt x="758" y="119"/>
                      </a:cubicBezTo>
                      <a:cubicBezTo>
                        <a:pt x="759" y="118"/>
                        <a:pt x="757" y="118"/>
                        <a:pt x="757" y="117"/>
                      </a:cubicBezTo>
                      <a:cubicBezTo>
                        <a:pt x="757" y="117"/>
                        <a:pt x="761" y="117"/>
                        <a:pt x="761" y="115"/>
                      </a:cubicBezTo>
                      <a:cubicBezTo>
                        <a:pt x="760" y="114"/>
                        <a:pt x="758" y="113"/>
                        <a:pt x="759" y="112"/>
                      </a:cubicBezTo>
                      <a:cubicBezTo>
                        <a:pt x="759" y="111"/>
                        <a:pt x="761" y="109"/>
                        <a:pt x="761" y="109"/>
                      </a:cubicBezTo>
                      <a:cubicBezTo>
                        <a:pt x="762" y="109"/>
                        <a:pt x="766" y="110"/>
                        <a:pt x="766" y="109"/>
                      </a:cubicBezTo>
                      <a:cubicBezTo>
                        <a:pt x="765" y="110"/>
                        <a:pt x="762" y="111"/>
                        <a:pt x="763" y="112"/>
                      </a:cubicBezTo>
                      <a:cubicBezTo>
                        <a:pt x="764" y="113"/>
                        <a:pt x="765" y="114"/>
                        <a:pt x="765" y="114"/>
                      </a:cubicBezTo>
                      <a:cubicBezTo>
                        <a:pt x="765" y="115"/>
                        <a:pt x="764" y="116"/>
                        <a:pt x="765" y="116"/>
                      </a:cubicBezTo>
                      <a:cubicBezTo>
                        <a:pt x="767" y="116"/>
                        <a:pt x="769" y="115"/>
                        <a:pt x="771" y="115"/>
                      </a:cubicBezTo>
                      <a:cubicBezTo>
                        <a:pt x="773" y="115"/>
                        <a:pt x="775" y="115"/>
                        <a:pt x="777" y="116"/>
                      </a:cubicBezTo>
                      <a:cubicBezTo>
                        <a:pt x="778" y="117"/>
                        <a:pt x="778" y="117"/>
                        <a:pt x="778" y="119"/>
                      </a:cubicBezTo>
                      <a:cubicBezTo>
                        <a:pt x="778" y="120"/>
                        <a:pt x="782" y="121"/>
                        <a:pt x="783" y="121"/>
                      </a:cubicBezTo>
                      <a:cubicBezTo>
                        <a:pt x="784" y="122"/>
                        <a:pt x="790" y="126"/>
                        <a:pt x="791" y="124"/>
                      </a:cubicBezTo>
                      <a:cubicBezTo>
                        <a:pt x="790" y="127"/>
                        <a:pt x="796" y="124"/>
                        <a:pt x="796" y="124"/>
                      </a:cubicBezTo>
                      <a:cubicBezTo>
                        <a:pt x="796" y="123"/>
                        <a:pt x="792" y="123"/>
                        <a:pt x="793" y="122"/>
                      </a:cubicBezTo>
                      <a:cubicBezTo>
                        <a:pt x="793" y="120"/>
                        <a:pt x="796" y="122"/>
                        <a:pt x="796" y="122"/>
                      </a:cubicBezTo>
                      <a:cubicBezTo>
                        <a:pt x="796" y="120"/>
                        <a:pt x="795" y="122"/>
                        <a:pt x="796" y="119"/>
                      </a:cubicBezTo>
                      <a:cubicBezTo>
                        <a:pt x="796" y="118"/>
                        <a:pt x="796" y="117"/>
                        <a:pt x="796" y="116"/>
                      </a:cubicBezTo>
                      <a:cubicBezTo>
                        <a:pt x="795" y="115"/>
                        <a:pt x="794" y="115"/>
                        <a:pt x="794" y="114"/>
                      </a:cubicBezTo>
                      <a:cubicBezTo>
                        <a:pt x="794" y="114"/>
                        <a:pt x="801" y="116"/>
                        <a:pt x="802" y="115"/>
                      </a:cubicBezTo>
                      <a:cubicBezTo>
                        <a:pt x="802" y="115"/>
                        <a:pt x="801" y="114"/>
                        <a:pt x="800" y="114"/>
                      </a:cubicBezTo>
                      <a:cubicBezTo>
                        <a:pt x="801" y="114"/>
                        <a:pt x="804" y="115"/>
                        <a:pt x="805" y="114"/>
                      </a:cubicBezTo>
                      <a:cubicBezTo>
                        <a:pt x="805" y="113"/>
                        <a:pt x="805" y="112"/>
                        <a:pt x="806" y="111"/>
                      </a:cubicBezTo>
                      <a:cubicBezTo>
                        <a:pt x="806" y="111"/>
                        <a:pt x="809" y="111"/>
                        <a:pt x="809" y="111"/>
                      </a:cubicBezTo>
                      <a:cubicBezTo>
                        <a:pt x="809" y="111"/>
                        <a:pt x="808" y="111"/>
                        <a:pt x="808" y="111"/>
                      </a:cubicBezTo>
                      <a:cubicBezTo>
                        <a:pt x="807" y="110"/>
                        <a:pt x="810" y="111"/>
                        <a:pt x="808" y="111"/>
                      </a:cubicBezTo>
                      <a:close/>
                      <a:moveTo>
                        <a:pt x="405" y="192"/>
                      </a:moveTo>
                      <a:cubicBezTo>
                        <a:pt x="404" y="195"/>
                        <a:pt x="404" y="198"/>
                        <a:pt x="403" y="201"/>
                      </a:cubicBezTo>
                      <a:cubicBezTo>
                        <a:pt x="402" y="203"/>
                        <a:pt x="399" y="202"/>
                        <a:pt x="399" y="204"/>
                      </a:cubicBezTo>
                      <a:cubicBezTo>
                        <a:pt x="399" y="204"/>
                        <a:pt x="401" y="204"/>
                        <a:pt x="402" y="204"/>
                      </a:cubicBezTo>
                      <a:cubicBezTo>
                        <a:pt x="402" y="204"/>
                        <a:pt x="393" y="210"/>
                        <a:pt x="392" y="210"/>
                      </a:cubicBezTo>
                      <a:cubicBezTo>
                        <a:pt x="391" y="211"/>
                        <a:pt x="390" y="212"/>
                        <a:pt x="388" y="212"/>
                      </a:cubicBezTo>
                      <a:cubicBezTo>
                        <a:pt x="387" y="213"/>
                        <a:pt x="386" y="215"/>
                        <a:pt x="385" y="216"/>
                      </a:cubicBezTo>
                      <a:cubicBezTo>
                        <a:pt x="384" y="217"/>
                        <a:pt x="377" y="219"/>
                        <a:pt x="376" y="217"/>
                      </a:cubicBezTo>
                      <a:cubicBezTo>
                        <a:pt x="376" y="216"/>
                        <a:pt x="383" y="214"/>
                        <a:pt x="384" y="213"/>
                      </a:cubicBezTo>
                      <a:cubicBezTo>
                        <a:pt x="387" y="211"/>
                        <a:pt x="390" y="208"/>
                        <a:pt x="393" y="206"/>
                      </a:cubicBezTo>
                      <a:cubicBezTo>
                        <a:pt x="395" y="205"/>
                        <a:pt x="395" y="202"/>
                        <a:pt x="397" y="201"/>
                      </a:cubicBezTo>
                      <a:cubicBezTo>
                        <a:pt x="399" y="198"/>
                        <a:pt x="401" y="195"/>
                        <a:pt x="402" y="192"/>
                      </a:cubicBezTo>
                      <a:cubicBezTo>
                        <a:pt x="402" y="190"/>
                        <a:pt x="402" y="190"/>
                        <a:pt x="404" y="189"/>
                      </a:cubicBezTo>
                      <a:cubicBezTo>
                        <a:pt x="406" y="188"/>
                        <a:pt x="405" y="191"/>
                        <a:pt x="405" y="192"/>
                      </a:cubicBezTo>
                      <a:cubicBezTo>
                        <a:pt x="404" y="193"/>
                        <a:pt x="405" y="190"/>
                        <a:pt x="405" y="19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3" name="Freeform 721">
                  <a:extLst>
                    <a:ext uri="{FF2B5EF4-FFF2-40B4-BE49-F238E27FC236}">
                      <a16:creationId xmlns:a16="http://schemas.microsoft.com/office/drawing/2014/main" id="{B5AC6924-3D7E-0747-A3CE-6A7144D9A7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93809" y="6226607"/>
                  <a:ext cx="140127" cy="299442"/>
                </a:xfrm>
                <a:custGeom>
                  <a:avLst/>
                  <a:gdLst>
                    <a:gd name="T0" fmla="*/ 13 w 15"/>
                    <a:gd name="T1" fmla="*/ 26 h 32"/>
                    <a:gd name="T2" fmla="*/ 10 w 15"/>
                    <a:gd name="T3" fmla="*/ 13 h 32"/>
                    <a:gd name="T4" fmla="*/ 9 w 15"/>
                    <a:gd name="T5" fmla="*/ 4 h 32"/>
                    <a:gd name="T6" fmla="*/ 9 w 15"/>
                    <a:gd name="T7" fmla="*/ 1 h 32"/>
                    <a:gd name="T8" fmla="*/ 6 w 15"/>
                    <a:gd name="T9" fmla="*/ 0 h 32"/>
                    <a:gd name="T10" fmla="*/ 7 w 15"/>
                    <a:gd name="T11" fmla="*/ 3 h 32"/>
                    <a:gd name="T12" fmla="*/ 6 w 15"/>
                    <a:gd name="T13" fmla="*/ 5 h 32"/>
                    <a:gd name="T14" fmla="*/ 4 w 15"/>
                    <a:gd name="T15" fmla="*/ 7 h 32"/>
                    <a:gd name="T16" fmla="*/ 4 w 15"/>
                    <a:gd name="T17" fmla="*/ 9 h 32"/>
                    <a:gd name="T18" fmla="*/ 2 w 15"/>
                    <a:gd name="T19" fmla="*/ 14 h 32"/>
                    <a:gd name="T20" fmla="*/ 5 w 15"/>
                    <a:gd name="T21" fmla="*/ 20 h 32"/>
                    <a:gd name="T22" fmla="*/ 6 w 15"/>
                    <a:gd name="T23" fmla="*/ 32 h 32"/>
                    <a:gd name="T24" fmla="*/ 15 w 15"/>
                    <a:gd name="T25" fmla="*/ 32 h 32"/>
                    <a:gd name="T26" fmla="*/ 13 w 15"/>
                    <a:gd name="T27" fmla="*/ 26 h 32"/>
                    <a:gd name="T28" fmla="*/ 13 w 15"/>
                    <a:gd name="T29" fmla="*/ 26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32">
                      <a:moveTo>
                        <a:pt x="13" y="26"/>
                      </a:moveTo>
                      <a:cubicBezTo>
                        <a:pt x="13" y="22"/>
                        <a:pt x="9" y="17"/>
                        <a:pt x="10" y="13"/>
                      </a:cubicBezTo>
                      <a:cubicBezTo>
                        <a:pt x="11" y="10"/>
                        <a:pt x="10" y="7"/>
                        <a:pt x="9" y="4"/>
                      </a:cubicBezTo>
                      <a:cubicBezTo>
                        <a:pt x="9" y="3"/>
                        <a:pt x="9" y="2"/>
                        <a:pt x="9" y="1"/>
                      </a:cubicBezTo>
                      <a:cubicBezTo>
                        <a:pt x="9" y="0"/>
                        <a:pt x="6" y="0"/>
                        <a:pt x="6" y="0"/>
                      </a:cubicBezTo>
                      <a:cubicBezTo>
                        <a:pt x="6" y="1"/>
                        <a:pt x="7" y="2"/>
                        <a:pt x="7" y="3"/>
                      </a:cubicBezTo>
                      <a:cubicBezTo>
                        <a:pt x="8" y="4"/>
                        <a:pt x="7" y="5"/>
                        <a:pt x="6" y="5"/>
                      </a:cubicBezTo>
                      <a:cubicBezTo>
                        <a:pt x="5" y="6"/>
                        <a:pt x="4" y="5"/>
                        <a:pt x="4" y="7"/>
                      </a:cubicBezTo>
                      <a:cubicBezTo>
                        <a:pt x="4" y="8"/>
                        <a:pt x="4" y="8"/>
                        <a:pt x="4" y="9"/>
                      </a:cubicBezTo>
                      <a:cubicBezTo>
                        <a:pt x="3" y="11"/>
                        <a:pt x="3" y="13"/>
                        <a:pt x="2" y="14"/>
                      </a:cubicBezTo>
                      <a:cubicBezTo>
                        <a:pt x="0" y="15"/>
                        <a:pt x="4" y="18"/>
                        <a:pt x="5" y="20"/>
                      </a:cubicBezTo>
                      <a:cubicBezTo>
                        <a:pt x="6" y="22"/>
                        <a:pt x="4" y="32"/>
                        <a:pt x="6" y="32"/>
                      </a:cubicBezTo>
                      <a:cubicBezTo>
                        <a:pt x="9" y="32"/>
                        <a:pt x="12" y="32"/>
                        <a:pt x="15" y="32"/>
                      </a:cubicBezTo>
                      <a:cubicBezTo>
                        <a:pt x="15" y="30"/>
                        <a:pt x="14" y="28"/>
                        <a:pt x="13" y="26"/>
                      </a:cubicBezTo>
                      <a:cubicBezTo>
                        <a:pt x="13" y="24"/>
                        <a:pt x="13" y="27"/>
                        <a:pt x="13" y="2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4" name="Freeform 722">
                  <a:extLst>
                    <a:ext uri="{FF2B5EF4-FFF2-40B4-BE49-F238E27FC236}">
                      <a16:creationId xmlns:a16="http://schemas.microsoft.com/office/drawing/2014/main" id="{3B8312FE-F86E-AB47-93F4-DD9B6844D3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22471" y="6516489"/>
                  <a:ext cx="140127" cy="216615"/>
                </a:xfrm>
                <a:custGeom>
                  <a:avLst/>
                  <a:gdLst>
                    <a:gd name="T0" fmla="*/ 12 w 15"/>
                    <a:gd name="T1" fmla="*/ 1 h 23"/>
                    <a:gd name="T2" fmla="*/ 7 w 15"/>
                    <a:gd name="T3" fmla="*/ 1 h 23"/>
                    <a:gd name="T4" fmla="*/ 2 w 15"/>
                    <a:gd name="T5" fmla="*/ 2 h 23"/>
                    <a:gd name="T6" fmla="*/ 1 w 15"/>
                    <a:gd name="T7" fmla="*/ 7 h 23"/>
                    <a:gd name="T8" fmla="*/ 2 w 15"/>
                    <a:gd name="T9" fmla="*/ 11 h 23"/>
                    <a:gd name="T10" fmla="*/ 1 w 15"/>
                    <a:gd name="T11" fmla="*/ 23 h 23"/>
                    <a:gd name="T12" fmla="*/ 4 w 15"/>
                    <a:gd name="T13" fmla="*/ 20 h 23"/>
                    <a:gd name="T14" fmla="*/ 7 w 15"/>
                    <a:gd name="T15" fmla="*/ 20 h 23"/>
                    <a:gd name="T16" fmla="*/ 9 w 15"/>
                    <a:gd name="T17" fmla="*/ 23 h 23"/>
                    <a:gd name="T18" fmla="*/ 9 w 15"/>
                    <a:gd name="T19" fmla="*/ 20 h 23"/>
                    <a:gd name="T20" fmla="*/ 6 w 15"/>
                    <a:gd name="T21" fmla="*/ 16 h 23"/>
                    <a:gd name="T22" fmla="*/ 4 w 15"/>
                    <a:gd name="T23" fmla="*/ 7 h 23"/>
                    <a:gd name="T24" fmla="*/ 9 w 15"/>
                    <a:gd name="T25" fmla="*/ 3 h 23"/>
                    <a:gd name="T26" fmla="*/ 15 w 15"/>
                    <a:gd name="T27" fmla="*/ 6 h 23"/>
                    <a:gd name="T28" fmla="*/ 12 w 15"/>
                    <a:gd name="T29" fmla="*/ 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3">
                      <a:moveTo>
                        <a:pt x="12" y="1"/>
                      </a:moveTo>
                      <a:cubicBezTo>
                        <a:pt x="11" y="1"/>
                        <a:pt x="9" y="1"/>
                        <a:pt x="7" y="1"/>
                      </a:cubicBezTo>
                      <a:cubicBezTo>
                        <a:pt x="5" y="1"/>
                        <a:pt x="3" y="0"/>
                        <a:pt x="2" y="2"/>
                      </a:cubicBezTo>
                      <a:cubicBezTo>
                        <a:pt x="2" y="4"/>
                        <a:pt x="1" y="5"/>
                        <a:pt x="1" y="7"/>
                      </a:cubicBezTo>
                      <a:cubicBezTo>
                        <a:pt x="1" y="8"/>
                        <a:pt x="2" y="9"/>
                        <a:pt x="2" y="11"/>
                      </a:cubicBezTo>
                      <a:cubicBezTo>
                        <a:pt x="2" y="12"/>
                        <a:pt x="0" y="23"/>
                        <a:pt x="1" y="23"/>
                      </a:cubicBezTo>
                      <a:cubicBezTo>
                        <a:pt x="3" y="22"/>
                        <a:pt x="1" y="19"/>
                        <a:pt x="4" y="20"/>
                      </a:cubicBezTo>
                      <a:cubicBezTo>
                        <a:pt x="5" y="20"/>
                        <a:pt x="7" y="19"/>
                        <a:pt x="7" y="20"/>
                      </a:cubicBezTo>
                      <a:cubicBezTo>
                        <a:pt x="8" y="20"/>
                        <a:pt x="8" y="23"/>
                        <a:pt x="9" y="23"/>
                      </a:cubicBezTo>
                      <a:cubicBezTo>
                        <a:pt x="9" y="23"/>
                        <a:pt x="9" y="20"/>
                        <a:pt x="9" y="20"/>
                      </a:cubicBezTo>
                      <a:cubicBezTo>
                        <a:pt x="9" y="18"/>
                        <a:pt x="7" y="17"/>
                        <a:pt x="6" y="16"/>
                      </a:cubicBezTo>
                      <a:cubicBezTo>
                        <a:pt x="5" y="14"/>
                        <a:pt x="2" y="9"/>
                        <a:pt x="4" y="7"/>
                      </a:cubicBezTo>
                      <a:cubicBezTo>
                        <a:pt x="7" y="5"/>
                        <a:pt x="6" y="4"/>
                        <a:pt x="9" y="3"/>
                      </a:cubicBezTo>
                      <a:cubicBezTo>
                        <a:pt x="11" y="2"/>
                        <a:pt x="14" y="4"/>
                        <a:pt x="15" y="6"/>
                      </a:cubicBezTo>
                      <a:cubicBezTo>
                        <a:pt x="14" y="4"/>
                        <a:pt x="13" y="2"/>
                        <a:pt x="1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5" name="Freeform 723">
                  <a:extLst>
                    <a:ext uri="{FF2B5EF4-FFF2-40B4-BE49-F238E27FC236}">
                      <a16:creationId xmlns:a16="http://schemas.microsoft.com/office/drawing/2014/main" id="{0ADFD2D8-47DC-3D47-8421-514BC0E9A5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83619" y="7153601"/>
                  <a:ext cx="197453" cy="235731"/>
                </a:xfrm>
                <a:custGeom>
                  <a:avLst/>
                  <a:gdLst>
                    <a:gd name="T0" fmla="*/ 5 w 21"/>
                    <a:gd name="T1" fmla="*/ 1 h 25"/>
                    <a:gd name="T2" fmla="*/ 4 w 21"/>
                    <a:gd name="T3" fmla="*/ 7 h 25"/>
                    <a:gd name="T4" fmla="*/ 1 w 21"/>
                    <a:gd name="T5" fmla="*/ 9 h 25"/>
                    <a:gd name="T6" fmla="*/ 3 w 21"/>
                    <a:gd name="T7" fmla="*/ 11 h 25"/>
                    <a:gd name="T8" fmla="*/ 2 w 21"/>
                    <a:gd name="T9" fmla="*/ 14 h 25"/>
                    <a:gd name="T10" fmla="*/ 3 w 21"/>
                    <a:gd name="T11" fmla="*/ 16 h 25"/>
                    <a:gd name="T12" fmla="*/ 1 w 21"/>
                    <a:gd name="T13" fmla="*/ 20 h 25"/>
                    <a:gd name="T14" fmla="*/ 3 w 21"/>
                    <a:gd name="T15" fmla="*/ 21 h 25"/>
                    <a:gd name="T16" fmla="*/ 0 w 21"/>
                    <a:gd name="T17" fmla="*/ 24 h 25"/>
                    <a:gd name="T18" fmla="*/ 2 w 21"/>
                    <a:gd name="T19" fmla="*/ 23 h 25"/>
                    <a:gd name="T20" fmla="*/ 3 w 21"/>
                    <a:gd name="T21" fmla="*/ 24 h 25"/>
                    <a:gd name="T22" fmla="*/ 6 w 21"/>
                    <a:gd name="T23" fmla="*/ 22 h 25"/>
                    <a:gd name="T24" fmla="*/ 8 w 21"/>
                    <a:gd name="T25" fmla="*/ 22 h 25"/>
                    <a:gd name="T26" fmla="*/ 9 w 21"/>
                    <a:gd name="T27" fmla="*/ 22 h 25"/>
                    <a:gd name="T28" fmla="*/ 12 w 21"/>
                    <a:gd name="T29" fmla="*/ 21 h 25"/>
                    <a:gd name="T30" fmla="*/ 14 w 21"/>
                    <a:gd name="T31" fmla="*/ 20 h 25"/>
                    <a:gd name="T32" fmla="*/ 17 w 21"/>
                    <a:gd name="T33" fmla="*/ 18 h 25"/>
                    <a:gd name="T34" fmla="*/ 20 w 21"/>
                    <a:gd name="T35" fmla="*/ 20 h 25"/>
                    <a:gd name="T36" fmla="*/ 19 w 21"/>
                    <a:gd name="T37" fmla="*/ 16 h 25"/>
                    <a:gd name="T38" fmla="*/ 17 w 21"/>
                    <a:gd name="T39" fmla="*/ 12 h 25"/>
                    <a:gd name="T40" fmla="*/ 12 w 21"/>
                    <a:gd name="T41" fmla="*/ 0 h 25"/>
                    <a:gd name="T42" fmla="*/ 5 w 21"/>
                    <a:gd name="T43" fmla="*/ 1 h 25"/>
                    <a:gd name="T44" fmla="*/ 5 w 21"/>
                    <a:gd name="T45" fmla="*/ 1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1" h="25">
                      <a:moveTo>
                        <a:pt x="5" y="1"/>
                      </a:moveTo>
                      <a:cubicBezTo>
                        <a:pt x="3" y="2"/>
                        <a:pt x="2" y="6"/>
                        <a:pt x="4" y="7"/>
                      </a:cubicBezTo>
                      <a:cubicBezTo>
                        <a:pt x="7" y="10"/>
                        <a:pt x="2" y="9"/>
                        <a:pt x="1" y="9"/>
                      </a:cubicBezTo>
                      <a:cubicBezTo>
                        <a:pt x="1" y="9"/>
                        <a:pt x="3" y="11"/>
                        <a:pt x="3" y="11"/>
                      </a:cubicBezTo>
                      <a:cubicBezTo>
                        <a:pt x="3" y="13"/>
                        <a:pt x="3" y="13"/>
                        <a:pt x="2" y="14"/>
                      </a:cubicBezTo>
                      <a:cubicBezTo>
                        <a:pt x="2" y="14"/>
                        <a:pt x="3" y="15"/>
                        <a:pt x="3" y="16"/>
                      </a:cubicBezTo>
                      <a:cubicBezTo>
                        <a:pt x="2" y="17"/>
                        <a:pt x="1" y="20"/>
                        <a:pt x="1" y="20"/>
                      </a:cubicBezTo>
                      <a:cubicBezTo>
                        <a:pt x="1" y="20"/>
                        <a:pt x="3" y="20"/>
                        <a:pt x="3" y="21"/>
                      </a:cubicBezTo>
                      <a:cubicBezTo>
                        <a:pt x="3" y="21"/>
                        <a:pt x="0" y="23"/>
                        <a:pt x="0" y="24"/>
                      </a:cubicBezTo>
                      <a:cubicBezTo>
                        <a:pt x="0" y="24"/>
                        <a:pt x="1" y="23"/>
                        <a:pt x="2" y="23"/>
                      </a:cubicBezTo>
                      <a:cubicBezTo>
                        <a:pt x="2" y="23"/>
                        <a:pt x="2" y="25"/>
                        <a:pt x="3" y="24"/>
                      </a:cubicBezTo>
                      <a:cubicBezTo>
                        <a:pt x="3" y="23"/>
                        <a:pt x="5" y="22"/>
                        <a:pt x="6" y="22"/>
                      </a:cubicBezTo>
                      <a:cubicBezTo>
                        <a:pt x="7" y="21"/>
                        <a:pt x="6" y="25"/>
                        <a:pt x="8" y="22"/>
                      </a:cubicBezTo>
                      <a:cubicBezTo>
                        <a:pt x="9" y="20"/>
                        <a:pt x="8" y="21"/>
                        <a:pt x="9" y="22"/>
                      </a:cubicBezTo>
                      <a:cubicBezTo>
                        <a:pt x="9" y="22"/>
                        <a:pt x="12" y="21"/>
                        <a:pt x="12" y="21"/>
                      </a:cubicBezTo>
                      <a:cubicBezTo>
                        <a:pt x="14" y="21"/>
                        <a:pt x="13" y="20"/>
                        <a:pt x="14" y="20"/>
                      </a:cubicBezTo>
                      <a:cubicBezTo>
                        <a:pt x="16" y="20"/>
                        <a:pt x="16" y="19"/>
                        <a:pt x="17" y="18"/>
                      </a:cubicBezTo>
                      <a:cubicBezTo>
                        <a:pt x="18" y="16"/>
                        <a:pt x="19" y="19"/>
                        <a:pt x="20" y="20"/>
                      </a:cubicBezTo>
                      <a:cubicBezTo>
                        <a:pt x="21" y="20"/>
                        <a:pt x="19" y="16"/>
                        <a:pt x="19" y="16"/>
                      </a:cubicBezTo>
                      <a:cubicBezTo>
                        <a:pt x="18" y="15"/>
                        <a:pt x="17" y="14"/>
                        <a:pt x="17" y="12"/>
                      </a:cubicBezTo>
                      <a:cubicBezTo>
                        <a:pt x="17" y="7"/>
                        <a:pt x="14" y="4"/>
                        <a:pt x="12" y="0"/>
                      </a:cubicBezTo>
                      <a:cubicBezTo>
                        <a:pt x="10" y="2"/>
                        <a:pt x="8" y="1"/>
                        <a:pt x="5" y="1"/>
                      </a:cubicBezTo>
                      <a:cubicBezTo>
                        <a:pt x="5" y="2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6" name="Freeform 724">
                  <a:extLst>
                    <a:ext uri="{FF2B5EF4-FFF2-40B4-BE49-F238E27FC236}">
                      <a16:creationId xmlns:a16="http://schemas.microsoft.com/office/drawing/2014/main" id="{C3182ECA-FC2D-EA4A-8A1A-80D80A8754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0818" y="6901941"/>
                  <a:ext cx="299364" cy="289887"/>
                </a:xfrm>
                <a:custGeom>
                  <a:avLst/>
                  <a:gdLst>
                    <a:gd name="T0" fmla="*/ 32 w 32"/>
                    <a:gd name="T1" fmla="*/ 3 h 31"/>
                    <a:gd name="T2" fmla="*/ 29 w 32"/>
                    <a:gd name="T3" fmla="*/ 1 h 31"/>
                    <a:gd name="T4" fmla="*/ 27 w 32"/>
                    <a:gd name="T5" fmla="*/ 4 h 31"/>
                    <a:gd name="T6" fmla="*/ 25 w 32"/>
                    <a:gd name="T7" fmla="*/ 5 h 31"/>
                    <a:gd name="T8" fmla="*/ 20 w 32"/>
                    <a:gd name="T9" fmla="*/ 6 h 31"/>
                    <a:gd name="T10" fmla="*/ 20 w 32"/>
                    <a:gd name="T11" fmla="*/ 10 h 31"/>
                    <a:gd name="T12" fmla="*/ 13 w 32"/>
                    <a:gd name="T13" fmla="*/ 9 h 31"/>
                    <a:gd name="T14" fmla="*/ 10 w 32"/>
                    <a:gd name="T15" fmla="*/ 12 h 31"/>
                    <a:gd name="T16" fmla="*/ 0 w 32"/>
                    <a:gd name="T17" fmla="*/ 19 h 31"/>
                    <a:gd name="T18" fmla="*/ 6 w 32"/>
                    <a:gd name="T19" fmla="*/ 21 h 31"/>
                    <a:gd name="T20" fmla="*/ 5 w 32"/>
                    <a:gd name="T21" fmla="*/ 24 h 31"/>
                    <a:gd name="T22" fmla="*/ 6 w 32"/>
                    <a:gd name="T23" fmla="*/ 26 h 31"/>
                    <a:gd name="T24" fmla="*/ 3 w 32"/>
                    <a:gd name="T25" fmla="*/ 29 h 31"/>
                    <a:gd name="T26" fmla="*/ 5 w 32"/>
                    <a:gd name="T27" fmla="*/ 30 h 31"/>
                    <a:gd name="T28" fmla="*/ 5 w 32"/>
                    <a:gd name="T29" fmla="*/ 31 h 31"/>
                    <a:gd name="T30" fmla="*/ 9 w 32"/>
                    <a:gd name="T31" fmla="*/ 31 h 31"/>
                    <a:gd name="T32" fmla="*/ 12 w 32"/>
                    <a:gd name="T33" fmla="*/ 31 h 31"/>
                    <a:gd name="T34" fmla="*/ 14 w 32"/>
                    <a:gd name="T35" fmla="*/ 28 h 31"/>
                    <a:gd name="T36" fmla="*/ 21 w 32"/>
                    <a:gd name="T37" fmla="*/ 27 h 31"/>
                    <a:gd name="T38" fmla="*/ 16 w 32"/>
                    <a:gd name="T39" fmla="*/ 22 h 31"/>
                    <a:gd name="T40" fmla="*/ 20 w 32"/>
                    <a:gd name="T41" fmla="*/ 19 h 31"/>
                    <a:gd name="T42" fmla="*/ 27 w 32"/>
                    <a:gd name="T43" fmla="*/ 14 h 31"/>
                    <a:gd name="T44" fmla="*/ 27 w 32"/>
                    <a:gd name="T45" fmla="*/ 8 h 31"/>
                    <a:gd name="T46" fmla="*/ 32 w 32"/>
                    <a:gd name="T47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2" h="31">
                      <a:moveTo>
                        <a:pt x="32" y="3"/>
                      </a:moveTo>
                      <a:cubicBezTo>
                        <a:pt x="31" y="2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7" y="4"/>
                      </a:cubicBezTo>
                      <a:cubicBezTo>
                        <a:pt x="27" y="4"/>
                        <a:pt x="26" y="3"/>
                        <a:pt x="25" y="5"/>
                      </a:cubicBezTo>
                      <a:cubicBezTo>
                        <a:pt x="24" y="6"/>
                        <a:pt x="22" y="6"/>
                        <a:pt x="20" y="6"/>
                      </a:cubicBezTo>
                      <a:cubicBezTo>
                        <a:pt x="18" y="7"/>
                        <a:pt x="22" y="9"/>
                        <a:pt x="20" y="10"/>
                      </a:cubicBezTo>
                      <a:cubicBezTo>
                        <a:pt x="17" y="11"/>
                        <a:pt x="16" y="9"/>
                        <a:pt x="13" y="9"/>
                      </a:cubicBezTo>
                      <a:cubicBezTo>
                        <a:pt x="12" y="8"/>
                        <a:pt x="10" y="11"/>
                        <a:pt x="10" y="12"/>
                      </a:cubicBezTo>
                      <a:cubicBezTo>
                        <a:pt x="7" y="15"/>
                        <a:pt x="1" y="15"/>
                        <a:pt x="0" y="19"/>
                      </a:cubicBezTo>
                      <a:cubicBezTo>
                        <a:pt x="0" y="19"/>
                        <a:pt x="6" y="21"/>
                        <a:pt x="6" y="21"/>
                      </a:cubicBezTo>
                      <a:cubicBezTo>
                        <a:pt x="6" y="22"/>
                        <a:pt x="5" y="24"/>
                        <a:pt x="5" y="24"/>
                      </a:cubicBezTo>
                      <a:cubicBezTo>
                        <a:pt x="5" y="26"/>
                        <a:pt x="6" y="25"/>
                        <a:pt x="6" y="26"/>
                      </a:cubicBezTo>
                      <a:cubicBezTo>
                        <a:pt x="6" y="25"/>
                        <a:pt x="2" y="28"/>
                        <a:pt x="3" y="29"/>
                      </a:cubicBezTo>
                      <a:cubicBezTo>
                        <a:pt x="3" y="29"/>
                        <a:pt x="5" y="30"/>
                        <a:pt x="5" y="30"/>
                      </a:cubicBezTo>
                      <a:cubicBezTo>
                        <a:pt x="6" y="30"/>
                        <a:pt x="5" y="30"/>
                        <a:pt x="5" y="31"/>
                      </a:cubicBezTo>
                      <a:cubicBezTo>
                        <a:pt x="5" y="30"/>
                        <a:pt x="9" y="30"/>
                        <a:pt x="9" y="31"/>
                      </a:cubicBezTo>
                      <a:cubicBezTo>
                        <a:pt x="10" y="31"/>
                        <a:pt x="11" y="31"/>
                        <a:pt x="12" y="31"/>
                      </a:cubicBezTo>
                      <a:cubicBezTo>
                        <a:pt x="12" y="31"/>
                        <a:pt x="13" y="29"/>
                        <a:pt x="14" y="28"/>
                      </a:cubicBezTo>
                      <a:cubicBezTo>
                        <a:pt x="17" y="28"/>
                        <a:pt x="19" y="29"/>
                        <a:pt x="21" y="27"/>
                      </a:cubicBezTo>
                      <a:cubicBezTo>
                        <a:pt x="21" y="25"/>
                        <a:pt x="16" y="23"/>
                        <a:pt x="16" y="22"/>
                      </a:cubicBezTo>
                      <a:cubicBezTo>
                        <a:pt x="17" y="21"/>
                        <a:pt x="18" y="20"/>
                        <a:pt x="20" y="19"/>
                      </a:cubicBezTo>
                      <a:cubicBezTo>
                        <a:pt x="22" y="17"/>
                        <a:pt x="24" y="15"/>
                        <a:pt x="27" y="14"/>
                      </a:cubicBezTo>
                      <a:cubicBezTo>
                        <a:pt x="29" y="12"/>
                        <a:pt x="26" y="9"/>
                        <a:pt x="27" y="8"/>
                      </a:cubicBezTo>
                      <a:cubicBezTo>
                        <a:pt x="29" y="6"/>
                        <a:pt x="30" y="4"/>
                        <a:pt x="32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7" name="Freeform 725">
                  <a:extLst>
                    <a:ext uri="{FF2B5EF4-FFF2-40B4-BE49-F238E27FC236}">
                      <a16:creationId xmlns:a16="http://schemas.microsoft.com/office/drawing/2014/main" id="{EA8E4209-C937-C047-BEA1-C36EE7D87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09737" y="6162893"/>
                  <a:ext cx="222932" cy="232543"/>
                </a:xfrm>
                <a:custGeom>
                  <a:avLst/>
                  <a:gdLst>
                    <a:gd name="T0" fmla="*/ 21 w 24"/>
                    <a:gd name="T1" fmla="*/ 8 h 25"/>
                    <a:gd name="T2" fmla="*/ 18 w 24"/>
                    <a:gd name="T3" fmla="*/ 5 h 25"/>
                    <a:gd name="T4" fmla="*/ 15 w 24"/>
                    <a:gd name="T5" fmla="*/ 6 h 25"/>
                    <a:gd name="T6" fmla="*/ 16 w 24"/>
                    <a:gd name="T7" fmla="*/ 1 h 25"/>
                    <a:gd name="T8" fmla="*/ 10 w 24"/>
                    <a:gd name="T9" fmla="*/ 1 h 25"/>
                    <a:gd name="T10" fmla="*/ 10 w 24"/>
                    <a:gd name="T11" fmla="*/ 2 h 25"/>
                    <a:gd name="T12" fmla="*/ 9 w 24"/>
                    <a:gd name="T13" fmla="*/ 3 h 25"/>
                    <a:gd name="T14" fmla="*/ 11 w 24"/>
                    <a:gd name="T15" fmla="*/ 4 h 25"/>
                    <a:gd name="T16" fmla="*/ 9 w 24"/>
                    <a:gd name="T17" fmla="*/ 5 h 25"/>
                    <a:gd name="T18" fmla="*/ 2 w 24"/>
                    <a:gd name="T19" fmla="*/ 6 h 25"/>
                    <a:gd name="T20" fmla="*/ 3 w 24"/>
                    <a:gd name="T21" fmla="*/ 7 h 25"/>
                    <a:gd name="T22" fmla="*/ 2 w 24"/>
                    <a:gd name="T23" fmla="*/ 8 h 25"/>
                    <a:gd name="T24" fmla="*/ 2 w 24"/>
                    <a:gd name="T25" fmla="*/ 8 h 25"/>
                    <a:gd name="T26" fmla="*/ 1 w 24"/>
                    <a:gd name="T27" fmla="*/ 8 h 25"/>
                    <a:gd name="T28" fmla="*/ 3 w 24"/>
                    <a:gd name="T29" fmla="*/ 10 h 25"/>
                    <a:gd name="T30" fmla="*/ 6 w 24"/>
                    <a:gd name="T31" fmla="*/ 13 h 25"/>
                    <a:gd name="T32" fmla="*/ 5 w 24"/>
                    <a:gd name="T33" fmla="*/ 17 h 25"/>
                    <a:gd name="T34" fmla="*/ 1 w 24"/>
                    <a:gd name="T35" fmla="*/ 20 h 25"/>
                    <a:gd name="T36" fmla="*/ 3 w 24"/>
                    <a:gd name="T37" fmla="*/ 20 h 25"/>
                    <a:gd name="T38" fmla="*/ 0 w 24"/>
                    <a:gd name="T39" fmla="*/ 22 h 25"/>
                    <a:gd name="T40" fmla="*/ 3 w 24"/>
                    <a:gd name="T41" fmla="*/ 21 h 25"/>
                    <a:gd name="T42" fmla="*/ 2 w 24"/>
                    <a:gd name="T43" fmla="*/ 24 h 25"/>
                    <a:gd name="T44" fmla="*/ 4 w 24"/>
                    <a:gd name="T45" fmla="*/ 23 h 25"/>
                    <a:gd name="T46" fmla="*/ 4 w 24"/>
                    <a:gd name="T47" fmla="*/ 25 h 25"/>
                    <a:gd name="T48" fmla="*/ 8 w 24"/>
                    <a:gd name="T49" fmla="*/ 24 h 25"/>
                    <a:gd name="T50" fmla="*/ 17 w 24"/>
                    <a:gd name="T51" fmla="*/ 20 h 25"/>
                    <a:gd name="T52" fmla="*/ 22 w 24"/>
                    <a:gd name="T53" fmla="*/ 16 h 25"/>
                    <a:gd name="T54" fmla="*/ 21 w 24"/>
                    <a:gd name="T55" fmla="*/ 8 h 25"/>
                    <a:gd name="T56" fmla="*/ 21 w 24"/>
                    <a:gd name="T57" fmla="*/ 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24" h="25">
                      <a:moveTo>
                        <a:pt x="21" y="8"/>
                      </a:moveTo>
                      <a:cubicBezTo>
                        <a:pt x="20" y="8"/>
                        <a:pt x="19" y="5"/>
                        <a:pt x="18" y="5"/>
                      </a:cubicBezTo>
                      <a:cubicBezTo>
                        <a:pt x="16" y="6"/>
                        <a:pt x="17" y="7"/>
                        <a:pt x="15" y="6"/>
                      </a:cubicBezTo>
                      <a:cubicBezTo>
                        <a:pt x="11" y="5"/>
                        <a:pt x="15" y="3"/>
                        <a:pt x="16" y="1"/>
                      </a:cubicBezTo>
                      <a:cubicBezTo>
                        <a:pt x="14" y="1"/>
                        <a:pt x="11" y="0"/>
                        <a:pt x="10" y="1"/>
                      </a:cubicBezTo>
                      <a:cubicBezTo>
                        <a:pt x="10" y="1"/>
                        <a:pt x="12" y="1"/>
                        <a:pt x="10" y="2"/>
                      </a:cubicBezTo>
                      <a:cubicBezTo>
                        <a:pt x="10" y="2"/>
                        <a:pt x="8" y="3"/>
                        <a:pt x="9" y="3"/>
                      </a:cubicBezTo>
                      <a:cubicBezTo>
                        <a:pt x="9" y="4"/>
                        <a:pt x="11" y="3"/>
                        <a:pt x="11" y="4"/>
                      </a:cubicBezTo>
                      <a:cubicBezTo>
                        <a:pt x="12" y="5"/>
                        <a:pt x="9" y="5"/>
                        <a:pt x="9" y="5"/>
                      </a:cubicBezTo>
                      <a:cubicBezTo>
                        <a:pt x="7" y="6"/>
                        <a:pt x="3" y="5"/>
                        <a:pt x="2" y="6"/>
                      </a:cubicBezTo>
                      <a:cubicBezTo>
                        <a:pt x="2" y="6"/>
                        <a:pt x="3" y="6"/>
                        <a:pt x="3" y="7"/>
                      </a:cubicBezTo>
                      <a:cubicBezTo>
                        <a:pt x="3" y="7"/>
                        <a:pt x="1" y="7"/>
                        <a:pt x="2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3" y="8"/>
                        <a:pt x="1" y="8"/>
                        <a:pt x="1" y="8"/>
                      </a:cubicBezTo>
                      <a:cubicBezTo>
                        <a:pt x="1" y="9"/>
                        <a:pt x="5" y="9"/>
                        <a:pt x="3" y="10"/>
                      </a:cubicBezTo>
                      <a:cubicBezTo>
                        <a:pt x="0" y="12"/>
                        <a:pt x="4" y="13"/>
                        <a:pt x="6" y="13"/>
                      </a:cubicBezTo>
                      <a:cubicBezTo>
                        <a:pt x="7" y="13"/>
                        <a:pt x="5" y="16"/>
                        <a:pt x="5" y="17"/>
                      </a:cubicBezTo>
                      <a:cubicBezTo>
                        <a:pt x="4" y="17"/>
                        <a:pt x="2" y="21"/>
                        <a:pt x="1" y="20"/>
                      </a:cubicBezTo>
                      <a:cubicBezTo>
                        <a:pt x="1" y="20"/>
                        <a:pt x="3" y="20"/>
                        <a:pt x="3" y="20"/>
                      </a:cubicBezTo>
                      <a:cubicBezTo>
                        <a:pt x="2" y="21"/>
                        <a:pt x="1" y="20"/>
                        <a:pt x="0" y="22"/>
                      </a:cubicBezTo>
                      <a:cubicBezTo>
                        <a:pt x="0" y="22"/>
                        <a:pt x="3" y="21"/>
                        <a:pt x="3" y="21"/>
                      </a:cubicBezTo>
                      <a:cubicBezTo>
                        <a:pt x="3" y="21"/>
                        <a:pt x="2" y="23"/>
                        <a:pt x="2" y="24"/>
                      </a:cubicBezTo>
                      <a:cubicBezTo>
                        <a:pt x="2" y="24"/>
                        <a:pt x="4" y="23"/>
                        <a:pt x="4" y="23"/>
                      </a:cubicBezTo>
                      <a:cubicBezTo>
                        <a:pt x="4" y="23"/>
                        <a:pt x="4" y="24"/>
                        <a:pt x="4" y="25"/>
                      </a:cubicBezTo>
                      <a:cubicBezTo>
                        <a:pt x="5" y="25"/>
                        <a:pt x="7" y="24"/>
                        <a:pt x="8" y="24"/>
                      </a:cubicBezTo>
                      <a:cubicBezTo>
                        <a:pt x="11" y="23"/>
                        <a:pt x="14" y="20"/>
                        <a:pt x="17" y="20"/>
                      </a:cubicBezTo>
                      <a:cubicBezTo>
                        <a:pt x="21" y="20"/>
                        <a:pt x="20" y="19"/>
                        <a:pt x="22" y="16"/>
                      </a:cubicBezTo>
                      <a:cubicBezTo>
                        <a:pt x="24" y="13"/>
                        <a:pt x="21" y="11"/>
                        <a:pt x="21" y="8"/>
                      </a:cubicBezTo>
                      <a:cubicBezTo>
                        <a:pt x="20" y="8"/>
                        <a:pt x="21" y="9"/>
                        <a:pt x="21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8" name="Freeform 726">
                  <a:extLst>
                    <a:ext uri="{FF2B5EF4-FFF2-40B4-BE49-F238E27FC236}">
                      <a16:creationId xmlns:a16="http://schemas.microsoft.com/office/drawing/2014/main" id="{E1EFE598-DA1C-424B-B07E-28BFEE97F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1199" y="6153340"/>
                  <a:ext cx="149682" cy="92380"/>
                </a:xfrm>
                <a:custGeom>
                  <a:avLst/>
                  <a:gdLst>
                    <a:gd name="T0" fmla="*/ 1 w 16"/>
                    <a:gd name="T1" fmla="*/ 6 h 10"/>
                    <a:gd name="T2" fmla="*/ 4 w 16"/>
                    <a:gd name="T3" fmla="*/ 8 h 10"/>
                    <a:gd name="T4" fmla="*/ 5 w 16"/>
                    <a:gd name="T5" fmla="*/ 7 h 10"/>
                    <a:gd name="T6" fmla="*/ 8 w 16"/>
                    <a:gd name="T7" fmla="*/ 8 h 10"/>
                    <a:gd name="T8" fmla="*/ 11 w 16"/>
                    <a:gd name="T9" fmla="*/ 4 h 10"/>
                    <a:gd name="T10" fmla="*/ 11 w 16"/>
                    <a:gd name="T11" fmla="*/ 2 h 10"/>
                    <a:gd name="T12" fmla="*/ 7 w 16"/>
                    <a:gd name="T13" fmla="*/ 1 h 10"/>
                    <a:gd name="T14" fmla="*/ 4 w 16"/>
                    <a:gd name="T15" fmla="*/ 2 h 10"/>
                    <a:gd name="T16" fmla="*/ 1 w 16"/>
                    <a:gd name="T17" fmla="*/ 6 h 10"/>
                    <a:gd name="T18" fmla="*/ 1 w 16"/>
                    <a:gd name="T19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0">
                      <a:moveTo>
                        <a:pt x="1" y="6"/>
                      </a:moveTo>
                      <a:cubicBezTo>
                        <a:pt x="0" y="7"/>
                        <a:pt x="3" y="8"/>
                        <a:pt x="4" y="8"/>
                      </a:cubicBezTo>
                      <a:cubicBezTo>
                        <a:pt x="4" y="8"/>
                        <a:pt x="5" y="7"/>
                        <a:pt x="5" y="7"/>
                      </a:cubicBezTo>
                      <a:cubicBezTo>
                        <a:pt x="6" y="6"/>
                        <a:pt x="7" y="7"/>
                        <a:pt x="8" y="8"/>
                      </a:cubicBezTo>
                      <a:cubicBezTo>
                        <a:pt x="10" y="10"/>
                        <a:pt x="16" y="5"/>
                        <a:pt x="11" y="4"/>
                      </a:cubicBezTo>
                      <a:cubicBezTo>
                        <a:pt x="12" y="4"/>
                        <a:pt x="11" y="2"/>
                        <a:pt x="11" y="2"/>
                      </a:cubicBezTo>
                      <a:cubicBezTo>
                        <a:pt x="10" y="0"/>
                        <a:pt x="9" y="0"/>
                        <a:pt x="7" y="1"/>
                      </a:cubicBez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3" y="3"/>
                        <a:pt x="1" y="4"/>
                        <a:pt x="1" y="6"/>
                      </a:cubicBezTo>
                      <a:cubicBezTo>
                        <a:pt x="1" y="6"/>
                        <a:pt x="1" y="5"/>
                        <a:pt x="1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39" name="Freeform 727">
                  <a:extLst>
                    <a:ext uri="{FF2B5EF4-FFF2-40B4-BE49-F238E27FC236}">
                      <a16:creationId xmlns:a16="http://schemas.microsoft.com/office/drawing/2014/main" id="{9397871E-146C-9049-8AFA-F92D446444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7060" y="6854158"/>
                  <a:ext cx="585987" cy="430050"/>
                </a:xfrm>
                <a:custGeom>
                  <a:avLst/>
                  <a:gdLst>
                    <a:gd name="T0" fmla="*/ 58 w 63"/>
                    <a:gd name="T1" fmla="*/ 8 h 46"/>
                    <a:gd name="T2" fmla="*/ 52 w 63"/>
                    <a:gd name="T3" fmla="*/ 6 h 46"/>
                    <a:gd name="T4" fmla="*/ 49 w 63"/>
                    <a:gd name="T5" fmla="*/ 6 h 46"/>
                    <a:gd name="T6" fmla="*/ 45 w 63"/>
                    <a:gd name="T7" fmla="*/ 6 h 46"/>
                    <a:gd name="T8" fmla="*/ 40 w 63"/>
                    <a:gd name="T9" fmla="*/ 4 h 46"/>
                    <a:gd name="T10" fmla="*/ 38 w 63"/>
                    <a:gd name="T11" fmla="*/ 2 h 46"/>
                    <a:gd name="T12" fmla="*/ 35 w 63"/>
                    <a:gd name="T13" fmla="*/ 2 h 46"/>
                    <a:gd name="T14" fmla="*/ 31 w 63"/>
                    <a:gd name="T15" fmla="*/ 2 h 46"/>
                    <a:gd name="T16" fmla="*/ 27 w 63"/>
                    <a:gd name="T17" fmla="*/ 2 h 46"/>
                    <a:gd name="T18" fmla="*/ 17 w 63"/>
                    <a:gd name="T19" fmla="*/ 1 h 46"/>
                    <a:gd name="T20" fmla="*/ 8 w 63"/>
                    <a:gd name="T21" fmla="*/ 0 h 46"/>
                    <a:gd name="T22" fmla="*/ 2 w 63"/>
                    <a:gd name="T23" fmla="*/ 3 h 46"/>
                    <a:gd name="T24" fmla="*/ 2 w 63"/>
                    <a:gd name="T25" fmla="*/ 6 h 46"/>
                    <a:gd name="T26" fmla="*/ 2 w 63"/>
                    <a:gd name="T27" fmla="*/ 11 h 46"/>
                    <a:gd name="T28" fmla="*/ 5 w 63"/>
                    <a:gd name="T29" fmla="*/ 10 h 46"/>
                    <a:gd name="T30" fmla="*/ 7 w 63"/>
                    <a:gd name="T31" fmla="*/ 12 h 46"/>
                    <a:gd name="T32" fmla="*/ 12 w 63"/>
                    <a:gd name="T33" fmla="*/ 11 h 46"/>
                    <a:gd name="T34" fmla="*/ 14 w 63"/>
                    <a:gd name="T35" fmla="*/ 14 h 46"/>
                    <a:gd name="T36" fmla="*/ 13 w 63"/>
                    <a:gd name="T37" fmla="*/ 20 h 46"/>
                    <a:gd name="T38" fmla="*/ 12 w 63"/>
                    <a:gd name="T39" fmla="*/ 25 h 46"/>
                    <a:gd name="T40" fmla="*/ 12 w 63"/>
                    <a:gd name="T41" fmla="*/ 28 h 46"/>
                    <a:gd name="T42" fmla="*/ 10 w 63"/>
                    <a:gd name="T43" fmla="*/ 33 h 46"/>
                    <a:gd name="T44" fmla="*/ 10 w 63"/>
                    <a:gd name="T45" fmla="*/ 38 h 46"/>
                    <a:gd name="T46" fmla="*/ 17 w 63"/>
                    <a:gd name="T47" fmla="*/ 44 h 46"/>
                    <a:gd name="T48" fmla="*/ 20 w 63"/>
                    <a:gd name="T49" fmla="*/ 45 h 46"/>
                    <a:gd name="T50" fmla="*/ 21 w 63"/>
                    <a:gd name="T51" fmla="*/ 43 h 46"/>
                    <a:gd name="T52" fmla="*/ 24 w 63"/>
                    <a:gd name="T53" fmla="*/ 42 h 46"/>
                    <a:gd name="T54" fmla="*/ 36 w 63"/>
                    <a:gd name="T55" fmla="*/ 41 h 46"/>
                    <a:gd name="T56" fmla="*/ 39 w 63"/>
                    <a:gd name="T57" fmla="*/ 38 h 46"/>
                    <a:gd name="T58" fmla="*/ 43 w 63"/>
                    <a:gd name="T59" fmla="*/ 35 h 46"/>
                    <a:gd name="T60" fmla="*/ 47 w 63"/>
                    <a:gd name="T61" fmla="*/ 30 h 46"/>
                    <a:gd name="T62" fmla="*/ 45 w 63"/>
                    <a:gd name="T63" fmla="*/ 26 h 46"/>
                    <a:gd name="T64" fmla="*/ 48 w 63"/>
                    <a:gd name="T65" fmla="*/ 21 h 46"/>
                    <a:gd name="T66" fmla="*/ 50 w 63"/>
                    <a:gd name="T67" fmla="*/ 19 h 46"/>
                    <a:gd name="T68" fmla="*/ 51 w 63"/>
                    <a:gd name="T69" fmla="*/ 17 h 46"/>
                    <a:gd name="T70" fmla="*/ 60 w 63"/>
                    <a:gd name="T71" fmla="*/ 13 h 46"/>
                    <a:gd name="T72" fmla="*/ 63 w 63"/>
                    <a:gd name="T73" fmla="*/ 9 h 46"/>
                    <a:gd name="T74" fmla="*/ 58 w 63"/>
                    <a:gd name="T75" fmla="*/ 8 h 46"/>
                    <a:gd name="T76" fmla="*/ 58 w 63"/>
                    <a:gd name="T77" fmla="*/ 8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63" h="46">
                      <a:moveTo>
                        <a:pt x="58" y="8"/>
                      </a:moveTo>
                      <a:cubicBezTo>
                        <a:pt x="55" y="8"/>
                        <a:pt x="54" y="7"/>
                        <a:pt x="52" y="6"/>
                      </a:cubicBezTo>
                      <a:cubicBezTo>
                        <a:pt x="51" y="5"/>
                        <a:pt x="50" y="6"/>
                        <a:pt x="49" y="6"/>
                      </a:cubicBezTo>
                      <a:cubicBezTo>
                        <a:pt x="48" y="6"/>
                        <a:pt x="46" y="6"/>
                        <a:pt x="45" y="6"/>
                      </a:cubicBezTo>
                      <a:cubicBezTo>
                        <a:pt x="43" y="5"/>
                        <a:pt x="41" y="4"/>
                        <a:pt x="40" y="4"/>
                      </a:cubicBezTo>
                      <a:cubicBezTo>
                        <a:pt x="39" y="3"/>
                        <a:pt x="39" y="3"/>
                        <a:pt x="38" y="2"/>
                      </a:cubicBezTo>
                      <a:cubicBezTo>
                        <a:pt x="37" y="3"/>
                        <a:pt x="36" y="2"/>
                        <a:pt x="35" y="2"/>
                      </a:cubicBezTo>
                      <a:cubicBezTo>
                        <a:pt x="33" y="1"/>
                        <a:pt x="32" y="2"/>
                        <a:pt x="31" y="2"/>
                      </a:cubicBezTo>
                      <a:cubicBezTo>
                        <a:pt x="29" y="2"/>
                        <a:pt x="28" y="2"/>
                        <a:pt x="27" y="2"/>
                      </a:cubicBezTo>
                      <a:cubicBezTo>
                        <a:pt x="24" y="2"/>
                        <a:pt x="21" y="1"/>
                        <a:pt x="17" y="1"/>
                      </a:cubicBezTo>
                      <a:cubicBezTo>
                        <a:pt x="15" y="1"/>
                        <a:pt x="11" y="0"/>
                        <a:pt x="8" y="0"/>
                      </a:cubicBezTo>
                      <a:cubicBezTo>
                        <a:pt x="7" y="1"/>
                        <a:pt x="4" y="2"/>
                        <a:pt x="2" y="3"/>
                      </a:cubicBezTo>
                      <a:cubicBezTo>
                        <a:pt x="0" y="4"/>
                        <a:pt x="1" y="5"/>
                        <a:pt x="2" y="6"/>
                      </a:cubicBezTo>
                      <a:cubicBezTo>
                        <a:pt x="2" y="8"/>
                        <a:pt x="2" y="9"/>
                        <a:pt x="2" y="11"/>
                      </a:cubicBezTo>
                      <a:cubicBezTo>
                        <a:pt x="3" y="11"/>
                        <a:pt x="5" y="10"/>
                        <a:pt x="5" y="10"/>
                      </a:cubicBezTo>
                      <a:cubicBezTo>
                        <a:pt x="6" y="10"/>
                        <a:pt x="5" y="12"/>
                        <a:pt x="7" y="12"/>
                      </a:cubicBezTo>
                      <a:cubicBezTo>
                        <a:pt x="9" y="12"/>
                        <a:pt x="10" y="11"/>
                        <a:pt x="12" y="11"/>
                      </a:cubicBezTo>
                      <a:cubicBezTo>
                        <a:pt x="14" y="10"/>
                        <a:pt x="16" y="13"/>
                        <a:pt x="14" y="14"/>
                      </a:cubicBezTo>
                      <a:cubicBezTo>
                        <a:pt x="12" y="16"/>
                        <a:pt x="13" y="17"/>
                        <a:pt x="13" y="20"/>
                      </a:cubicBezTo>
                      <a:cubicBezTo>
                        <a:pt x="12" y="21"/>
                        <a:pt x="13" y="24"/>
                        <a:pt x="12" y="25"/>
                      </a:cubicBezTo>
                      <a:cubicBezTo>
                        <a:pt x="9" y="25"/>
                        <a:pt x="10" y="26"/>
                        <a:pt x="12" y="28"/>
                      </a:cubicBezTo>
                      <a:cubicBezTo>
                        <a:pt x="13" y="29"/>
                        <a:pt x="10" y="31"/>
                        <a:pt x="10" y="33"/>
                      </a:cubicBezTo>
                      <a:cubicBezTo>
                        <a:pt x="12" y="35"/>
                        <a:pt x="10" y="36"/>
                        <a:pt x="10" y="38"/>
                      </a:cubicBezTo>
                      <a:cubicBezTo>
                        <a:pt x="13" y="37"/>
                        <a:pt x="15" y="42"/>
                        <a:pt x="17" y="44"/>
                      </a:cubicBezTo>
                      <a:cubicBezTo>
                        <a:pt x="17" y="45"/>
                        <a:pt x="19" y="46"/>
                        <a:pt x="20" y="45"/>
                      </a:cubicBezTo>
                      <a:cubicBezTo>
                        <a:pt x="20" y="45"/>
                        <a:pt x="21" y="44"/>
                        <a:pt x="21" y="43"/>
                      </a:cubicBezTo>
                      <a:cubicBezTo>
                        <a:pt x="22" y="43"/>
                        <a:pt x="24" y="42"/>
                        <a:pt x="24" y="42"/>
                      </a:cubicBezTo>
                      <a:cubicBezTo>
                        <a:pt x="28" y="41"/>
                        <a:pt x="32" y="42"/>
                        <a:pt x="36" y="41"/>
                      </a:cubicBezTo>
                      <a:cubicBezTo>
                        <a:pt x="37" y="40"/>
                        <a:pt x="37" y="39"/>
                        <a:pt x="39" y="38"/>
                      </a:cubicBezTo>
                      <a:cubicBezTo>
                        <a:pt x="41" y="37"/>
                        <a:pt x="42" y="36"/>
                        <a:pt x="43" y="35"/>
                      </a:cubicBezTo>
                      <a:cubicBezTo>
                        <a:pt x="44" y="32"/>
                        <a:pt x="45" y="31"/>
                        <a:pt x="47" y="30"/>
                      </a:cubicBezTo>
                      <a:cubicBezTo>
                        <a:pt x="48" y="29"/>
                        <a:pt x="46" y="27"/>
                        <a:pt x="45" y="26"/>
                      </a:cubicBezTo>
                      <a:cubicBezTo>
                        <a:pt x="45" y="25"/>
                        <a:pt x="47" y="22"/>
                        <a:pt x="48" y="21"/>
                      </a:cubicBezTo>
                      <a:cubicBezTo>
                        <a:pt x="48" y="21"/>
                        <a:pt x="49" y="20"/>
                        <a:pt x="50" y="19"/>
                      </a:cubicBezTo>
                      <a:cubicBezTo>
                        <a:pt x="50" y="19"/>
                        <a:pt x="50" y="17"/>
                        <a:pt x="51" y="17"/>
                      </a:cubicBezTo>
                      <a:cubicBezTo>
                        <a:pt x="54" y="15"/>
                        <a:pt x="57" y="14"/>
                        <a:pt x="60" y="13"/>
                      </a:cubicBezTo>
                      <a:cubicBezTo>
                        <a:pt x="61" y="12"/>
                        <a:pt x="63" y="11"/>
                        <a:pt x="63" y="9"/>
                      </a:cubicBezTo>
                      <a:cubicBezTo>
                        <a:pt x="62" y="7"/>
                        <a:pt x="60" y="9"/>
                        <a:pt x="58" y="8"/>
                      </a:cubicBezTo>
                      <a:cubicBezTo>
                        <a:pt x="55" y="8"/>
                        <a:pt x="60" y="9"/>
                        <a:pt x="58" y="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0" name="Freeform 728">
                  <a:extLst>
                    <a:ext uri="{FF2B5EF4-FFF2-40B4-BE49-F238E27FC236}">
                      <a16:creationId xmlns:a16="http://schemas.microsoft.com/office/drawing/2014/main" id="{7195F69A-1132-2043-AE6A-518C85DB23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67060" y="6946541"/>
                  <a:ext cx="149682" cy="283516"/>
                </a:xfrm>
                <a:custGeom>
                  <a:avLst/>
                  <a:gdLst>
                    <a:gd name="T0" fmla="*/ 11 w 16"/>
                    <a:gd name="T1" fmla="*/ 25 h 30"/>
                    <a:gd name="T2" fmla="*/ 11 w 16"/>
                    <a:gd name="T3" fmla="*/ 21 h 30"/>
                    <a:gd name="T4" fmla="*/ 10 w 16"/>
                    <a:gd name="T5" fmla="*/ 16 h 30"/>
                    <a:gd name="T6" fmla="*/ 12 w 16"/>
                    <a:gd name="T7" fmla="*/ 14 h 30"/>
                    <a:gd name="T8" fmla="*/ 13 w 16"/>
                    <a:gd name="T9" fmla="*/ 9 h 30"/>
                    <a:gd name="T10" fmla="*/ 14 w 16"/>
                    <a:gd name="T11" fmla="*/ 4 h 30"/>
                    <a:gd name="T12" fmla="*/ 12 w 16"/>
                    <a:gd name="T13" fmla="*/ 1 h 30"/>
                    <a:gd name="T14" fmla="*/ 7 w 16"/>
                    <a:gd name="T15" fmla="*/ 2 h 30"/>
                    <a:gd name="T16" fmla="*/ 5 w 16"/>
                    <a:gd name="T17" fmla="*/ 0 h 30"/>
                    <a:gd name="T18" fmla="*/ 4 w 16"/>
                    <a:gd name="T19" fmla="*/ 0 h 30"/>
                    <a:gd name="T20" fmla="*/ 3 w 16"/>
                    <a:gd name="T21" fmla="*/ 4 h 30"/>
                    <a:gd name="T22" fmla="*/ 3 w 16"/>
                    <a:gd name="T23" fmla="*/ 8 h 30"/>
                    <a:gd name="T24" fmla="*/ 2 w 16"/>
                    <a:gd name="T25" fmla="*/ 13 h 30"/>
                    <a:gd name="T26" fmla="*/ 0 w 16"/>
                    <a:gd name="T27" fmla="*/ 20 h 30"/>
                    <a:gd name="T28" fmla="*/ 2 w 16"/>
                    <a:gd name="T29" fmla="*/ 22 h 30"/>
                    <a:gd name="T30" fmla="*/ 2 w 16"/>
                    <a:gd name="T31" fmla="*/ 28 h 30"/>
                    <a:gd name="T32" fmla="*/ 6 w 16"/>
                    <a:gd name="T33" fmla="*/ 30 h 30"/>
                    <a:gd name="T34" fmla="*/ 11 w 16"/>
                    <a:gd name="T35" fmla="*/ 25 h 30"/>
                    <a:gd name="T36" fmla="*/ 11 w 16"/>
                    <a:gd name="T37" fmla="*/ 2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6" h="30">
                      <a:moveTo>
                        <a:pt x="11" y="25"/>
                      </a:moveTo>
                      <a:cubicBezTo>
                        <a:pt x="12" y="23"/>
                        <a:pt x="10" y="22"/>
                        <a:pt x="11" y="21"/>
                      </a:cubicBezTo>
                      <a:cubicBezTo>
                        <a:pt x="12" y="18"/>
                        <a:pt x="12" y="18"/>
                        <a:pt x="10" y="16"/>
                      </a:cubicBezTo>
                      <a:cubicBezTo>
                        <a:pt x="9" y="14"/>
                        <a:pt x="11" y="15"/>
                        <a:pt x="12" y="14"/>
                      </a:cubicBezTo>
                      <a:cubicBezTo>
                        <a:pt x="13" y="13"/>
                        <a:pt x="13" y="10"/>
                        <a:pt x="13" y="9"/>
                      </a:cubicBezTo>
                      <a:cubicBezTo>
                        <a:pt x="13" y="6"/>
                        <a:pt x="12" y="6"/>
                        <a:pt x="14" y="4"/>
                      </a:cubicBezTo>
                      <a:cubicBezTo>
                        <a:pt x="16" y="3"/>
                        <a:pt x="14" y="0"/>
                        <a:pt x="12" y="1"/>
                      </a:cubicBezTo>
                      <a:cubicBezTo>
                        <a:pt x="10" y="1"/>
                        <a:pt x="9" y="2"/>
                        <a:pt x="7" y="2"/>
                      </a:cubicBezTo>
                      <a:cubicBezTo>
                        <a:pt x="5" y="2"/>
                        <a:pt x="6" y="0"/>
                        <a:pt x="5" y="0"/>
                      </a:cubicBezTo>
                      <a:cubicBezTo>
                        <a:pt x="6" y="0"/>
                        <a:pt x="3" y="0"/>
                        <a:pt x="4" y="0"/>
                      </a:cubicBezTo>
                      <a:cubicBezTo>
                        <a:pt x="2" y="1"/>
                        <a:pt x="3" y="2"/>
                        <a:pt x="3" y="4"/>
                      </a:cubicBezTo>
                      <a:cubicBezTo>
                        <a:pt x="3" y="5"/>
                        <a:pt x="3" y="7"/>
                        <a:pt x="3" y="8"/>
                      </a:cubicBezTo>
                      <a:cubicBezTo>
                        <a:pt x="2" y="10"/>
                        <a:pt x="2" y="12"/>
                        <a:pt x="2" y="13"/>
                      </a:cubicBezTo>
                      <a:cubicBezTo>
                        <a:pt x="1" y="16"/>
                        <a:pt x="0" y="17"/>
                        <a:pt x="0" y="20"/>
                      </a:cubicBezTo>
                      <a:cubicBezTo>
                        <a:pt x="1" y="21"/>
                        <a:pt x="2" y="20"/>
                        <a:pt x="2" y="22"/>
                      </a:cubicBezTo>
                      <a:cubicBezTo>
                        <a:pt x="3" y="23"/>
                        <a:pt x="2" y="26"/>
                        <a:pt x="2" y="28"/>
                      </a:cubicBezTo>
                      <a:cubicBezTo>
                        <a:pt x="2" y="30"/>
                        <a:pt x="4" y="30"/>
                        <a:pt x="6" y="30"/>
                      </a:cubicBezTo>
                      <a:cubicBezTo>
                        <a:pt x="10" y="30"/>
                        <a:pt x="9" y="27"/>
                        <a:pt x="11" y="25"/>
                      </a:cubicBezTo>
                      <a:cubicBezTo>
                        <a:pt x="12" y="23"/>
                        <a:pt x="10" y="26"/>
                        <a:pt x="11" y="2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1" name="Freeform 729">
                  <a:extLst>
                    <a:ext uri="{FF2B5EF4-FFF2-40B4-BE49-F238E27FC236}">
                      <a16:creationId xmlns:a16="http://schemas.microsoft.com/office/drawing/2014/main" id="{CD649B56-38F8-2945-B005-C958207DC8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9607" y="9510902"/>
                  <a:ext cx="493632" cy="825058"/>
                </a:xfrm>
                <a:custGeom>
                  <a:avLst/>
                  <a:gdLst>
                    <a:gd name="T0" fmla="*/ 52 w 53"/>
                    <a:gd name="T1" fmla="*/ 23 h 88"/>
                    <a:gd name="T2" fmla="*/ 50 w 53"/>
                    <a:gd name="T3" fmla="*/ 3 h 88"/>
                    <a:gd name="T4" fmla="*/ 46 w 53"/>
                    <a:gd name="T5" fmla="*/ 3 h 88"/>
                    <a:gd name="T6" fmla="*/ 41 w 53"/>
                    <a:gd name="T7" fmla="*/ 6 h 88"/>
                    <a:gd name="T8" fmla="*/ 38 w 53"/>
                    <a:gd name="T9" fmla="*/ 7 h 88"/>
                    <a:gd name="T10" fmla="*/ 32 w 53"/>
                    <a:gd name="T11" fmla="*/ 7 h 88"/>
                    <a:gd name="T12" fmla="*/ 28 w 53"/>
                    <a:gd name="T13" fmla="*/ 7 h 88"/>
                    <a:gd name="T14" fmla="*/ 23 w 53"/>
                    <a:gd name="T15" fmla="*/ 7 h 88"/>
                    <a:gd name="T16" fmla="*/ 24 w 53"/>
                    <a:gd name="T17" fmla="*/ 18 h 88"/>
                    <a:gd name="T18" fmla="*/ 25 w 53"/>
                    <a:gd name="T19" fmla="*/ 20 h 88"/>
                    <a:gd name="T20" fmla="*/ 27 w 53"/>
                    <a:gd name="T21" fmla="*/ 22 h 88"/>
                    <a:gd name="T22" fmla="*/ 27 w 53"/>
                    <a:gd name="T23" fmla="*/ 28 h 88"/>
                    <a:gd name="T24" fmla="*/ 25 w 53"/>
                    <a:gd name="T25" fmla="*/ 31 h 88"/>
                    <a:gd name="T26" fmla="*/ 24 w 53"/>
                    <a:gd name="T27" fmla="*/ 35 h 88"/>
                    <a:gd name="T28" fmla="*/ 20 w 53"/>
                    <a:gd name="T29" fmla="*/ 31 h 88"/>
                    <a:gd name="T30" fmla="*/ 21 w 53"/>
                    <a:gd name="T31" fmla="*/ 25 h 88"/>
                    <a:gd name="T32" fmla="*/ 16 w 53"/>
                    <a:gd name="T33" fmla="*/ 22 h 88"/>
                    <a:gd name="T34" fmla="*/ 13 w 53"/>
                    <a:gd name="T35" fmla="*/ 20 h 88"/>
                    <a:gd name="T36" fmla="*/ 2 w 53"/>
                    <a:gd name="T37" fmla="*/ 24 h 88"/>
                    <a:gd name="T38" fmla="*/ 0 w 53"/>
                    <a:gd name="T39" fmla="*/ 26 h 88"/>
                    <a:gd name="T40" fmla="*/ 1 w 53"/>
                    <a:gd name="T41" fmla="*/ 30 h 88"/>
                    <a:gd name="T42" fmla="*/ 12 w 53"/>
                    <a:gd name="T43" fmla="*/ 35 h 88"/>
                    <a:gd name="T44" fmla="*/ 13 w 53"/>
                    <a:gd name="T45" fmla="*/ 44 h 88"/>
                    <a:gd name="T46" fmla="*/ 12 w 53"/>
                    <a:gd name="T47" fmla="*/ 52 h 88"/>
                    <a:gd name="T48" fmla="*/ 6 w 53"/>
                    <a:gd name="T49" fmla="*/ 62 h 88"/>
                    <a:gd name="T50" fmla="*/ 6 w 53"/>
                    <a:gd name="T51" fmla="*/ 69 h 88"/>
                    <a:gd name="T52" fmla="*/ 8 w 53"/>
                    <a:gd name="T53" fmla="*/ 78 h 88"/>
                    <a:gd name="T54" fmla="*/ 9 w 53"/>
                    <a:gd name="T55" fmla="*/ 87 h 88"/>
                    <a:gd name="T56" fmla="*/ 12 w 53"/>
                    <a:gd name="T57" fmla="*/ 86 h 88"/>
                    <a:gd name="T58" fmla="*/ 13 w 53"/>
                    <a:gd name="T59" fmla="*/ 83 h 88"/>
                    <a:gd name="T60" fmla="*/ 11 w 53"/>
                    <a:gd name="T61" fmla="*/ 83 h 88"/>
                    <a:gd name="T62" fmla="*/ 16 w 53"/>
                    <a:gd name="T63" fmla="*/ 77 h 88"/>
                    <a:gd name="T64" fmla="*/ 25 w 53"/>
                    <a:gd name="T65" fmla="*/ 72 h 88"/>
                    <a:gd name="T66" fmla="*/ 25 w 53"/>
                    <a:gd name="T67" fmla="*/ 64 h 88"/>
                    <a:gd name="T68" fmla="*/ 21 w 53"/>
                    <a:gd name="T69" fmla="*/ 48 h 88"/>
                    <a:gd name="T70" fmla="*/ 24 w 53"/>
                    <a:gd name="T71" fmla="*/ 48 h 88"/>
                    <a:gd name="T72" fmla="*/ 29 w 53"/>
                    <a:gd name="T73" fmla="*/ 44 h 88"/>
                    <a:gd name="T74" fmla="*/ 35 w 53"/>
                    <a:gd name="T75" fmla="*/ 38 h 88"/>
                    <a:gd name="T76" fmla="*/ 40 w 53"/>
                    <a:gd name="T77" fmla="*/ 36 h 88"/>
                    <a:gd name="T78" fmla="*/ 46 w 53"/>
                    <a:gd name="T79" fmla="*/ 32 h 88"/>
                    <a:gd name="T80" fmla="*/ 52 w 53"/>
                    <a:gd name="T81" fmla="*/ 23 h 88"/>
                    <a:gd name="T82" fmla="*/ 52 w 53"/>
                    <a:gd name="T83" fmla="*/ 2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53" h="88">
                      <a:moveTo>
                        <a:pt x="52" y="23"/>
                      </a:moveTo>
                      <a:cubicBezTo>
                        <a:pt x="49" y="17"/>
                        <a:pt x="50" y="9"/>
                        <a:pt x="50" y="3"/>
                      </a:cubicBezTo>
                      <a:cubicBezTo>
                        <a:pt x="50" y="0"/>
                        <a:pt x="48" y="2"/>
                        <a:pt x="46" y="3"/>
                      </a:cubicBezTo>
                      <a:cubicBezTo>
                        <a:pt x="45" y="4"/>
                        <a:pt x="43" y="6"/>
                        <a:pt x="41" y="6"/>
                      </a:cubicBezTo>
                      <a:cubicBezTo>
                        <a:pt x="40" y="6"/>
                        <a:pt x="38" y="5"/>
                        <a:pt x="38" y="7"/>
                      </a:cubicBezTo>
                      <a:cubicBezTo>
                        <a:pt x="36" y="10"/>
                        <a:pt x="34" y="7"/>
                        <a:pt x="32" y="7"/>
                      </a:cubicBezTo>
                      <a:cubicBezTo>
                        <a:pt x="30" y="7"/>
                        <a:pt x="30" y="9"/>
                        <a:pt x="28" y="7"/>
                      </a:cubicBezTo>
                      <a:cubicBezTo>
                        <a:pt x="27" y="7"/>
                        <a:pt x="24" y="7"/>
                        <a:pt x="23" y="7"/>
                      </a:cubicBezTo>
                      <a:cubicBezTo>
                        <a:pt x="20" y="7"/>
                        <a:pt x="21" y="16"/>
                        <a:pt x="24" y="18"/>
                      </a:cubicBezTo>
                      <a:cubicBezTo>
                        <a:pt x="24" y="18"/>
                        <a:pt x="24" y="20"/>
                        <a:pt x="25" y="20"/>
                      </a:cubicBezTo>
                      <a:cubicBezTo>
                        <a:pt x="25" y="21"/>
                        <a:pt x="26" y="21"/>
                        <a:pt x="27" y="22"/>
                      </a:cubicBezTo>
                      <a:cubicBezTo>
                        <a:pt x="27" y="24"/>
                        <a:pt x="27" y="27"/>
                        <a:pt x="27" y="28"/>
                      </a:cubicBezTo>
                      <a:cubicBezTo>
                        <a:pt x="27" y="30"/>
                        <a:pt x="28" y="31"/>
                        <a:pt x="25" y="31"/>
                      </a:cubicBezTo>
                      <a:cubicBezTo>
                        <a:pt x="24" y="31"/>
                        <a:pt x="24" y="34"/>
                        <a:pt x="24" y="35"/>
                      </a:cubicBezTo>
                      <a:cubicBezTo>
                        <a:pt x="23" y="34"/>
                        <a:pt x="21" y="32"/>
                        <a:pt x="20" y="31"/>
                      </a:cubicBezTo>
                      <a:cubicBezTo>
                        <a:pt x="19" y="29"/>
                        <a:pt x="21" y="27"/>
                        <a:pt x="21" y="25"/>
                      </a:cubicBezTo>
                      <a:cubicBezTo>
                        <a:pt x="22" y="20"/>
                        <a:pt x="19" y="24"/>
                        <a:pt x="16" y="22"/>
                      </a:cubicBezTo>
                      <a:cubicBezTo>
                        <a:pt x="15" y="21"/>
                        <a:pt x="15" y="19"/>
                        <a:pt x="13" y="20"/>
                      </a:cubicBezTo>
                      <a:cubicBezTo>
                        <a:pt x="9" y="22"/>
                        <a:pt x="6" y="23"/>
                        <a:pt x="2" y="24"/>
                      </a:cubicBezTo>
                      <a:cubicBezTo>
                        <a:pt x="1" y="25"/>
                        <a:pt x="0" y="25"/>
                        <a:pt x="0" y="26"/>
                      </a:cubicBezTo>
                      <a:cubicBezTo>
                        <a:pt x="0" y="27"/>
                        <a:pt x="1" y="29"/>
                        <a:pt x="1" y="30"/>
                      </a:cubicBezTo>
                      <a:cubicBezTo>
                        <a:pt x="4" y="30"/>
                        <a:pt x="12" y="32"/>
                        <a:pt x="12" y="35"/>
                      </a:cubicBezTo>
                      <a:cubicBezTo>
                        <a:pt x="13" y="38"/>
                        <a:pt x="13" y="41"/>
                        <a:pt x="13" y="44"/>
                      </a:cubicBezTo>
                      <a:cubicBezTo>
                        <a:pt x="12" y="46"/>
                        <a:pt x="14" y="49"/>
                        <a:pt x="12" y="52"/>
                      </a:cubicBezTo>
                      <a:cubicBezTo>
                        <a:pt x="10" y="55"/>
                        <a:pt x="8" y="59"/>
                        <a:pt x="6" y="62"/>
                      </a:cubicBezTo>
                      <a:cubicBezTo>
                        <a:pt x="4" y="64"/>
                        <a:pt x="6" y="68"/>
                        <a:pt x="6" y="69"/>
                      </a:cubicBezTo>
                      <a:cubicBezTo>
                        <a:pt x="8" y="73"/>
                        <a:pt x="8" y="75"/>
                        <a:pt x="8" y="78"/>
                      </a:cubicBezTo>
                      <a:cubicBezTo>
                        <a:pt x="8" y="81"/>
                        <a:pt x="8" y="84"/>
                        <a:pt x="9" y="87"/>
                      </a:cubicBezTo>
                      <a:cubicBezTo>
                        <a:pt x="9" y="88"/>
                        <a:pt x="12" y="87"/>
                        <a:pt x="12" y="86"/>
                      </a:cubicBezTo>
                      <a:cubicBezTo>
                        <a:pt x="13" y="85"/>
                        <a:pt x="13" y="83"/>
                        <a:pt x="13" y="83"/>
                      </a:cubicBezTo>
                      <a:cubicBezTo>
                        <a:pt x="12" y="83"/>
                        <a:pt x="11" y="83"/>
                        <a:pt x="11" y="83"/>
                      </a:cubicBezTo>
                      <a:cubicBezTo>
                        <a:pt x="11" y="80"/>
                        <a:pt x="14" y="78"/>
                        <a:pt x="16" y="77"/>
                      </a:cubicBezTo>
                      <a:cubicBezTo>
                        <a:pt x="19" y="76"/>
                        <a:pt x="23" y="75"/>
                        <a:pt x="25" y="72"/>
                      </a:cubicBezTo>
                      <a:cubicBezTo>
                        <a:pt x="25" y="71"/>
                        <a:pt x="25" y="66"/>
                        <a:pt x="25" y="64"/>
                      </a:cubicBezTo>
                      <a:cubicBezTo>
                        <a:pt x="25" y="62"/>
                        <a:pt x="21" y="48"/>
                        <a:pt x="21" y="48"/>
                      </a:cubicBezTo>
                      <a:cubicBezTo>
                        <a:pt x="22" y="47"/>
                        <a:pt x="22" y="50"/>
                        <a:pt x="24" y="48"/>
                      </a:cubicBezTo>
                      <a:cubicBezTo>
                        <a:pt x="26" y="46"/>
                        <a:pt x="27" y="45"/>
                        <a:pt x="29" y="44"/>
                      </a:cubicBezTo>
                      <a:cubicBezTo>
                        <a:pt x="31" y="43"/>
                        <a:pt x="32" y="37"/>
                        <a:pt x="35" y="38"/>
                      </a:cubicBezTo>
                      <a:cubicBezTo>
                        <a:pt x="36" y="38"/>
                        <a:pt x="38" y="36"/>
                        <a:pt x="40" y="36"/>
                      </a:cubicBezTo>
                      <a:cubicBezTo>
                        <a:pt x="42" y="35"/>
                        <a:pt x="44" y="34"/>
                        <a:pt x="46" y="32"/>
                      </a:cubicBezTo>
                      <a:cubicBezTo>
                        <a:pt x="47" y="31"/>
                        <a:pt x="53" y="25"/>
                        <a:pt x="52" y="23"/>
                      </a:cubicBezTo>
                      <a:cubicBezTo>
                        <a:pt x="51" y="22"/>
                        <a:pt x="52" y="24"/>
                        <a:pt x="52" y="2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2" name="Freeform 730">
                  <a:extLst>
                    <a:ext uri="{FF2B5EF4-FFF2-40B4-BE49-F238E27FC236}">
                      <a16:creationId xmlns:a16="http://schemas.microsoft.com/office/drawing/2014/main" id="{35B4D104-DCAD-5C46-852B-1A8554490C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81072" y="9485418"/>
                  <a:ext cx="149682" cy="353598"/>
                </a:xfrm>
                <a:custGeom>
                  <a:avLst/>
                  <a:gdLst>
                    <a:gd name="T0" fmla="*/ 4 w 16"/>
                    <a:gd name="T1" fmla="*/ 25 h 38"/>
                    <a:gd name="T2" fmla="*/ 9 w 16"/>
                    <a:gd name="T3" fmla="*/ 26 h 38"/>
                    <a:gd name="T4" fmla="*/ 8 w 16"/>
                    <a:gd name="T5" fmla="*/ 31 h 38"/>
                    <a:gd name="T6" fmla="*/ 12 w 16"/>
                    <a:gd name="T7" fmla="*/ 38 h 38"/>
                    <a:gd name="T8" fmla="*/ 12 w 16"/>
                    <a:gd name="T9" fmla="*/ 34 h 38"/>
                    <a:gd name="T10" fmla="*/ 15 w 16"/>
                    <a:gd name="T11" fmla="*/ 33 h 38"/>
                    <a:gd name="T12" fmla="*/ 15 w 16"/>
                    <a:gd name="T13" fmla="*/ 27 h 38"/>
                    <a:gd name="T14" fmla="*/ 12 w 16"/>
                    <a:gd name="T15" fmla="*/ 22 h 38"/>
                    <a:gd name="T16" fmla="*/ 8 w 16"/>
                    <a:gd name="T17" fmla="*/ 20 h 38"/>
                    <a:gd name="T18" fmla="*/ 8 w 16"/>
                    <a:gd name="T19" fmla="*/ 16 h 38"/>
                    <a:gd name="T20" fmla="*/ 7 w 16"/>
                    <a:gd name="T21" fmla="*/ 14 h 38"/>
                    <a:gd name="T22" fmla="*/ 8 w 16"/>
                    <a:gd name="T23" fmla="*/ 8 h 38"/>
                    <a:gd name="T24" fmla="*/ 7 w 16"/>
                    <a:gd name="T25" fmla="*/ 3 h 38"/>
                    <a:gd name="T26" fmla="*/ 7 w 16"/>
                    <a:gd name="T27" fmla="*/ 1 h 38"/>
                    <a:gd name="T28" fmla="*/ 2 w 16"/>
                    <a:gd name="T29" fmla="*/ 0 h 38"/>
                    <a:gd name="T30" fmla="*/ 4 w 16"/>
                    <a:gd name="T31" fmla="*/ 6 h 38"/>
                    <a:gd name="T32" fmla="*/ 4 w 16"/>
                    <a:gd name="T33" fmla="*/ 14 h 38"/>
                    <a:gd name="T34" fmla="*/ 2 w 16"/>
                    <a:gd name="T35" fmla="*/ 16 h 38"/>
                    <a:gd name="T36" fmla="*/ 1 w 16"/>
                    <a:gd name="T37" fmla="*/ 20 h 38"/>
                    <a:gd name="T38" fmla="*/ 4 w 16"/>
                    <a:gd name="T39" fmla="*/ 25 h 38"/>
                    <a:gd name="T40" fmla="*/ 4 w 16"/>
                    <a:gd name="T41" fmla="*/ 25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6" h="38">
                      <a:moveTo>
                        <a:pt x="4" y="25"/>
                      </a:moveTo>
                      <a:cubicBezTo>
                        <a:pt x="6" y="26"/>
                        <a:pt x="9" y="24"/>
                        <a:pt x="9" y="26"/>
                      </a:cubicBezTo>
                      <a:cubicBezTo>
                        <a:pt x="10" y="28"/>
                        <a:pt x="9" y="29"/>
                        <a:pt x="8" y="31"/>
                      </a:cubicBezTo>
                      <a:cubicBezTo>
                        <a:pt x="6" y="33"/>
                        <a:pt x="10" y="36"/>
                        <a:pt x="12" y="38"/>
                      </a:cubicBezTo>
                      <a:cubicBezTo>
                        <a:pt x="13" y="37"/>
                        <a:pt x="12" y="35"/>
                        <a:pt x="12" y="34"/>
                      </a:cubicBezTo>
                      <a:cubicBezTo>
                        <a:pt x="13" y="33"/>
                        <a:pt x="16" y="35"/>
                        <a:pt x="15" y="33"/>
                      </a:cubicBezTo>
                      <a:cubicBezTo>
                        <a:pt x="15" y="31"/>
                        <a:pt x="15" y="29"/>
                        <a:pt x="15" y="27"/>
                      </a:cubicBezTo>
                      <a:cubicBezTo>
                        <a:pt x="14" y="25"/>
                        <a:pt x="13" y="24"/>
                        <a:pt x="12" y="22"/>
                      </a:cubicBezTo>
                      <a:cubicBezTo>
                        <a:pt x="11" y="25"/>
                        <a:pt x="8" y="21"/>
                        <a:pt x="8" y="20"/>
                      </a:cubicBezTo>
                      <a:cubicBezTo>
                        <a:pt x="8" y="18"/>
                        <a:pt x="8" y="17"/>
                        <a:pt x="8" y="16"/>
                      </a:cubicBezTo>
                      <a:cubicBezTo>
                        <a:pt x="8" y="14"/>
                        <a:pt x="8" y="15"/>
                        <a:pt x="7" y="14"/>
                      </a:cubicBezTo>
                      <a:cubicBezTo>
                        <a:pt x="6" y="14"/>
                        <a:pt x="8" y="8"/>
                        <a:pt x="8" y="8"/>
                      </a:cubicBezTo>
                      <a:cubicBezTo>
                        <a:pt x="8" y="6"/>
                        <a:pt x="7" y="5"/>
                        <a:pt x="7" y="3"/>
                      </a:cubicBezTo>
                      <a:cubicBezTo>
                        <a:pt x="6" y="2"/>
                        <a:pt x="5" y="0"/>
                        <a:pt x="7" y="1"/>
                      </a:cubicBezTo>
                      <a:cubicBezTo>
                        <a:pt x="6" y="0"/>
                        <a:pt x="3" y="0"/>
                        <a:pt x="2" y="0"/>
                      </a:cubicBezTo>
                      <a:cubicBezTo>
                        <a:pt x="2" y="1"/>
                        <a:pt x="6" y="5"/>
                        <a:pt x="4" y="6"/>
                      </a:cubicBezTo>
                      <a:cubicBezTo>
                        <a:pt x="1" y="7"/>
                        <a:pt x="2" y="12"/>
                        <a:pt x="4" y="14"/>
                      </a:cubicBezTo>
                      <a:cubicBezTo>
                        <a:pt x="4" y="15"/>
                        <a:pt x="2" y="15"/>
                        <a:pt x="2" y="16"/>
                      </a:cubicBezTo>
                      <a:cubicBezTo>
                        <a:pt x="1" y="16"/>
                        <a:pt x="1" y="19"/>
                        <a:pt x="1" y="20"/>
                      </a:cubicBezTo>
                      <a:cubicBezTo>
                        <a:pt x="0" y="22"/>
                        <a:pt x="3" y="24"/>
                        <a:pt x="4" y="25"/>
                      </a:cubicBezTo>
                      <a:cubicBezTo>
                        <a:pt x="5" y="26"/>
                        <a:pt x="4" y="24"/>
                        <a:pt x="4" y="2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3" name="Freeform 731">
                  <a:extLst>
                    <a:ext uri="{FF2B5EF4-FFF2-40B4-BE49-F238E27FC236}">
                      <a16:creationId xmlns:a16="http://schemas.microsoft.com/office/drawing/2014/main" id="{CB923A6F-FCEB-DE4E-B1BE-065FF6BFF6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74702" y="9418522"/>
                  <a:ext cx="560508" cy="468277"/>
                </a:xfrm>
                <a:custGeom>
                  <a:avLst/>
                  <a:gdLst>
                    <a:gd name="T0" fmla="*/ 56 w 60"/>
                    <a:gd name="T1" fmla="*/ 30 h 50"/>
                    <a:gd name="T2" fmla="*/ 55 w 60"/>
                    <a:gd name="T3" fmla="*/ 24 h 50"/>
                    <a:gd name="T4" fmla="*/ 57 w 60"/>
                    <a:gd name="T5" fmla="*/ 22 h 50"/>
                    <a:gd name="T6" fmla="*/ 57 w 60"/>
                    <a:gd name="T7" fmla="*/ 19 h 50"/>
                    <a:gd name="T8" fmla="*/ 58 w 60"/>
                    <a:gd name="T9" fmla="*/ 13 h 50"/>
                    <a:gd name="T10" fmla="*/ 56 w 60"/>
                    <a:gd name="T11" fmla="*/ 8 h 50"/>
                    <a:gd name="T12" fmla="*/ 51 w 60"/>
                    <a:gd name="T13" fmla="*/ 5 h 50"/>
                    <a:gd name="T14" fmla="*/ 48 w 60"/>
                    <a:gd name="T15" fmla="*/ 3 h 50"/>
                    <a:gd name="T16" fmla="*/ 45 w 60"/>
                    <a:gd name="T17" fmla="*/ 0 h 50"/>
                    <a:gd name="T18" fmla="*/ 38 w 60"/>
                    <a:gd name="T19" fmla="*/ 1 h 50"/>
                    <a:gd name="T20" fmla="*/ 34 w 60"/>
                    <a:gd name="T21" fmla="*/ 4 h 50"/>
                    <a:gd name="T22" fmla="*/ 35 w 60"/>
                    <a:gd name="T23" fmla="*/ 10 h 50"/>
                    <a:gd name="T24" fmla="*/ 33 w 60"/>
                    <a:gd name="T25" fmla="*/ 17 h 50"/>
                    <a:gd name="T26" fmla="*/ 37 w 60"/>
                    <a:gd name="T27" fmla="*/ 21 h 50"/>
                    <a:gd name="T28" fmla="*/ 40 w 60"/>
                    <a:gd name="T29" fmla="*/ 23 h 50"/>
                    <a:gd name="T30" fmla="*/ 39 w 60"/>
                    <a:gd name="T31" fmla="*/ 26 h 50"/>
                    <a:gd name="T32" fmla="*/ 35 w 60"/>
                    <a:gd name="T33" fmla="*/ 26 h 50"/>
                    <a:gd name="T34" fmla="*/ 31 w 60"/>
                    <a:gd name="T35" fmla="*/ 22 h 50"/>
                    <a:gd name="T36" fmla="*/ 27 w 60"/>
                    <a:gd name="T37" fmla="*/ 17 h 50"/>
                    <a:gd name="T38" fmla="*/ 20 w 60"/>
                    <a:gd name="T39" fmla="*/ 18 h 50"/>
                    <a:gd name="T40" fmla="*/ 16 w 60"/>
                    <a:gd name="T41" fmla="*/ 16 h 50"/>
                    <a:gd name="T42" fmla="*/ 14 w 60"/>
                    <a:gd name="T43" fmla="*/ 16 h 50"/>
                    <a:gd name="T44" fmla="*/ 11 w 60"/>
                    <a:gd name="T45" fmla="*/ 14 h 50"/>
                    <a:gd name="T46" fmla="*/ 11 w 60"/>
                    <a:gd name="T47" fmla="*/ 20 h 50"/>
                    <a:gd name="T48" fmla="*/ 10 w 60"/>
                    <a:gd name="T49" fmla="*/ 24 h 50"/>
                    <a:gd name="T50" fmla="*/ 2 w 60"/>
                    <a:gd name="T51" fmla="*/ 24 h 50"/>
                    <a:gd name="T52" fmla="*/ 1 w 60"/>
                    <a:gd name="T53" fmla="*/ 29 h 50"/>
                    <a:gd name="T54" fmla="*/ 3 w 60"/>
                    <a:gd name="T55" fmla="*/ 43 h 50"/>
                    <a:gd name="T56" fmla="*/ 8 w 60"/>
                    <a:gd name="T57" fmla="*/ 48 h 50"/>
                    <a:gd name="T58" fmla="*/ 16 w 60"/>
                    <a:gd name="T59" fmla="*/ 50 h 50"/>
                    <a:gd name="T60" fmla="*/ 18 w 60"/>
                    <a:gd name="T61" fmla="*/ 50 h 50"/>
                    <a:gd name="T62" fmla="*/ 22 w 60"/>
                    <a:gd name="T63" fmla="*/ 50 h 50"/>
                    <a:gd name="T64" fmla="*/ 28 w 60"/>
                    <a:gd name="T65" fmla="*/ 47 h 50"/>
                    <a:gd name="T66" fmla="*/ 31 w 60"/>
                    <a:gd name="T67" fmla="*/ 44 h 50"/>
                    <a:gd name="T68" fmla="*/ 35 w 60"/>
                    <a:gd name="T69" fmla="*/ 41 h 50"/>
                    <a:gd name="T70" fmla="*/ 37 w 60"/>
                    <a:gd name="T71" fmla="*/ 38 h 50"/>
                    <a:gd name="T72" fmla="*/ 43 w 60"/>
                    <a:gd name="T73" fmla="*/ 38 h 50"/>
                    <a:gd name="T74" fmla="*/ 42 w 60"/>
                    <a:gd name="T75" fmla="*/ 35 h 50"/>
                    <a:gd name="T76" fmla="*/ 46 w 60"/>
                    <a:gd name="T77" fmla="*/ 33 h 50"/>
                    <a:gd name="T78" fmla="*/ 56 w 60"/>
                    <a:gd name="T79" fmla="*/ 30 h 50"/>
                    <a:gd name="T80" fmla="*/ 56 w 60"/>
                    <a:gd name="T81" fmla="*/ 3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60" h="50">
                      <a:moveTo>
                        <a:pt x="56" y="30"/>
                      </a:moveTo>
                      <a:cubicBezTo>
                        <a:pt x="54" y="27"/>
                        <a:pt x="56" y="27"/>
                        <a:pt x="55" y="24"/>
                      </a:cubicBezTo>
                      <a:cubicBezTo>
                        <a:pt x="55" y="23"/>
                        <a:pt x="56" y="23"/>
                        <a:pt x="57" y="22"/>
                      </a:cubicBezTo>
                      <a:cubicBezTo>
                        <a:pt x="58" y="21"/>
                        <a:pt x="57" y="20"/>
                        <a:pt x="57" y="19"/>
                      </a:cubicBezTo>
                      <a:cubicBezTo>
                        <a:pt x="56" y="17"/>
                        <a:pt x="56" y="14"/>
                        <a:pt x="58" y="13"/>
                      </a:cubicBezTo>
                      <a:cubicBezTo>
                        <a:pt x="60" y="12"/>
                        <a:pt x="57" y="9"/>
                        <a:pt x="56" y="8"/>
                      </a:cubicBezTo>
                      <a:cubicBezTo>
                        <a:pt x="55" y="6"/>
                        <a:pt x="53" y="5"/>
                        <a:pt x="51" y="5"/>
                      </a:cubicBezTo>
                      <a:cubicBezTo>
                        <a:pt x="50" y="4"/>
                        <a:pt x="49" y="3"/>
                        <a:pt x="48" y="3"/>
                      </a:cubicBezTo>
                      <a:cubicBezTo>
                        <a:pt x="47" y="2"/>
                        <a:pt x="46" y="1"/>
                        <a:pt x="45" y="0"/>
                      </a:cubicBezTo>
                      <a:cubicBezTo>
                        <a:pt x="45" y="0"/>
                        <a:pt x="39" y="1"/>
                        <a:pt x="38" y="1"/>
                      </a:cubicBezTo>
                      <a:cubicBezTo>
                        <a:pt x="36" y="1"/>
                        <a:pt x="36" y="3"/>
                        <a:pt x="34" y="4"/>
                      </a:cubicBezTo>
                      <a:cubicBezTo>
                        <a:pt x="33" y="6"/>
                        <a:pt x="34" y="9"/>
                        <a:pt x="35" y="10"/>
                      </a:cubicBezTo>
                      <a:cubicBezTo>
                        <a:pt x="35" y="13"/>
                        <a:pt x="33" y="14"/>
                        <a:pt x="33" y="17"/>
                      </a:cubicBezTo>
                      <a:cubicBezTo>
                        <a:pt x="33" y="18"/>
                        <a:pt x="35" y="21"/>
                        <a:pt x="37" y="21"/>
                      </a:cubicBezTo>
                      <a:cubicBezTo>
                        <a:pt x="39" y="21"/>
                        <a:pt x="40" y="20"/>
                        <a:pt x="40" y="23"/>
                      </a:cubicBezTo>
                      <a:cubicBezTo>
                        <a:pt x="40" y="25"/>
                        <a:pt x="40" y="26"/>
                        <a:pt x="39" y="26"/>
                      </a:cubicBezTo>
                      <a:cubicBezTo>
                        <a:pt x="37" y="27"/>
                        <a:pt x="36" y="28"/>
                        <a:pt x="35" y="26"/>
                      </a:cubicBezTo>
                      <a:cubicBezTo>
                        <a:pt x="34" y="24"/>
                        <a:pt x="33" y="22"/>
                        <a:pt x="31" y="22"/>
                      </a:cubicBezTo>
                      <a:cubicBezTo>
                        <a:pt x="29" y="21"/>
                        <a:pt x="28" y="19"/>
                        <a:pt x="27" y="17"/>
                      </a:cubicBezTo>
                      <a:cubicBezTo>
                        <a:pt x="25" y="21"/>
                        <a:pt x="23" y="19"/>
                        <a:pt x="20" y="18"/>
                      </a:cubicBezTo>
                      <a:cubicBezTo>
                        <a:pt x="18" y="18"/>
                        <a:pt x="18" y="16"/>
                        <a:pt x="16" y="16"/>
                      </a:cubicBezTo>
                      <a:cubicBezTo>
                        <a:pt x="16" y="16"/>
                        <a:pt x="15" y="17"/>
                        <a:pt x="14" y="16"/>
                      </a:cubicBezTo>
                      <a:cubicBezTo>
                        <a:pt x="13" y="16"/>
                        <a:pt x="13" y="14"/>
                        <a:pt x="11" y="14"/>
                      </a:cubicBezTo>
                      <a:cubicBezTo>
                        <a:pt x="11" y="16"/>
                        <a:pt x="11" y="18"/>
                        <a:pt x="11" y="20"/>
                      </a:cubicBezTo>
                      <a:cubicBezTo>
                        <a:pt x="11" y="22"/>
                        <a:pt x="12" y="24"/>
                        <a:pt x="10" y="24"/>
                      </a:cubicBezTo>
                      <a:cubicBezTo>
                        <a:pt x="7" y="24"/>
                        <a:pt x="4" y="24"/>
                        <a:pt x="2" y="24"/>
                      </a:cubicBezTo>
                      <a:cubicBezTo>
                        <a:pt x="1" y="24"/>
                        <a:pt x="1" y="28"/>
                        <a:pt x="1" y="29"/>
                      </a:cubicBezTo>
                      <a:cubicBezTo>
                        <a:pt x="1" y="33"/>
                        <a:pt x="0" y="40"/>
                        <a:pt x="3" y="43"/>
                      </a:cubicBezTo>
                      <a:cubicBezTo>
                        <a:pt x="4" y="44"/>
                        <a:pt x="7" y="48"/>
                        <a:pt x="8" y="48"/>
                      </a:cubicBezTo>
                      <a:cubicBezTo>
                        <a:pt x="10" y="47"/>
                        <a:pt x="19" y="47"/>
                        <a:pt x="16" y="50"/>
                      </a:cubicBezTo>
                      <a:cubicBezTo>
                        <a:pt x="18" y="50"/>
                        <a:pt x="17" y="50"/>
                        <a:pt x="18" y="50"/>
                      </a:cubicBezTo>
                      <a:cubicBezTo>
                        <a:pt x="20" y="49"/>
                        <a:pt x="21" y="50"/>
                        <a:pt x="22" y="50"/>
                      </a:cubicBezTo>
                      <a:cubicBezTo>
                        <a:pt x="25" y="50"/>
                        <a:pt x="27" y="50"/>
                        <a:pt x="28" y="47"/>
                      </a:cubicBezTo>
                      <a:cubicBezTo>
                        <a:pt x="29" y="46"/>
                        <a:pt x="30" y="45"/>
                        <a:pt x="31" y="44"/>
                      </a:cubicBezTo>
                      <a:cubicBezTo>
                        <a:pt x="32" y="43"/>
                        <a:pt x="34" y="43"/>
                        <a:pt x="35" y="41"/>
                      </a:cubicBezTo>
                      <a:cubicBezTo>
                        <a:pt x="36" y="40"/>
                        <a:pt x="36" y="39"/>
                        <a:pt x="37" y="38"/>
                      </a:cubicBezTo>
                      <a:cubicBezTo>
                        <a:pt x="39" y="38"/>
                        <a:pt x="41" y="38"/>
                        <a:pt x="43" y="38"/>
                      </a:cubicBezTo>
                      <a:cubicBezTo>
                        <a:pt x="42" y="37"/>
                        <a:pt x="42" y="35"/>
                        <a:pt x="42" y="35"/>
                      </a:cubicBezTo>
                      <a:cubicBezTo>
                        <a:pt x="44" y="34"/>
                        <a:pt x="45" y="34"/>
                        <a:pt x="46" y="33"/>
                      </a:cubicBezTo>
                      <a:cubicBezTo>
                        <a:pt x="49" y="32"/>
                        <a:pt x="53" y="31"/>
                        <a:pt x="56" y="30"/>
                      </a:cubicBezTo>
                      <a:cubicBezTo>
                        <a:pt x="55" y="29"/>
                        <a:pt x="55" y="30"/>
                        <a:pt x="56" y="3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4" name="Freeform 732">
                  <a:extLst>
                    <a:ext uri="{FF2B5EF4-FFF2-40B4-BE49-F238E27FC236}">
                      <a16:creationId xmlns:a16="http://schemas.microsoft.com/office/drawing/2014/main" id="{E19B812A-C9C8-0D46-A7CC-DD557CC1A3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47953" y="9839014"/>
                  <a:ext cx="595541" cy="589329"/>
                </a:xfrm>
                <a:custGeom>
                  <a:avLst/>
                  <a:gdLst>
                    <a:gd name="T0" fmla="*/ 33 w 64"/>
                    <a:gd name="T1" fmla="*/ 5 h 63"/>
                    <a:gd name="T2" fmla="*/ 31 w 64"/>
                    <a:gd name="T3" fmla="*/ 2 h 63"/>
                    <a:gd name="T4" fmla="*/ 28 w 64"/>
                    <a:gd name="T5" fmla="*/ 2 h 63"/>
                    <a:gd name="T6" fmla="*/ 18 w 64"/>
                    <a:gd name="T7" fmla="*/ 2 h 63"/>
                    <a:gd name="T8" fmla="*/ 10 w 64"/>
                    <a:gd name="T9" fmla="*/ 2 h 63"/>
                    <a:gd name="T10" fmla="*/ 7 w 64"/>
                    <a:gd name="T11" fmla="*/ 0 h 63"/>
                    <a:gd name="T12" fmla="*/ 4 w 64"/>
                    <a:gd name="T13" fmla="*/ 2 h 63"/>
                    <a:gd name="T14" fmla="*/ 1 w 64"/>
                    <a:gd name="T15" fmla="*/ 2 h 63"/>
                    <a:gd name="T16" fmla="*/ 6 w 64"/>
                    <a:gd name="T17" fmla="*/ 14 h 63"/>
                    <a:gd name="T18" fmla="*/ 9 w 64"/>
                    <a:gd name="T19" fmla="*/ 21 h 63"/>
                    <a:gd name="T20" fmla="*/ 13 w 64"/>
                    <a:gd name="T21" fmla="*/ 29 h 63"/>
                    <a:gd name="T22" fmla="*/ 13 w 64"/>
                    <a:gd name="T23" fmla="*/ 34 h 63"/>
                    <a:gd name="T24" fmla="*/ 14 w 64"/>
                    <a:gd name="T25" fmla="*/ 42 h 63"/>
                    <a:gd name="T26" fmla="*/ 16 w 64"/>
                    <a:gd name="T27" fmla="*/ 51 h 63"/>
                    <a:gd name="T28" fmla="*/ 22 w 64"/>
                    <a:gd name="T29" fmla="*/ 61 h 63"/>
                    <a:gd name="T30" fmla="*/ 28 w 64"/>
                    <a:gd name="T31" fmla="*/ 62 h 63"/>
                    <a:gd name="T32" fmla="*/ 33 w 64"/>
                    <a:gd name="T33" fmla="*/ 62 h 63"/>
                    <a:gd name="T34" fmla="*/ 38 w 64"/>
                    <a:gd name="T35" fmla="*/ 58 h 63"/>
                    <a:gd name="T36" fmla="*/ 38 w 64"/>
                    <a:gd name="T37" fmla="*/ 40 h 63"/>
                    <a:gd name="T38" fmla="*/ 38 w 64"/>
                    <a:gd name="T39" fmla="*/ 28 h 63"/>
                    <a:gd name="T40" fmla="*/ 39 w 64"/>
                    <a:gd name="T41" fmla="*/ 26 h 63"/>
                    <a:gd name="T42" fmla="*/ 43 w 64"/>
                    <a:gd name="T43" fmla="*/ 26 h 63"/>
                    <a:gd name="T44" fmla="*/ 43 w 64"/>
                    <a:gd name="T45" fmla="*/ 7 h 63"/>
                    <a:gd name="T46" fmla="*/ 51 w 64"/>
                    <a:gd name="T47" fmla="*/ 6 h 63"/>
                    <a:gd name="T48" fmla="*/ 53 w 64"/>
                    <a:gd name="T49" fmla="*/ 5 h 63"/>
                    <a:gd name="T50" fmla="*/ 56 w 64"/>
                    <a:gd name="T51" fmla="*/ 8 h 63"/>
                    <a:gd name="T52" fmla="*/ 58 w 64"/>
                    <a:gd name="T53" fmla="*/ 6 h 63"/>
                    <a:gd name="T54" fmla="*/ 62 w 64"/>
                    <a:gd name="T55" fmla="*/ 5 h 63"/>
                    <a:gd name="T56" fmla="*/ 59 w 64"/>
                    <a:gd name="T57" fmla="*/ 2 h 63"/>
                    <a:gd name="T58" fmla="*/ 45 w 64"/>
                    <a:gd name="T59" fmla="*/ 5 h 63"/>
                    <a:gd name="T60" fmla="*/ 33 w 64"/>
                    <a:gd name="T61" fmla="*/ 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64" h="63">
                      <a:moveTo>
                        <a:pt x="33" y="5"/>
                      </a:moveTo>
                      <a:cubicBezTo>
                        <a:pt x="32" y="5"/>
                        <a:pt x="31" y="2"/>
                        <a:pt x="31" y="2"/>
                      </a:cubicBezTo>
                      <a:cubicBezTo>
                        <a:pt x="30" y="2"/>
                        <a:pt x="29" y="2"/>
                        <a:pt x="28" y="2"/>
                      </a:cubicBezTo>
                      <a:cubicBezTo>
                        <a:pt x="25" y="2"/>
                        <a:pt x="21" y="2"/>
                        <a:pt x="18" y="2"/>
                      </a:cubicBezTo>
                      <a:cubicBezTo>
                        <a:pt x="15" y="2"/>
                        <a:pt x="13" y="2"/>
                        <a:pt x="10" y="2"/>
                      </a:cubicBezTo>
                      <a:cubicBezTo>
                        <a:pt x="9" y="2"/>
                        <a:pt x="9" y="0"/>
                        <a:pt x="7" y="0"/>
                      </a:cubicBezTo>
                      <a:cubicBezTo>
                        <a:pt x="6" y="0"/>
                        <a:pt x="5" y="2"/>
                        <a:pt x="4" y="2"/>
                      </a:cubicBezTo>
                      <a:cubicBezTo>
                        <a:pt x="3" y="2"/>
                        <a:pt x="2" y="2"/>
                        <a:pt x="1" y="2"/>
                      </a:cubicBezTo>
                      <a:cubicBezTo>
                        <a:pt x="0" y="7"/>
                        <a:pt x="4" y="9"/>
                        <a:pt x="6" y="14"/>
                      </a:cubicBezTo>
                      <a:cubicBezTo>
                        <a:pt x="7" y="16"/>
                        <a:pt x="8" y="19"/>
                        <a:pt x="9" y="21"/>
                      </a:cubicBezTo>
                      <a:cubicBezTo>
                        <a:pt x="10" y="24"/>
                        <a:pt x="12" y="26"/>
                        <a:pt x="13" y="29"/>
                      </a:cubicBezTo>
                      <a:cubicBezTo>
                        <a:pt x="13" y="30"/>
                        <a:pt x="13" y="33"/>
                        <a:pt x="13" y="34"/>
                      </a:cubicBezTo>
                      <a:cubicBezTo>
                        <a:pt x="13" y="37"/>
                        <a:pt x="14" y="39"/>
                        <a:pt x="14" y="42"/>
                      </a:cubicBezTo>
                      <a:cubicBezTo>
                        <a:pt x="15" y="45"/>
                        <a:pt x="15" y="48"/>
                        <a:pt x="16" y="51"/>
                      </a:cubicBezTo>
                      <a:cubicBezTo>
                        <a:pt x="17" y="55"/>
                        <a:pt x="20" y="58"/>
                        <a:pt x="22" y="61"/>
                      </a:cubicBezTo>
                      <a:cubicBezTo>
                        <a:pt x="25" y="58"/>
                        <a:pt x="25" y="60"/>
                        <a:pt x="28" y="62"/>
                      </a:cubicBezTo>
                      <a:cubicBezTo>
                        <a:pt x="29" y="63"/>
                        <a:pt x="32" y="63"/>
                        <a:pt x="33" y="62"/>
                      </a:cubicBezTo>
                      <a:cubicBezTo>
                        <a:pt x="36" y="62"/>
                        <a:pt x="38" y="61"/>
                        <a:pt x="38" y="58"/>
                      </a:cubicBezTo>
                      <a:cubicBezTo>
                        <a:pt x="38" y="52"/>
                        <a:pt x="38" y="46"/>
                        <a:pt x="38" y="40"/>
                      </a:cubicBezTo>
                      <a:cubicBezTo>
                        <a:pt x="38" y="36"/>
                        <a:pt x="38" y="32"/>
                        <a:pt x="38" y="28"/>
                      </a:cubicBezTo>
                      <a:cubicBezTo>
                        <a:pt x="38" y="27"/>
                        <a:pt x="38" y="26"/>
                        <a:pt x="39" y="26"/>
                      </a:cubicBezTo>
                      <a:cubicBezTo>
                        <a:pt x="39" y="26"/>
                        <a:pt x="43" y="26"/>
                        <a:pt x="43" y="26"/>
                      </a:cubicBezTo>
                      <a:cubicBezTo>
                        <a:pt x="43" y="20"/>
                        <a:pt x="43" y="13"/>
                        <a:pt x="43" y="7"/>
                      </a:cubicBezTo>
                      <a:cubicBezTo>
                        <a:pt x="46" y="8"/>
                        <a:pt x="48" y="6"/>
                        <a:pt x="51" y="6"/>
                      </a:cubicBezTo>
                      <a:cubicBezTo>
                        <a:pt x="51" y="5"/>
                        <a:pt x="52" y="5"/>
                        <a:pt x="53" y="5"/>
                      </a:cubicBezTo>
                      <a:cubicBezTo>
                        <a:pt x="53" y="5"/>
                        <a:pt x="55" y="8"/>
                        <a:pt x="56" y="8"/>
                      </a:cubicBezTo>
                      <a:cubicBezTo>
                        <a:pt x="57" y="7"/>
                        <a:pt x="56" y="6"/>
                        <a:pt x="58" y="6"/>
                      </a:cubicBezTo>
                      <a:cubicBezTo>
                        <a:pt x="59" y="6"/>
                        <a:pt x="60" y="5"/>
                        <a:pt x="62" y="5"/>
                      </a:cubicBezTo>
                      <a:cubicBezTo>
                        <a:pt x="64" y="4"/>
                        <a:pt x="60" y="2"/>
                        <a:pt x="59" y="2"/>
                      </a:cubicBezTo>
                      <a:cubicBezTo>
                        <a:pt x="54" y="2"/>
                        <a:pt x="50" y="5"/>
                        <a:pt x="45" y="5"/>
                      </a:cubicBezTo>
                      <a:cubicBezTo>
                        <a:pt x="41" y="5"/>
                        <a:pt x="37" y="5"/>
                        <a:pt x="33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5" name="Freeform 733">
                  <a:extLst>
                    <a:ext uri="{FF2B5EF4-FFF2-40B4-BE49-F238E27FC236}">
                      <a16:creationId xmlns:a16="http://schemas.microsoft.com/office/drawing/2014/main" id="{C431A754-E1EB-3141-92CF-0CE93C846E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3875" y="8781415"/>
                  <a:ext cx="850320" cy="888769"/>
                </a:xfrm>
                <a:custGeom>
                  <a:avLst/>
                  <a:gdLst>
                    <a:gd name="T0" fmla="*/ 89 w 91"/>
                    <a:gd name="T1" fmla="*/ 10 h 95"/>
                    <a:gd name="T2" fmla="*/ 83 w 91"/>
                    <a:gd name="T3" fmla="*/ 4 h 95"/>
                    <a:gd name="T4" fmla="*/ 77 w 91"/>
                    <a:gd name="T5" fmla="*/ 6 h 95"/>
                    <a:gd name="T6" fmla="*/ 72 w 91"/>
                    <a:gd name="T7" fmla="*/ 1 h 95"/>
                    <a:gd name="T8" fmla="*/ 65 w 91"/>
                    <a:gd name="T9" fmla="*/ 1 h 95"/>
                    <a:gd name="T10" fmla="*/ 57 w 91"/>
                    <a:gd name="T11" fmla="*/ 2 h 95"/>
                    <a:gd name="T12" fmla="*/ 48 w 91"/>
                    <a:gd name="T13" fmla="*/ 6 h 95"/>
                    <a:gd name="T14" fmla="*/ 35 w 91"/>
                    <a:gd name="T15" fmla="*/ 2 h 95"/>
                    <a:gd name="T16" fmla="*/ 30 w 91"/>
                    <a:gd name="T17" fmla="*/ 12 h 95"/>
                    <a:gd name="T18" fmla="*/ 19 w 91"/>
                    <a:gd name="T19" fmla="*/ 35 h 95"/>
                    <a:gd name="T20" fmla="*/ 17 w 91"/>
                    <a:gd name="T21" fmla="*/ 48 h 95"/>
                    <a:gd name="T22" fmla="*/ 10 w 91"/>
                    <a:gd name="T23" fmla="*/ 49 h 95"/>
                    <a:gd name="T24" fmla="*/ 2 w 91"/>
                    <a:gd name="T25" fmla="*/ 55 h 95"/>
                    <a:gd name="T26" fmla="*/ 1 w 91"/>
                    <a:gd name="T27" fmla="*/ 59 h 95"/>
                    <a:gd name="T28" fmla="*/ 18 w 91"/>
                    <a:gd name="T29" fmla="*/ 57 h 95"/>
                    <a:gd name="T30" fmla="*/ 26 w 91"/>
                    <a:gd name="T31" fmla="*/ 68 h 95"/>
                    <a:gd name="T32" fmla="*/ 35 w 91"/>
                    <a:gd name="T33" fmla="*/ 63 h 95"/>
                    <a:gd name="T34" fmla="*/ 41 w 91"/>
                    <a:gd name="T35" fmla="*/ 64 h 95"/>
                    <a:gd name="T36" fmla="*/ 46 w 91"/>
                    <a:gd name="T37" fmla="*/ 70 h 95"/>
                    <a:gd name="T38" fmla="*/ 47 w 91"/>
                    <a:gd name="T39" fmla="*/ 78 h 95"/>
                    <a:gd name="T40" fmla="*/ 53 w 91"/>
                    <a:gd name="T41" fmla="*/ 82 h 95"/>
                    <a:gd name="T42" fmla="*/ 60 w 91"/>
                    <a:gd name="T43" fmla="*/ 84 h 95"/>
                    <a:gd name="T44" fmla="*/ 66 w 91"/>
                    <a:gd name="T45" fmla="*/ 87 h 95"/>
                    <a:gd name="T46" fmla="*/ 76 w 91"/>
                    <a:gd name="T47" fmla="*/ 90 h 95"/>
                    <a:gd name="T48" fmla="*/ 84 w 91"/>
                    <a:gd name="T49" fmla="*/ 94 h 95"/>
                    <a:gd name="T50" fmla="*/ 77 w 91"/>
                    <a:gd name="T51" fmla="*/ 85 h 95"/>
                    <a:gd name="T52" fmla="*/ 78 w 91"/>
                    <a:gd name="T53" fmla="*/ 73 h 95"/>
                    <a:gd name="T54" fmla="*/ 80 w 91"/>
                    <a:gd name="T55" fmla="*/ 70 h 95"/>
                    <a:gd name="T56" fmla="*/ 84 w 91"/>
                    <a:gd name="T57" fmla="*/ 63 h 95"/>
                    <a:gd name="T58" fmla="*/ 81 w 91"/>
                    <a:gd name="T59" fmla="*/ 55 h 95"/>
                    <a:gd name="T60" fmla="*/ 81 w 91"/>
                    <a:gd name="T61" fmla="*/ 45 h 95"/>
                    <a:gd name="T62" fmla="*/ 83 w 91"/>
                    <a:gd name="T63" fmla="*/ 28 h 95"/>
                    <a:gd name="T64" fmla="*/ 90 w 91"/>
                    <a:gd name="T65" fmla="*/ 18 h 95"/>
                    <a:gd name="T66" fmla="*/ 90 w 91"/>
                    <a:gd name="T67" fmla="*/ 1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1" h="95">
                      <a:moveTo>
                        <a:pt x="90" y="15"/>
                      </a:moveTo>
                      <a:cubicBezTo>
                        <a:pt x="89" y="14"/>
                        <a:pt x="89" y="12"/>
                        <a:pt x="89" y="10"/>
                      </a:cubicBezTo>
                      <a:cubicBezTo>
                        <a:pt x="89" y="9"/>
                        <a:pt x="87" y="8"/>
                        <a:pt x="86" y="7"/>
                      </a:cubicBezTo>
                      <a:cubicBezTo>
                        <a:pt x="86" y="6"/>
                        <a:pt x="84" y="4"/>
                        <a:pt x="83" y="4"/>
                      </a:cubicBezTo>
                      <a:cubicBezTo>
                        <a:pt x="82" y="4"/>
                        <a:pt x="82" y="6"/>
                        <a:pt x="80" y="5"/>
                      </a:cubicBezTo>
                      <a:cubicBezTo>
                        <a:pt x="78" y="4"/>
                        <a:pt x="79" y="5"/>
                        <a:pt x="77" y="6"/>
                      </a:cubicBezTo>
                      <a:cubicBezTo>
                        <a:pt x="77" y="6"/>
                        <a:pt x="75" y="5"/>
                        <a:pt x="75" y="4"/>
                      </a:cubicBezTo>
                      <a:cubicBezTo>
                        <a:pt x="74" y="3"/>
                        <a:pt x="73" y="2"/>
                        <a:pt x="72" y="1"/>
                      </a:cubicBezTo>
                      <a:cubicBezTo>
                        <a:pt x="71" y="0"/>
                        <a:pt x="70" y="2"/>
                        <a:pt x="69" y="2"/>
                      </a:cubicBezTo>
                      <a:cubicBezTo>
                        <a:pt x="68" y="3"/>
                        <a:pt x="66" y="2"/>
                        <a:pt x="65" y="1"/>
                      </a:cubicBezTo>
                      <a:cubicBezTo>
                        <a:pt x="63" y="0"/>
                        <a:pt x="63" y="1"/>
                        <a:pt x="61" y="2"/>
                      </a:cubicBezTo>
                      <a:cubicBezTo>
                        <a:pt x="60" y="3"/>
                        <a:pt x="58" y="2"/>
                        <a:pt x="57" y="2"/>
                      </a:cubicBezTo>
                      <a:cubicBezTo>
                        <a:pt x="56" y="3"/>
                        <a:pt x="53" y="3"/>
                        <a:pt x="52" y="3"/>
                      </a:cubicBezTo>
                      <a:cubicBezTo>
                        <a:pt x="49" y="1"/>
                        <a:pt x="51" y="6"/>
                        <a:pt x="48" y="6"/>
                      </a:cubicBezTo>
                      <a:cubicBezTo>
                        <a:pt x="46" y="7"/>
                        <a:pt x="42" y="6"/>
                        <a:pt x="40" y="5"/>
                      </a:cubicBezTo>
                      <a:cubicBezTo>
                        <a:pt x="38" y="4"/>
                        <a:pt x="37" y="2"/>
                        <a:pt x="35" y="2"/>
                      </a:cubicBezTo>
                      <a:cubicBezTo>
                        <a:pt x="34" y="1"/>
                        <a:pt x="32" y="3"/>
                        <a:pt x="31" y="4"/>
                      </a:cubicBezTo>
                      <a:cubicBezTo>
                        <a:pt x="29" y="6"/>
                        <a:pt x="31" y="9"/>
                        <a:pt x="30" y="12"/>
                      </a:cubicBezTo>
                      <a:cubicBezTo>
                        <a:pt x="27" y="17"/>
                        <a:pt x="27" y="23"/>
                        <a:pt x="24" y="27"/>
                      </a:cubicBezTo>
                      <a:cubicBezTo>
                        <a:pt x="22" y="30"/>
                        <a:pt x="21" y="32"/>
                        <a:pt x="19" y="35"/>
                      </a:cubicBezTo>
                      <a:cubicBezTo>
                        <a:pt x="18" y="37"/>
                        <a:pt x="18" y="39"/>
                        <a:pt x="18" y="41"/>
                      </a:cubicBezTo>
                      <a:cubicBezTo>
                        <a:pt x="18" y="44"/>
                        <a:pt x="19" y="46"/>
                        <a:pt x="17" y="48"/>
                      </a:cubicBezTo>
                      <a:cubicBezTo>
                        <a:pt x="16" y="48"/>
                        <a:pt x="11" y="51"/>
                        <a:pt x="11" y="51"/>
                      </a:cubicBezTo>
                      <a:cubicBezTo>
                        <a:pt x="10" y="51"/>
                        <a:pt x="12" y="48"/>
                        <a:pt x="10" y="49"/>
                      </a:cubicBezTo>
                      <a:cubicBezTo>
                        <a:pt x="7" y="51"/>
                        <a:pt x="7" y="53"/>
                        <a:pt x="5" y="50"/>
                      </a:cubicBezTo>
                      <a:cubicBezTo>
                        <a:pt x="4" y="51"/>
                        <a:pt x="2" y="53"/>
                        <a:pt x="2" y="55"/>
                      </a:cubicBezTo>
                      <a:cubicBezTo>
                        <a:pt x="2" y="55"/>
                        <a:pt x="2" y="56"/>
                        <a:pt x="1" y="56"/>
                      </a:cubicBezTo>
                      <a:cubicBezTo>
                        <a:pt x="0" y="57"/>
                        <a:pt x="1" y="58"/>
                        <a:pt x="1" y="59"/>
                      </a:cubicBezTo>
                      <a:cubicBezTo>
                        <a:pt x="5" y="56"/>
                        <a:pt x="8" y="57"/>
                        <a:pt x="13" y="57"/>
                      </a:cubicBezTo>
                      <a:cubicBezTo>
                        <a:pt x="15" y="57"/>
                        <a:pt x="16" y="57"/>
                        <a:pt x="18" y="57"/>
                      </a:cubicBezTo>
                      <a:cubicBezTo>
                        <a:pt x="20" y="57"/>
                        <a:pt x="21" y="60"/>
                        <a:pt x="22" y="62"/>
                      </a:cubicBezTo>
                      <a:cubicBezTo>
                        <a:pt x="23" y="64"/>
                        <a:pt x="24" y="67"/>
                        <a:pt x="26" y="68"/>
                      </a:cubicBezTo>
                      <a:cubicBezTo>
                        <a:pt x="27" y="69"/>
                        <a:pt x="31" y="68"/>
                        <a:pt x="33" y="67"/>
                      </a:cubicBezTo>
                      <a:cubicBezTo>
                        <a:pt x="34" y="67"/>
                        <a:pt x="34" y="64"/>
                        <a:pt x="35" y="63"/>
                      </a:cubicBezTo>
                      <a:cubicBezTo>
                        <a:pt x="35" y="61"/>
                        <a:pt x="38" y="62"/>
                        <a:pt x="39" y="62"/>
                      </a:cubicBezTo>
                      <a:cubicBezTo>
                        <a:pt x="39" y="64"/>
                        <a:pt x="39" y="64"/>
                        <a:pt x="41" y="64"/>
                      </a:cubicBezTo>
                      <a:cubicBezTo>
                        <a:pt x="42" y="64"/>
                        <a:pt x="45" y="63"/>
                        <a:pt x="45" y="65"/>
                      </a:cubicBezTo>
                      <a:cubicBezTo>
                        <a:pt x="45" y="67"/>
                        <a:pt x="46" y="68"/>
                        <a:pt x="46" y="70"/>
                      </a:cubicBezTo>
                      <a:cubicBezTo>
                        <a:pt x="46" y="71"/>
                        <a:pt x="46" y="72"/>
                        <a:pt x="45" y="74"/>
                      </a:cubicBezTo>
                      <a:cubicBezTo>
                        <a:pt x="45" y="75"/>
                        <a:pt x="46" y="77"/>
                        <a:pt x="47" y="78"/>
                      </a:cubicBezTo>
                      <a:cubicBezTo>
                        <a:pt x="48" y="79"/>
                        <a:pt x="47" y="81"/>
                        <a:pt x="47" y="82"/>
                      </a:cubicBezTo>
                      <a:cubicBezTo>
                        <a:pt x="47" y="85"/>
                        <a:pt x="52" y="82"/>
                        <a:pt x="53" y="82"/>
                      </a:cubicBezTo>
                      <a:cubicBezTo>
                        <a:pt x="55" y="82"/>
                        <a:pt x="56" y="82"/>
                        <a:pt x="57" y="83"/>
                      </a:cubicBezTo>
                      <a:cubicBezTo>
                        <a:pt x="59" y="85"/>
                        <a:pt x="58" y="84"/>
                        <a:pt x="60" y="84"/>
                      </a:cubicBezTo>
                      <a:cubicBezTo>
                        <a:pt x="62" y="84"/>
                        <a:pt x="62" y="85"/>
                        <a:pt x="63" y="86"/>
                      </a:cubicBezTo>
                      <a:cubicBezTo>
                        <a:pt x="64" y="86"/>
                        <a:pt x="65" y="87"/>
                        <a:pt x="66" y="87"/>
                      </a:cubicBezTo>
                      <a:cubicBezTo>
                        <a:pt x="69" y="88"/>
                        <a:pt x="70" y="88"/>
                        <a:pt x="71" y="85"/>
                      </a:cubicBezTo>
                      <a:cubicBezTo>
                        <a:pt x="72" y="88"/>
                        <a:pt x="73" y="89"/>
                        <a:pt x="76" y="90"/>
                      </a:cubicBezTo>
                      <a:cubicBezTo>
                        <a:pt x="78" y="91"/>
                        <a:pt x="78" y="94"/>
                        <a:pt x="80" y="95"/>
                      </a:cubicBezTo>
                      <a:cubicBezTo>
                        <a:pt x="80" y="95"/>
                        <a:pt x="84" y="94"/>
                        <a:pt x="84" y="94"/>
                      </a:cubicBezTo>
                      <a:cubicBezTo>
                        <a:pt x="84" y="92"/>
                        <a:pt x="85" y="88"/>
                        <a:pt x="83" y="89"/>
                      </a:cubicBezTo>
                      <a:cubicBezTo>
                        <a:pt x="80" y="90"/>
                        <a:pt x="78" y="88"/>
                        <a:pt x="77" y="85"/>
                      </a:cubicBezTo>
                      <a:cubicBezTo>
                        <a:pt x="77" y="83"/>
                        <a:pt x="79" y="80"/>
                        <a:pt x="78" y="77"/>
                      </a:cubicBezTo>
                      <a:cubicBezTo>
                        <a:pt x="78" y="76"/>
                        <a:pt x="77" y="74"/>
                        <a:pt x="78" y="73"/>
                      </a:cubicBezTo>
                      <a:cubicBezTo>
                        <a:pt x="78" y="73"/>
                        <a:pt x="78" y="72"/>
                        <a:pt x="79" y="72"/>
                      </a:cubicBezTo>
                      <a:cubicBezTo>
                        <a:pt x="80" y="72"/>
                        <a:pt x="79" y="70"/>
                        <a:pt x="80" y="70"/>
                      </a:cubicBezTo>
                      <a:cubicBezTo>
                        <a:pt x="81" y="68"/>
                        <a:pt x="86" y="68"/>
                        <a:pt x="87" y="68"/>
                      </a:cubicBezTo>
                      <a:cubicBezTo>
                        <a:pt x="85" y="67"/>
                        <a:pt x="86" y="64"/>
                        <a:pt x="84" y="63"/>
                      </a:cubicBezTo>
                      <a:cubicBezTo>
                        <a:pt x="83" y="62"/>
                        <a:pt x="82" y="61"/>
                        <a:pt x="82" y="60"/>
                      </a:cubicBezTo>
                      <a:cubicBezTo>
                        <a:pt x="82" y="58"/>
                        <a:pt x="82" y="56"/>
                        <a:pt x="81" y="55"/>
                      </a:cubicBezTo>
                      <a:cubicBezTo>
                        <a:pt x="81" y="53"/>
                        <a:pt x="80" y="52"/>
                        <a:pt x="80" y="50"/>
                      </a:cubicBezTo>
                      <a:cubicBezTo>
                        <a:pt x="80" y="49"/>
                        <a:pt x="80" y="44"/>
                        <a:pt x="81" y="45"/>
                      </a:cubicBezTo>
                      <a:cubicBezTo>
                        <a:pt x="80" y="41"/>
                        <a:pt x="80" y="39"/>
                        <a:pt x="82" y="35"/>
                      </a:cubicBezTo>
                      <a:cubicBezTo>
                        <a:pt x="83" y="32"/>
                        <a:pt x="83" y="31"/>
                        <a:pt x="83" y="28"/>
                      </a:cubicBezTo>
                      <a:cubicBezTo>
                        <a:pt x="83" y="25"/>
                        <a:pt x="85" y="23"/>
                        <a:pt x="87" y="21"/>
                      </a:cubicBezTo>
                      <a:cubicBezTo>
                        <a:pt x="88" y="20"/>
                        <a:pt x="89" y="19"/>
                        <a:pt x="90" y="18"/>
                      </a:cubicBezTo>
                      <a:cubicBezTo>
                        <a:pt x="91" y="17"/>
                        <a:pt x="91" y="17"/>
                        <a:pt x="90" y="15"/>
                      </a:cubicBezTo>
                      <a:cubicBezTo>
                        <a:pt x="89" y="15"/>
                        <a:pt x="91" y="16"/>
                        <a:pt x="90" y="1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6" name="Freeform 734">
                  <a:extLst>
                    <a:ext uri="{FF2B5EF4-FFF2-40B4-BE49-F238E27FC236}">
                      <a16:creationId xmlns:a16="http://schemas.microsoft.com/office/drawing/2014/main" id="{C55A163E-72F7-4E48-8653-9FABF3F09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54321" y="9307030"/>
                  <a:ext cx="525479" cy="589329"/>
                </a:xfrm>
                <a:custGeom>
                  <a:avLst/>
                  <a:gdLst>
                    <a:gd name="T0" fmla="*/ 51 w 56"/>
                    <a:gd name="T1" fmla="*/ 27 h 63"/>
                    <a:gd name="T2" fmla="*/ 48 w 56"/>
                    <a:gd name="T3" fmla="*/ 26 h 63"/>
                    <a:gd name="T4" fmla="*/ 47 w 56"/>
                    <a:gd name="T5" fmla="*/ 21 h 63"/>
                    <a:gd name="T6" fmla="*/ 46 w 56"/>
                    <a:gd name="T7" fmla="*/ 12 h 63"/>
                    <a:gd name="T8" fmla="*/ 46 w 56"/>
                    <a:gd name="T9" fmla="*/ 8 h 63"/>
                    <a:gd name="T10" fmla="*/ 43 w 56"/>
                    <a:gd name="T11" fmla="*/ 8 h 63"/>
                    <a:gd name="T12" fmla="*/ 40 w 56"/>
                    <a:gd name="T13" fmla="*/ 6 h 63"/>
                    <a:gd name="T14" fmla="*/ 35 w 56"/>
                    <a:gd name="T15" fmla="*/ 8 h 63"/>
                    <a:gd name="T16" fmla="*/ 34 w 56"/>
                    <a:gd name="T17" fmla="*/ 11 h 63"/>
                    <a:gd name="T18" fmla="*/ 29 w 56"/>
                    <a:gd name="T19" fmla="*/ 12 h 63"/>
                    <a:gd name="T20" fmla="*/ 18 w 56"/>
                    <a:gd name="T21" fmla="*/ 1 h 63"/>
                    <a:gd name="T22" fmla="*/ 3 w 56"/>
                    <a:gd name="T23" fmla="*/ 2 h 63"/>
                    <a:gd name="T24" fmla="*/ 6 w 56"/>
                    <a:gd name="T25" fmla="*/ 12 h 63"/>
                    <a:gd name="T26" fmla="*/ 6 w 56"/>
                    <a:gd name="T27" fmla="*/ 16 h 63"/>
                    <a:gd name="T28" fmla="*/ 6 w 56"/>
                    <a:gd name="T29" fmla="*/ 20 h 63"/>
                    <a:gd name="T30" fmla="*/ 8 w 56"/>
                    <a:gd name="T31" fmla="*/ 33 h 63"/>
                    <a:gd name="T32" fmla="*/ 3 w 56"/>
                    <a:gd name="T33" fmla="*/ 41 h 63"/>
                    <a:gd name="T34" fmla="*/ 0 w 56"/>
                    <a:gd name="T35" fmla="*/ 50 h 63"/>
                    <a:gd name="T36" fmla="*/ 0 w 56"/>
                    <a:gd name="T37" fmla="*/ 55 h 63"/>
                    <a:gd name="T38" fmla="*/ 0 w 56"/>
                    <a:gd name="T39" fmla="*/ 59 h 63"/>
                    <a:gd name="T40" fmla="*/ 3 w 56"/>
                    <a:gd name="T41" fmla="*/ 59 h 63"/>
                    <a:gd name="T42" fmla="*/ 8 w 56"/>
                    <a:gd name="T43" fmla="*/ 58 h 63"/>
                    <a:gd name="T44" fmla="*/ 9 w 56"/>
                    <a:gd name="T45" fmla="*/ 59 h 63"/>
                    <a:gd name="T46" fmla="*/ 16 w 56"/>
                    <a:gd name="T47" fmla="*/ 59 h 63"/>
                    <a:gd name="T48" fmla="*/ 25 w 56"/>
                    <a:gd name="T49" fmla="*/ 59 h 63"/>
                    <a:gd name="T50" fmla="*/ 30 w 56"/>
                    <a:gd name="T51" fmla="*/ 59 h 63"/>
                    <a:gd name="T52" fmla="*/ 39 w 56"/>
                    <a:gd name="T53" fmla="*/ 62 h 63"/>
                    <a:gd name="T54" fmla="*/ 53 w 56"/>
                    <a:gd name="T55" fmla="*/ 60 h 63"/>
                    <a:gd name="T56" fmla="*/ 46 w 56"/>
                    <a:gd name="T57" fmla="*/ 51 h 63"/>
                    <a:gd name="T58" fmla="*/ 46 w 56"/>
                    <a:gd name="T59" fmla="*/ 37 h 63"/>
                    <a:gd name="T60" fmla="*/ 56 w 56"/>
                    <a:gd name="T61" fmla="*/ 35 h 63"/>
                    <a:gd name="T62" fmla="*/ 56 w 56"/>
                    <a:gd name="T63" fmla="*/ 27 h 63"/>
                    <a:gd name="T64" fmla="*/ 51 w 56"/>
                    <a:gd name="T65" fmla="*/ 27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6" h="63">
                      <a:moveTo>
                        <a:pt x="51" y="27"/>
                      </a:moveTo>
                      <a:cubicBezTo>
                        <a:pt x="49" y="27"/>
                        <a:pt x="48" y="28"/>
                        <a:pt x="48" y="26"/>
                      </a:cubicBezTo>
                      <a:cubicBezTo>
                        <a:pt x="48" y="24"/>
                        <a:pt x="48" y="23"/>
                        <a:pt x="47" y="21"/>
                      </a:cubicBezTo>
                      <a:cubicBezTo>
                        <a:pt x="45" y="18"/>
                        <a:pt x="48" y="15"/>
                        <a:pt x="46" y="12"/>
                      </a:cubicBezTo>
                      <a:cubicBezTo>
                        <a:pt x="46" y="11"/>
                        <a:pt x="46" y="8"/>
                        <a:pt x="46" y="8"/>
                      </a:cubicBezTo>
                      <a:cubicBezTo>
                        <a:pt x="46" y="8"/>
                        <a:pt x="43" y="8"/>
                        <a:pt x="43" y="8"/>
                      </a:cubicBezTo>
                      <a:cubicBezTo>
                        <a:pt x="40" y="8"/>
                        <a:pt x="40" y="9"/>
                        <a:pt x="40" y="6"/>
                      </a:cubicBezTo>
                      <a:cubicBezTo>
                        <a:pt x="37" y="6"/>
                        <a:pt x="36" y="5"/>
                        <a:pt x="35" y="8"/>
                      </a:cubicBezTo>
                      <a:cubicBezTo>
                        <a:pt x="35" y="8"/>
                        <a:pt x="35" y="11"/>
                        <a:pt x="34" y="11"/>
                      </a:cubicBezTo>
                      <a:cubicBezTo>
                        <a:pt x="33" y="12"/>
                        <a:pt x="31" y="12"/>
                        <a:pt x="29" y="12"/>
                      </a:cubicBezTo>
                      <a:cubicBezTo>
                        <a:pt x="22" y="13"/>
                        <a:pt x="24" y="1"/>
                        <a:pt x="18" y="1"/>
                      </a:cubicBezTo>
                      <a:cubicBezTo>
                        <a:pt x="13" y="1"/>
                        <a:pt x="7" y="0"/>
                        <a:pt x="3" y="2"/>
                      </a:cubicBezTo>
                      <a:cubicBezTo>
                        <a:pt x="1" y="4"/>
                        <a:pt x="6" y="10"/>
                        <a:pt x="6" y="12"/>
                      </a:cubicBezTo>
                      <a:cubicBezTo>
                        <a:pt x="7" y="13"/>
                        <a:pt x="7" y="15"/>
                        <a:pt x="6" y="16"/>
                      </a:cubicBezTo>
                      <a:cubicBezTo>
                        <a:pt x="4" y="17"/>
                        <a:pt x="6" y="19"/>
                        <a:pt x="6" y="20"/>
                      </a:cubicBezTo>
                      <a:cubicBezTo>
                        <a:pt x="9" y="24"/>
                        <a:pt x="11" y="29"/>
                        <a:pt x="8" y="33"/>
                      </a:cubicBezTo>
                      <a:cubicBezTo>
                        <a:pt x="6" y="36"/>
                        <a:pt x="4" y="38"/>
                        <a:pt x="3" y="41"/>
                      </a:cubicBezTo>
                      <a:cubicBezTo>
                        <a:pt x="2" y="44"/>
                        <a:pt x="1" y="47"/>
                        <a:pt x="0" y="50"/>
                      </a:cubicBezTo>
                      <a:cubicBezTo>
                        <a:pt x="0" y="52"/>
                        <a:pt x="0" y="54"/>
                        <a:pt x="0" y="55"/>
                      </a:cubicBezTo>
                      <a:cubicBezTo>
                        <a:pt x="0" y="56"/>
                        <a:pt x="0" y="58"/>
                        <a:pt x="0" y="59"/>
                      </a:cubicBezTo>
                      <a:cubicBezTo>
                        <a:pt x="1" y="59"/>
                        <a:pt x="2" y="59"/>
                        <a:pt x="3" y="59"/>
                      </a:cubicBezTo>
                      <a:cubicBezTo>
                        <a:pt x="5" y="59"/>
                        <a:pt x="5" y="56"/>
                        <a:pt x="8" y="58"/>
                      </a:cubicBezTo>
                      <a:cubicBezTo>
                        <a:pt x="8" y="58"/>
                        <a:pt x="9" y="59"/>
                        <a:pt x="9" y="59"/>
                      </a:cubicBezTo>
                      <a:cubicBezTo>
                        <a:pt x="12" y="59"/>
                        <a:pt x="14" y="59"/>
                        <a:pt x="16" y="59"/>
                      </a:cubicBezTo>
                      <a:cubicBezTo>
                        <a:pt x="19" y="59"/>
                        <a:pt x="22" y="59"/>
                        <a:pt x="25" y="59"/>
                      </a:cubicBezTo>
                      <a:cubicBezTo>
                        <a:pt x="26" y="59"/>
                        <a:pt x="29" y="59"/>
                        <a:pt x="30" y="59"/>
                      </a:cubicBezTo>
                      <a:cubicBezTo>
                        <a:pt x="32" y="63"/>
                        <a:pt x="36" y="62"/>
                        <a:pt x="39" y="62"/>
                      </a:cubicBezTo>
                      <a:cubicBezTo>
                        <a:pt x="44" y="62"/>
                        <a:pt x="48" y="61"/>
                        <a:pt x="53" y="60"/>
                      </a:cubicBezTo>
                      <a:cubicBezTo>
                        <a:pt x="50" y="57"/>
                        <a:pt x="46" y="55"/>
                        <a:pt x="46" y="51"/>
                      </a:cubicBezTo>
                      <a:cubicBezTo>
                        <a:pt x="46" y="46"/>
                        <a:pt x="46" y="41"/>
                        <a:pt x="46" y="37"/>
                      </a:cubicBezTo>
                      <a:cubicBezTo>
                        <a:pt x="46" y="36"/>
                        <a:pt x="56" y="38"/>
                        <a:pt x="56" y="35"/>
                      </a:cubicBezTo>
                      <a:cubicBezTo>
                        <a:pt x="56" y="33"/>
                        <a:pt x="56" y="30"/>
                        <a:pt x="56" y="27"/>
                      </a:cubicBezTo>
                      <a:cubicBezTo>
                        <a:pt x="56" y="24"/>
                        <a:pt x="53" y="27"/>
                        <a:pt x="51" y="2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7" name="Freeform 735">
                  <a:extLst>
                    <a:ext uri="{FF2B5EF4-FFF2-40B4-BE49-F238E27FC236}">
                      <a16:creationId xmlns:a16="http://schemas.microsoft.com/office/drawing/2014/main" id="{F05CBAF9-719F-0B42-B666-0DEAAE52CC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91902" y="9867685"/>
                  <a:ext cx="429937" cy="449163"/>
                </a:xfrm>
                <a:custGeom>
                  <a:avLst/>
                  <a:gdLst>
                    <a:gd name="T0" fmla="*/ 25 w 46"/>
                    <a:gd name="T1" fmla="*/ 2 h 48"/>
                    <a:gd name="T2" fmla="*/ 21 w 46"/>
                    <a:gd name="T3" fmla="*/ 3 h 48"/>
                    <a:gd name="T4" fmla="*/ 18 w 46"/>
                    <a:gd name="T5" fmla="*/ 4 h 48"/>
                    <a:gd name="T6" fmla="*/ 6 w 46"/>
                    <a:gd name="T7" fmla="*/ 4 h 48"/>
                    <a:gd name="T8" fmla="*/ 6 w 46"/>
                    <a:gd name="T9" fmla="*/ 18 h 48"/>
                    <a:gd name="T10" fmla="*/ 6 w 46"/>
                    <a:gd name="T11" fmla="*/ 23 h 48"/>
                    <a:gd name="T12" fmla="*/ 1 w 46"/>
                    <a:gd name="T13" fmla="*/ 24 h 48"/>
                    <a:gd name="T14" fmla="*/ 1 w 46"/>
                    <a:gd name="T15" fmla="*/ 31 h 48"/>
                    <a:gd name="T16" fmla="*/ 1 w 46"/>
                    <a:gd name="T17" fmla="*/ 38 h 48"/>
                    <a:gd name="T18" fmla="*/ 4 w 46"/>
                    <a:gd name="T19" fmla="*/ 47 h 48"/>
                    <a:gd name="T20" fmla="*/ 8 w 46"/>
                    <a:gd name="T21" fmla="*/ 48 h 48"/>
                    <a:gd name="T22" fmla="*/ 13 w 46"/>
                    <a:gd name="T23" fmla="*/ 44 h 48"/>
                    <a:gd name="T24" fmla="*/ 19 w 46"/>
                    <a:gd name="T25" fmla="*/ 41 h 48"/>
                    <a:gd name="T26" fmla="*/ 29 w 46"/>
                    <a:gd name="T27" fmla="*/ 39 h 48"/>
                    <a:gd name="T28" fmla="*/ 31 w 46"/>
                    <a:gd name="T29" fmla="*/ 37 h 48"/>
                    <a:gd name="T30" fmla="*/ 34 w 46"/>
                    <a:gd name="T31" fmla="*/ 34 h 48"/>
                    <a:gd name="T32" fmla="*/ 43 w 46"/>
                    <a:gd name="T33" fmla="*/ 26 h 48"/>
                    <a:gd name="T34" fmla="*/ 44 w 46"/>
                    <a:gd name="T35" fmla="*/ 22 h 48"/>
                    <a:gd name="T36" fmla="*/ 40 w 46"/>
                    <a:gd name="T37" fmla="*/ 21 h 48"/>
                    <a:gd name="T38" fmla="*/ 38 w 46"/>
                    <a:gd name="T39" fmla="*/ 17 h 48"/>
                    <a:gd name="T40" fmla="*/ 39 w 46"/>
                    <a:gd name="T41" fmla="*/ 15 h 48"/>
                    <a:gd name="T42" fmla="*/ 36 w 46"/>
                    <a:gd name="T43" fmla="*/ 14 h 48"/>
                    <a:gd name="T44" fmla="*/ 36 w 46"/>
                    <a:gd name="T45" fmla="*/ 13 h 48"/>
                    <a:gd name="T46" fmla="*/ 34 w 46"/>
                    <a:gd name="T47" fmla="*/ 12 h 48"/>
                    <a:gd name="T48" fmla="*/ 30 w 46"/>
                    <a:gd name="T49" fmla="*/ 7 h 48"/>
                    <a:gd name="T50" fmla="*/ 25 w 46"/>
                    <a:gd name="T51" fmla="*/ 2 h 48"/>
                    <a:gd name="T52" fmla="*/ 25 w 46"/>
                    <a:gd name="T53" fmla="*/ 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6" h="48">
                      <a:moveTo>
                        <a:pt x="25" y="2"/>
                      </a:moveTo>
                      <a:cubicBezTo>
                        <a:pt x="24" y="3"/>
                        <a:pt x="22" y="3"/>
                        <a:pt x="21" y="3"/>
                      </a:cubicBezTo>
                      <a:cubicBezTo>
                        <a:pt x="19" y="3"/>
                        <a:pt x="20" y="6"/>
                        <a:pt x="18" y="4"/>
                      </a:cubicBezTo>
                      <a:cubicBezTo>
                        <a:pt x="15" y="0"/>
                        <a:pt x="10" y="5"/>
                        <a:pt x="6" y="4"/>
                      </a:cubicBezTo>
                      <a:cubicBezTo>
                        <a:pt x="6" y="9"/>
                        <a:pt x="6" y="14"/>
                        <a:pt x="6" y="18"/>
                      </a:cubicBezTo>
                      <a:cubicBezTo>
                        <a:pt x="6" y="19"/>
                        <a:pt x="7" y="23"/>
                        <a:pt x="6" y="23"/>
                      </a:cubicBezTo>
                      <a:cubicBezTo>
                        <a:pt x="5" y="24"/>
                        <a:pt x="1" y="22"/>
                        <a:pt x="1" y="24"/>
                      </a:cubicBezTo>
                      <a:cubicBezTo>
                        <a:pt x="1" y="26"/>
                        <a:pt x="1" y="29"/>
                        <a:pt x="1" y="31"/>
                      </a:cubicBezTo>
                      <a:cubicBezTo>
                        <a:pt x="1" y="33"/>
                        <a:pt x="0" y="36"/>
                        <a:pt x="1" y="38"/>
                      </a:cubicBezTo>
                      <a:cubicBezTo>
                        <a:pt x="5" y="39"/>
                        <a:pt x="6" y="44"/>
                        <a:pt x="4" y="47"/>
                      </a:cubicBezTo>
                      <a:cubicBezTo>
                        <a:pt x="4" y="48"/>
                        <a:pt x="8" y="48"/>
                        <a:pt x="8" y="48"/>
                      </a:cubicBezTo>
                      <a:cubicBezTo>
                        <a:pt x="10" y="48"/>
                        <a:pt x="11" y="46"/>
                        <a:pt x="13" y="44"/>
                      </a:cubicBezTo>
                      <a:cubicBezTo>
                        <a:pt x="15" y="42"/>
                        <a:pt x="15" y="39"/>
                        <a:pt x="19" y="41"/>
                      </a:cubicBezTo>
                      <a:cubicBezTo>
                        <a:pt x="23" y="43"/>
                        <a:pt x="27" y="44"/>
                        <a:pt x="29" y="39"/>
                      </a:cubicBezTo>
                      <a:cubicBezTo>
                        <a:pt x="29" y="38"/>
                        <a:pt x="29" y="37"/>
                        <a:pt x="31" y="37"/>
                      </a:cubicBezTo>
                      <a:cubicBezTo>
                        <a:pt x="33" y="37"/>
                        <a:pt x="34" y="35"/>
                        <a:pt x="34" y="34"/>
                      </a:cubicBezTo>
                      <a:cubicBezTo>
                        <a:pt x="36" y="31"/>
                        <a:pt x="40" y="28"/>
                        <a:pt x="43" y="26"/>
                      </a:cubicBezTo>
                      <a:cubicBezTo>
                        <a:pt x="45" y="25"/>
                        <a:pt x="46" y="24"/>
                        <a:pt x="44" y="22"/>
                      </a:cubicBezTo>
                      <a:cubicBezTo>
                        <a:pt x="43" y="21"/>
                        <a:pt x="40" y="22"/>
                        <a:pt x="40" y="21"/>
                      </a:cubicBezTo>
                      <a:cubicBezTo>
                        <a:pt x="39" y="20"/>
                        <a:pt x="38" y="19"/>
                        <a:pt x="38" y="17"/>
                      </a:cubicBezTo>
                      <a:cubicBezTo>
                        <a:pt x="38" y="17"/>
                        <a:pt x="39" y="16"/>
                        <a:pt x="39" y="15"/>
                      </a:cubicBezTo>
                      <a:cubicBezTo>
                        <a:pt x="38" y="15"/>
                        <a:pt x="37" y="15"/>
                        <a:pt x="36" y="14"/>
                      </a:cubicBezTo>
                      <a:cubicBezTo>
                        <a:pt x="36" y="14"/>
                        <a:pt x="37" y="13"/>
                        <a:pt x="36" y="13"/>
                      </a:cubicBezTo>
                      <a:cubicBezTo>
                        <a:pt x="35" y="13"/>
                        <a:pt x="35" y="12"/>
                        <a:pt x="34" y="12"/>
                      </a:cubicBezTo>
                      <a:cubicBezTo>
                        <a:pt x="32" y="11"/>
                        <a:pt x="31" y="10"/>
                        <a:pt x="30" y="7"/>
                      </a:cubicBezTo>
                      <a:cubicBezTo>
                        <a:pt x="30" y="6"/>
                        <a:pt x="27" y="2"/>
                        <a:pt x="25" y="2"/>
                      </a:cubicBezTo>
                      <a:cubicBezTo>
                        <a:pt x="25" y="2"/>
                        <a:pt x="26" y="2"/>
                        <a:pt x="25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8" name="Freeform 736">
                  <a:extLst>
                    <a:ext uri="{FF2B5EF4-FFF2-40B4-BE49-F238E27FC236}">
                      <a16:creationId xmlns:a16="http://schemas.microsoft.com/office/drawing/2014/main" id="{2895726E-B3C0-BC4D-8166-2C090812CE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4385" y="9775302"/>
                  <a:ext cx="366242" cy="324926"/>
                </a:xfrm>
                <a:custGeom>
                  <a:avLst/>
                  <a:gdLst>
                    <a:gd name="T0" fmla="*/ 39 w 39"/>
                    <a:gd name="T1" fmla="*/ 22 h 35"/>
                    <a:gd name="T2" fmla="*/ 38 w 39"/>
                    <a:gd name="T3" fmla="*/ 18 h 35"/>
                    <a:gd name="T4" fmla="*/ 39 w 39"/>
                    <a:gd name="T5" fmla="*/ 14 h 35"/>
                    <a:gd name="T6" fmla="*/ 38 w 39"/>
                    <a:gd name="T7" fmla="*/ 7 h 35"/>
                    <a:gd name="T8" fmla="*/ 27 w 39"/>
                    <a:gd name="T9" fmla="*/ 2 h 35"/>
                    <a:gd name="T10" fmla="*/ 24 w 39"/>
                    <a:gd name="T11" fmla="*/ 0 h 35"/>
                    <a:gd name="T12" fmla="*/ 19 w 39"/>
                    <a:gd name="T13" fmla="*/ 3 h 35"/>
                    <a:gd name="T14" fmla="*/ 13 w 39"/>
                    <a:gd name="T15" fmla="*/ 7 h 35"/>
                    <a:gd name="T16" fmla="*/ 9 w 39"/>
                    <a:gd name="T17" fmla="*/ 12 h 35"/>
                    <a:gd name="T18" fmla="*/ 2 w 39"/>
                    <a:gd name="T19" fmla="*/ 12 h 35"/>
                    <a:gd name="T20" fmla="*/ 5 w 39"/>
                    <a:gd name="T21" fmla="*/ 16 h 35"/>
                    <a:gd name="T22" fmla="*/ 8 w 39"/>
                    <a:gd name="T23" fmla="*/ 21 h 35"/>
                    <a:gd name="T24" fmla="*/ 11 w 39"/>
                    <a:gd name="T25" fmla="*/ 23 h 35"/>
                    <a:gd name="T26" fmla="*/ 11 w 39"/>
                    <a:gd name="T27" fmla="*/ 24 h 35"/>
                    <a:gd name="T28" fmla="*/ 14 w 39"/>
                    <a:gd name="T29" fmla="*/ 25 h 35"/>
                    <a:gd name="T30" fmla="*/ 13 w 39"/>
                    <a:gd name="T31" fmla="*/ 28 h 35"/>
                    <a:gd name="T32" fmla="*/ 15 w 39"/>
                    <a:gd name="T33" fmla="*/ 31 h 35"/>
                    <a:gd name="T34" fmla="*/ 20 w 39"/>
                    <a:gd name="T35" fmla="*/ 34 h 35"/>
                    <a:gd name="T36" fmla="*/ 25 w 39"/>
                    <a:gd name="T37" fmla="*/ 35 h 35"/>
                    <a:gd name="T38" fmla="*/ 27 w 39"/>
                    <a:gd name="T39" fmla="*/ 35 h 35"/>
                    <a:gd name="T40" fmla="*/ 34 w 39"/>
                    <a:gd name="T41" fmla="*/ 31 h 35"/>
                    <a:gd name="T42" fmla="*/ 36 w 39"/>
                    <a:gd name="T43" fmla="*/ 27 h 35"/>
                    <a:gd name="T44" fmla="*/ 39 w 39"/>
                    <a:gd name="T45" fmla="*/ 22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9" h="35">
                      <a:moveTo>
                        <a:pt x="39" y="22"/>
                      </a:moveTo>
                      <a:cubicBezTo>
                        <a:pt x="39" y="21"/>
                        <a:pt x="38" y="19"/>
                        <a:pt x="38" y="18"/>
                      </a:cubicBezTo>
                      <a:cubicBezTo>
                        <a:pt x="38" y="16"/>
                        <a:pt x="39" y="15"/>
                        <a:pt x="39" y="14"/>
                      </a:cubicBezTo>
                      <a:cubicBezTo>
                        <a:pt x="39" y="11"/>
                        <a:pt x="39" y="9"/>
                        <a:pt x="38" y="7"/>
                      </a:cubicBezTo>
                      <a:cubicBezTo>
                        <a:pt x="38" y="4"/>
                        <a:pt x="29" y="2"/>
                        <a:pt x="27" y="2"/>
                      </a:cubicBezTo>
                      <a:cubicBezTo>
                        <a:pt x="27" y="0"/>
                        <a:pt x="27" y="0"/>
                        <a:pt x="24" y="0"/>
                      </a:cubicBezTo>
                      <a:cubicBezTo>
                        <a:pt x="21" y="0"/>
                        <a:pt x="21" y="1"/>
                        <a:pt x="19" y="3"/>
                      </a:cubicBezTo>
                      <a:cubicBezTo>
                        <a:pt x="18" y="5"/>
                        <a:pt x="15" y="6"/>
                        <a:pt x="13" y="7"/>
                      </a:cubicBezTo>
                      <a:cubicBezTo>
                        <a:pt x="12" y="9"/>
                        <a:pt x="11" y="12"/>
                        <a:pt x="9" y="12"/>
                      </a:cubicBezTo>
                      <a:cubicBezTo>
                        <a:pt x="7" y="12"/>
                        <a:pt x="5" y="11"/>
                        <a:pt x="2" y="12"/>
                      </a:cubicBezTo>
                      <a:cubicBezTo>
                        <a:pt x="0" y="13"/>
                        <a:pt x="4" y="15"/>
                        <a:pt x="5" y="16"/>
                      </a:cubicBezTo>
                      <a:cubicBezTo>
                        <a:pt x="6" y="18"/>
                        <a:pt x="6" y="20"/>
                        <a:pt x="8" y="21"/>
                      </a:cubicBezTo>
                      <a:cubicBezTo>
                        <a:pt x="9" y="22"/>
                        <a:pt x="10" y="23"/>
                        <a:pt x="11" y="23"/>
                      </a:cubicBezTo>
                      <a:cubicBezTo>
                        <a:pt x="12" y="23"/>
                        <a:pt x="11" y="24"/>
                        <a:pt x="11" y="24"/>
                      </a:cubicBezTo>
                      <a:cubicBezTo>
                        <a:pt x="12" y="24"/>
                        <a:pt x="13" y="25"/>
                        <a:pt x="14" y="25"/>
                      </a:cubicBezTo>
                      <a:cubicBezTo>
                        <a:pt x="14" y="26"/>
                        <a:pt x="13" y="27"/>
                        <a:pt x="13" y="28"/>
                      </a:cubicBezTo>
                      <a:cubicBezTo>
                        <a:pt x="13" y="29"/>
                        <a:pt x="14" y="31"/>
                        <a:pt x="15" y="31"/>
                      </a:cubicBezTo>
                      <a:cubicBezTo>
                        <a:pt x="18" y="31"/>
                        <a:pt x="19" y="31"/>
                        <a:pt x="20" y="34"/>
                      </a:cubicBezTo>
                      <a:cubicBezTo>
                        <a:pt x="21" y="35"/>
                        <a:pt x="23" y="34"/>
                        <a:pt x="25" y="35"/>
                      </a:cubicBezTo>
                      <a:cubicBezTo>
                        <a:pt x="26" y="35"/>
                        <a:pt x="26" y="35"/>
                        <a:pt x="27" y="35"/>
                      </a:cubicBezTo>
                      <a:cubicBezTo>
                        <a:pt x="31" y="35"/>
                        <a:pt x="32" y="34"/>
                        <a:pt x="34" y="31"/>
                      </a:cubicBezTo>
                      <a:cubicBezTo>
                        <a:pt x="35" y="30"/>
                        <a:pt x="36" y="28"/>
                        <a:pt x="36" y="27"/>
                      </a:cubicBezTo>
                      <a:cubicBezTo>
                        <a:pt x="37" y="25"/>
                        <a:pt x="39" y="24"/>
                        <a:pt x="39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49" name="Freeform 737">
                  <a:extLst>
                    <a:ext uri="{FF2B5EF4-FFF2-40B4-BE49-F238E27FC236}">
                      <a16:creationId xmlns:a16="http://schemas.microsoft.com/office/drawing/2014/main" id="{D6380632-B5C3-3F41-AF04-A564866DA3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9607" y="10259504"/>
                  <a:ext cx="92356" cy="105124"/>
                </a:xfrm>
                <a:custGeom>
                  <a:avLst/>
                  <a:gdLst>
                    <a:gd name="T0" fmla="*/ 5 w 10"/>
                    <a:gd name="T1" fmla="*/ 1 h 11"/>
                    <a:gd name="T2" fmla="*/ 7 w 10"/>
                    <a:gd name="T3" fmla="*/ 9 h 11"/>
                    <a:gd name="T4" fmla="*/ 5 w 10"/>
                    <a:gd name="T5" fmla="*/ 1 h 11"/>
                    <a:gd name="T6" fmla="*/ 5 w 10"/>
                    <a:gd name="T7" fmla="*/ 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11">
                      <a:moveTo>
                        <a:pt x="5" y="1"/>
                      </a:moveTo>
                      <a:cubicBezTo>
                        <a:pt x="0" y="2"/>
                        <a:pt x="3" y="11"/>
                        <a:pt x="7" y="9"/>
                      </a:cubicBezTo>
                      <a:cubicBezTo>
                        <a:pt x="10" y="8"/>
                        <a:pt x="9" y="0"/>
                        <a:pt x="5" y="1"/>
                      </a:cubicBezTo>
                      <a:cubicBezTo>
                        <a:pt x="3" y="1"/>
                        <a:pt x="6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0" name="Freeform 738">
                  <a:extLst>
                    <a:ext uri="{FF2B5EF4-FFF2-40B4-BE49-F238E27FC236}">
                      <a16:creationId xmlns:a16="http://schemas.microsoft.com/office/drawing/2014/main" id="{EC77B3DC-3740-8842-9922-B285C7D790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42219" y="10090673"/>
                  <a:ext cx="738853" cy="646665"/>
                </a:xfrm>
                <a:custGeom>
                  <a:avLst/>
                  <a:gdLst>
                    <a:gd name="T0" fmla="*/ 74 w 79"/>
                    <a:gd name="T1" fmla="*/ 27 h 69"/>
                    <a:gd name="T2" fmla="*/ 69 w 79"/>
                    <a:gd name="T3" fmla="*/ 22 h 69"/>
                    <a:gd name="T4" fmla="*/ 72 w 79"/>
                    <a:gd name="T5" fmla="*/ 19 h 69"/>
                    <a:gd name="T6" fmla="*/ 75 w 79"/>
                    <a:gd name="T7" fmla="*/ 20 h 69"/>
                    <a:gd name="T8" fmla="*/ 75 w 79"/>
                    <a:gd name="T9" fmla="*/ 11 h 69"/>
                    <a:gd name="T10" fmla="*/ 73 w 79"/>
                    <a:gd name="T11" fmla="*/ 7 h 69"/>
                    <a:gd name="T12" fmla="*/ 72 w 79"/>
                    <a:gd name="T13" fmla="*/ 1 h 69"/>
                    <a:gd name="T14" fmla="*/ 66 w 79"/>
                    <a:gd name="T15" fmla="*/ 1 h 69"/>
                    <a:gd name="T16" fmla="*/ 60 w 79"/>
                    <a:gd name="T17" fmla="*/ 2 h 69"/>
                    <a:gd name="T18" fmla="*/ 55 w 79"/>
                    <a:gd name="T19" fmla="*/ 5 h 69"/>
                    <a:gd name="T20" fmla="*/ 51 w 79"/>
                    <a:gd name="T21" fmla="*/ 8 h 69"/>
                    <a:gd name="T22" fmla="*/ 49 w 79"/>
                    <a:gd name="T23" fmla="*/ 12 h 69"/>
                    <a:gd name="T24" fmla="*/ 45 w 79"/>
                    <a:gd name="T25" fmla="*/ 14 h 69"/>
                    <a:gd name="T26" fmla="*/ 44 w 79"/>
                    <a:gd name="T27" fmla="*/ 17 h 69"/>
                    <a:gd name="T28" fmla="*/ 34 w 79"/>
                    <a:gd name="T29" fmla="*/ 17 h 69"/>
                    <a:gd name="T30" fmla="*/ 28 w 79"/>
                    <a:gd name="T31" fmla="*/ 21 h 69"/>
                    <a:gd name="T32" fmla="*/ 24 w 79"/>
                    <a:gd name="T33" fmla="*/ 24 h 69"/>
                    <a:gd name="T34" fmla="*/ 20 w 79"/>
                    <a:gd name="T35" fmla="*/ 23 h 69"/>
                    <a:gd name="T36" fmla="*/ 17 w 79"/>
                    <a:gd name="T37" fmla="*/ 14 h 69"/>
                    <a:gd name="T38" fmla="*/ 17 w 79"/>
                    <a:gd name="T39" fmla="*/ 29 h 69"/>
                    <a:gd name="T40" fmla="*/ 17 w 79"/>
                    <a:gd name="T41" fmla="*/ 33 h 69"/>
                    <a:gd name="T42" fmla="*/ 9 w 79"/>
                    <a:gd name="T43" fmla="*/ 35 h 69"/>
                    <a:gd name="T44" fmla="*/ 6 w 79"/>
                    <a:gd name="T45" fmla="*/ 34 h 69"/>
                    <a:gd name="T46" fmla="*/ 2 w 79"/>
                    <a:gd name="T47" fmla="*/ 33 h 69"/>
                    <a:gd name="T48" fmla="*/ 3 w 79"/>
                    <a:gd name="T49" fmla="*/ 40 h 69"/>
                    <a:gd name="T50" fmla="*/ 5 w 79"/>
                    <a:gd name="T51" fmla="*/ 45 h 69"/>
                    <a:gd name="T52" fmla="*/ 9 w 79"/>
                    <a:gd name="T53" fmla="*/ 56 h 69"/>
                    <a:gd name="T54" fmla="*/ 8 w 79"/>
                    <a:gd name="T55" fmla="*/ 60 h 69"/>
                    <a:gd name="T56" fmla="*/ 9 w 79"/>
                    <a:gd name="T57" fmla="*/ 62 h 69"/>
                    <a:gd name="T58" fmla="*/ 10 w 79"/>
                    <a:gd name="T59" fmla="*/ 66 h 69"/>
                    <a:gd name="T60" fmla="*/ 11 w 79"/>
                    <a:gd name="T61" fmla="*/ 64 h 69"/>
                    <a:gd name="T62" fmla="*/ 15 w 79"/>
                    <a:gd name="T63" fmla="*/ 68 h 69"/>
                    <a:gd name="T64" fmla="*/ 21 w 79"/>
                    <a:gd name="T65" fmla="*/ 66 h 69"/>
                    <a:gd name="T66" fmla="*/ 26 w 79"/>
                    <a:gd name="T67" fmla="*/ 65 h 69"/>
                    <a:gd name="T68" fmla="*/ 31 w 79"/>
                    <a:gd name="T69" fmla="*/ 64 h 69"/>
                    <a:gd name="T70" fmla="*/ 38 w 79"/>
                    <a:gd name="T71" fmla="*/ 64 h 69"/>
                    <a:gd name="T72" fmla="*/ 39 w 79"/>
                    <a:gd name="T73" fmla="*/ 64 h 69"/>
                    <a:gd name="T74" fmla="*/ 41 w 79"/>
                    <a:gd name="T75" fmla="*/ 63 h 69"/>
                    <a:gd name="T76" fmla="*/ 42 w 79"/>
                    <a:gd name="T77" fmla="*/ 62 h 69"/>
                    <a:gd name="T78" fmla="*/ 44 w 79"/>
                    <a:gd name="T79" fmla="*/ 65 h 69"/>
                    <a:gd name="T80" fmla="*/ 46 w 79"/>
                    <a:gd name="T81" fmla="*/ 62 h 69"/>
                    <a:gd name="T82" fmla="*/ 57 w 79"/>
                    <a:gd name="T83" fmla="*/ 56 h 69"/>
                    <a:gd name="T84" fmla="*/ 65 w 79"/>
                    <a:gd name="T85" fmla="*/ 48 h 69"/>
                    <a:gd name="T86" fmla="*/ 72 w 79"/>
                    <a:gd name="T87" fmla="*/ 37 h 69"/>
                    <a:gd name="T88" fmla="*/ 77 w 79"/>
                    <a:gd name="T89" fmla="*/ 33 h 69"/>
                    <a:gd name="T90" fmla="*/ 79 w 79"/>
                    <a:gd name="T91" fmla="*/ 25 h 69"/>
                    <a:gd name="T92" fmla="*/ 76 w 79"/>
                    <a:gd name="T93" fmla="*/ 25 h 69"/>
                    <a:gd name="T94" fmla="*/ 74 w 79"/>
                    <a:gd name="T95" fmla="*/ 27 h 69"/>
                    <a:gd name="T96" fmla="*/ 62 w 79"/>
                    <a:gd name="T97" fmla="*/ 39 h 69"/>
                    <a:gd name="T98" fmla="*/ 61 w 79"/>
                    <a:gd name="T99" fmla="*/ 41 h 69"/>
                    <a:gd name="T100" fmla="*/ 57 w 79"/>
                    <a:gd name="T101" fmla="*/ 43 h 69"/>
                    <a:gd name="T102" fmla="*/ 55 w 79"/>
                    <a:gd name="T103" fmla="*/ 44 h 69"/>
                    <a:gd name="T104" fmla="*/ 52 w 79"/>
                    <a:gd name="T105" fmla="*/ 41 h 69"/>
                    <a:gd name="T106" fmla="*/ 56 w 79"/>
                    <a:gd name="T107" fmla="*/ 35 h 69"/>
                    <a:gd name="T108" fmla="*/ 60 w 79"/>
                    <a:gd name="T109" fmla="*/ 35 h 69"/>
                    <a:gd name="T110" fmla="*/ 62 w 79"/>
                    <a:gd name="T111" fmla="*/ 39 h 69"/>
                    <a:gd name="T112" fmla="*/ 62 w 79"/>
                    <a:gd name="T113" fmla="*/ 39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79" h="69">
                      <a:moveTo>
                        <a:pt x="74" y="27"/>
                      </a:moveTo>
                      <a:cubicBezTo>
                        <a:pt x="71" y="27"/>
                        <a:pt x="68" y="24"/>
                        <a:pt x="69" y="22"/>
                      </a:cubicBezTo>
                      <a:cubicBezTo>
                        <a:pt x="69" y="20"/>
                        <a:pt x="71" y="19"/>
                        <a:pt x="72" y="19"/>
                      </a:cubicBezTo>
                      <a:cubicBezTo>
                        <a:pt x="73" y="19"/>
                        <a:pt x="74" y="20"/>
                        <a:pt x="75" y="20"/>
                      </a:cubicBezTo>
                      <a:cubicBezTo>
                        <a:pt x="75" y="17"/>
                        <a:pt x="76" y="14"/>
                        <a:pt x="75" y="11"/>
                      </a:cubicBezTo>
                      <a:cubicBezTo>
                        <a:pt x="74" y="10"/>
                        <a:pt x="73" y="8"/>
                        <a:pt x="73" y="7"/>
                      </a:cubicBezTo>
                      <a:cubicBezTo>
                        <a:pt x="72" y="5"/>
                        <a:pt x="72" y="3"/>
                        <a:pt x="72" y="1"/>
                      </a:cubicBezTo>
                      <a:cubicBezTo>
                        <a:pt x="70" y="2"/>
                        <a:pt x="67" y="1"/>
                        <a:pt x="66" y="1"/>
                      </a:cubicBezTo>
                      <a:cubicBezTo>
                        <a:pt x="63" y="0"/>
                        <a:pt x="61" y="0"/>
                        <a:pt x="60" y="2"/>
                      </a:cubicBezTo>
                      <a:cubicBezTo>
                        <a:pt x="58" y="3"/>
                        <a:pt x="56" y="3"/>
                        <a:pt x="55" y="5"/>
                      </a:cubicBezTo>
                      <a:cubicBezTo>
                        <a:pt x="54" y="6"/>
                        <a:pt x="52" y="7"/>
                        <a:pt x="51" y="8"/>
                      </a:cubicBezTo>
                      <a:cubicBezTo>
                        <a:pt x="50" y="9"/>
                        <a:pt x="50" y="11"/>
                        <a:pt x="49" y="12"/>
                      </a:cubicBezTo>
                      <a:cubicBezTo>
                        <a:pt x="48" y="14"/>
                        <a:pt x="46" y="12"/>
                        <a:pt x="45" y="14"/>
                      </a:cubicBezTo>
                      <a:cubicBezTo>
                        <a:pt x="44" y="15"/>
                        <a:pt x="45" y="16"/>
                        <a:pt x="44" y="17"/>
                      </a:cubicBezTo>
                      <a:cubicBezTo>
                        <a:pt x="42" y="21"/>
                        <a:pt x="37" y="18"/>
                        <a:pt x="34" y="17"/>
                      </a:cubicBezTo>
                      <a:cubicBezTo>
                        <a:pt x="31" y="15"/>
                        <a:pt x="30" y="19"/>
                        <a:pt x="28" y="21"/>
                      </a:cubicBezTo>
                      <a:cubicBezTo>
                        <a:pt x="27" y="22"/>
                        <a:pt x="26" y="24"/>
                        <a:pt x="24" y="24"/>
                      </a:cubicBezTo>
                      <a:cubicBezTo>
                        <a:pt x="24" y="24"/>
                        <a:pt x="20" y="24"/>
                        <a:pt x="20" y="23"/>
                      </a:cubicBezTo>
                      <a:cubicBezTo>
                        <a:pt x="22" y="20"/>
                        <a:pt x="21" y="15"/>
                        <a:pt x="17" y="14"/>
                      </a:cubicBezTo>
                      <a:cubicBezTo>
                        <a:pt x="17" y="19"/>
                        <a:pt x="17" y="24"/>
                        <a:pt x="17" y="29"/>
                      </a:cubicBezTo>
                      <a:cubicBezTo>
                        <a:pt x="17" y="29"/>
                        <a:pt x="18" y="32"/>
                        <a:pt x="17" y="33"/>
                      </a:cubicBezTo>
                      <a:cubicBezTo>
                        <a:pt x="14" y="35"/>
                        <a:pt x="13" y="36"/>
                        <a:pt x="9" y="35"/>
                      </a:cubicBezTo>
                      <a:cubicBezTo>
                        <a:pt x="8" y="35"/>
                        <a:pt x="7" y="35"/>
                        <a:pt x="6" y="34"/>
                      </a:cubicBezTo>
                      <a:cubicBezTo>
                        <a:pt x="5" y="32"/>
                        <a:pt x="4" y="31"/>
                        <a:pt x="2" y="33"/>
                      </a:cubicBezTo>
                      <a:cubicBezTo>
                        <a:pt x="0" y="35"/>
                        <a:pt x="2" y="38"/>
                        <a:pt x="3" y="40"/>
                      </a:cubicBezTo>
                      <a:cubicBezTo>
                        <a:pt x="4" y="41"/>
                        <a:pt x="5" y="43"/>
                        <a:pt x="5" y="45"/>
                      </a:cubicBezTo>
                      <a:cubicBezTo>
                        <a:pt x="7" y="49"/>
                        <a:pt x="11" y="51"/>
                        <a:pt x="9" y="56"/>
                      </a:cubicBezTo>
                      <a:cubicBezTo>
                        <a:pt x="8" y="58"/>
                        <a:pt x="7" y="58"/>
                        <a:pt x="8" y="60"/>
                      </a:cubicBezTo>
                      <a:cubicBezTo>
                        <a:pt x="9" y="61"/>
                        <a:pt x="9" y="62"/>
                        <a:pt x="9" y="62"/>
                      </a:cubicBezTo>
                      <a:cubicBezTo>
                        <a:pt x="10" y="63"/>
                        <a:pt x="9" y="65"/>
                        <a:pt x="10" y="66"/>
                      </a:cubicBezTo>
                      <a:cubicBezTo>
                        <a:pt x="10" y="66"/>
                        <a:pt x="10" y="64"/>
                        <a:pt x="11" y="64"/>
                      </a:cubicBezTo>
                      <a:cubicBezTo>
                        <a:pt x="11" y="64"/>
                        <a:pt x="14" y="67"/>
                        <a:pt x="15" y="68"/>
                      </a:cubicBezTo>
                      <a:cubicBezTo>
                        <a:pt x="17" y="69"/>
                        <a:pt x="19" y="66"/>
                        <a:pt x="21" y="66"/>
                      </a:cubicBezTo>
                      <a:cubicBezTo>
                        <a:pt x="23" y="65"/>
                        <a:pt x="25" y="67"/>
                        <a:pt x="26" y="65"/>
                      </a:cubicBezTo>
                      <a:cubicBezTo>
                        <a:pt x="28" y="64"/>
                        <a:pt x="29" y="64"/>
                        <a:pt x="31" y="64"/>
                      </a:cubicBezTo>
                      <a:cubicBezTo>
                        <a:pt x="33" y="64"/>
                        <a:pt x="35" y="64"/>
                        <a:pt x="38" y="64"/>
                      </a:cubicBezTo>
                      <a:cubicBezTo>
                        <a:pt x="38" y="64"/>
                        <a:pt x="39" y="64"/>
                        <a:pt x="39" y="64"/>
                      </a:cubicBezTo>
                      <a:cubicBezTo>
                        <a:pt x="40" y="64"/>
                        <a:pt x="40" y="63"/>
                        <a:pt x="41" y="63"/>
                      </a:cubicBezTo>
                      <a:cubicBezTo>
                        <a:pt x="41" y="63"/>
                        <a:pt x="41" y="62"/>
                        <a:pt x="42" y="62"/>
                      </a:cubicBezTo>
                      <a:cubicBezTo>
                        <a:pt x="42" y="63"/>
                        <a:pt x="42" y="65"/>
                        <a:pt x="44" y="65"/>
                      </a:cubicBezTo>
                      <a:cubicBezTo>
                        <a:pt x="44" y="65"/>
                        <a:pt x="43" y="61"/>
                        <a:pt x="46" y="62"/>
                      </a:cubicBezTo>
                      <a:cubicBezTo>
                        <a:pt x="50" y="63"/>
                        <a:pt x="54" y="59"/>
                        <a:pt x="57" y="56"/>
                      </a:cubicBezTo>
                      <a:cubicBezTo>
                        <a:pt x="60" y="54"/>
                        <a:pt x="62" y="51"/>
                        <a:pt x="65" y="48"/>
                      </a:cubicBezTo>
                      <a:cubicBezTo>
                        <a:pt x="68" y="45"/>
                        <a:pt x="69" y="41"/>
                        <a:pt x="72" y="37"/>
                      </a:cubicBezTo>
                      <a:cubicBezTo>
                        <a:pt x="73" y="36"/>
                        <a:pt x="76" y="35"/>
                        <a:pt x="77" y="33"/>
                      </a:cubicBezTo>
                      <a:cubicBezTo>
                        <a:pt x="78" y="31"/>
                        <a:pt x="79" y="27"/>
                        <a:pt x="79" y="25"/>
                      </a:cubicBezTo>
                      <a:cubicBezTo>
                        <a:pt x="78" y="25"/>
                        <a:pt x="77" y="25"/>
                        <a:pt x="76" y="25"/>
                      </a:cubicBezTo>
                      <a:cubicBezTo>
                        <a:pt x="75" y="25"/>
                        <a:pt x="75" y="27"/>
                        <a:pt x="74" y="27"/>
                      </a:cubicBezTo>
                      <a:close/>
                      <a:moveTo>
                        <a:pt x="62" y="39"/>
                      </a:moveTo>
                      <a:cubicBezTo>
                        <a:pt x="61" y="39"/>
                        <a:pt x="61" y="41"/>
                        <a:pt x="61" y="41"/>
                      </a:cubicBezTo>
                      <a:cubicBezTo>
                        <a:pt x="60" y="43"/>
                        <a:pt x="58" y="42"/>
                        <a:pt x="57" y="43"/>
                      </a:cubicBezTo>
                      <a:cubicBezTo>
                        <a:pt x="56" y="43"/>
                        <a:pt x="56" y="44"/>
                        <a:pt x="55" y="44"/>
                      </a:cubicBezTo>
                      <a:cubicBezTo>
                        <a:pt x="53" y="44"/>
                        <a:pt x="52" y="42"/>
                        <a:pt x="52" y="41"/>
                      </a:cubicBezTo>
                      <a:cubicBezTo>
                        <a:pt x="51" y="39"/>
                        <a:pt x="54" y="36"/>
                        <a:pt x="56" y="35"/>
                      </a:cubicBezTo>
                      <a:cubicBezTo>
                        <a:pt x="57" y="34"/>
                        <a:pt x="59" y="34"/>
                        <a:pt x="60" y="35"/>
                      </a:cubicBezTo>
                      <a:cubicBezTo>
                        <a:pt x="61" y="36"/>
                        <a:pt x="64" y="38"/>
                        <a:pt x="62" y="39"/>
                      </a:cubicBezTo>
                      <a:cubicBezTo>
                        <a:pt x="61" y="39"/>
                        <a:pt x="63" y="38"/>
                        <a:pt x="62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1" name="Freeform 739">
                  <a:extLst>
                    <a:ext uri="{FF2B5EF4-FFF2-40B4-BE49-F238E27FC236}">
                      <a16:creationId xmlns:a16="http://schemas.microsoft.com/office/drawing/2014/main" id="{6228B829-C321-6D48-8A22-EE299902DC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919924" y="10399672"/>
                  <a:ext cx="121018" cy="124237"/>
                </a:xfrm>
                <a:custGeom>
                  <a:avLst/>
                  <a:gdLst>
                    <a:gd name="T0" fmla="*/ 11 w 13"/>
                    <a:gd name="T1" fmla="*/ 4 h 13"/>
                    <a:gd name="T2" fmla="*/ 3 w 13"/>
                    <a:gd name="T3" fmla="*/ 3 h 13"/>
                    <a:gd name="T4" fmla="*/ 2 w 13"/>
                    <a:gd name="T5" fmla="*/ 9 h 13"/>
                    <a:gd name="T6" fmla="*/ 7 w 13"/>
                    <a:gd name="T7" fmla="*/ 9 h 13"/>
                    <a:gd name="T8" fmla="*/ 11 w 13"/>
                    <a:gd name="T9" fmla="*/ 4 h 13"/>
                    <a:gd name="T10" fmla="*/ 11 w 13"/>
                    <a:gd name="T11" fmla="*/ 4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3">
                      <a:moveTo>
                        <a:pt x="11" y="4"/>
                      </a:moveTo>
                      <a:cubicBezTo>
                        <a:pt x="9" y="2"/>
                        <a:pt x="5" y="0"/>
                        <a:pt x="3" y="3"/>
                      </a:cubicBezTo>
                      <a:cubicBezTo>
                        <a:pt x="1" y="5"/>
                        <a:pt x="0" y="7"/>
                        <a:pt x="2" y="9"/>
                      </a:cubicBezTo>
                      <a:cubicBezTo>
                        <a:pt x="4" y="13"/>
                        <a:pt x="5" y="9"/>
                        <a:pt x="7" y="9"/>
                      </a:cubicBezTo>
                      <a:cubicBezTo>
                        <a:pt x="10" y="9"/>
                        <a:pt x="13" y="5"/>
                        <a:pt x="11" y="4"/>
                      </a:cubicBezTo>
                      <a:cubicBezTo>
                        <a:pt x="10" y="3"/>
                        <a:pt x="12" y="4"/>
                        <a:pt x="11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2" name="Freeform 740">
                  <a:extLst>
                    <a:ext uri="{FF2B5EF4-FFF2-40B4-BE49-F238E27FC236}">
                      <a16:creationId xmlns:a16="http://schemas.microsoft.com/office/drawing/2014/main" id="{336079B8-2E5D-CC43-94FF-87F9E27353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3875" y="9240130"/>
                  <a:ext cx="47770" cy="76452"/>
                </a:xfrm>
                <a:custGeom>
                  <a:avLst/>
                  <a:gdLst>
                    <a:gd name="T0" fmla="*/ 2 w 5"/>
                    <a:gd name="T1" fmla="*/ 5 h 8"/>
                    <a:gd name="T2" fmla="*/ 5 w 5"/>
                    <a:gd name="T3" fmla="*/ 1 h 8"/>
                    <a:gd name="T4" fmla="*/ 1 w 5"/>
                    <a:gd name="T5" fmla="*/ 3 h 8"/>
                    <a:gd name="T6" fmla="*/ 0 w 5"/>
                    <a:gd name="T7" fmla="*/ 8 h 8"/>
                    <a:gd name="T8" fmla="*/ 2 w 5"/>
                    <a:gd name="T9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8">
                      <a:moveTo>
                        <a:pt x="2" y="5"/>
                      </a:moveTo>
                      <a:cubicBezTo>
                        <a:pt x="2" y="4"/>
                        <a:pt x="4" y="2"/>
                        <a:pt x="5" y="1"/>
                      </a:cubicBezTo>
                      <a:cubicBezTo>
                        <a:pt x="4" y="0"/>
                        <a:pt x="2" y="2"/>
                        <a:pt x="1" y="3"/>
                      </a:cubicBezTo>
                      <a:cubicBezTo>
                        <a:pt x="0" y="4"/>
                        <a:pt x="0" y="6"/>
                        <a:pt x="0" y="8"/>
                      </a:cubicBezTo>
                      <a:cubicBezTo>
                        <a:pt x="2" y="7"/>
                        <a:pt x="2" y="6"/>
                        <a:pt x="2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3" name="Freeform 741">
                  <a:extLst>
                    <a:ext uri="{FF2B5EF4-FFF2-40B4-BE49-F238E27FC236}">
                      <a16:creationId xmlns:a16="http://schemas.microsoft.com/office/drawing/2014/main" id="{113E94CA-1237-7046-89A0-06B873EADC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19287" y="8857867"/>
                  <a:ext cx="324842" cy="420492"/>
                </a:xfrm>
                <a:custGeom>
                  <a:avLst/>
                  <a:gdLst>
                    <a:gd name="T0" fmla="*/ 11 w 35"/>
                    <a:gd name="T1" fmla="*/ 44 h 45"/>
                    <a:gd name="T2" fmla="*/ 15 w 35"/>
                    <a:gd name="T3" fmla="*/ 41 h 45"/>
                    <a:gd name="T4" fmla="*/ 16 w 35"/>
                    <a:gd name="T5" fmla="*/ 43 h 45"/>
                    <a:gd name="T6" fmla="*/ 23 w 35"/>
                    <a:gd name="T7" fmla="*/ 37 h 45"/>
                    <a:gd name="T8" fmla="*/ 25 w 35"/>
                    <a:gd name="T9" fmla="*/ 26 h 45"/>
                    <a:gd name="T10" fmla="*/ 31 w 35"/>
                    <a:gd name="T11" fmla="*/ 16 h 45"/>
                    <a:gd name="T12" fmla="*/ 33 w 35"/>
                    <a:gd name="T13" fmla="*/ 8 h 45"/>
                    <a:gd name="T14" fmla="*/ 35 w 35"/>
                    <a:gd name="T15" fmla="*/ 2 h 45"/>
                    <a:gd name="T16" fmla="*/ 29 w 35"/>
                    <a:gd name="T17" fmla="*/ 1 h 45"/>
                    <a:gd name="T18" fmla="*/ 26 w 35"/>
                    <a:gd name="T19" fmla="*/ 2 h 45"/>
                    <a:gd name="T20" fmla="*/ 25 w 35"/>
                    <a:gd name="T21" fmla="*/ 6 h 45"/>
                    <a:gd name="T22" fmla="*/ 20 w 35"/>
                    <a:gd name="T23" fmla="*/ 10 h 45"/>
                    <a:gd name="T24" fmla="*/ 10 w 35"/>
                    <a:gd name="T25" fmla="*/ 8 h 45"/>
                    <a:gd name="T26" fmla="*/ 13 w 35"/>
                    <a:gd name="T27" fmla="*/ 13 h 45"/>
                    <a:gd name="T28" fmla="*/ 14 w 35"/>
                    <a:gd name="T29" fmla="*/ 19 h 45"/>
                    <a:gd name="T30" fmla="*/ 15 w 35"/>
                    <a:gd name="T31" fmla="*/ 22 h 45"/>
                    <a:gd name="T32" fmla="*/ 16 w 35"/>
                    <a:gd name="T33" fmla="*/ 25 h 45"/>
                    <a:gd name="T34" fmla="*/ 15 w 35"/>
                    <a:gd name="T35" fmla="*/ 32 h 45"/>
                    <a:gd name="T36" fmla="*/ 13 w 35"/>
                    <a:gd name="T37" fmla="*/ 31 h 45"/>
                    <a:gd name="T38" fmla="*/ 10 w 35"/>
                    <a:gd name="T39" fmla="*/ 32 h 45"/>
                    <a:gd name="T40" fmla="*/ 8 w 35"/>
                    <a:gd name="T41" fmla="*/ 29 h 45"/>
                    <a:gd name="T42" fmla="*/ 6 w 35"/>
                    <a:gd name="T43" fmla="*/ 32 h 45"/>
                    <a:gd name="T44" fmla="*/ 4 w 35"/>
                    <a:gd name="T45" fmla="*/ 32 h 45"/>
                    <a:gd name="T46" fmla="*/ 3 w 35"/>
                    <a:gd name="T47" fmla="*/ 35 h 45"/>
                    <a:gd name="T48" fmla="*/ 0 w 35"/>
                    <a:gd name="T49" fmla="*/ 39 h 45"/>
                    <a:gd name="T50" fmla="*/ 5 w 35"/>
                    <a:gd name="T51" fmla="*/ 45 h 45"/>
                    <a:gd name="T52" fmla="*/ 8 w 35"/>
                    <a:gd name="T53" fmla="*/ 42 h 45"/>
                    <a:gd name="T54" fmla="*/ 11 w 35"/>
                    <a:gd name="T55" fmla="*/ 44 h 45"/>
                    <a:gd name="T56" fmla="*/ 11 w 35"/>
                    <a:gd name="T57" fmla="*/ 44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5" h="45">
                      <a:moveTo>
                        <a:pt x="11" y="44"/>
                      </a:moveTo>
                      <a:cubicBezTo>
                        <a:pt x="12" y="44"/>
                        <a:pt x="14" y="42"/>
                        <a:pt x="15" y="41"/>
                      </a:cubicBezTo>
                      <a:cubicBezTo>
                        <a:pt x="17" y="40"/>
                        <a:pt x="15" y="43"/>
                        <a:pt x="16" y="43"/>
                      </a:cubicBezTo>
                      <a:cubicBezTo>
                        <a:pt x="16" y="43"/>
                        <a:pt x="23" y="39"/>
                        <a:pt x="23" y="37"/>
                      </a:cubicBezTo>
                      <a:cubicBezTo>
                        <a:pt x="23" y="33"/>
                        <a:pt x="23" y="29"/>
                        <a:pt x="25" y="26"/>
                      </a:cubicBezTo>
                      <a:cubicBezTo>
                        <a:pt x="27" y="22"/>
                        <a:pt x="30" y="19"/>
                        <a:pt x="31" y="16"/>
                      </a:cubicBezTo>
                      <a:cubicBezTo>
                        <a:pt x="32" y="13"/>
                        <a:pt x="32" y="11"/>
                        <a:pt x="33" y="8"/>
                      </a:cubicBezTo>
                      <a:cubicBezTo>
                        <a:pt x="33" y="6"/>
                        <a:pt x="35" y="4"/>
                        <a:pt x="35" y="2"/>
                      </a:cubicBezTo>
                      <a:cubicBezTo>
                        <a:pt x="33" y="2"/>
                        <a:pt x="31" y="0"/>
                        <a:pt x="29" y="1"/>
                      </a:cubicBezTo>
                      <a:cubicBezTo>
                        <a:pt x="28" y="1"/>
                        <a:pt x="26" y="1"/>
                        <a:pt x="26" y="2"/>
                      </a:cubicBezTo>
                      <a:cubicBezTo>
                        <a:pt x="25" y="4"/>
                        <a:pt x="25" y="5"/>
                        <a:pt x="25" y="6"/>
                      </a:cubicBezTo>
                      <a:cubicBezTo>
                        <a:pt x="24" y="9"/>
                        <a:pt x="23" y="10"/>
                        <a:pt x="20" y="10"/>
                      </a:cubicBezTo>
                      <a:cubicBezTo>
                        <a:pt x="17" y="9"/>
                        <a:pt x="13" y="8"/>
                        <a:pt x="10" y="8"/>
                      </a:cubicBezTo>
                      <a:cubicBezTo>
                        <a:pt x="10" y="10"/>
                        <a:pt x="9" y="14"/>
                        <a:pt x="13" y="13"/>
                      </a:cubicBezTo>
                      <a:cubicBezTo>
                        <a:pt x="17" y="11"/>
                        <a:pt x="14" y="17"/>
                        <a:pt x="14" y="19"/>
                      </a:cubicBezTo>
                      <a:cubicBezTo>
                        <a:pt x="14" y="20"/>
                        <a:pt x="14" y="21"/>
                        <a:pt x="15" y="22"/>
                      </a:cubicBezTo>
                      <a:cubicBezTo>
                        <a:pt x="16" y="23"/>
                        <a:pt x="16" y="24"/>
                        <a:pt x="16" y="25"/>
                      </a:cubicBezTo>
                      <a:cubicBezTo>
                        <a:pt x="16" y="27"/>
                        <a:pt x="16" y="30"/>
                        <a:pt x="15" y="32"/>
                      </a:cubicBezTo>
                      <a:cubicBezTo>
                        <a:pt x="15" y="33"/>
                        <a:pt x="13" y="31"/>
                        <a:pt x="13" y="31"/>
                      </a:cubicBezTo>
                      <a:cubicBezTo>
                        <a:pt x="11" y="31"/>
                        <a:pt x="11" y="33"/>
                        <a:pt x="10" y="32"/>
                      </a:cubicBezTo>
                      <a:cubicBezTo>
                        <a:pt x="10" y="31"/>
                        <a:pt x="9" y="30"/>
                        <a:pt x="8" y="29"/>
                      </a:cubicBezTo>
                      <a:cubicBezTo>
                        <a:pt x="7" y="29"/>
                        <a:pt x="7" y="31"/>
                        <a:pt x="6" y="32"/>
                      </a:cubicBezTo>
                      <a:cubicBezTo>
                        <a:pt x="6" y="32"/>
                        <a:pt x="4" y="32"/>
                        <a:pt x="4" y="32"/>
                      </a:cubicBezTo>
                      <a:cubicBezTo>
                        <a:pt x="2" y="32"/>
                        <a:pt x="3" y="34"/>
                        <a:pt x="3" y="35"/>
                      </a:cubicBezTo>
                      <a:cubicBezTo>
                        <a:pt x="4" y="38"/>
                        <a:pt x="3" y="37"/>
                        <a:pt x="0" y="39"/>
                      </a:cubicBezTo>
                      <a:cubicBezTo>
                        <a:pt x="2" y="41"/>
                        <a:pt x="4" y="42"/>
                        <a:pt x="5" y="45"/>
                      </a:cubicBezTo>
                      <a:cubicBezTo>
                        <a:pt x="6" y="44"/>
                        <a:pt x="7" y="43"/>
                        <a:pt x="8" y="42"/>
                      </a:cubicBezTo>
                      <a:cubicBezTo>
                        <a:pt x="10" y="41"/>
                        <a:pt x="10" y="43"/>
                        <a:pt x="11" y="44"/>
                      </a:cubicBezTo>
                      <a:cubicBezTo>
                        <a:pt x="12" y="44"/>
                        <a:pt x="10" y="43"/>
                        <a:pt x="11" y="4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4" name="Freeform 742">
                  <a:extLst>
                    <a:ext uri="{FF2B5EF4-FFF2-40B4-BE49-F238E27FC236}">
                      <a16:creationId xmlns:a16="http://schemas.microsoft.com/office/drawing/2014/main" id="{C32861BD-A22A-624C-984A-34A55C6AD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59416" y="8520197"/>
                  <a:ext cx="595541" cy="420492"/>
                </a:xfrm>
                <a:custGeom>
                  <a:avLst/>
                  <a:gdLst>
                    <a:gd name="T0" fmla="*/ 12 w 64"/>
                    <a:gd name="T1" fmla="*/ 37 h 45"/>
                    <a:gd name="T2" fmla="*/ 17 w 64"/>
                    <a:gd name="T3" fmla="*/ 37 h 45"/>
                    <a:gd name="T4" fmla="*/ 20 w 64"/>
                    <a:gd name="T5" fmla="*/ 38 h 45"/>
                    <a:gd name="T6" fmla="*/ 21 w 64"/>
                    <a:gd name="T7" fmla="*/ 33 h 45"/>
                    <a:gd name="T8" fmla="*/ 25 w 64"/>
                    <a:gd name="T9" fmla="*/ 30 h 45"/>
                    <a:gd name="T10" fmla="*/ 30 w 64"/>
                    <a:gd name="T11" fmla="*/ 33 h 45"/>
                    <a:gd name="T12" fmla="*/ 36 w 64"/>
                    <a:gd name="T13" fmla="*/ 34 h 45"/>
                    <a:gd name="T14" fmla="*/ 39 w 64"/>
                    <a:gd name="T15" fmla="*/ 34 h 45"/>
                    <a:gd name="T16" fmla="*/ 41 w 64"/>
                    <a:gd name="T17" fmla="*/ 30 h 45"/>
                    <a:gd name="T18" fmla="*/ 45 w 64"/>
                    <a:gd name="T19" fmla="*/ 31 h 45"/>
                    <a:gd name="T20" fmla="*/ 50 w 64"/>
                    <a:gd name="T21" fmla="*/ 31 h 45"/>
                    <a:gd name="T22" fmla="*/ 55 w 64"/>
                    <a:gd name="T23" fmla="*/ 29 h 45"/>
                    <a:gd name="T24" fmla="*/ 60 w 64"/>
                    <a:gd name="T25" fmla="*/ 30 h 45"/>
                    <a:gd name="T26" fmla="*/ 58 w 64"/>
                    <a:gd name="T27" fmla="*/ 24 h 45"/>
                    <a:gd name="T28" fmla="*/ 55 w 64"/>
                    <a:gd name="T29" fmla="*/ 20 h 45"/>
                    <a:gd name="T30" fmla="*/ 51 w 64"/>
                    <a:gd name="T31" fmla="*/ 16 h 45"/>
                    <a:gd name="T32" fmla="*/ 47 w 64"/>
                    <a:gd name="T33" fmla="*/ 13 h 45"/>
                    <a:gd name="T34" fmla="*/ 46 w 64"/>
                    <a:gd name="T35" fmla="*/ 12 h 45"/>
                    <a:gd name="T36" fmla="*/ 44 w 64"/>
                    <a:gd name="T37" fmla="*/ 12 h 45"/>
                    <a:gd name="T38" fmla="*/ 44 w 64"/>
                    <a:gd name="T39" fmla="*/ 6 h 45"/>
                    <a:gd name="T40" fmla="*/ 41 w 64"/>
                    <a:gd name="T41" fmla="*/ 1 h 45"/>
                    <a:gd name="T42" fmla="*/ 41 w 64"/>
                    <a:gd name="T43" fmla="*/ 0 h 45"/>
                    <a:gd name="T44" fmla="*/ 38 w 64"/>
                    <a:gd name="T45" fmla="*/ 0 h 45"/>
                    <a:gd name="T46" fmla="*/ 35 w 64"/>
                    <a:gd name="T47" fmla="*/ 3 h 45"/>
                    <a:gd name="T48" fmla="*/ 26 w 64"/>
                    <a:gd name="T49" fmla="*/ 10 h 45"/>
                    <a:gd name="T50" fmla="*/ 22 w 64"/>
                    <a:gd name="T51" fmla="*/ 11 h 45"/>
                    <a:gd name="T52" fmla="*/ 19 w 64"/>
                    <a:gd name="T53" fmla="*/ 15 h 45"/>
                    <a:gd name="T54" fmla="*/ 13 w 64"/>
                    <a:gd name="T55" fmla="*/ 17 h 45"/>
                    <a:gd name="T56" fmla="*/ 9 w 64"/>
                    <a:gd name="T57" fmla="*/ 17 h 45"/>
                    <a:gd name="T58" fmla="*/ 6 w 64"/>
                    <a:gd name="T59" fmla="*/ 18 h 45"/>
                    <a:gd name="T60" fmla="*/ 3 w 64"/>
                    <a:gd name="T61" fmla="*/ 23 h 45"/>
                    <a:gd name="T62" fmla="*/ 4 w 64"/>
                    <a:gd name="T63" fmla="*/ 34 h 45"/>
                    <a:gd name="T64" fmla="*/ 6 w 64"/>
                    <a:gd name="T65" fmla="*/ 39 h 45"/>
                    <a:gd name="T66" fmla="*/ 9 w 64"/>
                    <a:gd name="T67" fmla="*/ 45 h 45"/>
                    <a:gd name="T68" fmla="*/ 12 w 64"/>
                    <a:gd name="T69" fmla="*/ 37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4" h="45">
                      <a:moveTo>
                        <a:pt x="12" y="37"/>
                      </a:moveTo>
                      <a:cubicBezTo>
                        <a:pt x="13" y="37"/>
                        <a:pt x="16" y="36"/>
                        <a:pt x="17" y="37"/>
                      </a:cubicBezTo>
                      <a:cubicBezTo>
                        <a:pt x="17" y="38"/>
                        <a:pt x="20" y="38"/>
                        <a:pt x="20" y="38"/>
                      </a:cubicBezTo>
                      <a:cubicBezTo>
                        <a:pt x="21" y="36"/>
                        <a:pt x="20" y="34"/>
                        <a:pt x="21" y="33"/>
                      </a:cubicBezTo>
                      <a:cubicBezTo>
                        <a:pt x="21" y="32"/>
                        <a:pt x="23" y="29"/>
                        <a:pt x="25" y="30"/>
                      </a:cubicBezTo>
                      <a:cubicBezTo>
                        <a:pt x="27" y="30"/>
                        <a:pt x="28" y="32"/>
                        <a:pt x="30" y="33"/>
                      </a:cubicBezTo>
                      <a:cubicBezTo>
                        <a:pt x="32" y="34"/>
                        <a:pt x="34" y="34"/>
                        <a:pt x="36" y="34"/>
                      </a:cubicBezTo>
                      <a:cubicBezTo>
                        <a:pt x="37" y="34"/>
                        <a:pt x="39" y="35"/>
                        <a:pt x="39" y="34"/>
                      </a:cubicBezTo>
                      <a:cubicBezTo>
                        <a:pt x="40" y="33"/>
                        <a:pt x="40" y="29"/>
                        <a:pt x="41" y="30"/>
                      </a:cubicBezTo>
                      <a:cubicBezTo>
                        <a:pt x="43" y="31"/>
                        <a:pt x="43" y="31"/>
                        <a:pt x="45" y="31"/>
                      </a:cubicBezTo>
                      <a:cubicBezTo>
                        <a:pt x="47" y="30"/>
                        <a:pt x="48" y="31"/>
                        <a:pt x="50" y="31"/>
                      </a:cubicBezTo>
                      <a:cubicBezTo>
                        <a:pt x="52" y="31"/>
                        <a:pt x="53" y="28"/>
                        <a:pt x="55" y="29"/>
                      </a:cubicBezTo>
                      <a:cubicBezTo>
                        <a:pt x="56" y="29"/>
                        <a:pt x="58" y="31"/>
                        <a:pt x="60" y="30"/>
                      </a:cubicBezTo>
                      <a:cubicBezTo>
                        <a:pt x="64" y="28"/>
                        <a:pt x="59" y="26"/>
                        <a:pt x="58" y="24"/>
                      </a:cubicBezTo>
                      <a:cubicBezTo>
                        <a:pt x="57" y="22"/>
                        <a:pt x="57" y="21"/>
                        <a:pt x="55" y="20"/>
                      </a:cubicBezTo>
                      <a:cubicBezTo>
                        <a:pt x="53" y="19"/>
                        <a:pt x="52" y="18"/>
                        <a:pt x="51" y="16"/>
                      </a:cubicBezTo>
                      <a:cubicBezTo>
                        <a:pt x="51" y="14"/>
                        <a:pt x="49" y="14"/>
                        <a:pt x="47" y="13"/>
                      </a:cubicBezTo>
                      <a:cubicBezTo>
                        <a:pt x="47" y="13"/>
                        <a:pt x="47" y="12"/>
                        <a:pt x="46" y="12"/>
                      </a:cubicBezTo>
                      <a:cubicBezTo>
                        <a:pt x="46" y="12"/>
                        <a:pt x="44" y="12"/>
                        <a:pt x="44" y="12"/>
                      </a:cubicBezTo>
                      <a:cubicBezTo>
                        <a:pt x="43" y="11"/>
                        <a:pt x="44" y="7"/>
                        <a:pt x="44" y="6"/>
                      </a:cubicBezTo>
                      <a:cubicBezTo>
                        <a:pt x="44" y="4"/>
                        <a:pt x="42" y="3"/>
                        <a:pt x="41" y="1"/>
                      </a:cubicBezTo>
                      <a:cubicBezTo>
                        <a:pt x="41" y="1"/>
                        <a:pt x="41" y="0"/>
                        <a:pt x="41" y="0"/>
                      </a:cubicBezTo>
                      <a:cubicBezTo>
                        <a:pt x="40" y="0"/>
                        <a:pt x="39" y="0"/>
                        <a:pt x="38" y="0"/>
                      </a:cubicBezTo>
                      <a:cubicBezTo>
                        <a:pt x="36" y="1"/>
                        <a:pt x="36" y="1"/>
                        <a:pt x="35" y="3"/>
                      </a:cubicBezTo>
                      <a:cubicBezTo>
                        <a:pt x="35" y="6"/>
                        <a:pt x="28" y="10"/>
                        <a:pt x="26" y="10"/>
                      </a:cubicBezTo>
                      <a:cubicBezTo>
                        <a:pt x="25" y="10"/>
                        <a:pt x="21" y="10"/>
                        <a:pt x="22" y="11"/>
                      </a:cubicBezTo>
                      <a:cubicBezTo>
                        <a:pt x="23" y="13"/>
                        <a:pt x="20" y="15"/>
                        <a:pt x="19" y="15"/>
                      </a:cubicBezTo>
                      <a:cubicBezTo>
                        <a:pt x="17" y="16"/>
                        <a:pt x="15" y="17"/>
                        <a:pt x="13" y="17"/>
                      </a:cubicBezTo>
                      <a:cubicBezTo>
                        <a:pt x="11" y="18"/>
                        <a:pt x="11" y="16"/>
                        <a:pt x="9" y="17"/>
                      </a:cubicBezTo>
                      <a:cubicBezTo>
                        <a:pt x="7" y="18"/>
                        <a:pt x="6" y="17"/>
                        <a:pt x="6" y="18"/>
                      </a:cubicBezTo>
                      <a:cubicBezTo>
                        <a:pt x="5" y="20"/>
                        <a:pt x="4" y="22"/>
                        <a:pt x="3" y="23"/>
                      </a:cubicBezTo>
                      <a:cubicBezTo>
                        <a:pt x="0" y="27"/>
                        <a:pt x="2" y="30"/>
                        <a:pt x="4" y="34"/>
                      </a:cubicBezTo>
                      <a:cubicBezTo>
                        <a:pt x="5" y="36"/>
                        <a:pt x="5" y="37"/>
                        <a:pt x="6" y="39"/>
                      </a:cubicBezTo>
                      <a:cubicBezTo>
                        <a:pt x="8" y="41"/>
                        <a:pt x="9" y="42"/>
                        <a:pt x="9" y="45"/>
                      </a:cubicBezTo>
                      <a:cubicBezTo>
                        <a:pt x="9" y="44"/>
                        <a:pt x="10" y="37"/>
                        <a:pt x="12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5" name="Freeform 743">
                  <a:extLst>
                    <a:ext uri="{FF2B5EF4-FFF2-40B4-BE49-F238E27FC236}">
                      <a16:creationId xmlns:a16="http://schemas.microsoft.com/office/drawing/2014/main" id="{B587F85B-D45C-6246-A2F8-957265B64D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6995" y="7921315"/>
                  <a:ext cx="1092358" cy="767717"/>
                </a:xfrm>
                <a:custGeom>
                  <a:avLst/>
                  <a:gdLst>
                    <a:gd name="T0" fmla="*/ 83 w 117"/>
                    <a:gd name="T1" fmla="*/ 82 h 82"/>
                    <a:gd name="T2" fmla="*/ 93 w 117"/>
                    <a:gd name="T3" fmla="*/ 76 h 82"/>
                    <a:gd name="T4" fmla="*/ 105 w 117"/>
                    <a:gd name="T5" fmla="*/ 68 h 82"/>
                    <a:gd name="T6" fmla="*/ 112 w 117"/>
                    <a:gd name="T7" fmla="*/ 64 h 82"/>
                    <a:gd name="T8" fmla="*/ 107 w 117"/>
                    <a:gd name="T9" fmla="*/ 55 h 82"/>
                    <a:gd name="T10" fmla="*/ 110 w 117"/>
                    <a:gd name="T11" fmla="*/ 46 h 82"/>
                    <a:gd name="T12" fmla="*/ 114 w 117"/>
                    <a:gd name="T13" fmla="*/ 40 h 82"/>
                    <a:gd name="T14" fmla="*/ 117 w 117"/>
                    <a:gd name="T15" fmla="*/ 21 h 82"/>
                    <a:gd name="T16" fmla="*/ 81 w 117"/>
                    <a:gd name="T17" fmla="*/ 1 h 82"/>
                    <a:gd name="T18" fmla="*/ 75 w 117"/>
                    <a:gd name="T19" fmla="*/ 2 h 82"/>
                    <a:gd name="T20" fmla="*/ 67 w 117"/>
                    <a:gd name="T21" fmla="*/ 2 h 82"/>
                    <a:gd name="T22" fmla="*/ 59 w 117"/>
                    <a:gd name="T23" fmla="*/ 1 h 82"/>
                    <a:gd name="T24" fmla="*/ 29 w 117"/>
                    <a:gd name="T25" fmla="*/ 21 h 82"/>
                    <a:gd name="T26" fmla="*/ 22 w 117"/>
                    <a:gd name="T27" fmla="*/ 25 h 82"/>
                    <a:gd name="T28" fmla="*/ 19 w 117"/>
                    <a:gd name="T29" fmla="*/ 42 h 82"/>
                    <a:gd name="T30" fmla="*/ 8 w 117"/>
                    <a:gd name="T31" fmla="*/ 43 h 82"/>
                    <a:gd name="T32" fmla="*/ 5 w 117"/>
                    <a:gd name="T33" fmla="*/ 51 h 82"/>
                    <a:gd name="T34" fmla="*/ 11 w 117"/>
                    <a:gd name="T35" fmla="*/ 56 h 82"/>
                    <a:gd name="T36" fmla="*/ 19 w 117"/>
                    <a:gd name="T37" fmla="*/ 62 h 82"/>
                    <a:gd name="T38" fmla="*/ 21 w 117"/>
                    <a:gd name="T39" fmla="*/ 55 h 82"/>
                    <a:gd name="T40" fmla="*/ 28 w 117"/>
                    <a:gd name="T41" fmla="*/ 50 h 82"/>
                    <a:gd name="T42" fmla="*/ 35 w 117"/>
                    <a:gd name="T43" fmla="*/ 53 h 82"/>
                    <a:gd name="T44" fmla="*/ 46 w 117"/>
                    <a:gd name="T45" fmla="*/ 55 h 82"/>
                    <a:gd name="T46" fmla="*/ 64 w 117"/>
                    <a:gd name="T47" fmla="*/ 53 h 82"/>
                    <a:gd name="T48" fmla="*/ 68 w 117"/>
                    <a:gd name="T49" fmla="*/ 47 h 82"/>
                    <a:gd name="T50" fmla="*/ 77 w 117"/>
                    <a:gd name="T51" fmla="*/ 31 h 82"/>
                    <a:gd name="T52" fmla="*/ 79 w 117"/>
                    <a:gd name="T53" fmla="*/ 16 h 82"/>
                    <a:gd name="T54" fmla="*/ 75 w 117"/>
                    <a:gd name="T55" fmla="*/ 2 h 82"/>
                    <a:gd name="T56" fmla="*/ 78 w 117"/>
                    <a:gd name="T57" fmla="*/ 16 h 82"/>
                    <a:gd name="T58" fmla="*/ 77 w 117"/>
                    <a:gd name="T59" fmla="*/ 35 h 82"/>
                    <a:gd name="T60" fmla="*/ 68 w 117"/>
                    <a:gd name="T61" fmla="*/ 46 h 82"/>
                    <a:gd name="T62" fmla="*/ 72 w 117"/>
                    <a:gd name="T63" fmla="*/ 55 h 82"/>
                    <a:gd name="T64" fmla="*/ 75 w 117"/>
                    <a:gd name="T65" fmla="*/ 65 h 82"/>
                    <a:gd name="T66" fmla="*/ 72 w 117"/>
                    <a:gd name="T67" fmla="*/ 74 h 82"/>
                    <a:gd name="T68" fmla="*/ 77 w 117"/>
                    <a:gd name="T69" fmla="*/ 81 h 82"/>
                    <a:gd name="T70" fmla="*/ 80 w 117"/>
                    <a:gd name="T71" fmla="*/ 81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17" h="82">
                      <a:moveTo>
                        <a:pt x="80" y="81"/>
                      </a:moveTo>
                      <a:cubicBezTo>
                        <a:pt x="81" y="80"/>
                        <a:pt x="82" y="82"/>
                        <a:pt x="83" y="82"/>
                      </a:cubicBezTo>
                      <a:cubicBezTo>
                        <a:pt x="85" y="81"/>
                        <a:pt x="87" y="80"/>
                        <a:pt x="89" y="79"/>
                      </a:cubicBezTo>
                      <a:cubicBezTo>
                        <a:pt x="90" y="79"/>
                        <a:pt x="93" y="78"/>
                        <a:pt x="93" y="76"/>
                      </a:cubicBezTo>
                      <a:cubicBezTo>
                        <a:pt x="93" y="74"/>
                        <a:pt x="94" y="75"/>
                        <a:pt x="96" y="74"/>
                      </a:cubicBezTo>
                      <a:cubicBezTo>
                        <a:pt x="99" y="74"/>
                        <a:pt x="103" y="71"/>
                        <a:pt x="105" y="68"/>
                      </a:cubicBezTo>
                      <a:cubicBezTo>
                        <a:pt x="106" y="67"/>
                        <a:pt x="106" y="66"/>
                        <a:pt x="107" y="65"/>
                      </a:cubicBezTo>
                      <a:cubicBezTo>
                        <a:pt x="108" y="64"/>
                        <a:pt x="110" y="64"/>
                        <a:pt x="112" y="64"/>
                      </a:cubicBezTo>
                      <a:cubicBezTo>
                        <a:pt x="112" y="62"/>
                        <a:pt x="110" y="61"/>
                        <a:pt x="109" y="59"/>
                      </a:cubicBezTo>
                      <a:cubicBezTo>
                        <a:pt x="109" y="58"/>
                        <a:pt x="110" y="55"/>
                        <a:pt x="107" y="55"/>
                      </a:cubicBezTo>
                      <a:cubicBezTo>
                        <a:pt x="106" y="55"/>
                        <a:pt x="109" y="53"/>
                        <a:pt x="108" y="52"/>
                      </a:cubicBezTo>
                      <a:cubicBezTo>
                        <a:pt x="108" y="49"/>
                        <a:pt x="109" y="48"/>
                        <a:pt x="110" y="46"/>
                      </a:cubicBezTo>
                      <a:cubicBezTo>
                        <a:pt x="110" y="44"/>
                        <a:pt x="112" y="44"/>
                        <a:pt x="112" y="42"/>
                      </a:cubicBezTo>
                      <a:cubicBezTo>
                        <a:pt x="112" y="41"/>
                        <a:pt x="113" y="40"/>
                        <a:pt x="114" y="40"/>
                      </a:cubicBezTo>
                      <a:cubicBezTo>
                        <a:pt x="117" y="40"/>
                        <a:pt x="117" y="40"/>
                        <a:pt x="117" y="38"/>
                      </a:cubicBezTo>
                      <a:cubicBezTo>
                        <a:pt x="117" y="32"/>
                        <a:pt x="117" y="27"/>
                        <a:pt x="117" y="21"/>
                      </a:cubicBezTo>
                      <a:cubicBezTo>
                        <a:pt x="117" y="19"/>
                        <a:pt x="113" y="18"/>
                        <a:pt x="111" y="17"/>
                      </a:cubicBezTo>
                      <a:cubicBezTo>
                        <a:pt x="101" y="12"/>
                        <a:pt x="91" y="6"/>
                        <a:pt x="81" y="1"/>
                      </a:cubicBezTo>
                      <a:cubicBezTo>
                        <a:pt x="80" y="1"/>
                        <a:pt x="80" y="0"/>
                        <a:pt x="79" y="0"/>
                      </a:cubicBezTo>
                      <a:cubicBezTo>
                        <a:pt x="78" y="1"/>
                        <a:pt x="76" y="2"/>
                        <a:pt x="75" y="2"/>
                      </a:cubicBezTo>
                      <a:cubicBezTo>
                        <a:pt x="74" y="3"/>
                        <a:pt x="72" y="5"/>
                        <a:pt x="71" y="5"/>
                      </a:cubicBezTo>
                      <a:cubicBezTo>
                        <a:pt x="70" y="5"/>
                        <a:pt x="69" y="3"/>
                        <a:pt x="67" y="2"/>
                      </a:cubicBezTo>
                      <a:cubicBezTo>
                        <a:pt x="66" y="1"/>
                        <a:pt x="65" y="1"/>
                        <a:pt x="64" y="1"/>
                      </a:cubicBezTo>
                      <a:cubicBezTo>
                        <a:pt x="62" y="0"/>
                        <a:pt x="61" y="0"/>
                        <a:pt x="59" y="1"/>
                      </a:cubicBezTo>
                      <a:cubicBezTo>
                        <a:pt x="52" y="5"/>
                        <a:pt x="45" y="10"/>
                        <a:pt x="38" y="14"/>
                      </a:cubicBezTo>
                      <a:cubicBezTo>
                        <a:pt x="35" y="16"/>
                        <a:pt x="32" y="18"/>
                        <a:pt x="29" y="21"/>
                      </a:cubicBezTo>
                      <a:cubicBezTo>
                        <a:pt x="28" y="22"/>
                        <a:pt x="27" y="22"/>
                        <a:pt x="26" y="22"/>
                      </a:cubicBezTo>
                      <a:cubicBezTo>
                        <a:pt x="23" y="22"/>
                        <a:pt x="22" y="22"/>
                        <a:pt x="22" y="25"/>
                      </a:cubicBezTo>
                      <a:cubicBezTo>
                        <a:pt x="22" y="28"/>
                        <a:pt x="22" y="31"/>
                        <a:pt x="22" y="34"/>
                      </a:cubicBezTo>
                      <a:cubicBezTo>
                        <a:pt x="22" y="37"/>
                        <a:pt x="21" y="40"/>
                        <a:pt x="19" y="42"/>
                      </a:cubicBezTo>
                      <a:cubicBezTo>
                        <a:pt x="18" y="43"/>
                        <a:pt x="15" y="43"/>
                        <a:pt x="14" y="43"/>
                      </a:cubicBezTo>
                      <a:cubicBezTo>
                        <a:pt x="12" y="43"/>
                        <a:pt x="10" y="43"/>
                        <a:pt x="8" y="43"/>
                      </a:cubicBezTo>
                      <a:cubicBezTo>
                        <a:pt x="6" y="43"/>
                        <a:pt x="4" y="44"/>
                        <a:pt x="2" y="44"/>
                      </a:cubicBezTo>
                      <a:cubicBezTo>
                        <a:pt x="0" y="44"/>
                        <a:pt x="5" y="51"/>
                        <a:pt x="5" y="51"/>
                      </a:cubicBezTo>
                      <a:cubicBezTo>
                        <a:pt x="6" y="54"/>
                        <a:pt x="7" y="56"/>
                        <a:pt x="10" y="57"/>
                      </a:cubicBezTo>
                      <a:cubicBezTo>
                        <a:pt x="10" y="57"/>
                        <a:pt x="11" y="56"/>
                        <a:pt x="11" y="56"/>
                      </a:cubicBezTo>
                      <a:cubicBezTo>
                        <a:pt x="12" y="57"/>
                        <a:pt x="12" y="60"/>
                        <a:pt x="14" y="58"/>
                      </a:cubicBezTo>
                      <a:cubicBezTo>
                        <a:pt x="16" y="56"/>
                        <a:pt x="18" y="61"/>
                        <a:pt x="19" y="62"/>
                      </a:cubicBezTo>
                      <a:cubicBezTo>
                        <a:pt x="19" y="61"/>
                        <a:pt x="20" y="59"/>
                        <a:pt x="20" y="58"/>
                      </a:cubicBezTo>
                      <a:cubicBezTo>
                        <a:pt x="20" y="57"/>
                        <a:pt x="21" y="56"/>
                        <a:pt x="21" y="55"/>
                      </a:cubicBezTo>
                      <a:cubicBezTo>
                        <a:pt x="22" y="52"/>
                        <a:pt x="22" y="52"/>
                        <a:pt x="25" y="51"/>
                      </a:cubicBezTo>
                      <a:cubicBezTo>
                        <a:pt x="26" y="50"/>
                        <a:pt x="27" y="50"/>
                        <a:pt x="28" y="50"/>
                      </a:cubicBezTo>
                      <a:cubicBezTo>
                        <a:pt x="29" y="49"/>
                        <a:pt x="30" y="51"/>
                        <a:pt x="31" y="51"/>
                      </a:cubicBezTo>
                      <a:cubicBezTo>
                        <a:pt x="33" y="51"/>
                        <a:pt x="34" y="52"/>
                        <a:pt x="35" y="53"/>
                      </a:cubicBezTo>
                      <a:cubicBezTo>
                        <a:pt x="36" y="54"/>
                        <a:pt x="37" y="54"/>
                        <a:pt x="39" y="54"/>
                      </a:cubicBezTo>
                      <a:cubicBezTo>
                        <a:pt x="42" y="52"/>
                        <a:pt x="43" y="55"/>
                        <a:pt x="46" y="55"/>
                      </a:cubicBezTo>
                      <a:cubicBezTo>
                        <a:pt x="49" y="55"/>
                        <a:pt x="52" y="53"/>
                        <a:pt x="55" y="53"/>
                      </a:cubicBezTo>
                      <a:cubicBezTo>
                        <a:pt x="57" y="53"/>
                        <a:pt x="61" y="54"/>
                        <a:pt x="64" y="53"/>
                      </a:cubicBezTo>
                      <a:cubicBezTo>
                        <a:pt x="65" y="53"/>
                        <a:pt x="66" y="52"/>
                        <a:pt x="67" y="51"/>
                      </a:cubicBezTo>
                      <a:cubicBezTo>
                        <a:pt x="69" y="50"/>
                        <a:pt x="68" y="49"/>
                        <a:pt x="68" y="47"/>
                      </a:cubicBezTo>
                      <a:cubicBezTo>
                        <a:pt x="68" y="42"/>
                        <a:pt x="73" y="39"/>
                        <a:pt x="77" y="35"/>
                      </a:cubicBezTo>
                      <a:cubicBezTo>
                        <a:pt x="78" y="34"/>
                        <a:pt x="77" y="32"/>
                        <a:pt x="77" y="31"/>
                      </a:cubicBezTo>
                      <a:cubicBezTo>
                        <a:pt x="77" y="28"/>
                        <a:pt x="77" y="26"/>
                        <a:pt x="77" y="23"/>
                      </a:cubicBezTo>
                      <a:cubicBezTo>
                        <a:pt x="78" y="21"/>
                        <a:pt x="79" y="18"/>
                        <a:pt x="79" y="16"/>
                      </a:cubicBezTo>
                      <a:cubicBezTo>
                        <a:pt x="78" y="14"/>
                        <a:pt x="77" y="12"/>
                        <a:pt x="76" y="11"/>
                      </a:cubicBezTo>
                      <a:cubicBezTo>
                        <a:pt x="74" y="8"/>
                        <a:pt x="75" y="5"/>
                        <a:pt x="75" y="2"/>
                      </a:cubicBezTo>
                      <a:cubicBezTo>
                        <a:pt x="75" y="5"/>
                        <a:pt x="75" y="7"/>
                        <a:pt x="75" y="9"/>
                      </a:cubicBezTo>
                      <a:cubicBezTo>
                        <a:pt x="75" y="11"/>
                        <a:pt x="78" y="14"/>
                        <a:pt x="78" y="16"/>
                      </a:cubicBezTo>
                      <a:cubicBezTo>
                        <a:pt x="79" y="19"/>
                        <a:pt x="77" y="23"/>
                        <a:pt x="77" y="26"/>
                      </a:cubicBezTo>
                      <a:cubicBezTo>
                        <a:pt x="77" y="28"/>
                        <a:pt x="78" y="32"/>
                        <a:pt x="77" y="35"/>
                      </a:cubicBezTo>
                      <a:cubicBezTo>
                        <a:pt x="76" y="37"/>
                        <a:pt x="72" y="39"/>
                        <a:pt x="71" y="41"/>
                      </a:cubicBezTo>
                      <a:cubicBezTo>
                        <a:pt x="69" y="42"/>
                        <a:pt x="68" y="44"/>
                        <a:pt x="68" y="46"/>
                      </a:cubicBezTo>
                      <a:cubicBezTo>
                        <a:pt x="67" y="49"/>
                        <a:pt x="69" y="50"/>
                        <a:pt x="70" y="53"/>
                      </a:cubicBezTo>
                      <a:cubicBezTo>
                        <a:pt x="70" y="54"/>
                        <a:pt x="71" y="54"/>
                        <a:pt x="72" y="55"/>
                      </a:cubicBezTo>
                      <a:cubicBezTo>
                        <a:pt x="74" y="56"/>
                        <a:pt x="75" y="57"/>
                        <a:pt x="75" y="59"/>
                      </a:cubicBezTo>
                      <a:cubicBezTo>
                        <a:pt x="75" y="61"/>
                        <a:pt x="75" y="63"/>
                        <a:pt x="75" y="65"/>
                      </a:cubicBezTo>
                      <a:cubicBezTo>
                        <a:pt x="75" y="66"/>
                        <a:pt x="76" y="68"/>
                        <a:pt x="77" y="70"/>
                      </a:cubicBezTo>
                      <a:cubicBezTo>
                        <a:pt x="74" y="70"/>
                        <a:pt x="67" y="70"/>
                        <a:pt x="72" y="74"/>
                      </a:cubicBezTo>
                      <a:cubicBezTo>
                        <a:pt x="74" y="75"/>
                        <a:pt x="75" y="76"/>
                        <a:pt x="76" y="78"/>
                      </a:cubicBezTo>
                      <a:cubicBezTo>
                        <a:pt x="76" y="79"/>
                        <a:pt x="77" y="80"/>
                        <a:pt x="77" y="81"/>
                      </a:cubicBezTo>
                      <a:cubicBezTo>
                        <a:pt x="77" y="82"/>
                        <a:pt x="80" y="81"/>
                        <a:pt x="80" y="81"/>
                      </a:cubicBezTo>
                      <a:cubicBezTo>
                        <a:pt x="82" y="80"/>
                        <a:pt x="80" y="81"/>
                        <a:pt x="80" y="8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6" name="Freeform 744">
                  <a:extLst>
                    <a:ext uri="{FF2B5EF4-FFF2-40B4-BE49-F238E27FC236}">
                      <a16:creationId xmlns:a16="http://schemas.microsoft.com/office/drawing/2014/main" id="{4CA02A54-C8AA-354F-B924-7EA28BEBFB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84255" y="7940429"/>
                  <a:ext cx="767516" cy="946107"/>
                </a:xfrm>
                <a:custGeom>
                  <a:avLst/>
                  <a:gdLst>
                    <a:gd name="T0" fmla="*/ 6 w 82"/>
                    <a:gd name="T1" fmla="*/ 39 h 101"/>
                    <a:gd name="T2" fmla="*/ 6 w 82"/>
                    <a:gd name="T3" fmla="*/ 41 h 101"/>
                    <a:gd name="T4" fmla="*/ 4 w 82"/>
                    <a:gd name="T5" fmla="*/ 43 h 101"/>
                    <a:gd name="T6" fmla="*/ 2 w 82"/>
                    <a:gd name="T7" fmla="*/ 49 h 101"/>
                    <a:gd name="T8" fmla="*/ 2 w 82"/>
                    <a:gd name="T9" fmla="*/ 51 h 101"/>
                    <a:gd name="T10" fmla="*/ 1 w 82"/>
                    <a:gd name="T11" fmla="*/ 53 h 101"/>
                    <a:gd name="T12" fmla="*/ 4 w 82"/>
                    <a:gd name="T13" fmla="*/ 58 h 101"/>
                    <a:gd name="T14" fmla="*/ 6 w 82"/>
                    <a:gd name="T15" fmla="*/ 60 h 101"/>
                    <a:gd name="T16" fmla="*/ 6 w 82"/>
                    <a:gd name="T17" fmla="*/ 63 h 101"/>
                    <a:gd name="T18" fmla="*/ 9 w 82"/>
                    <a:gd name="T19" fmla="*/ 68 h 101"/>
                    <a:gd name="T20" fmla="*/ 9 w 82"/>
                    <a:gd name="T21" fmla="*/ 74 h 101"/>
                    <a:gd name="T22" fmla="*/ 15 w 82"/>
                    <a:gd name="T23" fmla="*/ 76 h 101"/>
                    <a:gd name="T24" fmla="*/ 18 w 82"/>
                    <a:gd name="T25" fmla="*/ 81 h 101"/>
                    <a:gd name="T26" fmla="*/ 22 w 82"/>
                    <a:gd name="T27" fmla="*/ 84 h 101"/>
                    <a:gd name="T28" fmla="*/ 26 w 82"/>
                    <a:gd name="T29" fmla="*/ 88 h 101"/>
                    <a:gd name="T30" fmla="*/ 26 w 82"/>
                    <a:gd name="T31" fmla="*/ 91 h 101"/>
                    <a:gd name="T32" fmla="*/ 28 w 82"/>
                    <a:gd name="T33" fmla="*/ 92 h 101"/>
                    <a:gd name="T34" fmla="*/ 32 w 82"/>
                    <a:gd name="T35" fmla="*/ 96 h 101"/>
                    <a:gd name="T36" fmla="*/ 35 w 82"/>
                    <a:gd name="T37" fmla="*/ 95 h 101"/>
                    <a:gd name="T38" fmla="*/ 39 w 82"/>
                    <a:gd name="T39" fmla="*/ 94 h 101"/>
                    <a:gd name="T40" fmla="*/ 44 w 82"/>
                    <a:gd name="T41" fmla="*/ 100 h 101"/>
                    <a:gd name="T42" fmla="*/ 51 w 82"/>
                    <a:gd name="T43" fmla="*/ 100 h 101"/>
                    <a:gd name="T44" fmla="*/ 55 w 82"/>
                    <a:gd name="T45" fmla="*/ 98 h 101"/>
                    <a:gd name="T46" fmla="*/ 59 w 82"/>
                    <a:gd name="T47" fmla="*/ 97 h 101"/>
                    <a:gd name="T48" fmla="*/ 69 w 82"/>
                    <a:gd name="T49" fmla="*/ 94 h 101"/>
                    <a:gd name="T50" fmla="*/ 69 w 82"/>
                    <a:gd name="T51" fmla="*/ 91 h 101"/>
                    <a:gd name="T52" fmla="*/ 66 w 82"/>
                    <a:gd name="T53" fmla="*/ 90 h 101"/>
                    <a:gd name="T54" fmla="*/ 61 w 82"/>
                    <a:gd name="T55" fmla="*/ 83 h 101"/>
                    <a:gd name="T56" fmla="*/ 59 w 82"/>
                    <a:gd name="T57" fmla="*/ 80 h 101"/>
                    <a:gd name="T58" fmla="*/ 56 w 82"/>
                    <a:gd name="T59" fmla="*/ 78 h 101"/>
                    <a:gd name="T60" fmla="*/ 59 w 82"/>
                    <a:gd name="T61" fmla="*/ 75 h 101"/>
                    <a:gd name="T62" fmla="*/ 61 w 82"/>
                    <a:gd name="T63" fmla="*/ 67 h 101"/>
                    <a:gd name="T64" fmla="*/ 62 w 82"/>
                    <a:gd name="T65" fmla="*/ 64 h 101"/>
                    <a:gd name="T66" fmla="*/ 65 w 82"/>
                    <a:gd name="T67" fmla="*/ 62 h 101"/>
                    <a:gd name="T68" fmla="*/ 65 w 82"/>
                    <a:gd name="T69" fmla="*/ 58 h 101"/>
                    <a:gd name="T70" fmla="*/ 67 w 82"/>
                    <a:gd name="T71" fmla="*/ 55 h 101"/>
                    <a:gd name="T72" fmla="*/ 71 w 82"/>
                    <a:gd name="T73" fmla="*/ 52 h 101"/>
                    <a:gd name="T74" fmla="*/ 72 w 82"/>
                    <a:gd name="T75" fmla="*/ 45 h 101"/>
                    <a:gd name="T76" fmla="*/ 72 w 82"/>
                    <a:gd name="T77" fmla="*/ 42 h 101"/>
                    <a:gd name="T78" fmla="*/ 74 w 82"/>
                    <a:gd name="T79" fmla="*/ 37 h 101"/>
                    <a:gd name="T80" fmla="*/ 79 w 82"/>
                    <a:gd name="T81" fmla="*/ 29 h 101"/>
                    <a:gd name="T82" fmla="*/ 82 w 82"/>
                    <a:gd name="T83" fmla="*/ 27 h 101"/>
                    <a:gd name="T84" fmla="*/ 79 w 82"/>
                    <a:gd name="T85" fmla="*/ 23 h 101"/>
                    <a:gd name="T86" fmla="*/ 76 w 82"/>
                    <a:gd name="T87" fmla="*/ 17 h 101"/>
                    <a:gd name="T88" fmla="*/ 76 w 82"/>
                    <a:gd name="T89" fmla="*/ 11 h 101"/>
                    <a:gd name="T90" fmla="*/ 75 w 82"/>
                    <a:gd name="T91" fmla="*/ 9 h 101"/>
                    <a:gd name="T92" fmla="*/ 74 w 82"/>
                    <a:gd name="T93" fmla="*/ 5 h 101"/>
                    <a:gd name="T94" fmla="*/ 68 w 82"/>
                    <a:gd name="T95" fmla="*/ 0 h 101"/>
                    <a:gd name="T96" fmla="*/ 64 w 82"/>
                    <a:gd name="T97" fmla="*/ 2 h 101"/>
                    <a:gd name="T98" fmla="*/ 60 w 82"/>
                    <a:gd name="T99" fmla="*/ 5 h 101"/>
                    <a:gd name="T100" fmla="*/ 56 w 82"/>
                    <a:gd name="T101" fmla="*/ 5 h 101"/>
                    <a:gd name="T102" fmla="*/ 46 w 82"/>
                    <a:gd name="T103" fmla="*/ 5 h 101"/>
                    <a:gd name="T104" fmla="*/ 17 w 82"/>
                    <a:gd name="T105" fmla="*/ 5 h 101"/>
                    <a:gd name="T106" fmla="*/ 16 w 82"/>
                    <a:gd name="T107" fmla="*/ 14 h 101"/>
                    <a:gd name="T108" fmla="*/ 13 w 82"/>
                    <a:gd name="T109" fmla="*/ 16 h 101"/>
                    <a:gd name="T110" fmla="*/ 11 w 82"/>
                    <a:gd name="T111" fmla="*/ 18 h 101"/>
                    <a:gd name="T112" fmla="*/ 11 w 82"/>
                    <a:gd name="T113" fmla="*/ 32 h 101"/>
                    <a:gd name="T114" fmla="*/ 11 w 82"/>
                    <a:gd name="T115" fmla="*/ 37 h 101"/>
                    <a:gd name="T116" fmla="*/ 6 w 82"/>
                    <a:gd name="T117" fmla="*/ 39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82" h="101">
                      <a:moveTo>
                        <a:pt x="6" y="39"/>
                      </a:moveTo>
                      <a:cubicBezTo>
                        <a:pt x="6" y="39"/>
                        <a:pt x="6" y="40"/>
                        <a:pt x="6" y="41"/>
                      </a:cubicBezTo>
                      <a:cubicBezTo>
                        <a:pt x="5" y="42"/>
                        <a:pt x="4" y="42"/>
                        <a:pt x="4" y="43"/>
                      </a:cubicBezTo>
                      <a:cubicBezTo>
                        <a:pt x="4" y="45"/>
                        <a:pt x="2" y="47"/>
                        <a:pt x="2" y="49"/>
                      </a:cubicBezTo>
                      <a:cubicBezTo>
                        <a:pt x="2" y="50"/>
                        <a:pt x="3" y="51"/>
                        <a:pt x="2" y="51"/>
                      </a:cubicBezTo>
                      <a:cubicBezTo>
                        <a:pt x="2" y="52"/>
                        <a:pt x="0" y="53"/>
                        <a:pt x="1" y="53"/>
                      </a:cubicBezTo>
                      <a:cubicBezTo>
                        <a:pt x="4" y="53"/>
                        <a:pt x="3" y="57"/>
                        <a:pt x="4" y="58"/>
                      </a:cubicBezTo>
                      <a:cubicBezTo>
                        <a:pt x="4" y="59"/>
                        <a:pt x="5" y="59"/>
                        <a:pt x="6" y="60"/>
                      </a:cubicBezTo>
                      <a:cubicBezTo>
                        <a:pt x="6" y="61"/>
                        <a:pt x="6" y="62"/>
                        <a:pt x="6" y="63"/>
                      </a:cubicBezTo>
                      <a:cubicBezTo>
                        <a:pt x="7" y="65"/>
                        <a:pt x="9" y="66"/>
                        <a:pt x="9" y="68"/>
                      </a:cubicBezTo>
                      <a:cubicBezTo>
                        <a:pt x="9" y="69"/>
                        <a:pt x="8" y="74"/>
                        <a:pt x="9" y="74"/>
                      </a:cubicBezTo>
                      <a:cubicBezTo>
                        <a:pt x="12" y="74"/>
                        <a:pt x="13" y="75"/>
                        <a:pt x="15" y="76"/>
                      </a:cubicBezTo>
                      <a:cubicBezTo>
                        <a:pt x="17" y="77"/>
                        <a:pt x="16" y="80"/>
                        <a:pt x="18" y="81"/>
                      </a:cubicBezTo>
                      <a:cubicBezTo>
                        <a:pt x="19" y="82"/>
                        <a:pt x="22" y="82"/>
                        <a:pt x="22" y="84"/>
                      </a:cubicBezTo>
                      <a:cubicBezTo>
                        <a:pt x="22" y="86"/>
                        <a:pt x="25" y="87"/>
                        <a:pt x="26" y="88"/>
                      </a:cubicBezTo>
                      <a:cubicBezTo>
                        <a:pt x="26" y="89"/>
                        <a:pt x="26" y="90"/>
                        <a:pt x="26" y="91"/>
                      </a:cubicBezTo>
                      <a:cubicBezTo>
                        <a:pt x="27" y="91"/>
                        <a:pt x="28" y="92"/>
                        <a:pt x="28" y="92"/>
                      </a:cubicBezTo>
                      <a:cubicBezTo>
                        <a:pt x="29" y="93"/>
                        <a:pt x="30" y="95"/>
                        <a:pt x="32" y="96"/>
                      </a:cubicBezTo>
                      <a:cubicBezTo>
                        <a:pt x="33" y="97"/>
                        <a:pt x="33" y="93"/>
                        <a:pt x="35" y="95"/>
                      </a:cubicBezTo>
                      <a:cubicBezTo>
                        <a:pt x="37" y="96"/>
                        <a:pt x="37" y="94"/>
                        <a:pt x="39" y="94"/>
                      </a:cubicBezTo>
                      <a:cubicBezTo>
                        <a:pt x="41" y="95"/>
                        <a:pt x="42" y="98"/>
                        <a:pt x="44" y="100"/>
                      </a:cubicBezTo>
                      <a:cubicBezTo>
                        <a:pt x="46" y="95"/>
                        <a:pt x="49" y="101"/>
                        <a:pt x="51" y="100"/>
                      </a:cubicBezTo>
                      <a:cubicBezTo>
                        <a:pt x="52" y="99"/>
                        <a:pt x="53" y="98"/>
                        <a:pt x="55" y="98"/>
                      </a:cubicBezTo>
                      <a:cubicBezTo>
                        <a:pt x="56" y="98"/>
                        <a:pt x="58" y="98"/>
                        <a:pt x="59" y="97"/>
                      </a:cubicBezTo>
                      <a:cubicBezTo>
                        <a:pt x="61" y="93"/>
                        <a:pt x="65" y="91"/>
                        <a:pt x="69" y="94"/>
                      </a:cubicBezTo>
                      <a:cubicBezTo>
                        <a:pt x="69" y="93"/>
                        <a:pt x="69" y="92"/>
                        <a:pt x="69" y="91"/>
                      </a:cubicBezTo>
                      <a:cubicBezTo>
                        <a:pt x="69" y="90"/>
                        <a:pt x="66" y="90"/>
                        <a:pt x="66" y="90"/>
                      </a:cubicBezTo>
                      <a:cubicBezTo>
                        <a:pt x="64" y="88"/>
                        <a:pt x="63" y="85"/>
                        <a:pt x="61" y="83"/>
                      </a:cubicBezTo>
                      <a:cubicBezTo>
                        <a:pt x="60" y="82"/>
                        <a:pt x="60" y="81"/>
                        <a:pt x="59" y="80"/>
                      </a:cubicBezTo>
                      <a:cubicBezTo>
                        <a:pt x="58" y="79"/>
                        <a:pt x="57" y="79"/>
                        <a:pt x="56" y="78"/>
                      </a:cubicBezTo>
                      <a:cubicBezTo>
                        <a:pt x="53" y="75"/>
                        <a:pt x="59" y="75"/>
                        <a:pt x="59" y="75"/>
                      </a:cubicBezTo>
                      <a:cubicBezTo>
                        <a:pt x="61" y="74"/>
                        <a:pt x="60" y="69"/>
                        <a:pt x="61" y="67"/>
                      </a:cubicBezTo>
                      <a:cubicBezTo>
                        <a:pt x="61" y="66"/>
                        <a:pt x="61" y="64"/>
                        <a:pt x="62" y="64"/>
                      </a:cubicBezTo>
                      <a:cubicBezTo>
                        <a:pt x="63" y="63"/>
                        <a:pt x="65" y="63"/>
                        <a:pt x="65" y="62"/>
                      </a:cubicBezTo>
                      <a:cubicBezTo>
                        <a:pt x="65" y="61"/>
                        <a:pt x="65" y="60"/>
                        <a:pt x="65" y="58"/>
                      </a:cubicBezTo>
                      <a:cubicBezTo>
                        <a:pt x="65" y="57"/>
                        <a:pt x="66" y="56"/>
                        <a:pt x="67" y="55"/>
                      </a:cubicBezTo>
                      <a:cubicBezTo>
                        <a:pt x="68" y="53"/>
                        <a:pt x="70" y="54"/>
                        <a:pt x="71" y="52"/>
                      </a:cubicBezTo>
                      <a:cubicBezTo>
                        <a:pt x="71" y="50"/>
                        <a:pt x="72" y="48"/>
                        <a:pt x="72" y="45"/>
                      </a:cubicBezTo>
                      <a:cubicBezTo>
                        <a:pt x="72" y="44"/>
                        <a:pt x="72" y="43"/>
                        <a:pt x="72" y="42"/>
                      </a:cubicBezTo>
                      <a:cubicBezTo>
                        <a:pt x="72" y="40"/>
                        <a:pt x="74" y="38"/>
                        <a:pt x="74" y="37"/>
                      </a:cubicBezTo>
                      <a:cubicBezTo>
                        <a:pt x="74" y="33"/>
                        <a:pt x="75" y="30"/>
                        <a:pt x="79" y="29"/>
                      </a:cubicBezTo>
                      <a:cubicBezTo>
                        <a:pt x="80" y="29"/>
                        <a:pt x="81" y="29"/>
                        <a:pt x="82" y="27"/>
                      </a:cubicBezTo>
                      <a:cubicBezTo>
                        <a:pt x="82" y="26"/>
                        <a:pt x="80" y="24"/>
                        <a:pt x="79" y="23"/>
                      </a:cubicBezTo>
                      <a:cubicBezTo>
                        <a:pt x="77" y="21"/>
                        <a:pt x="76" y="19"/>
                        <a:pt x="76" y="17"/>
                      </a:cubicBezTo>
                      <a:cubicBezTo>
                        <a:pt x="76" y="16"/>
                        <a:pt x="75" y="11"/>
                        <a:pt x="76" y="11"/>
                      </a:cubicBezTo>
                      <a:cubicBezTo>
                        <a:pt x="77" y="10"/>
                        <a:pt x="76" y="10"/>
                        <a:pt x="75" y="9"/>
                      </a:cubicBezTo>
                      <a:cubicBezTo>
                        <a:pt x="74" y="8"/>
                        <a:pt x="74" y="7"/>
                        <a:pt x="74" y="5"/>
                      </a:cubicBezTo>
                      <a:cubicBezTo>
                        <a:pt x="72" y="3"/>
                        <a:pt x="69" y="2"/>
                        <a:pt x="68" y="0"/>
                      </a:cubicBezTo>
                      <a:cubicBezTo>
                        <a:pt x="67" y="0"/>
                        <a:pt x="65" y="1"/>
                        <a:pt x="64" y="2"/>
                      </a:cubicBezTo>
                      <a:cubicBezTo>
                        <a:pt x="63" y="5"/>
                        <a:pt x="61" y="3"/>
                        <a:pt x="60" y="5"/>
                      </a:cubicBezTo>
                      <a:cubicBezTo>
                        <a:pt x="59" y="9"/>
                        <a:pt x="58" y="5"/>
                        <a:pt x="56" y="5"/>
                      </a:cubicBezTo>
                      <a:cubicBezTo>
                        <a:pt x="52" y="5"/>
                        <a:pt x="49" y="5"/>
                        <a:pt x="46" y="5"/>
                      </a:cubicBezTo>
                      <a:cubicBezTo>
                        <a:pt x="37" y="5"/>
                        <a:pt x="27" y="5"/>
                        <a:pt x="17" y="5"/>
                      </a:cubicBezTo>
                      <a:cubicBezTo>
                        <a:pt x="15" y="5"/>
                        <a:pt x="16" y="12"/>
                        <a:pt x="16" y="14"/>
                      </a:cubicBezTo>
                      <a:cubicBezTo>
                        <a:pt x="16" y="16"/>
                        <a:pt x="15" y="16"/>
                        <a:pt x="13" y="16"/>
                      </a:cubicBezTo>
                      <a:cubicBezTo>
                        <a:pt x="10" y="16"/>
                        <a:pt x="11" y="16"/>
                        <a:pt x="11" y="18"/>
                      </a:cubicBezTo>
                      <a:cubicBezTo>
                        <a:pt x="11" y="23"/>
                        <a:pt x="11" y="27"/>
                        <a:pt x="11" y="32"/>
                      </a:cubicBezTo>
                      <a:cubicBezTo>
                        <a:pt x="11" y="34"/>
                        <a:pt x="11" y="36"/>
                        <a:pt x="11" y="37"/>
                      </a:cubicBezTo>
                      <a:cubicBezTo>
                        <a:pt x="11" y="39"/>
                        <a:pt x="7" y="38"/>
                        <a:pt x="6" y="3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7" name="Freeform 745">
                  <a:extLst>
                    <a:ext uri="{FF2B5EF4-FFF2-40B4-BE49-F238E27FC236}">
                      <a16:creationId xmlns:a16="http://schemas.microsoft.com/office/drawing/2014/main" id="{69F9E898-7ABE-8F4B-BD96-97C45AB89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56235" y="8182530"/>
                  <a:ext cx="299364" cy="270773"/>
                </a:xfrm>
                <a:custGeom>
                  <a:avLst/>
                  <a:gdLst>
                    <a:gd name="T0" fmla="*/ 3 w 32"/>
                    <a:gd name="T1" fmla="*/ 19 h 29"/>
                    <a:gd name="T2" fmla="*/ 7 w 32"/>
                    <a:gd name="T3" fmla="*/ 20 h 29"/>
                    <a:gd name="T4" fmla="*/ 7 w 32"/>
                    <a:gd name="T5" fmla="*/ 17 h 29"/>
                    <a:gd name="T6" fmla="*/ 10 w 32"/>
                    <a:gd name="T7" fmla="*/ 19 h 29"/>
                    <a:gd name="T8" fmla="*/ 12 w 32"/>
                    <a:gd name="T9" fmla="*/ 18 h 29"/>
                    <a:gd name="T10" fmla="*/ 14 w 32"/>
                    <a:gd name="T11" fmla="*/ 18 h 29"/>
                    <a:gd name="T12" fmla="*/ 29 w 32"/>
                    <a:gd name="T13" fmla="*/ 29 h 29"/>
                    <a:gd name="T14" fmla="*/ 32 w 32"/>
                    <a:gd name="T15" fmla="*/ 27 h 29"/>
                    <a:gd name="T16" fmla="*/ 24 w 32"/>
                    <a:gd name="T17" fmla="*/ 19 h 29"/>
                    <a:gd name="T18" fmla="*/ 19 w 32"/>
                    <a:gd name="T19" fmla="*/ 16 h 29"/>
                    <a:gd name="T20" fmla="*/ 17 w 32"/>
                    <a:gd name="T21" fmla="*/ 14 h 29"/>
                    <a:gd name="T22" fmla="*/ 17 w 32"/>
                    <a:gd name="T23" fmla="*/ 16 h 29"/>
                    <a:gd name="T24" fmla="*/ 16 w 32"/>
                    <a:gd name="T25" fmla="*/ 14 h 29"/>
                    <a:gd name="T26" fmla="*/ 14 w 32"/>
                    <a:gd name="T27" fmla="*/ 9 h 29"/>
                    <a:gd name="T28" fmla="*/ 10 w 32"/>
                    <a:gd name="T29" fmla="*/ 0 h 29"/>
                    <a:gd name="T30" fmla="*/ 2 w 32"/>
                    <a:gd name="T31" fmla="*/ 7 h 29"/>
                    <a:gd name="T32" fmla="*/ 1 w 32"/>
                    <a:gd name="T33" fmla="*/ 13 h 29"/>
                    <a:gd name="T34" fmla="*/ 0 w 32"/>
                    <a:gd name="T35" fmla="*/ 20 h 29"/>
                    <a:gd name="T36" fmla="*/ 3 w 32"/>
                    <a:gd name="T37" fmla="*/ 1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2" h="29">
                      <a:moveTo>
                        <a:pt x="3" y="19"/>
                      </a:moveTo>
                      <a:cubicBezTo>
                        <a:pt x="4" y="19"/>
                        <a:pt x="6" y="21"/>
                        <a:pt x="7" y="20"/>
                      </a:cubicBezTo>
                      <a:cubicBezTo>
                        <a:pt x="7" y="19"/>
                        <a:pt x="6" y="17"/>
                        <a:pt x="7" y="17"/>
                      </a:cubicBezTo>
                      <a:cubicBezTo>
                        <a:pt x="9" y="17"/>
                        <a:pt x="9" y="19"/>
                        <a:pt x="10" y="19"/>
                      </a:cubicBezTo>
                      <a:cubicBezTo>
                        <a:pt x="11" y="19"/>
                        <a:pt x="12" y="18"/>
                        <a:pt x="12" y="18"/>
                      </a:cubicBezTo>
                      <a:cubicBezTo>
                        <a:pt x="13" y="17"/>
                        <a:pt x="14" y="18"/>
                        <a:pt x="14" y="18"/>
                      </a:cubicBezTo>
                      <a:cubicBezTo>
                        <a:pt x="22" y="18"/>
                        <a:pt x="25" y="24"/>
                        <a:pt x="29" y="29"/>
                      </a:cubicBezTo>
                      <a:cubicBezTo>
                        <a:pt x="30" y="29"/>
                        <a:pt x="31" y="28"/>
                        <a:pt x="32" y="27"/>
                      </a:cubicBezTo>
                      <a:cubicBezTo>
                        <a:pt x="29" y="25"/>
                        <a:pt x="26" y="22"/>
                        <a:pt x="24" y="19"/>
                      </a:cubicBezTo>
                      <a:cubicBezTo>
                        <a:pt x="23" y="17"/>
                        <a:pt x="21" y="17"/>
                        <a:pt x="19" y="16"/>
                      </a:cubicBezTo>
                      <a:cubicBezTo>
                        <a:pt x="18" y="16"/>
                        <a:pt x="18" y="14"/>
                        <a:pt x="17" y="14"/>
                      </a:cubicBezTo>
                      <a:cubicBezTo>
                        <a:pt x="16" y="14"/>
                        <a:pt x="17" y="15"/>
                        <a:pt x="17" y="16"/>
                      </a:cubicBezTo>
                      <a:cubicBezTo>
                        <a:pt x="17" y="16"/>
                        <a:pt x="16" y="14"/>
                        <a:pt x="16" y="14"/>
                      </a:cubicBezTo>
                      <a:cubicBezTo>
                        <a:pt x="15" y="12"/>
                        <a:pt x="14" y="11"/>
                        <a:pt x="14" y="9"/>
                      </a:cubicBezTo>
                      <a:cubicBezTo>
                        <a:pt x="13" y="6"/>
                        <a:pt x="13" y="3"/>
                        <a:pt x="10" y="0"/>
                      </a:cubicBezTo>
                      <a:cubicBezTo>
                        <a:pt x="9" y="4"/>
                        <a:pt x="4" y="4"/>
                        <a:pt x="2" y="7"/>
                      </a:cubicBezTo>
                      <a:cubicBezTo>
                        <a:pt x="1" y="9"/>
                        <a:pt x="2" y="11"/>
                        <a:pt x="1" y="13"/>
                      </a:cubicBezTo>
                      <a:cubicBezTo>
                        <a:pt x="0" y="15"/>
                        <a:pt x="0" y="17"/>
                        <a:pt x="0" y="20"/>
                      </a:cubicBezTo>
                      <a:cubicBezTo>
                        <a:pt x="1" y="19"/>
                        <a:pt x="2" y="19"/>
                        <a:pt x="3" y="1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8" name="Freeform 746">
                  <a:extLst>
                    <a:ext uri="{FF2B5EF4-FFF2-40B4-BE49-F238E27FC236}">
                      <a16:creationId xmlns:a16="http://schemas.microsoft.com/office/drawing/2014/main" id="{EF4EDCF5-2C34-6249-9884-D50D5DE2E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0180" y="8313140"/>
                  <a:ext cx="691082" cy="573398"/>
                </a:xfrm>
                <a:custGeom>
                  <a:avLst/>
                  <a:gdLst>
                    <a:gd name="T0" fmla="*/ 70 w 74"/>
                    <a:gd name="T1" fmla="*/ 38 h 61"/>
                    <a:gd name="T2" fmla="*/ 57 w 74"/>
                    <a:gd name="T3" fmla="*/ 33 h 61"/>
                    <a:gd name="T4" fmla="*/ 51 w 74"/>
                    <a:gd name="T5" fmla="*/ 29 h 61"/>
                    <a:gd name="T6" fmla="*/ 48 w 74"/>
                    <a:gd name="T7" fmla="*/ 24 h 61"/>
                    <a:gd name="T8" fmla="*/ 51 w 74"/>
                    <a:gd name="T9" fmla="*/ 20 h 61"/>
                    <a:gd name="T10" fmla="*/ 45 w 74"/>
                    <a:gd name="T11" fmla="*/ 23 h 61"/>
                    <a:gd name="T12" fmla="*/ 44 w 74"/>
                    <a:gd name="T13" fmla="*/ 18 h 61"/>
                    <a:gd name="T14" fmla="*/ 44 w 74"/>
                    <a:gd name="T15" fmla="*/ 12 h 61"/>
                    <a:gd name="T16" fmla="*/ 37 w 74"/>
                    <a:gd name="T17" fmla="*/ 5 h 61"/>
                    <a:gd name="T18" fmla="*/ 28 w 74"/>
                    <a:gd name="T19" fmla="*/ 4 h 61"/>
                    <a:gd name="T20" fmla="*/ 24 w 74"/>
                    <a:gd name="T21" fmla="*/ 5 h 61"/>
                    <a:gd name="T22" fmla="*/ 21 w 74"/>
                    <a:gd name="T23" fmla="*/ 5 h 61"/>
                    <a:gd name="T24" fmla="*/ 18 w 74"/>
                    <a:gd name="T25" fmla="*/ 5 h 61"/>
                    <a:gd name="T26" fmla="*/ 17 w 74"/>
                    <a:gd name="T27" fmla="*/ 8 h 61"/>
                    <a:gd name="T28" fmla="*/ 15 w 74"/>
                    <a:gd name="T29" fmla="*/ 13 h 61"/>
                    <a:gd name="T30" fmla="*/ 12 w 74"/>
                    <a:gd name="T31" fmla="*/ 14 h 61"/>
                    <a:gd name="T32" fmla="*/ 10 w 74"/>
                    <a:gd name="T33" fmla="*/ 18 h 61"/>
                    <a:gd name="T34" fmla="*/ 10 w 74"/>
                    <a:gd name="T35" fmla="*/ 23 h 61"/>
                    <a:gd name="T36" fmla="*/ 5 w 74"/>
                    <a:gd name="T37" fmla="*/ 34 h 61"/>
                    <a:gd name="T38" fmla="*/ 1 w 74"/>
                    <a:gd name="T39" fmla="*/ 35 h 61"/>
                    <a:gd name="T40" fmla="*/ 2 w 74"/>
                    <a:gd name="T41" fmla="*/ 38 h 61"/>
                    <a:gd name="T42" fmla="*/ 9 w 74"/>
                    <a:gd name="T43" fmla="*/ 47 h 61"/>
                    <a:gd name="T44" fmla="*/ 13 w 74"/>
                    <a:gd name="T45" fmla="*/ 50 h 61"/>
                    <a:gd name="T46" fmla="*/ 14 w 74"/>
                    <a:gd name="T47" fmla="*/ 54 h 61"/>
                    <a:gd name="T48" fmla="*/ 20 w 74"/>
                    <a:gd name="T49" fmla="*/ 55 h 61"/>
                    <a:gd name="T50" fmla="*/ 25 w 74"/>
                    <a:gd name="T51" fmla="*/ 59 h 61"/>
                    <a:gd name="T52" fmla="*/ 33 w 74"/>
                    <a:gd name="T53" fmla="*/ 60 h 61"/>
                    <a:gd name="T54" fmla="*/ 39 w 74"/>
                    <a:gd name="T55" fmla="*/ 57 h 61"/>
                    <a:gd name="T56" fmla="*/ 47 w 74"/>
                    <a:gd name="T57" fmla="*/ 56 h 61"/>
                    <a:gd name="T58" fmla="*/ 54 w 74"/>
                    <a:gd name="T59" fmla="*/ 53 h 61"/>
                    <a:gd name="T60" fmla="*/ 59 w 74"/>
                    <a:gd name="T61" fmla="*/ 53 h 61"/>
                    <a:gd name="T62" fmla="*/ 74 w 74"/>
                    <a:gd name="T63" fmla="*/ 38 h 61"/>
                    <a:gd name="T64" fmla="*/ 70 w 74"/>
                    <a:gd name="T65" fmla="*/ 3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4" h="61">
                      <a:moveTo>
                        <a:pt x="70" y="38"/>
                      </a:moveTo>
                      <a:cubicBezTo>
                        <a:pt x="65" y="36"/>
                        <a:pt x="61" y="35"/>
                        <a:pt x="57" y="33"/>
                      </a:cubicBezTo>
                      <a:cubicBezTo>
                        <a:pt x="54" y="32"/>
                        <a:pt x="53" y="31"/>
                        <a:pt x="51" y="29"/>
                      </a:cubicBezTo>
                      <a:cubicBezTo>
                        <a:pt x="50" y="28"/>
                        <a:pt x="49" y="26"/>
                        <a:pt x="48" y="24"/>
                      </a:cubicBezTo>
                      <a:cubicBezTo>
                        <a:pt x="48" y="23"/>
                        <a:pt x="51" y="21"/>
                        <a:pt x="51" y="20"/>
                      </a:cubicBezTo>
                      <a:cubicBezTo>
                        <a:pt x="49" y="21"/>
                        <a:pt x="47" y="22"/>
                        <a:pt x="45" y="23"/>
                      </a:cubicBezTo>
                      <a:cubicBezTo>
                        <a:pt x="43" y="23"/>
                        <a:pt x="43" y="19"/>
                        <a:pt x="44" y="18"/>
                      </a:cubicBezTo>
                      <a:cubicBezTo>
                        <a:pt x="47" y="15"/>
                        <a:pt x="46" y="15"/>
                        <a:pt x="44" y="12"/>
                      </a:cubicBezTo>
                      <a:cubicBezTo>
                        <a:pt x="42" y="10"/>
                        <a:pt x="40" y="6"/>
                        <a:pt x="37" y="5"/>
                      </a:cubicBezTo>
                      <a:cubicBezTo>
                        <a:pt x="35" y="5"/>
                        <a:pt x="30" y="3"/>
                        <a:pt x="28" y="4"/>
                      </a:cubicBezTo>
                      <a:cubicBezTo>
                        <a:pt x="26" y="7"/>
                        <a:pt x="24" y="0"/>
                        <a:pt x="24" y="5"/>
                      </a:cubicBezTo>
                      <a:cubicBezTo>
                        <a:pt x="24" y="7"/>
                        <a:pt x="22" y="6"/>
                        <a:pt x="21" y="5"/>
                      </a:cubicBezTo>
                      <a:cubicBezTo>
                        <a:pt x="20" y="5"/>
                        <a:pt x="19" y="5"/>
                        <a:pt x="18" y="5"/>
                      </a:cubicBezTo>
                      <a:cubicBezTo>
                        <a:pt x="16" y="6"/>
                        <a:pt x="17" y="6"/>
                        <a:pt x="17" y="8"/>
                      </a:cubicBezTo>
                      <a:cubicBezTo>
                        <a:pt x="17" y="9"/>
                        <a:pt x="16" y="12"/>
                        <a:pt x="15" y="13"/>
                      </a:cubicBezTo>
                      <a:cubicBezTo>
                        <a:pt x="15" y="14"/>
                        <a:pt x="12" y="13"/>
                        <a:pt x="12" y="14"/>
                      </a:cubicBezTo>
                      <a:cubicBezTo>
                        <a:pt x="12" y="16"/>
                        <a:pt x="10" y="17"/>
                        <a:pt x="10" y="18"/>
                      </a:cubicBezTo>
                      <a:cubicBezTo>
                        <a:pt x="10" y="19"/>
                        <a:pt x="11" y="22"/>
                        <a:pt x="10" y="23"/>
                      </a:cubicBezTo>
                      <a:cubicBezTo>
                        <a:pt x="4" y="24"/>
                        <a:pt x="6" y="30"/>
                        <a:pt x="5" y="34"/>
                      </a:cubicBezTo>
                      <a:cubicBezTo>
                        <a:pt x="4" y="35"/>
                        <a:pt x="3" y="35"/>
                        <a:pt x="1" y="35"/>
                      </a:cubicBezTo>
                      <a:cubicBezTo>
                        <a:pt x="0" y="36"/>
                        <a:pt x="0" y="38"/>
                        <a:pt x="2" y="38"/>
                      </a:cubicBezTo>
                      <a:cubicBezTo>
                        <a:pt x="5" y="39"/>
                        <a:pt x="8" y="45"/>
                        <a:pt x="9" y="47"/>
                      </a:cubicBezTo>
                      <a:cubicBezTo>
                        <a:pt x="10" y="49"/>
                        <a:pt x="11" y="49"/>
                        <a:pt x="13" y="50"/>
                      </a:cubicBezTo>
                      <a:cubicBezTo>
                        <a:pt x="14" y="51"/>
                        <a:pt x="13" y="53"/>
                        <a:pt x="14" y="54"/>
                      </a:cubicBezTo>
                      <a:cubicBezTo>
                        <a:pt x="16" y="56"/>
                        <a:pt x="18" y="54"/>
                        <a:pt x="20" y="55"/>
                      </a:cubicBezTo>
                      <a:cubicBezTo>
                        <a:pt x="21" y="56"/>
                        <a:pt x="23" y="58"/>
                        <a:pt x="25" y="59"/>
                      </a:cubicBezTo>
                      <a:cubicBezTo>
                        <a:pt x="27" y="59"/>
                        <a:pt x="31" y="61"/>
                        <a:pt x="33" y="60"/>
                      </a:cubicBezTo>
                      <a:cubicBezTo>
                        <a:pt x="35" y="58"/>
                        <a:pt x="36" y="56"/>
                        <a:pt x="39" y="57"/>
                      </a:cubicBezTo>
                      <a:cubicBezTo>
                        <a:pt x="42" y="58"/>
                        <a:pt x="45" y="57"/>
                        <a:pt x="47" y="56"/>
                      </a:cubicBezTo>
                      <a:cubicBezTo>
                        <a:pt x="49" y="54"/>
                        <a:pt x="51" y="53"/>
                        <a:pt x="54" y="53"/>
                      </a:cubicBezTo>
                      <a:cubicBezTo>
                        <a:pt x="55" y="53"/>
                        <a:pt x="59" y="53"/>
                        <a:pt x="59" y="53"/>
                      </a:cubicBezTo>
                      <a:cubicBezTo>
                        <a:pt x="64" y="48"/>
                        <a:pt x="69" y="43"/>
                        <a:pt x="74" y="38"/>
                      </a:cubicBezTo>
                      <a:cubicBezTo>
                        <a:pt x="73" y="38"/>
                        <a:pt x="71" y="38"/>
                        <a:pt x="70" y="3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59" name="Freeform 747">
                  <a:extLst>
                    <a:ext uri="{FF2B5EF4-FFF2-40B4-BE49-F238E27FC236}">
                      <a16:creationId xmlns:a16="http://schemas.microsoft.com/office/drawing/2014/main" id="{3571A5A7-7FAB-CF44-B516-D4A0E29C3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35213" y="8481973"/>
                  <a:ext cx="812103" cy="777272"/>
                </a:xfrm>
                <a:custGeom>
                  <a:avLst/>
                  <a:gdLst>
                    <a:gd name="T0" fmla="*/ 86 w 87"/>
                    <a:gd name="T1" fmla="*/ 1 h 83"/>
                    <a:gd name="T2" fmla="*/ 83 w 87"/>
                    <a:gd name="T3" fmla="*/ 0 h 83"/>
                    <a:gd name="T4" fmla="*/ 79 w 87"/>
                    <a:gd name="T5" fmla="*/ 3 h 83"/>
                    <a:gd name="T6" fmla="*/ 71 w 87"/>
                    <a:gd name="T7" fmla="*/ 3 h 83"/>
                    <a:gd name="T8" fmla="*/ 69 w 87"/>
                    <a:gd name="T9" fmla="*/ 4 h 83"/>
                    <a:gd name="T10" fmla="*/ 68 w 87"/>
                    <a:gd name="T11" fmla="*/ 3 h 83"/>
                    <a:gd name="T12" fmla="*/ 63 w 87"/>
                    <a:gd name="T13" fmla="*/ 6 h 83"/>
                    <a:gd name="T14" fmla="*/ 58 w 87"/>
                    <a:gd name="T15" fmla="*/ 5 h 83"/>
                    <a:gd name="T16" fmla="*/ 53 w 87"/>
                    <a:gd name="T17" fmla="*/ 7 h 83"/>
                    <a:gd name="T18" fmla="*/ 47 w 87"/>
                    <a:gd name="T19" fmla="*/ 2 h 83"/>
                    <a:gd name="T20" fmla="*/ 44 w 87"/>
                    <a:gd name="T21" fmla="*/ 6 h 83"/>
                    <a:gd name="T22" fmla="*/ 48 w 87"/>
                    <a:gd name="T23" fmla="*/ 12 h 83"/>
                    <a:gd name="T24" fmla="*/ 56 w 87"/>
                    <a:gd name="T25" fmla="*/ 16 h 83"/>
                    <a:gd name="T26" fmla="*/ 70 w 87"/>
                    <a:gd name="T27" fmla="*/ 20 h 83"/>
                    <a:gd name="T28" fmla="*/ 63 w 87"/>
                    <a:gd name="T29" fmla="*/ 27 h 83"/>
                    <a:gd name="T30" fmla="*/ 58 w 87"/>
                    <a:gd name="T31" fmla="*/ 33 h 83"/>
                    <a:gd name="T32" fmla="*/ 55 w 87"/>
                    <a:gd name="T33" fmla="*/ 35 h 83"/>
                    <a:gd name="T34" fmla="*/ 48 w 87"/>
                    <a:gd name="T35" fmla="*/ 35 h 83"/>
                    <a:gd name="T36" fmla="*/ 42 w 87"/>
                    <a:gd name="T37" fmla="*/ 38 h 83"/>
                    <a:gd name="T38" fmla="*/ 36 w 87"/>
                    <a:gd name="T39" fmla="*/ 39 h 83"/>
                    <a:gd name="T40" fmla="*/ 32 w 87"/>
                    <a:gd name="T41" fmla="*/ 39 h 83"/>
                    <a:gd name="T42" fmla="*/ 26 w 87"/>
                    <a:gd name="T43" fmla="*/ 42 h 83"/>
                    <a:gd name="T44" fmla="*/ 21 w 87"/>
                    <a:gd name="T45" fmla="*/ 41 h 83"/>
                    <a:gd name="T46" fmla="*/ 16 w 87"/>
                    <a:gd name="T47" fmla="*/ 37 h 83"/>
                    <a:gd name="T48" fmla="*/ 11 w 87"/>
                    <a:gd name="T49" fmla="*/ 37 h 83"/>
                    <a:gd name="T50" fmla="*/ 7 w 87"/>
                    <a:gd name="T51" fmla="*/ 34 h 83"/>
                    <a:gd name="T52" fmla="*/ 0 w 87"/>
                    <a:gd name="T53" fmla="*/ 39 h 83"/>
                    <a:gd name="T54" fmla="*/ 3 w 87"/>
                    <a:gd name="T55" fmla="*/ 41 h 83"/>
                    <a:gd name="T56" fmla="*/ 4 w 87"/>
                    <a:gd name="T57" fmla="*/ 45 h 83"/>
                    <a:gd name="T58" fmla="*/ 3 w 87"/>
                    <a:gd name="T59" fmla="*/ 54 h 83"/>
                    <a:gd name="T60" fmla="*/ 0 w 87"/>
                    <a:gd name="T61" fmla="*/ 58 h 83"/>
                    <a:gd name="T62" fmla="*/ 3 w 87"/>
                    <a:gd name="T63" fmla="*/ 60 h 83"/>
                    <a:gd name="T64" fmla="*/ 1 w 87"/>
                    <a:gd name="T65" fmla="*/ 65 h 83"/>
                    <a:gd name="T66" fmla="*/ 4 w 87"/>
                    <a:gd name="T67" fmla="*/ 66 h 83"/>
                    <a:gd name="T68" fmla="*/ 15 w 87"/>
                    <a:gd name="T69" fmla="*/ 73 h 83"/>
                    <a:gd name="T70" fmla="*/ 19 w 87"/>
                    <a:gd name="T71" fmla="*/ 77 h 83"/>
                    <a:gd name="T72" fmla="*/ 26 w 87"/>
                    <a:gd name="T73" fmla="*/ 83 h 83"/>
                    <a:gd name="T74" fmla="*/ 30 w 87"/>
                    <a:gd name="T75" fmla="*/ 76 h 83"/>
                    <a:gd name="T76" fmla="*/ 33 w 87"/>
                    <a:gd name="T77" fmla="*/ 72 h 83"/>
                    <a:gd name="T78" fmla="*/ 35 w 87"/>
                    <a:gd name="T79" fmla="*/ 69 h 83"/>
                    <a:gd name="T80" fmla="*/ 40 w 87"/>
                    <a:gd name="T81" fmla="*/ 65 h 83"/>
                    <a:gd name="T82" fmla="*/ 59 w 87"/>
                    <a:gd name="T83" fmla="*/ 48 h 83"/>
                    <a:gd name="T84" fmla="*/ 77 w 87"/>
                    <a:gd name="T85" fmla="*/ 24 h 83"/>
                    <a:gd name="T86" fmla="*/ 84 w 87"/>
                    <a:gd name="T87" fmla="*/ 14 h 83"/>
                    <a:gd name="T88" fmla="*/ 86 w 87"/>
                    <a:gd name="T89" fmla="*/ 7 h 83"/>
                    <a:gd name="T90" fmla="*/ 86 w 87"/>
                    <a:gd name="T91" fmla="*/ 1 h 83"/>
                    <a:gd name="T92" fmla="*/ 86 w 87"/>
                    <a:gd name="T93" fmla="*/ 1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87" h="83">
                      <a:moveTo>
                        <a:pt x="86" y="1"/>
                      </a:moveTo>
                      <a:cubicBezTo>
                        <a:pt x="87" y="0"/>
                        <a:pt x="84" y="0"/>
                        <a:pt x="83" y="0"/>
                      </a:cubicBezTo>
                      <a:cubicBezTo>
                        <a:pt x="82" y="1"/>
                        <a:pt x="81" y="2"/>
                        <a:pt x="79" y="3"/>
                      </a:cubicBezTo>
                      <a:cubicBezTo>
                        <a:pt x="77" y="3"/>
                        <a:pt x="74" y="3"/>
                        <a:pt x="71" y="3"/>
                      </a:cubicBezTo>
                      <a:cubicBezTo>
                        <a:pt x="71" y="4"/>
                        <a:pt x="70" y="4"/>
                        <a:pt x="69" y="4"/>
                      </a:cubicBezTo>
                      <a:cubicBezTo>
                        <a:pt x="68" y="4"/>
                        <a:pt x="68" y="3"/>
                        <a:pt x="68" y="3"/>
                      </a:cubicBezTo>
                      <a:cubicBezTo>
                        <a:pt x="66" y="4"/>
                        <a:pt x="65" y="6"/>
                        <a:pt x="63" y="6"/>
                      </a:cubicBezTo>
                      <a:cubicBezTo>
                        <a:pt x="61" y="6"/>
                        <a:pt x="61" y="5"/>
                        <a:pt x="58" y="5"/>
                      </a:cubicBezTo>
                      <a:cubicBezTo>
                        <a:pt x="57" y="6"/>
                        <a:pt x="55" y="8"/>
                        <a:pt x="53" y="7"/>
                      </a:cubicBezTo>
                      <a:cubicBezTo>
                        <a:pt x="50" y="6"/>
                        <a:pt x="49" y="5"/>
                        <a:pt x="47" y="2"/>
                      </a:cubicBezTo>
                      <a:cubicBezTo>
                        <a:pt x="47" y="3"/>
                        <a:pt x="44" y="5"/>
                        <a:pt x="44" y="6"/>
                      </a:cubicBezTo>
                      <a:cubicBezTo>
                        <a:pt x="45" y="8"/>
                        <a:pt x="46" y="10"/>
                        <a:pt x="48" y="12"/>
                      </a:cubicBezTo>
                      <a:cubicBezTo>
                        <a:pt x="50" y="14"/>
                        <a:pt x="53" y="15"/>
                        <a:pt x="56" y="16"/>
                      </a:cubicBezTo>
                      <a:cubicBezTo>
                        <a:pt x="61" y="18"/>
                        <a:pt x="65" y="20"/>
                        <a:pt x="70" y="20"/>
                      </a:cubicBezTo>
                      <a:cubicBezTo>
                        <a:pt x="68" y="22"/>
                        <a:pt x="65" y="25"/>
                        <a:pt x="63" y="27"/>
                      </a:cubicBezTo>
                      <a:cubicBezTo>
                        <a:pt x="61" y="29"/>
                        <a:pt x="59" y="31"/>
                        <a:pt x="58" y="33"/>
                      </a:cubicBezTo>
                      <a:cubicBezTo>
                        <a:pt x="57" y="33"/>
                        <a:pt x="56" y="35"/>
                        <a:pt x="55" y="35"/>
                      </a:cubicBezTo>
                      <a:cubicBezTo>
                        <a:pt x="53" y="36"/>
                        <a:pt x="50" y="34"/>
                        <a:pt x="48" y="35"/>
                      </a:cubicBezTo>
                      <a:cubicBezTo>
                        <a:pt x="46" y="35"/>
                        <a:pt x="44" y="37"/>
                        <a:pt x="42" y="38"/>
                      </a:cubicBezTo>
                      <a:cubicBezTo>
                        <a:pt x="40" y="39"/>
                        <a:pt x="38" y="40"/>
                        <a:pt x="36" y="39"/>
                      </a:cubicBezTo>
                      <a:cubicBezTo>
                        <a:pt x="35" y="39"/>
                        <a:pt x="33" y="38"/>
                        <a:pt x="32" y="39"/>
                      </a:cubicBezTo>
                      <a:cubicBezTo>
                        <a:pt x="29" y="41"/>
                        <a:pt x="29" y="43"/>
                        <a:pt x="26" y="42"/>
                      </a:cubicBezTo>
                      <a:cubicBezTo>
                        <a:pt x="24" y="41"/>
                        <a:pt x="22" y="41"/>
                        <a:pt x="21" y="41"/>
                      </a:cubicBezTo>
                      <a:cubicBezTo>
                        <a:pt x="19" y="40"/>
                        <a:pt x="17" y="38"/>
                        <a:pt x="16" y="37"/>
                      </a:cubicBezTo>
                      <a:cubicBezTo>
                        <a:pt x="15" y="37"/>
                        <a:pt x="12" y="38"/>
                        <a:pt x="11" y="37"/>
                      </a:cubicBezTo>
                      <a:cubicBezTo>
                        <a:pt x="10" y="36"/>
                        <a:pt x="8" y="34"/>
                        <a:pt x="7" y="34"/>
                      </a:cubicBezTo>
                      <a:cubicBezTo>
                        <a:pt x="3" y="35"/>
                        <a:pt x="2" y="36"/>
                        <a:pt x="0" y="39"/>
                      </a:cubicBezTo>
                      <a:cubicBezTo>
                        <a:pt x="0" y="40"/>
                        <a:pt x="3" y="40"/>
                        <a:pt x="3" y="41"/>
                      </a:cubicBezTo>
                      <a:cubicBezTo>
                        <a:pt x="3" y="43"/>
                        <a:pt x="3" y="44"/>
                        <a:pt x="4" y="45"/>
                      </a:cubicBezTo>
                      <a:cubicBezTo>
                        <a:pt x="6" y="47"/>
                        <a:pt x="5" y="52"/>
                        <a:pt x="3" y="54"/>
                      </a:cubicBezTo>
                      <a:cubicBezTo>
                        <a:pt x="2" y="55"/>
                        <a:pt x="1" y="56"/>
                        <a:pt x="0" y="58"/>
                      </a:cubicBezTo>
                      <a:cubicBezTo>
                        <a:pt x="0" y="61"/>
                        <a:pt x="2" y="59"/>
                        <a:pt x="3" y="60"/>
                      </a:cubicBezTo>
                      <a:cubicBezTo>
                        <a:pt x="3" y="60"/>
                        <a:pt x="0" y="64"/>
                        <a:pt x="1" y="65"/>
                      </a:cubicBezTo>
                      <a:cubicBezTo>
                        <a:pt x="2" y="65"/>
                        <a:pt x="3" y="66"/>
                        <a:pt x="4" y="66"/>
                      </a:cubicBezTo>
                      <a:cubicBezTo>
                        <a:pt x="8" y="69"/>
                        <a:pt x="12" y="71"/>
                        <a:pt x="15" y="73"/>
                      </a:cubicBezTo>
                      <a:cubicBezTo>
                        <a:pt x="18" y="74"/>
                        <a:pt x="19" y="74"/>
                        <a:pt x="19" y="77"/>
                      </a:cubicBezTo>
                      <a:cubicBezTo>
                        <a:pt x="19" y="79"/>
                        <a:pt x="25" y="82"/>
                        <a:pt x="26" y="83"/>
                      </a:cubicBezTo>
                      <a:cubicBezTo>
                        <a:pt x="28" y="80"/>
                        <a:pt x="29" y="78"/>
                        <a:pt x="30" y="76"/>
                      </a:cubicBezTo>
                      <a:cubicBezTo>
                        <a:pt x="30" y="74"/>
                        <a:pt x="31" y="72"/>
                        <a:pt x="33" y="72"/>
                      </a:cubicBezTo>
                      <a:cubicBezTo>
                        <a:pt x="34" y="71"/>
                        <a:pt x="34" y="70"/>
                        <a:pt x="35" y="69"/>
                      </a:cubicBezTo>
                      <a:cubicBezTo>
                        <a:pt x="37" y="68"/>
                        <a:pt x="38" y="67"/>
                        <a:pt x="40" y="65"/>
                      </a:cubicBezTo>
                      <a:cubicBezTo>
                        <a:pt x="45" y="57"/>
                        <a:pt x="52" y="53"/>
                        <a:pt x="59" y="48"/>
                      </a:cubicBezTo>
                      <a:cubicBezTo>
                        <a:pt x="68" y="42"/>
                        <a:pt x="73" y="33"/>
                        <a:pt x="77" y="24"/>
                      </a:cubicBezTo>
                      <a:cubicBezTo>
                        <a:pt x="79" y="20"/>
                        <a:pt x="82" y="18"/>
                        <a:pt x="84" y="14"/>
                      </a:cubicBezTo>
                      <a:cubicBezTo>
                        <a:pt x="85" y="12"/>
                        <a:pt x="85" y="9"/>
                        <a:pt x="86" y="7"/>
                      </a:cubicBezTo>
                      <a:cubicBezTo>
                        <a:pt x="86" y="6"/>
                        <a:pt x="85" y="2"/>
                        <a:pt x="86" y="1"/>
                      </a:cubicBezTo>
                      <a:cubicBezTo>
                        <a:pt x="86" y="1"/>
                        <a:pt x="86" y="1"/>
                        <a:pt x="86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0" name="Freeform 748">
                  <a:extLst>
                    <a:ext uri="{FF2B5EF4-FFF2-40B4-BE49-F238E27FC236}">
                      <a16:creationId xmlns:a16="http://schemas.microsoft.com/office/drawing/2014/main" id="{02354858-73AE-4145-964B-A675D04D58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601457" y="8437375"/>
                  <a:ext cx="82803" cy="101936"/>
                </a:xfrm>
                <a:custGeom>
                  <a:avLst/>
                  <a:gdLst>
                    <a:gd name="T0" fmla="*/ 3 w 9"/>
                    <a:gd name="T1" fmla="*/ 2 h 11"/>
                    <a:gd name="T2" fmla="*/ 1 w 9"/>
                    <a:gd name="T3" fmla="*/ 5 h 11"/>
                    <a:gd name="T4" fmla="*/ 0 w 9"/>
                    <a:gd name="T5" fmla="*/ 10 h 11"/>
                    <a:gd name="T6" fmla="*/ 8 w 9"/>
                    <a:gd name="T7" fmla="*/ 7 h 11"/>
                    <a:gd name="T8" fmla="*/ 4 w 9"/>
                    <a:gd name="T9" fmla="*/ 6 h 11"/>
                    <a:gd name="T10" fmla="*/ 8 w 9"/>
                    <a:gd name="T11" fmla="*/ 3 h 11"/>
                    <a:gd name="T12" fmla="*/ 3 w 9"/>
                    <a:gd name="T13" fmla="*/ 2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" h="11">
                      <a:moveTo>
                        <a:pt x="3" y="2"/>
                      </a:moveTo>
                      <a:cubicBezTo>
                        <a:pt x="2" y="3"/>
                        <a:pt x="1" y="4"/>
                        <a:pt x="1" y="5"/>
                      </a:cubicBezTo>
                      <a:cubicBezTo>
                        <a:pt x="0" y="5"/>
                        <a:pt x="0" y="9"/>
                        <a:pt x="0" y="10"/>
                      </a:cubicBezTo>
                      <a:cubicBezTo>
                        <a:pt x="2" y="11"/>
                        <a:pt x="7" y="7"/>
                        <a:pt x="8" y="7"/>
                      </a:cubicBezTo>
                      <a:cubicBezTo>
                        <a:pt x="8" y="6"/>
                        <a:pt x="5" y="5"/>
                        <a:pt x="4" y="6"/>
                      </a:cubicBezTo>
                      <a:cubicBezTo>
                        <a:pt x="5" y="5"/>
                        <a:pt x="9" y="4"/>
                        <a:pt x="8" y="3"/>
                      </a:cubicBezTo>
                      <a:cubicBezTo>
                        <a:pt x="7" y="0"/>
                        <a:pt x="5" y="0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1" name="Freeform 749">
                  <a:extLst>
                    <a:ext uri="{FF2B5EF4-FFF2-40B4-BE49-F238E27FC236}">
                      <a16:creationId xmlns:a16="http://schemas.microsoft.com/office/drawing/2014/main" id="{483A6C4A-816B-E042-A0F0-4C94D6B5A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40947" y="8848311"/>
                  <a:ext cx="242036" cy="261215"/>
                </a:xfrm>
                <a:custGeom>
                  <a:avLst/>
                  <a:gdLst>
                    <a:gd name="T0" fmla="*/ 22 w 26"/>
                    <a:gd name="T1" fmla="*/ 18 h 28"/>
                    <a:gd name="T2" fmla="*/ 25 w 26"/>
                    <a:gd name="T3" fmla="*/ 14 h 28"/>
                    <a:gd name="T4" fmla="*/ 26 w 26"/>
                    <a:gd name="T5" fmla="*/ 8 h 28"/>
                    <a:gd name="T6" fmla="*/ 24 w 26"/>
                    <a:gd name="T7" fmla="*/ 3 h 28"/>
                    <a:gd name="T8" fmla="*/ 21 w 26"/>
                    <a:gd name="T9" fmla="*/ 0 h 28"/>
                    <a:gd name="T10" fmla="*/ 16 w 26"/>
                    <a:gd name="T11" fmla="*/ 1 h 28"/>
                    <a:gd name="T12" fmla="*/ 12 w 26"/>
                    <a:gd name="T13" fmla="*/ 3 h 28"/>
                    <a:gd name="T14" fmla="*/ 6 w 26"/>
                    <a:gd name="T15" fmla="*/ 2 h 28"/>
                    <a:gd name="T16" fmla="*/ 7 w 26"/>
                    <a:gd name="T17" fmla="*/ 8 h 28"/>
                    <a:gd name="T18" fmla="*/ 6 w 26"/>
                    <a:gd name="T19" fmla="*/ 12 h 28"/>
                    <a:gd name="T20" fmla="*/ 2 w 26"/>
                    <a:gd name="T21" fmla="*/ 16 h 28"/>
                    <a:gd name="T22" fmla="*/ 0 w 26"/>
                    <a:gd name="T23" fmla="*/ 22 h 28"/>
                    <a:gd name="T24" fmla="*/ 0 w 26"/>
                    <a:gd name="T25" fmla="*/ 27 h 28"/>
                    <a:gd name="T26" fmla="*/ 4 w 26"/>
                    <a:gd name="T27" fmla="*/ 26 h 28"/>
                    <a:gd name="T28" fmla="*/ 11 w 26"/>
                    <a:gd name="T29" fmla="*/ 25 h 28"/>
                    <a:gd name="T30" fmla="*/ 14 w 26"/>
                    <a:gd name="T31" fmla="*/ 20 h 28"/>
                    <a:gd name="T32" fmla="*/ 21 w 26"/>
                    <a:gd name="T33" fmla="*/ 20 h 28"/>
                    <a:gd name="T34" fmla="*/ 22 w 26"/>
                    <a:gd name="T35" fmla="*/ 18 h 28"/>
                    <a:gd name="T36" fmla="*/ 22 w 26"/>
                    <a:gd name="T37" fmla="*/ 1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" h="28">
                      <a:moveTo>
                        <a:pt x="22" y="18"/>
                      </a:moveTo>
                      <a:cubicBezTo>
                        <a:pt x="22" y="16"/>
                        <a:pt x="24" y="15"/>
                        <a:pt x="25" y="14"/>
                      </a:cubicBezTo>
                      <a:cubicBezTo>
                        <a:pt x="26" y="13"/>
                        <a:pt x="26" y="10"/>
                        <a:pt x="26" y="8"/>
                      </a:cubicBezTo>
                      <a:cubicBezTo>
                        <a:pt x="26" y="6"/>
                        <a:pt x="24" y="5"/>
                        <a:pt x="24" y="3"/>
                      </a:cubicBezTo>
                      <a:cubicBezTo>
                        <a:pt x="24" y="1"/>
                        <a:pt x="22" y="1"/>
                        <a:pt x="21" y="0"/>
                      </a:cubicBezTo>
                      <a:cubicBezTo>
                        <a:pt x="20" y="1"/>
                        <a:pt x="18" y="0"/>
                        <a:pt x="16" y="1"/>
                      </a:cubicBezTo>
                      <a:cubicBezTo>
                        <a:pt x="15" y="2"/>
                        <a:pt x="13" y="4"/>
                        <a:pt x="12" y="3"/>
                      </a:cubicBezTo>
                      <a:cubicBezTo>
                        <a:pt x="10" y="1"/>
                        <a:pt x="7" y="0"/>
                        <a:pt x="6" y="2"/>
                      </a:cubicBezTo>
                      <a:cubicBezTo>
                        <a:pt x="5" y="4"/>
                        <a:pt x="6" y="7"/>
                        <a:pt x="7" y="8"/>
                      </a:cubicBezTo>
                      <a:cubicBezTo>
                        <a:pt x="8" y="10"/>
                        <a:pt x="7" y="10"/>
                        <a:pt x="6" y="12"/>
                      </a:cubicBezTo>
                      <a:cubicBezTo>
                        <a:pt x="5" y="14"/>
                        <a:pt x="3" y="15"/>
                        <a:pt x="2" y="16"/>
                      </a:cubicBezTo>
                      <a:cubicBezTo>
                        <a:pt x="1" y="18"/>
                        <a:pt x="0" y="19"/>
                        <a:pt x="0" y="22"/>
                      </a:cubicBezTo>
                      <a:cubicBezTo>
                        <a:pt x="0" y="23"/>
                        <a:pt x="1" y="25"/>
                        <a:pt x="0" y="27"/>
                      </a:cubicBezTo>
                      <a:cubicBezTo>
                        <a:pt x="2" y="28"/>
                        <a:pt x="2" y="27"/>
                        <a:pt x="4" y="26"/>
                      </a:cubicBezTo>
                      <a:cubicBezTo>
                        <a:pt x="6" y="25"/>
                        <a:pt x="9" y="25"/>
                        <a:pt x="11" y="25"/>
                      </a:cubicBezTo>
                      <a:cubicBezTo>
                        <a:pt x="10" y="22"/>
                        <a:pt x="12" y="21"/>
                        <a:pt x="14" y="20"/>
                      </a:cubicBezTo>
                      <a:cubicBezTo>
                        <a:pt x="16" y="19"/>
                        <a:pt x="20" y="17"/>
                        <a:pt x="21" y="20"/>
                      </a:cubicBezTo>
                      <a:cubicBezTo>
                        <a:pt x="21" y="19"/>
                        <a:pt x="21" y="18"/>
                        <a:pt x="22" y="18"/>
                      </a:cubicBezTo>
                      <a:cubicBezTo>
                        <a:pt x="22" y="16"/>
                        <a:pt x="21" y="18"/>
                        <a:pt x="22" y="18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2" name="Freeform 750">
                  <a:extLst>
                    <a:ext uri="{FF2B5EF4-FFF2-40B4-BE49-F238E27FC236}">
                      <a16:creationId xmlns:a16="http://schemas.microsoft.com/office/drawing/2014/main" id="{3D233ED1-5424-8C44-A473-35E104B0AB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2283" y="9147751"/>
                  <a:ext cx="92356" cy="92380"/>
                </a:xfrm>
                <a:custGeom>
                  <a:avLst/>
                  <a:gdLst>
                    <a:gd name="T0" fmla="*/ 1 w 10"/>
                    <a:gd name="T1" fmla="*/ 6 h 10"/>
                    <a:gd name="T2" fmla="*/ 3 w 10"/>
                    <a:gd name="T3" fmla="*/ 10 h 10"/>
                    <a:gd name="T4" fmla="*/ 9 w 10"/>
                    <a:gd name="T5" fmla="*/ 5 h 10"/>
                    <a:gd name="T6" fmla="*/ 8 w 10"/>
                    <a:gd name="T7" fmla="*/ 0 h 10"/>
                    <a:gd name="T8" fmla="*/ 4 w 10"/>
                    <a:gd name="T9" fmla="*/ 1 h 10"/>
                    <a:gd name="T10" fmla="*/ 0 w 10"/>
                    <a:gd name="T11" fmla="*/ 1 h 10"/>
                    <a:gd name="T12" fmla="*/ 1 w 10"/>
                    <a:gd name="T13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" h="10">
                      <a:moveTo>
                        <a:pt x="1" y="6"/>
                      </a:moveTo>
                      <a:cubicBezTo>
                        <a:pt x="2" y="7"/>
                        <a:pt x="2" y="9"/>
                        <a:pt x="3" y="10"/>
                      </a:cubicBezTo>
                      <a:cubicBezTo>
                        <a:pt x="5" y="9"/>
                        <a:pt x="7" y="7"/>
                        <a:pt x="9" y="5"/>
                      </a:cubicBezTo>
                      <a:cubicBezTo>
                        <a:pt x="10" y="3"/>
                        <a:pt x="5" y="4"/>
                        <a:pt x="8" y="0"/>
                      </a:cubicBezTo>
                      <a:cubicBezTo>
                        <a:pt x="7" y="0"/>
                        <a:pt x="3" y="0"/>
                        <a:pt x="4" y="1"/>
                      </a:cubicBezTo>
                      <a:cubicBezTo>
                        <a:pt x="5" y="3"/>
                        <a:pt x="1" y="2"/>
                        <a:pt x="0" y="1"/>
                      </a:cubicBezTo>
                      <a:cubicBezTo>
                        <a:pt x="0" y="3"/>
                        <a:pt x="1" y="4"/>
                        <a:pt x="1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3" name="Freeform 751">
                  <a:extLst>
                    <a:ext uri="{FF2B5EF4-FFF2-40B4-BE49-F238E27FC236}">
                      <a16:creationId xmlns:a16="http://schemas.microsoft.com/office/drawing/2014/main" id="{43ABC18C-BCA4-7A4B-A812-3F37BA4945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2283" y="9090413"/>
                  <a:ext cx="101909" cy="86010"/>
                </a:xfrm>
                <a:custGeom>
                  <a:avLst/>
                  <a:gdLst>
                    <a:gd name="T0" fmla="*/ 3 w 11"/>
                    <a:gd name="T1" fmla="*/ 1 h 9"/>
                    <a:gd name="T2" fmla="*/ 0 w 11"/>
                    <a:gd name="T3" fmla="*/ 7 h 9"/>
                    <a:gd name="T4" fmla="*/ 4 w 11"/>
                    <a:gd name="T5" fmla="*/ 7 h 9"/>
                    <a:gd name="T6" fmla="*/ 8 w 11"/>
                    <a:gd name="T7" fmla="*/ 6 h 9"/>
                    <a:gd name="T8" fmla="*/ 7 w 11"/>
                    <a:gd name="T9" fmla="*/ 0 h 9"/>
                    <a:gd name="T10" fmla="*/ 3 w 11"/>
                    <a:gd name="T11" fmla="*/ 1 h 9"/>
                    <a:gd name="T12" fmla="*/ 3 w 11"/>
                    <a:gd name="T13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9">
                      <a:moveTo>
                        <a:pt x="3" y="1"/>
                      </a:moveTo>
                      <a:cubicBezTo>
                        <a:pt x="1" y="2"/>
                        <a:pt x="0" y="5"/>
                        <a:pt x="0" y="7"/>
                      </a:cubicBezTo>
                      <a:cubicBezTo>
                        <a:pt x="1" y="8"/>
                        <a:pt x="5" y="9"/>
                        <a:pt x="4" y="7"/>
                      </a:cubicBezTo>
                      <a:cubicBezTo>
                        <a:pt x="3" y="6"/>
                        <a:pt x="7" y="6"/>
                        <a:pt x="8" y="6"/>
                      </a:cubicBezTo>
                      <a:cubicBezTo>
                        <a:pt x="11" y="5"/>
                        <a:pt x="8" y="1"/>
                        <a:pt x="7" y="0"/>
                      </a:cubicBezTo>
                      <a:cubicBezTo>
                        <a:pt x="5" y="1"/>
                        <a:pt x="5" y="2"/>
                        <a:pt x="3" y="1"/>
                      </a:cubicBezTo>
                      <a:cubicBezTo>
                        <a:pt x="2" y="1"/>
                        <a:pt x="4" y="1"/>
                        <a:pt x="3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4" name="Freeform 752">
                  <a:extLst>
                    <a:ext uri="{FF2B5EF4-FFF2-40B4-BE49-F238E27FC236}">
                      <a16:creationId xmlns:a16="http://schemas.microsoft.com/office/drawing/2014/main" id="{04F0FFD9-A7E5-954F-8363-66A5A22979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1393" y="9061741"/>
                  <a:ext cx="503185" cy="544729"/>
                </a:xfrm>
                <a:custGeom>
                  <a:avLst/>
                  <a:gdLst>
                    <a:gd name="T0" fmla="*/ 41 w 54"/>
                    <a:gd name="T1" fmla="*/ 13 h 58"/>
                    <a:gd name="T2" fmla="*/ 23 w 54"/>
                    <a:gd name="T3" fmla="*/ 3 h 58"/>
                    <a:gd name="T4" fmla="*/ 17 w 54"/>
                    <a:gd name="T5" fmla="*/ 7 h 58"/>
                    <a:gd name="T6" fmla="*/ 21 w 54"/>
                    <a:gd name="T7" fmla="*/ 9 h 58"/>
                    <a:gd name="T8" fmla="*/ 17 w 54"/>
                    <a:gd name="T9" fmla="*/ 9 h 58"/>
                    <a:gd name="T10" fmla="*/ 13 w 54"/>
                    <a:gd name="T11" fmla="*/ 10 h 58"/>
                    <a:gd name="T12" fmla="*/ 11 w 54"/>
                    <a:gd name="T13" fmla="*/ 8 h 58"/>
                    <a:gd name="T14" fmla="*/ 12 w 54"/>
                    <a:gd name="T15" fmla="*/ 4 h 58"/>
                    <a:gd name="T16" fmla="*/ 5 w 54"/>
                    <a:gd name="T17" fmla="*/ 3 h 58"/>
                    <a:gd name="T18" fmla="*/ 7 w 54"/>
                    <a:gd name="T19" fmla="*/ 8 h 58"/>
                    <a:gd name="T20" fmla="*/ 5 w 54"/>
                    <a:gd name="T21" fmla="*/ 12 h 58"/>
                    <a:gd name="T22" fmla="*/ 6 w 54"/>
                    <a:gd name="T23" fmla="*/ 16 h 58"/>
                    <a:gd name="T24" fmla="*/ 2 w 54"/>
                    <a:gd name="T25" fmla="*/ 18 h 58"/>
                    <a:gd name="T26" fmla="*/ 1 w 54"/>
                    <a:gd name="T27" fmla="*/ 21 h 58"/>
                    <a:gd name="T28" fmla="*/ 5 w 54"/>
                    <a:gd name="T29" fmla="*/ 33 h 58"/>
                    <a:gd name="T30" fmla="*/ 12 w 54"/>
                    <a:gd name="T31" fmla="*/ 42 h 58"/>
                    <a:gd name="T32" fmla="*/ 15 w 54"/>
                    <a:gd name="T33" fmla="*/ 43 h 58"/>
                    <a:gd name="T34" fmla="*/ 17 w 54"/>
                    <a:gd name="T35" fmla="*/ 45 h 58"/>
                    <a:gd name="T36" fmla="*/ 24 w 54"/>
                    <a:gd name="T37" fmla="*/ 47 h 58"/>
                    <a:gd name="T38" fmla="*/ 25 w 54"/>
                    <a:gd name="T39" fmla="*/ 53 h 58"/>
                    <a:gd name="T40" fmla="*/ 27 w 54"/>
                    <a:gd name="T41" fmla="*/ 55 h 58"/>
                    <a:gd name="T42" fmla="*/ 30 w 54"/>
                    <a:gd name="T43" fmla="*/ 55 h 58"/>
                    <a:gd name="T44" fmla="*/ 33 w 54"/>
                    <a:gd name="T45" fmla="*/ 56 h 58"/>
                    <a:gd name="T46" fmla="*/ 36 w 54"/>
                    <a:gd name="T47" fmla="*/ 55 h 58"/>
                    <a:gd name="T48" fmla="*/ 42 w 54"/>
                    <a:gd name="T49" fmla="*/ 55 h 58"/>
                    <a:gd name="T50" fmla="*/ 46 w 54"/>
                    <a:gd name="T51" fmla="*/ 54 h 58"/>
                    <a:gd name="T52" fmla="*/ 54 w 54"/>
                    <a:gd name="T53" fmla="*/ 49 h 58"/>
                    <a:gd name="T54" fmla="*/ 49 w 54"/>
                    <a:gd name="T55" fmla="*/ 36 h 58"/>
                    <a:gd name="T56" fmla="*/ 49 w 54"/>
                    <a:gd name="T57" fmla="*/ 32 h 58"/>
                    <a:gd name="T58" fmla="*/ 46 w 54"/>
                    <a:gd name="T59" fmla="*/ 28 h 58"/>
                    <a:gd name="T60" fmla="*/ 48 w 54"/>
                    <a:gd name="T61" fmla="*/ 20 h 58"/>
                    <a:gd name="T62" fmla="*/ 45 w 54"/>
                    <a:gd name="T63" fmla="*/ 18 h 58"/>
                    <a:gd name="T64" fmla="*/ 41 w 54"/>
                    <a:gd name="T65" fmla="*/ 16 h 58"/>
                    <a:gd name="T66" fmla="*/ 41 w 54"/>
                    <a:gd name="T67" fmla="*/ 1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54" h="58">
                      <a:moveTo>
                        <a:pt x="41" y="13"/>
                      </a:moveTo>
                      <a:cubicBezTo>
                        <a:pt x="35" y="9"/>
                        <a:pt x="29" y="6"/>
                        <a:pt x="23" y="3"/>
                      </a:cubicBezTo>
                      <a:cubicBezTo>
                        <a:pt x="22" y="5"/>
                        <a:pt x="19" y="7"/>
                        <a:pt x="17" y="7"/>
                      </a:cubicBezTo>
                      <a:cubicBezTo>
                        <a:pt x="17" y="7"/>
                        <a:pt x="21" y="8"/>
                        <a:pt x="21" y="9"/>
                      </a:cubicBezTo>
                      <a:cubicBezTo>
                        <a:pt x="20" y="10"/>
                        <a:pt x="18" y="9"/>
                        <a:pt x="17" y="9"/>
                      </a:cubicBezTo>
                      <a:cubicBezTo>
                        <a:pt x="15" y="8"/>
                        <a:pt x="15" y="9"/>
                        <a:pt x="13" y="10"/>
                      </a:cubicBezTo>
                      <a:cubicBezTo>
                        <a:pt x="13" y="10"/>
                        <a:pt x="11" y="9"/>
                        <a:pt x="11" y="8"/>
                      </a:cubicBezTo>
                      <a:cubicBezTo>
                        <a:pt x="10" y="7"/>
                        <a:pt x="11" y="5"/>
                        <a:pt x="12" y="4"/>
                      </a:cubicBezTo>
                      <a:cubicBezTo>
                        <a:pt x="13" y="0"/>
                        <a:pt x="7" y="2"/>
                        <a:pt x="5" y="3"/>
                      </a:cubicBezTo>
                      <a:cubicBezTo>
                        <a:pt x="6" y="4"/>
                        <a:pt x="8" y="7"/>
                        <a:pt x="7" y="8"/>
                      </a:cubicBezTo>
                      <a:cubicBezTo>
                        <a:pt x="7" y="9"/>
                        <a:pt x="3" y="12"/>
                        <a:pt x="5" y="12"/>
                      </a:cubicBezTo>
                      <a:cubicBezTo>
                        <a:pt x="8" y="13"/>
                        <a:pt x="7" y="14"/>
                        <a:pt x="6" y="16"/>
                      </a:cubicBezTo>
                      <a:cubicBezTo>
                        <a:pt x="5" y="16"/>
                        <a:pt x="3" y="17"/>
                        <a:pt x="2" y="18"/>
                      </a:cubicBezTo>
                      <a:cubicBezTo>
                        <a:pt x="0" y="19"/>
                        <a:pt x="1" y="19"/>
                        <a:pt x="1" y="21"/>
                      </a:cubicBezTo>
                      <a:cubicBezTo>
                        <a:pt x="2" y="26"/>
                        <a:pt x="4" y="29"/>
                        <a:pt x="5" y="33"/>
                      </a:cubicBezTo>
                      <a:cubicBezTo>
                        <a:pt x="5" y="38"/>
                        <a:pt x="9" y="40"/>
                        <a:pt x="12" y="42"/>
                      </a:cubicBezTo>
                      <a:cubicBezTo>
                        <a:pt x="13" y="43"/>
                        <a:pt x="14" y="43"/>
                        <a:pt x="15" y="43"/>
                      </a:cubicBezTo>
                      <a:cubicBezTo>
                        <a:pt x="16" y="43"/>
                        <a:pt x="16" y="44"/>
                        <a:pt x="17" y="45"/>
                      </a:cubicBezTo>
                      <a:cubicBezTo>
                        <a:pt x="19" y="45"/>
                        <a:pt x="22" y="45"/>
                        <a:pt x="24" y="47"/>
                      </a:cubicBezTo>
                      <a:cubicBezTo>
                        <a:pt x="25" y="48"/>
                        <a:pt x="25" y="51"/>
                        <a:pt x="25" y="53"/>
                      </a:cubicBezTo>
                      <a:cubicBezTo>
                        <a:pt x="26" y="54"/>
                        <a:pt x="25" y="55"/>
                        <a:pt x="27" y="55"/>
                      </a:cubicBezTo>
                      <a:cubicBezTo>
                        <a:pt x="28" y="55"/>
                        <a:pt x="29" y="55"/>
                        <a:pt x="30" y="55"/>
                      </a:cubicBezTo>
                      <a:cubicBezTo>
                        <a:pt x="31" y="55"/>
                        <a:pt x="32" y="55"/>
                        <a:pt x="33" y="56"/>
                      </a:cubicBezTo>
                      <a:cubicBezTo>
                        <a:pt x="34" y="57"/>
                        <a:pt x="35" y="56"/>
                        <a:pt x="36" y="55"/>
                      </a:cubicBezTo>
                      <a:cubicBezTo>
                        <a:pt x="38" y="54"/>
                        <a:pt x="40" y="58"/>
                        <a:pt x="42" y="55"/>
                      </a:cubicBezTo>
                      <a:cubicBezTo>
                        <a:pt x="42" y="53"/>
                        <a:pt x="45" y="54"/>
                        <a:pt x="46" y="54"/>
                      </a:cubicBezTo>
                      <a:cubicBezTo>
                        <a:pt x="49" y="53"/>
                        <a:pt x="51" y="51"/>
                        <a:pt x="54" y="49"/>
                      </a:cubicBezTo>
                      <a:cubicBezTo>
                        <a:pt x="49" y="46"/>
                        <a:pt x="49" y="42"/>
                        <a:pt x="49" y="36"/>
                      </a:cubicBezTo>
                      <a:cubicBezTo>
                        <a:pt x="48" y="35"/>
                        <a:pt x="50" y="33"/>
                        <a:pt x="49" y="32"/>
                      </a:cubicBezTo>
                      <a:cubicBezTo>
                        <a:pt x="48" y="31"/>
                        <a:pt x="46" y="30"/>
                        <a:pt x="46" y="28"/>
                      </a:cubicBezTo>
                      <a:cubicBezTo>
                        <a:pt x="46" y="27"/>
                        <a:pt x="48" y="20"/>
                        <a:pt x="48" y="20"/>
                      </a:cubicBezTo>
                      <a:cubicBezTo>
                        <a:pt x="47" y="20"/>
                        <a:pt x="46" y="19"/>
                        <a:pt x="45" y="18"/>
                      </a:cubicBezTo>
                      <a:cubicBezTo>
                        <a:pt x="44" y="17"/>
                        <a:pt x="43" y="17"/>
                        <a:pt x="41" y="16"/>
                      </a:cubicBezTo>
                      <a:cubicBezTo>
                        <a:pt x="41" y="15"/>
                        <a:pt x="41" y="14"/>
                        <a:pt x="41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5" name="Freeform 753">
                  <a:extLst>
                    <a:ext uri="{FF2B5EF4-FFF2-40B4-BE49-F238E27FC236}">
                      <a16:creationId xmlns:a16="http://schemas.microsoft.com/office/drawing/2014/main" id="{3814D126-8494-9E4C-BCF7-B6E8DBFEB2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17381" y="8931134"/>
                  <a:ext cx="251592" cy="289887"/>
                </a:xfrm>
                <a:custGeom>
                  <a:avLst/>
                  <a:gdLst>
                    <a:gd name="T0" fmla="*/ 15 w 27"/>
                    <a:gd name="T1" fmla="*/ 29 h 31"/>
                    <a:gd name="T2" fmla="*/ 15 w 27"/>
                    <a:gd name="T3" fmla="*/ 24 h 31"/>
                    <a:gd name="T4" fmla="*/ 17 w 27"/>
                    <a:gd name="T5" fmla="*/ 24 h 31"/>
                    <a:gd name="T6" fmla="*/ 19 w 27"/>
                    <a:gd name="T7" fmla="*/ 21 h 31"/>
                    <a:gd name="T8" fmla="*/ 21 w 27"/>
                    <a:gd name="T9" fmla="*/ 24 h 31"/>
                    <a:gd name="T10" fmla="*/ 24 w 27"/>
                    <a:gd name="T11" fmla="*/ 23 h 31"/>
                    <a:gd name="T12" fmla="*/ 26 w 27"/>
                    <a:gd name="T13" fmla="*/ 24 h 31"/>
                    <a:gd name="T14" fmla="*/ 26 w 27"/>
                    <a:gd name="T15" fmla="*/ 21 h 31"/>
                    <a:gd name="T16" fmla="*/ 26 w 27"/>
                    <a:gd name="T17" fmla="*/ 14 h 31"/>
                    <a:gd name="T18" fmla="*/ 25 w 27"/>
                    <a:gd name="T19" fmla="*/ 11 h 31"/>
                    <a:gd name="T20" fmla="*/ 26 w 27"/>
                    <a:gd name="T21" fmla="*/ 6 h 31"/>
                    <a:gd name="T22" fmla="*/ 21 w 27"/>
                    <a:gd name="T23" fmla="*/ 4 h 31"/>
                    <a:gd name="T24" fmla="*/ 19 w 27"/>
                    <a:gd name="T25" fmla="*/ 0 h 31"/>
                    <a:gd name="T26" fmla="*/ 14 w 27"/>
                    <a:gd name="T27" fmla="*/ 0 h 31"/>
                    <a:gd name="T28" fmla="*/ 11 w 27"/>
                    <a:gd name="T29" fmla="*/ 7 h 31"/>
                    <a:gd name="T30" fmla="*/ 5 w 27"/>
                    <a:gd name="T31" fmla="*/ 7 h 31"/>
                    <a:gd name="T32" fmla="*/ 4 w 27"/>
                    <a:gd name="T33" fmla="*/ 7 h 31"/>
                    <a:gd name="T34" fmla="*/ 4 w 27"/>
                    <a:gd name="T35" fmla="*/ 10 h 31"/>
                    <a:gd name="T36" fmla="*/ 0 w 27"/>
                    <a:gd name="T37" fmla="*/ 16 h 31"/>
                    <a:gd name="T38" fmla="*/ 4 w 27"/>
                    <a:gd name="T39" fmla="*/ 23 h 31"/>
                    <a:gd name="T40" fmla="*/ 9 w 27"/>
                    <a:gd name="T41" fmla="*/ 28 h 31"/>
                    <a:gd name="T42" fmla="*/ 11 w 27"/>
                    <a:gd name="T43" fmla="*/ 31 h 31"/>
                    <a:gd name="T44" fmla="*/ 15 w 27"/>
                    <a:gd name="T45" fmla="*/ 29 h 31"/>
                    <a:gd name="T46" fmla="*/ 15 w 27"/>
                    <a:gd name="T47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7" h="31">
                      <a:moveTo>
                        <a:pt x="15" y="29"/>
                      </a:moveTo>
                      <a:cubicBezTo>
                        <a:pt x="15" y="28"/>
                        <a:pt x="13" y="24"/>
                        <a:pt x="15" y="24"/>
                      </a:cubicBezTo>
                      <a:cubicBezTo>
                        <a:pt x="15" y="24"/>
                        <a:pt x="17" y="24"/>
                        <a:pt x="17" y="24"/>
                      </a:cubicBezTo>
                      <a:cubicBezTo>
                        <a:pt x="18" y="23"/>
                        <a:pt x="18" y="21"/>
                        <a:pt x="19" y="21"/>
                      </a:cubicBezTo>
                      <a:cubicBezTo>
                        <a:pt x="20" y="22"/>
                        <a:pt x="21" y="23"/>
                        <a:pt x="21" y="24"/>
                      </a:cubicBezTo>
                      <a:cubicBezTo>
                        <a:pt x="22" y="25"/>
                        <a:pt x="22" y="23"/>
                        <a:pt x="24" y="23"/>
                      </a:cubicBezTo>
                      <a:cubicBezTo>
                        <a:pt x="24" y="23"/>
                        <a:pt x="26" y="25"/>
                        <a:pt x="26" y="24"/>
                      </a:cubicBezTo>
                      <a:cubicBezTo>
                        <a:pt x="26" y="23"/>
                        <a:pt x="26" y="22"/>
                        <a:pt x="26" y="21"/>
                      </a:cubicBezTo>
                      <a:cubicBezTo>
                        <a:pt x="27" y="19"/>
                        <a:pt x="27" y="16"/>
                        <a:pt x="26" y="14"/>
                      </a:cubicBezTo>
                      <a:cubicBezTo>
                        <a:pt x="25" y="13"/>
                        <a:pt x="25" y="12"/>
                        <a:pt x="25" y="11"/>
                      </a:cubicBezTo>
                      <a:cubicBezTo>
                        <a:pt x="25" y="9"/>
                        <a:pt x="27" y="8"/>
                        <a:pt x="26" y="6"/>
                      </a:cubicBezTo>
                      <a:cubicBezTo>
                        <a:pt x="25" y="3"/>
                        <a:pt x="21" y="7"/>
                        <a:pt x="21" y="4"/>
                      </a:cubicBezTo>
                      <a:cubicBezTo>
                        <a:pt x="21" y="2"/>
                        <a:pt x="22" y="0"/>
                        <a:pt x="19" y="0"/>
                      </a:cubicBezTo>
                      <a:cubicBezTo>
                        <a:pt x="18" y="0"/>
                        <a:pt x="16" y="0"/>
                        <a:pt x="14" y="0"/>
                      </a:cubicBezTo>
                      <a:cubicBezTo>
                        <a:pt x="10" y="0"/>
                        <a:pt x="15" y="7"/>
                        <a:pt x="11" y="7"/>
                      </a:cubicBezTo>
                      <a:cubicBezTo>
                        <a:pt x="9" y="7"/>
                        <a:pt x="7" y="7"/>
                        <a:pt x="5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2" y="9"/>
                        <a:pt x="4" y="9"/>
                        <a:pt x="4" y="10"/>
                      </a:cubicBezTo>
                      <a:cubicBezTo>
                        <a:pt x="4" y="12"/>
                        <a:pt x="0" y="14"/>
                        <a:pt x="0" y="16"/>
                      </a:cubicBezTo>
                      <a:cubicBezTo>
                        <a:pt x="1" y="18"/>
                        <a:pt x="3" y="21"/>
                        <a:pt x="4" y="23"/>
                      </a:cubicBezTo>
                      <a:cubicBezTo>
                        <a:pt x="6" y="24"/>
                        <a:pt x="7" y="26"/>
                        <a:pt x="9" y="28"/>
                      </a:cubicBezTo>
                      <a:cubicBezTo>
                        <a:pt x="10" y="29"/>
                        <a:pt x="11" y="30"/>
                        <a:pt x="11" y="31"/>
                      </a:cubicBezTo>
                      <a:cubicBezTo>
                        <a:pt x="12" y="30"/>
                        <a:pt x="14" y="30"/>
                        <a:pt x="15" y="29"/>
                      </a:cubicBezTo>
                      <a:cubicBezTo>
                        <a:pt x="15" y="29"/>
                        <a:pt x="14" y="30"/>
                        <a:pt x="15" y="29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6" name="Freeform 754">
                  <a:extLst>
                    <a:ext uri="{FF2B5EF4-FFF2-40B4-BE49-F238E27FC236}">
                      <a16:creationId xmlns:a16="http://schemas.microsoft.com/office/drawing/2014/main" id="{9456220E-CA47-814D-8F3E-E1D14C8CC4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33302" y="8931134"/>
                  <a:ext cx="105096" cy="66896"/>
                </a:xfrm>
                <a:custGeom>
                  <a:avLst/>
                  <a:gdLst>
                    <a:gd name="T0" fmla="*/ 11 w 11"/>
                    <a:gd name="T1" fmla="*/ 7 h 7"/>
                    <a:gd name="T2" fmla="*/ 11 w 11"/>
                    <a:gd name="T3" fmla="*/ 0 h 7"/>
                    <a:gd name="T4" fmla="*/ 3 w 11"/>
                    <a:gd name="T5" fmla="*/ 1 h 7"/>
                    <a:gd name="T6" fmla="*/ 0 w 11"/>
                    <a:gd name="T7" fmla="*/ 4 h 7"/>
                    <a:gd name="T8" fmla="*/ 2 w 11"/>
                    <a:gd name="T9" fmla="*/ 7 h 7"/>
                    <a:gd name="T10" fmla="*/ 11 w 11"/>
                    <a:gd name="T11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7">
                      <a:moveTo>
                        <a:pt x="11" y="7"/>
                      </a:moveTo>
                      <a:cubicBezTo>
                        <a:pt x="11" y="5"/>
                        <a:pt x="11" y="2"/>
                        <a:pt x="11" y="0"/>
                      </a:cubicBezTo>
                      <a:cubicBezTo>
                        <a:pt x="8" y="0"/>
                        <a:pt x="6" y="1"/>
                        <a:pt x="3" y="1"/>
                      </a:cubicBezTo>
                      <a:cubicBezTo>
                        <a:pt x="4" y="2"/>
                        <a:pt x="1" y="3"/>
                        <a:pt x="0" y="4"/>
                      </a:cubicBezTo>
                      <a:cubicBezTo>
                        <a:pt x="0" y="5"/>
                        <a:pt x="2" y="6"/>
                        <a:pt x="2" y="7"/>
                      </a:cubicBez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7" name="Freeform 755">
                  <a:extLst>
                    <a:ext uri="{FF2B5EF4-FFF2-40B4-BE49-F238E27FC236}">
                      <a16:creationId xmlns:a16="http://schemas.microsoft.com/office/drawing/2014/main" id="{4A97E708-DE6C-1A45-B1B8-08BC0A85BF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98269" y="8427819"/>
                  <a:ext cx="343949" cy="531986"/>
                </a:xfrm>
                <a:custGeom>
                  <a:avLst/>
                  <a:gdLst>
                    <a:gd name="T0" fmla="*/ 29 w 37"/>
                    <a:gd name="T1" fmla="*/ 55 h 57"/>
                    <a:gd name="T2" fmla="*/ 37 w 37"/>
                    <a:gd name="T3" fmla="*/ 55 h 57"/>
                    <a:gd name="T4" fmla="*/ 33 w 37"/>
                    <a:gd name="T5" fmla="*/ 48 h 57"/>
                    <a:gd name="T6" fmla="*/ 32 w 37"/>
                    <a:gd name="T7" fmla="*/ 44 h 57"/>
                    <a:gd name="T8" fmla="*/ 30 w 37"/>
                    <a:gd name="T9" fmla="*/ 40 h 57"/>
                    <a:gd name="T10" fmla="*/ 32 w 37"/>
                    <a:gd name="T11" fmla="*/ 32 h 57"/>
                    <a:gd name="T12" fmla="*/ 34 w 37"/>
                    <a:gd name="T13" fmla="*/ 27 h 57"/>
                    <a:gd name="T14" fmla="*/ 31 w 37"/>
                    <a:gd name="T15" fmla="*/ 21 h 57"/>
                    <a:gd name="T16" fmla="*/ 28 w 37"/>
                    <a:gd name="T17" fmla="*/ 16 h 57"/>
                    <a:gd name="T18" fmla="*/ 34 w 37"/>
                    <a:gd name="T19" fmla="*/ 16 h 57"/>
                    <a:gd name="T20" fmla="*/ 32 w 37"/>
                    <a:gd name="T21" fmla="*/ 6 h 57"/>
                    <a:gd name="T22" fmla="*/ 30 w 37"/>
                    <a:gd name="T23" fmla="*/ 2 h 57"/>
                    <a:gd name="T24" fmla="*/ 27 w 37"/>
                    <a:gd name="T25" fmla="*/ 0 h 57"/>
                    <a:gd name="T26" fmla="*/ 28 w 37"/>
                    <a:gd name="T27" fmla="*/ 9 h 57"/>
                    <a:gd name="T28" fmla="*/ 23 w 37"/>
                    <a:gd name="T29" fmla="*/ 18 h 57"/>
                    <a:gd name="T30" fmla="*/ 21 w 37"/>
                    <a:gd name="T31" fmla="*/ 22 h 57"/>
                    <a:gd name="T32" fmla="*/ 18 w 37"/>
                    <a:gd name="T33" fmla="*/ 27 h 57"/>
                    <a:gd name="T34" fmla="*/ 15 w 37"/>
                    <a:gd name="T35" fmla="*/ 33 h 57"/>
                    <a:gd name="T36" fmla="*/ 11 w 37"/>
                    <a:gd name="T37" fmla="*/ 31 h 57"/>
                    <a:gd name="T38" fmla="*/ 2 w 37"/>
                    <a:gd name="T39" fmla="*/ 39 h 57"/>
                    <a:gd name="T40" fmla="*/ 1 w 37"/>
                    <a:gd name="T41" fmla="*/ 42 h 57"/>
                    <a:gd name="T42" fmla="*/ 4 w 37"/>
                    <a:gd name="T43" fmla="*/ 45 h 57"/>
                    <a:gd name="T44" fmla="*/ 5 w 37"/>
                    <a:gd name="T45" fmla="*/ 45 h 57"/>
                    <a:gd name="T46" fmla="*/ 7 w 37"/>
                    <a:gd name="T47" fmla="*/ 48 h 57"/>
                    <a:gd name="T48" fmla="*/ 7 w 37"/>
                    <a:gd name="T49" fmla="*/ 55 h 57"/>
                    <a:gd name="T50" fmla="*/ 16 w 37"/>
                    <a:gd name="T51" fmla="*/ 54 h 57"/>
                    <a:gd name="T52" fmla="*/ 29 w 37"/>
                    <a:gd name="T53" fmla="*/ 55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7" h="57">
                      <a:moveTo>
                        <a:pt x="29" y="55"/>
                      </a:moveTo>
                      <a:cubicBezTo>
                        <a:pt x="32" y="55"/>
                        <a:pt x="35" y="57"/>
                        <a:pt x="37" y="55"/>
                      </a:cubicBezTo>
                      <a:cubicBezTo>
                        <a:pt x="37" y="51"/>
                        <a:pt x="35" y="50"/>
                        <a:pt x="33" y="48"/>
                      </a:cubicBezTo>
                      <a:cubicBezTo>
                        <a:pt x="32" y="47"/>
                        <a:pt x="32" y="46"/>
                        <a:pt x="32" y="44"/>
                      </a:cubicBezTo>
                      <a:cubicBezTo>
                        <a:pt x="31" y="43"/>
                        <a:pt x="30" y="42"/>
                        <a:pt x="30" y="40"/>
                      </a:cubicBezTo>
                      <a:cubicBezTo>
                        <a:pt x="29" y="36"/>
                        <a:pt x="31" y="35"/>
                        <a:pt x="32" y="32"/>
                      </a:cubicBezTo>
                      <a:cubicBezTo>
                        <a:pt x="33" y="30"/>
                        <a:pt x="34" y="29"/>
                        <a:pt x="34" y="27"/>
                      </a:cubicBezTo>
                      <a:cubicBezTo>
                        <a:pt x="33" y="25"/>
                        <a:pt x="33" y="23"/>
                        <a:pt x="31" y="21"/>
                      </a:cubicBezTo>
                      <a:cubicBezTo>
                        <a:pt x="31" y="21"/>
                        <a:pt x="26" y="18"/>
                        <a:pt x="28" y="16"/>
                      </a:cubicBezTo>
                      <a:cubicBezTo>
                        <a:pt x="29" y="15"/>
                        <a:pt x="32" y="16"/>
                        <a:pt x="34" y="16"/>
                      </a:cubicBezTo>
                      <a:cubicBezTo>
                        <a:pt x="32" y="12"/>
                        <a:pt x="32" y="10"/>
                        <a:pt x="32" y="6"/>
                      </a:cubicBezTo>
                      <a:cubicBezTo>
                        <a:pt x="32" y="5"/>
                        <a:pt x="32" y="3"/>
                        <a:pt x="30" y="2"/>
                      </a:cubicBezTo>
                      <a:cubicBezTo>
                        <a:pt x="30" y="1"/>
                        <a:pt x="27" y="0"/>
                        <a:pt x="27" y="0"/>
                      </a:cubicBezTo>
                      <a:cubicBezTo>
                        <a:pt x="27" y="2"/>
                        <a:pt x="33" y="7"/>
                        <a:pt x="28" y="9"/>
                      </a:cubicBezTo>
                      <a:cubicBezTo>
                        <a:pt x="25" y="11"/>
                        <a:pt x="24" y="14"/>
                        <a:pt x="23" y="18"/>
                      </a:cubicBezTo>
                      <a:cubicBezTo>
                        <a:pt x="22" y="19"/>
                        <a:pt x="22" y="22"/>
                        <a:pt x="21" y="22"/>
                      </a:cubicBezTo>
                      <a:cubicBezTo>
                        <a:pt x="19" y="23"/>
                        <a:pt x="19" y="25"/>
                        <a:pt x="18" y="27"/>
                      </a:cubicBezTo>
                      <a:cubicBezTo>
                        <a:pt x="17" y="29"/>
                        <a:pt x="16" y="31"/>
                        <a:pt x="15" y="33"/>
                      </a:cubicBezTo>
                      <a:cubicBezTo>
                        <a:pt x="13" y="35"/>
                        <a:pt x="12" y="31"/>
                        <a:pt x="11" y="31"/>
                      </a:cubicBezTo>
                      <a:cubicBezTo>
                        <a:pt x="6" y="31"/>
                        <a:pt x="3" y="35"/>
                        <a:pt x="2" y="39"/>
                      </a:cubicBezTo>
                      <a:cubicBezTo>
                        <a:pt x="2" y="40"/>
                        <a:pt x="0" y="41"/>
                        <a:pt x="1" y="42"/>
                      </a:cubicBezTo>
                      <a:cubicBezTo>
                        <a:pt x="2" y="43"/>
                        <a:pt x="3" y="44"/>
                        <a:pt x="4" y="45"/>
                      </a:cubicBezTo>
                      <a:cubicBezTo>
                        <a:pt x="4" y="46"/>
                        <a:pt x="5" y="44"/>
                        <a:pt x="5" y="45"/>
                      </a:cubicBezTo>
                      <a:cubicBezTo>
                        <a:pt x="6" y="46"/>
                        <a:pt x="7" y="47"/>
                        <a:pt x="7" y="48"/>
                      </a:cubicBezTo>
                      <a:cubicBezTo>
                        <a:pt x="8" y="50"/>
                        <a:pt x="7" y="53"/>
                        <a:pt x="7" y="55"/>
                      </a:cubicBezTo>
                      <a:cubicBezTo>
                        <a:pt x="10" y="54"/>
                        <a:pt x="13" y="54"/>
                        <a:pt x="16" y="54"/>
                      </a:cubicBezTo>
                      <a:cubicBezTo>
                        <a:pt x="20" y="54"/>
                        <a:pt x="25" y="55"/>
                        <a:pt x="29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8" name="Freeform 756">
                  <a:extLst>
                    <a:ext uri="{FF2B5EF4-FFF2-40B4-BE49-F238E27FC236}">
                      <a16:creationId xmlns:a16="http://schemas.microsoft.com/office/drawing/2014/main" id="{F2FF2120-D5DA-BA46-AA1E-B59988A447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2030" y="8453303"/>
                  <a:ext cx="140127" cy="289887"/>
                </a:xfrm>
                <a:custGeom>
                  <a:avLst/>
                  <a:gdLst>
                    <a:gd name="T0" fmla="*/ 11 w 15"/>
                    <a:gd name="T1" fmla="*/ 0 h 31"/>
                    <a:gd name="T2" fmla="*/ 9 w 15"/>
                    <a:gd name="T3" fmla="*/ 4 h 31"/>
                    <a:gd name="T4" fmla="*/ 4 w 15"/>
                    <a:gd name="T5" fmla="*/ 5 h 31"/>
                    <a:gd name="T6" fmla="*/ 1 w 15"/>
                    <a:gd name="T7" fmla="*/ 8 h 31"/>
                    <a:gd name="T8" fmla="*/ 3 w 15"/>
                    <a:gd name="T9" fmla="*/ 13 h 31"/>
                    <a:gd name="T10" fmla="*/ 6 w 15"/>
                    <a:gd name="T11" fmla="*/ 31 h 31"/>
                    <a:gd name="T12" fmla="*/ 11 w 15"/>
                    <a:gd name="T13" fmla="*/ 30 h 31"/>
                    <a:gd name="T14" fmla="*/ 11 w 15"/>
                    <a:gd name="T15" fmla="*/ 27 h 31"/>
                    <a:gd name="T16" fmla="*/ 11 w 15"/>
                    <a:gd name="T17" fmla="*/ 18 h 31"/>
                    <a:gd name="T18" fmla="*/ 15 w 15"/>
                    <a:gd name="T19" fmla="*/ 9 h 31"/>
                    <a:gd name="T20" fmla="*/ 14 w 15"/>
                    <a:gd name="T21" fmla="*/ 3 h 31"/>
                    <a:gd name="T22" fmla="*/ 11 w 15"/>
                    <a:gd name="T23" fmla="*/ 0 h 31"/>
                    <a:gd name="T24" fmla="*/ 11 w 15"/>
                    <a:gd name="T2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5" h="31">
                      <a:moveTo>
                        <a:pt x="11" y="0"/>
                      </a:moveTo>
                      <a:cubicBezTo>
                        <a:pt x="9" y="2"/>
                        <a:pt x="10" y="2"/>
                        <a:pt x="9" y="4"/>
                      </a:cubicBezTo>
                      <a:cubicBezTo>
                        <a:pt x="8" y="6"/>
                        <a:pt x="6" y="5"/>
                        <a:pt x="4" y="5"/>
                      </a:cubicBezTo>
                      <a:cubicBezTo>
                        <a:pt x="4" y="5"/>
                        <a:pt x="2" y="7"/>
                        <a:pt x="1" y="8"/>
                      </a:cubicBezTo>
                      <a:cubicBezTo>
                        <a:pt x="0" y="9"/>
                        <a:pt x="2" y="11"/>
                        <a:pt x="3" y="13"/>
                      </a:cubicBezTo>
                      <a:cubicBezTo>
                        <a:pt x="7" y="18"/>
                        <a:pt x="4" y="25"/>
                        <a:pt x="6" y="31"/>
                      </a:cubicBezTo>
                      <a:cubicBezTo>
                        <a:pt x="7" y="31"/>
                        <a:pt x="9" y="31"/>
                        <a:pt x="11" y="30"/>
                      </a:cubicBezTo>
                      <a:cubicBezTo>
                        <a:pt x="12" y="30"/>
                        <a:pt x="12" y="29"/>
                        <a:pt x="11" y="27"/>
                      </a:cubicBezTo>
                      <a:cubicBezTo>
                        <a:pt x="11" y="24"/>
                        <a:pt x="11" y="21"/>
                        <a:pt x="11" y="18"/>
                      </a:cubicBezTo>
                      <a:cubicBezTo>
                        <a:pt x="11" y="14"/>
                        <a:pt x="14" y="12"/>
                        <a:pt x="15" y="9"/>
                      </a:cubicBezTo>
                      <a:cubicBezTo>
                        <a:pt x="15" y="6"/>
                        <a:pt x="15" y="5"/>
                        <a:pt x="14" y="3"/>
                      </a:cubicBezTo>
                      <a:cubicBezTo>
                        <a:pt x="14" y="3"/>
                        <a:pt x="11" y="0"/>
                        <a:pt x="11" y="0"/>
                      </a:cubicBezTo>
                      <a:cubicBezTo>
                        <a:pt x="10" y="1"/>
                        <a:pt x="11" y="0"/>
                        <a:pt x="1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69" name="Freeform 757">
                  <a:extLst>
                    <a:ext uri="{FF2B5EF4-FFF2-40B4-BE49-F238E27FC236}">
                      <a16:creationId xmlns:a16="http://schemas.microsoft.com/office/drawing/2014/main" id="{71D0822C-BA1B-7043-9EB0-1033E9A911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27572" y="8380032"/>
                  <a:ext cx="550956" cy="477833"/>
                </a:xfrm>
                <a:custGeom>
                  <a:avLst/>
                  <a:gdLst>
                    <a:gd name="T0" fmla="*/ 31 w 59"/>
                    <a:gd name="T1" fmla="*/ 42 h 51"/>
                    <a:gd name="T2" fmla="*/ 37 w 59"/>
                    <a:gd name="T3" fmla="*/ 37 h 51"/>
                    <a:gd name="T4" fmla="*/ 40 w 59"/>
                    <a:gd name="T5" fmla="*/ 36 h 51"/>
                    <a:gd name="T6" fmla="*/ 43 w 59"/>
                    <a:gd name="T7" fmla="*/ 38 h 51"/>
                    <a:gd name="T8" fmla="*/ 47 w 59"/>
                    <a:gd name="T9" fmla="*/ 32 h 51"/>
                    <a:gd name="T10" fmla="*/ 48 w 59"/>
                    <a:gd name="T11" fmla="*/ 28 h 51"/>
                    <a:gd name="T12" fmla="*/ 51 w 59"/>
                    <a:gd name="T13" fmla="*/ 27 h 51"/>
                    <a:gd name="T14" fmla="*/ 56 w 59"/>
                    <a:gd name="T15" fmla="*/ 14 h 51"/>
                    <a:gd name="T16" fmla="*/ 59 w 59"/>
                    <a:gd name="T17" fmla="*/ 11 h 51"/>
                    <a:gd name="T18" fmla="*/ 57 w 59"/>
                    <a:gd name="T19" fmla="*/ 8 h 51"/>
                    <a:gd name="T20" fmla="*/ 56 w 59"/>
                    <a:gd name="T21" fmla="*/ 6 h 51"/>
                    <a:gd name="T22" fmla="*/ 54 w 59"/>
                    <a:gd name="T23" fmla="*/ 1 h 51"/>
                    <a:gd name="T24" fmla="*/ 48 w 59"/>
                    <a:gd name="T25" fmla="*/ 5 h 51"/>
                    <a:gd name="T26" fmla="*/ 40 w 59"/>
                    <a:gd name="T27" fmla="*/ 4 h 51"/>
                    <a:gd name="T28" fmla="*/ 32 w 59"/>
                    <a:gd name="T29" fmla="*/ 6 h 51"/>
                    <a:gd name="T30" fmla="*/ 26 w 59"/>
                    <a:gd name="T31" fmla="*/ 4 h 51"/>
                    <a:gd name="T32" fmla="*/ 19 w 59"/>
                    <a:gd name="T33" fmla="*/ 3 h 51"/>
                    <a:gd name="T34" fmla="*/ 13 w 59"/>
                    <a:gd name="T35" fmla="*/ 1 h 51"/>
                    <a:gd name="T36" fmla="*/ 8 w 59"/>
                    <a:gd name="T37" fmla="*/ 3 h 51"/>
                    <a:gd name="T38" fmla="*/ 7 w 59"/>
                    <a:gd name="T39" fmla="*/ 6 h 51"/>
                    <a:gd name="T40" fmla="*/ 6 w 59"/>
                    <a:gd name="T41" fmla="*/ 10 h 51"/>
                    <a:gd name="T42" fmla="*/ 5 w 59"/>
                    <a:gd name="T43" fmla="*/ 16 h 51"/>
                    <a:gd name="T44" fmla="*/ 1 w 59"/>
                    <a:gd name="T45" fmla="*/ 24 h 51"/>
                    <a:gd name="T46" fmla="*/ 2 w 59"/>
                    <a:gd name="T47" fmla="*/ 38 h 51"/>
                    <a:gd name="T48" fmla="*/ 5 w 59"/>
                    <a:gd name="T49" fmla="*/ 38 h 51"/>
                    <a:gd name="T50" fmla="*/ 9 w 59"/>
                    <a:gd name="T51" fmla="*/ 39 h 51"/>
                    <a:gd name="T52" fmla="*/ 14 w 59"/>
                    <a:gd name="T53" fmla="*/ 43 h 51"/>
                    <a:gd name="T54" fmla="*/ 14 w 59"/>
                    <a:gd name="T55" fmla="*/ 45 h 51"/>
                    <a:gd name="T56" fmla="*/ 16 w 59"/>
                    <a:gd name="T57" fmla="*/ 48 h 51"/>
                    <a:gd name="T58" fmla="*/ 23 w 59"/>
                    <a:gd name="T59" fmla="*/ 47 h 51"/>
                    <a:gd name="T60" fmla="*/ 22 w 59"/>
                    <a:gd name="T61" fmla="*/ 48 h 51"/>
                    <a:gd name="T62" fmla="*/ 27 w 59"/>
                    <a:gd name="T63" fmla="*/ 47 h 51"/>
                    <a:gd name="T64" fmla="*/ 30 w 59"/>
                    <a:gd name="T65" fmla="*/ 47 h 51"/>
                    <a:gd name="T66" fmla="*/ 31 w 59"/>
                    <a:gd name="T67" fmla="*/ 42 h 51"/>
                    <a:gd name="T68" fmla="*/ 31 w 59"/>
                    <a:gd name="T69" fmla="*/ 4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9" h="51">
                      <a:moveTo>
                        <a:pt x="31" y="42"/>
                      </a:moveTo>
                      <a:cubicBezTo>
                        <a:pt x="32" y="40"/>
                        <a:pt x="35" y="37"/>
                        <a:pt x="37" y="37"/>
                      </a:cubicBezTo>
                      <a:cubicBezTo>
                        <a:pt x="38" y="36"/>
                        <a:pt x="40" y="36"/>
                        <a:pt x="40" y="36"/>
                      </a:cubicBezTo>
                      <a:cubicBezTo>
                        <a:pt x="41" y="37"/>
                        <a:pt x="42" y="39"/>
                        <a:pt x="43" y="38"/>
                      </a:cubicBezTo>
                      <a:cubicBezTo>
                        <a:pt x="45" y="37"/>
                        <a:pt x="46" y="34"/>
                        <a:pt x="47" y="32"/>
                      </a:cubicBezTo>
                      <a:cubicBezTo>
                        <a:pt x="47" y="31"/>
                        <a:pt x="48" y="29"/>
                        <a:pt x="48" y="28"/>
                      </a:cubicBezTo>
                      <a:cubicBezTo>
                        <a:pt x="49" y="27"/>
                        <a:pt x="50" y="28"/>
                        <a:pt x="51" y="27"/>
                      </a:cubicBezTo>
                      <a:cubicBezTo>
                        <a:pt x="51" y="25"/>
                        <a:pt x="53" y="14"/>
                        <a:pt x="56" y="14"/>
                      </a:cubicBezTo>
                      <a:cubicBezTo>
                        <a:pt x="58" y="14"/>
                        <a:pt x="59" y="12"/>
                        <a:pt x="59" y="11"/>
                      </a:cubicBezTo>
                      <a:cubicBezTo>
                        <a:pt x="59" y="9"/>
                        <a:pt x="57" y="9"/>
                        <a:pt x="57" y="8"/>
                      </a:cubicBezTo>
                      <a:cubicBezTo>
                        <a:pt x="57" y="7"/>
                        <a:pt x="56" y="7"/>
                        <a:pt x="56" y="6"/>
                      </a:cubicBezTo>
                      <a:cubicBezTo>
                        <a:pt x="55" y="4"/>
                        <a:pt x="55" y="3"/>
                        <a:pt x="54" y="1"/>
                      </a:cubicBezTo>
                      <a:cubicBezTo>
                        <a:pt x="53" y="2"/>
                        <a:pt x="50" y="5"/>
                        <a:pt x="48" y="5"/>
                      </a:cubicBezTo>
                      <a:cubicBezTo>
                        <a:pt x="45" y="4"/>
                        <a:pt x="43" y="4"/>
                        <a:pt x="40" y="4"/>
                      </a:cubicBezTo>
                      <a:cubicBezTo>
                        <a:pt x="37" y="4"/>
                        <a:pt x="35" y="6"/>
                        <a:pt x="32" y="6"/>
                      </a:cubicBezTo>
                      <a:cubicBezTo>
                        <a:pt x="30" y="6"/>
                        <a:pt x="28" y="3"/>
                        <a:pt x="26" y="4"/>
                      </a:cubicBezTo>
                      <a:cubicBezTo>
                        <a:pt x="22" y="6"/>
                        <a:pt x="21" y="5"/>
                        <a:pt x="19" y="3"/>
                      </a:cubicBezTo>
                      <a:cubicBezTo>
                        <a:pt x="18" y="2"/>
                        <a:pt x="15" y="0"/>
                        <a:pt x="13" y="1"/>
                      </a:cubicBezTo>
                      <a:cubicBezTo>
                        <a:pt x="12" y="1"/>
                        <a:pt x="9" y="2"/>
                        <a:pt x="8" y="3"/>
                      </a:cubicBezTo>
                      <a:cubicBezTo>
                        <a:pt x="7" y="4"/>
                        <a:pt x="8" y="5"/>
                        <a:pt x="7" y="6"/>
                      </a:cubicBezTo>
                      <a:cubicBezTo>
                        <a:pt x="7" y="7"/>
                        <a:pt x="6" y="9"/>
                        <a:pt x="6" y="10"/>
                      </a:cubicBezTo>
                      <a:cubicBezTo>
                        <a:pt x="5" y="12"/>
                        <a:pt x="5" y="14"/>
                        <a:pt x="5" y="16"/>
                      </a:cubicBezTo>
                      <a:cubicBezTo>
                        <a:pt x="5" y="19"/>
                        <a:pt x="2" y="21"/>
                        <a:pt x="1" y="24"/>
                      </a:cubicBezTo>
                      <a:cubicBezTo>
                        <a:pt x="0" y="27"/>
                        <a:pt x="1" y="34"/>
                        <a:pt x="2" y="38"/>
                      </a:cubicBezTo>
                      <a:cubicBezTo>
                        <a:pt x="2" y="39"/>
                        <a:pt x="4" y="38"/>
                        <a:pt x="5" y="38"/>
                      </a:cubicBezTo>
                      <a:cubicBezTo>
                        <a:pt x="6" y="38"/>
                        <a:pt x="8" y="39"/>
                        <a:pt x="9" y="39"/>
                      </a:cubicBezTo>
                      <a:cubicBezTo>
                        <a:pt x="10" y="40"/>
                        <a:pt x="14" y="42"/>
                        <a:pt x="14" y="43"/>
                      </a:cubicBezTo>
                      <a:cubicBezTo>
                        <a:pt x="14" y="44"/>
                        <a:pt x="14" y="44"/>
                        <a:pt x="14" y="45"/>
                      </a:cubicBezTo>
                      <a:cubicBezTo>
                        <a:pt x="14" y="46"/>
                        <a:pt x="15" y="47"/>
                        <a:pt x="16" y="48"/>
                      </a:cubicBezTo>
                      <a:cubicBezTo>
                        <a:pt x="18" y="51"/>
                        <a:pt x="21" y="46"/>
                        <a:pt x="23" y="47"/>
                      </a:cubicBezTo>
                      <a:cubicBezTo>
                        <a:pt x="23" y="47"/>
                        <a:pt x="22" y="48"/>
                        <a:pt x="22" y="48"/>
                      </a:cubicBezTo>
                      <a:cubicBezTo>
                        <a:pt x="22" y="47"/>
                        <a:pt x="27" y="47"/>
                        <a:pt x="27" y="47"/>
                      </a:cubicBezTo>
                      <a:cubicBezTo>
                        <a:pt x="29" y="47"/>
                        <a:pt x="29" y="45"/>
                        <a:pt x="30" y="47"/>
                      </a:cubicBezTo>
                      <a:cubicBezTo>
                        <a:pt x="31" y="45"/>
                        <a:pt x="31" y="44"/>
                        <a:pt x="31" y="42"/>
                      </a:cubicBezTo>
                      <a:cubicBezTo>
                        <a:pt x="32" y="41"/>
                        <a:pt x="31" y="43"/>
                        <a:pt x="31" y="4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0" name="Freeform 758">
                  <a:extLst>
                    <a:ext uri="{FF2B5EF4-FFF2-40B4-BE49-F238E27FC236}">
                      <a16:creationId xmlns:a16="http://schemas.microsoft.com/office/drawing/2014/main" id="{58BA1F26-6BE3-5542-B072-58F51C289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2668" y="8322691"/>
                  <a:ext cx="394904" cy="280329"/>
                </a:xfrm>
                <a:custGeom>
                  <a:avLst/>
                  <a:gdLst>
                    <a:gd name="T0" fmla="*/ 35 w 42"/>
                    <a:gd name="T1" fmla="*/ 20 h 30"/>
                    <a:gd name="T2" fmla="*/ 41 w 42"/>
                    <a:gd name="T3" fmla="*/ 17 h 30"/>
                    <a:gd name="T4" fmla="*/ 38 w 42"/>
                    <a:gd name="T5" fmla="*/ 13 h 30"/>
                    <a:gd name="T6" fmla="*/ 33 w 42"/>
                    <a:gd name="T7" fmla="*/ 10 h 30"/>
                    <a:gd name="T8" fmla="*/ 32 w 42"/>
                    <a:gd name="T9" fmla="*/ 7 h 30"/>
                    <a:gd name="T10" fmla="*/ 30 w 42"/>
                    <a:gd name="T11" fmla="*/ 1 h 30"/>
                    <a:gd name="T12" fmla="*/ 26 w 42"/>
                    <a:gd name="T13" fmla="*/ 0 h 30"/>
                    <a:gd name="T14" fmla="*/ 22 w 42"/>
                    <a:gd name="T15" fmla="*/ 2 h 30"/>
                    <a:gd name="T16" fmla="*/ 19 w 42"/>
                    <a:gd name="T17" fmla="*/ 4 h 30"/>
                    <a:gd name="T18" fmla="*/ 17 w 42"/>
                    <a:gd name="T19" fmla="*/ 5 h 30"/>
                    <a:gd name="T20" fmla="*/ 11 w 42"/>
                    <a:gd name="T21" fmla="*/ 10 h 30"/>
                    <a:gd name="T22" fmla="*/ 9 w 42"/>
                    <a:gd name="T23" fmla="*/ 10 h 30"/>
                    <a:gd name="T24" fmla="*/ 7 w 42"/>
                    <a:gd name="T25" fmla="*/ 14 h 30"/>
                    <a:gd name="T26" fmla="*/ 5 w 42"/>
                    <a:gd name="T27" fmla="*/ 16 h 30"/>
                    <a:gd name="T28" fmla="*/ 2 w 42"/>
                    <a:gd name="T29" fmla="*/ 18 h 30"/>
                    <a:gd name="T30" fmla="*/ 1 w 42"/>
                    <a:gd name="T31" fmla="*/ 24 h 30"/>
                    <a:gd name="T32" fmla="*/ 8 w 42"/>
                    <a:gd name="T33" fmla="*/ 28 h 30"/>
                    <a:gd name="T34" fmla="*/ 16 w 42"/>
                    <a:gd name="T35" fmla="*/ 30 h 30"/>
                    <a:gd name="T36" fmla="*/ 15 w 42"/>
                    <a:gd name="T37" fmla="*/ 22 h 30"/>
                    <a:gd name="T38" fmla="*/ 26 w 42"/>
                    <a:gd name="T39" fmla="*/ 22 h 30"/>
                    <a:gd name="T40" fmla="*/ 35 w 42"/>
                    <a:gd name="T41" fmla="*/ 20 h 30"/>
                    <a:gd name="T42" fmla="*/ 35 w 42"/>
                    <a:gd name="T43" fmla="*/ 2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2" h="30">
                      <a:moveTo>
                        <a:pt x="35" y="20"/>
                      </a:moveTo>
                      <a:cubicBezTo>
                        <a:pt x="37" y="17"/>
                        <a:pt x="40" y="20"/>
                        <a:pt x="41" y="17"/>
                      </a:cubicBezTo>
                      <a:cubicBezTo>
                        <a:pt x="42" y="16"/>
                        <a:pt x="39" y="13"/>
                        <a:pt x="38" y="13"/>
                      </a:cubicBezTo>
                      <a:cubicBezTo>
                        <a:pt x="37" y="15"/>
                        <a:pt x="34" y="11"/>
                        <a:pt x="33" y="10"/>
                      </a:cubicBezTo>
                      <a:cubicBezTo>
                        <a:pt x="33" y="9"/>
                        <a:pt x="33" y="8"/>
                        <a:pt x="32" y="7"/>
                      </a:cubicBezTo>
                      <a:cubicBezTo>
                        <a:pt x="30" y="5"/>
                        <a:pt x="30" y="4"/>
                        <a:pt x="30" y="1"/>
                      </a:cubicBezTo>
                      <a:cubicBezTo>
                        <a:pt x="29" y="1"/>
                        <a:pt x="27" y="0"/>
                        <a:pt x="26" y="0"/>
                      </a:cubicBezTo>
                      <a:cubicBezTo>
                        <a:pt x="24" y="1"/>
                        <a:pt x="23" y="2"/>
                        <a:pt x="22" y="2"/>
                      </a:cubicBezTo>
                      <a:cubicBezTo>
                        <a:pt x="21" y="3"/>
                        <a:pt x="20" y="4"/>
                        <a:pt x="19" y="4"/>
                      </a:cubicBezTo>
                      <a:cubicBezTo>
                        <a:pt x="18" y="6"/>
                        <a:pt x="18" y="4"/>
                        <a:pt x="17" y="5"/>
                      </a:cubicBezTo>
                      <a:cubicBezTo>
                        <a:pt x="15" y="6"/>
                        <a:pt x="13" y="11"/>
                        <a:pt x="11" y="10"/>
                      </a:cubicBezTo>
                      <a:cubicBezTo>
                        <a:pt x="10" y="10"/>
                        <a:pt x="9" y="8"/>
                        <a:pt x="9" y="10"/>
                      </a:cubicBezTo>
                      <a:cubicBezTo>
                        <a:pt x="8" y="11"/>
                        <a:pt x="8" y="13"/>
                        <a:pt x="7" y="14"/>
                      </a:cubicBezTo>
                      <a:cubicBezTo>
                        <a:pt x="7" y="15"/>
                        <a:pt x="7" y="16"/>
                        <a:pt x="5" y="16"/>
                      </a:cubicBezTo>
                      <a:cubicBezTo>
                        <a:pt x="5" y="16"/>
                        <a:pt x="1" y="17"/>
                        <a:pt x="2" y="18"/>
                      </a:cubicBezTo>
                      <a:cubicBezTo>
                        <a:pt x="5" y="20"/>
                        <a:pt x="0" y="23"/>
                        <a:pt x="1" y="24"/>
                      </a:cubicBezTo>
                      <a:cubicBezTo>
                        <a:pt x="3" y="25"/>
                        <a:pt x="5" y="30"/>
                        <a:pt x="8" y="28"/>
                      </a:cubicBezTo>
                      <a:cubicBezTo>
                        <a:pt x="11" y="26"/>
                        <a:pt x="13" y="27"/>
                        <a:pt x="16" y="30"/>
                      </a:cubicBezTo>
                      <a:cubicBezTo>
                        <a:pt x="15" y="27"/>
                        <a:pt x="15" y="24"/>
                        <a:pt x="15" y="22"/>
                      </a:cubicBezTo>
                      <a:cubicBezTo>
                        <a:pt x="19" y="22"/>
                        <a:pt x="22" y="22"/>
                        <a:pt x="26" y="22"/>
                      </a:cubicBezTo>
                      <a:cubicBezTo>
                        <a:pt x="29" y="22"/>
                        <a:pt x="34" y="23"/>
                        <a:pt x="35" y="20"/>
                      </a:cubicBezTo>
                      <a:cubicBezTo>
                        <a:pt x="36" y="18"/>
                        <a:pt x="35" y="20"/>
                        <a:pt x="35" y="2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1" name="Freeform 759">
                  <a:extLst>
                    <a:ext uri="{FF2B5EF4-FFF2-40B4-BE49-F238E27FC236}">
                      <a16:creationId xmlns:a16="http://schemas.microsoft.com/office/drawing/2014/main" id="{D1BDED32-293C-F346-B677-C7BBDE908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6998" y="8529752"/>
                  <a:ext cx="92356" cy="222990"/>
                </a:xfrm>
                <a:custGeom>
                  <a:avLst/>
                  <a:gdLst>
                    <a:gd name="T0" fmla="*/ 9 w 10"/>
                    <a:gd name="T1" fmla="*/ 10 h 24"/>
                    <a:gd name="T2" fmla="*/ 8 w 10"/>
                    <a:gd name="T3" fmla="*/ 6 h 24"/>
                    <a:gd name="T4" fmla="*/ 5 w 10"/>
                    <a:gd name="T5" fmla="*/ 0 h 24"/>
                    <a:gd name="T6" fmla="*/ 2 w 10"/>
                    <a:gd name="T7" fmla="*/ 0 h 24"/>
                    <a:gd name="T8" fmla="*/ 2 w 10"/>
                    <a:gd name="T9" fmla="*/ 3 h 24"/>
                    <a:gd name="T10" fmla="*/ 2 w 10"/>
                    <a:gd name="T11" fmla="*/ 9 h 24"/>
                    <a:gd name="T12" fmla="*/ 4 w 10"/>
                    <a:gd name="T13" fmla="*/ 15 h 24"/>
                    <a:gd name="T14" fmla="*/ 4 w 10"/>
                    <a:gd name="T15" fmla="*/ 21 h 24"/>
                    <a:gd name="T16" fmla="*/ 6 w 10"/>
                    <a:gd name="T17" fmla="*/ 23 h 24"/>
                    <a:gd name="T18" fmla="*/ 9 w 10"/>
                    <a:gd name="T19" fmla="*/ 23 h 24"/>
                    <a:gd name="T20" fmla="*/ 9 w 10"/>
                    <a:gd name="T21" fmla="*/ 10 h 24"/>
                    <a:gd name="T22" fmla="*/ 9 w 10"/>
                    <a:gd name="T23" fmla="*/ 1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" h="24">
                      <a:moveTo>
                        <a:pt x="9" y="10"/>
                      </a:moveTo>
                      <a:cubicBezTo>
                        <a:pt x="9" y="9"/>
                        <a:pt x="9" y="7"/>
                        <a:pt x="8" y="6"/>
                      </a:cubicBezTo>
                      <a:cubicBezTo>
                        <a:pt x="7" y="5"/>
                        <a:pt x="4" y="1"/>
                        <a:pt x="5" y="0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0" y="0"/>
                        <a:pt x="2" y="2"/>
                        <a:pt x="2" y="3"/>
                      </a:cubicBezTo>
                      <a:cubicBezTo>
                        <a:pt x="3" y="5"/>
                        <a:pt x="2" y="7"/>
                        <a:pt x="2" y="9"/>
                      </a:cubicBezTo>
                      <a:cubicBezTo>
                        <a:pt x="1" y="12"/>
                        <a:pt x="3" y="12"/>
                        <a:pt x="4" y="15"/>
                      </a:cubicBezTo>
                      <a:cubicBezTo>
                        <a:pt x="4" y="17"/>
                        <a:pt x="3" y="19"/>
                        <a:pt x="4" y="21"/>
                      </a:cubicBezTo>
                      <a:cubicBezTo>
                        <a:pt x="4" y="22"/>
                        <a:pt x="5" y="23"/>
                        <a:pt x="6" y="23"/>
                      </a:cubicBezTo>
                      <a:cubicBezTo>
                        <a:pt x="7" y="24"/>
                        <a:pt x="10" y="24"/>
                        <a:pt x="9" y="23"/>
                      </a:cubicBezTo>
                      <a:cubicBezTo>
                        <a:pt x="9" y="19"/>
                        <a:pt x="9" y="15"/>
                        <a:pt x="9" y="10"/>
                      </a:cubicBezTo>
                      <a:cubicBezTo>
                        <a:pt x="9" y="7"/>
                        <a:pt x="9" y="13"/>
                        <a:pt x="9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2" name="Freeform 760">
                  <a:extLst>
                    <a:ext uri="{FF2B5EF4-FFF2-40B4-BE49-F238E27FC236}">
                      <a16:creationId xmlns:a16="http://schemas.microsoft.com/office/drawing/2014/main" id="{2412F480-D217-C248-BB45-4AF2311B5A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5722" y="8539311"/>
                  <a:ext cx="296177" cy="289887"/>
                </a:xfrm>
                <a:custGeom>
                  <a:avLst/>
                  <a:gdLst>
                    <a:gd name="T0" fmla="*/ 26 w 32"/>
                    <a:gd name="T1" fmla="*/ 4 h 31"/>
                    <a:gd name="T2" fmla="*/ 21 w 32"/>
                    <a:gd name="T3" fmla="*/ 5 h 31"/>
                    <a:gd name="T4" fmla="*/ 15 w 32"/>
                    <a:gd name="T5" fmla="*/ 1 h 31"/>
                    <a:gd name="T6" fmla="*/ 13 w 32"/>
                    <a:gd name="T7" fmla="*/ 1 h 31"/>
                    <a:gd name="T8" fmla="*/ 10 w 32"/>
                    <a:gd name="T9" fmla="*/ 2 h 31"/>
                    <a:gd name="T10" fmla="*/ 6 w 32"/>
                    <a:gd name="T11" fmla="*/ 2 h 31"/>
                    <a:gd name="T12" fmla="*/ 4 w 32"/>
                    <a:gd name="T13" fmla="*/ 3 h 31"/>
                    <a:gd name="T14" fmla="*/ 3 w 32"/>
                    <a:gd name="T15" fmla="*/ 6 h 31"/>
                    <a:gd name="T16" fmla="*/ 5 w 32"/>
                    <a:gd name="T17" fmla="*/ 7 h 31"/>
                    <a:gd name="T18" fmla="*/ 3 w 32"/>
                    <a:gd name="T19" fmla="*/ 9 h 31"/>
                    <a:gd name="T20" fmla="*/ 5 w 32"/>
                    <a:gd name="T21" fmla="*/ 12 h 31"/>
                    <a:gd name="T22" fmla="*/ 3 w 32"/>
                    <a:gd name="T23" fmla="*/ 13 h 31"/>
                    <a:gd name="T24" fmla="*/ 2 w 32"/>
                    <a:gd name="T25" fmla="*/ 16 h 31"/>
                    <a:gd name="T26" fmla="*/ 2 w 32"/>
                    <a:gd name="T27" fmla="*/ 19 h 31"/>
                    <a:gd name="T28" fmla="*/ 3 w 32"/>
                    <a:gd name="T29" fmla="*/ 23 h 31"/>
                    <a:gd name="T30" fmla="*/ 7 w 32"/>
                    <a:gd name="T31" fmla="*/ 26 h 31"/>
                    <a:gd name="T32" fmla="*/ 7 w 32"/>
                    <a:gd name="T33" fmla="*/ 31 h 31"/>
                    <a:gd name="T34" fmla="*/ 19 w 32"/>
                    <a:gd name="T35" fmla="*/ 28 h 31"/>
                    <a:gd name="T36" fmla="*/ 26 w 32"/>
                    <a:gd name="T37" fmla="*/ 28 h 31"/>
                    <a:gd name="T38" fmla="*/ 30 w 32"/>
                    <a:gd name="T39" fmla="*/ 26 h 31"/>
                    <a:gd name="T40" fmla="*/ 28 w 32"/>
                    <a:gd name="T41" fmla="*/ 21 h 31"/>
                    <a:gd name="T42" fmla="*/ 30 w 32"/>
                    <a:gd name="T43" fmla="*/ 15 h 31"/>
                    <a:gd name="T44" fmla="*/ 26 w 32"/>
                    <a:gd name="T45" fmla="*/ 4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2" h="31">
                      <a:moveTo>
                        <a:pt x="26" y="4"/>
                      </a:moveTo>
                      <a:cubicBezTo>
                        <a:pt x="24" y="4"/>
                        <a:pt x="23" y="6"/>
                        <a:pt x="21" y="5"/>
                      </a:cubicBezTo>
                      <a:cubicBezTo>
                        <a:pt x="19" y="5"/>
                        <a:pt x="17" y="0"/>
                        <a:pt x="15" y="1"/>
                      </a:cubicBezTo>
                      <a:cubicBezTo>
                        <a:pt x="14" y="2"/>
                        <a:pt x="13" y="2"/>
                        <a:pt x="13" y="1"/>
                      </a:cubicBezTo>
                      <a:cubicBezTo>
                        <a:pt x="12" y="0"/>
                        <a:pt x="11" y="2"/>
                        <a:pt x="10" y="2"/>
                      </a:cubicBezTo>
                      <a:cubicBezTo>
                        <a:pt x="8" y="3"/>
                        <a:pt x="7" y="2"/>
                        <a:pt x="6" y="2"/>
                      </a:cubicBezTo>
                      <a:cubicBezTo>
                        <a:pt x="5" y="1"/>
                        <a:pt x="5" y="3"/>
                        <a:pt x="4" y="3"/>
                      </a:cubicBezTo>
                      <a:cubicBezTo>
                        <a:pt x="3" y="3"/>
                        <a:pt x="2" y="5"/>
                        <a:pt x="3" y="6"/>
                      </a:cubicBezTo>
                      <a:cubicBezTo>
                        <a:pt x="3" y="7"/>
                        <a:pt x="5" y="7"/>
                        <a:pt x="5" y="7"/>
                      </a:cubicBezTo>
                      <a:cubicBezTo>
                        <a:pt x="5" y="8"/>
                        <a:pt x="3" y="9"/>
                        <a:pt x="3" y="9"/>
                      </a:cubicBezTo>
                      <a:cubicBezTo>
                        <a:pt x="3" y="10"/>
                        <a:pt x="5" y="11"/>
                        <a:pt x="5" y="12"/>
                      </a:cubicBezTo>
                      <a:cubicBezTo>
                        <a:pt x="5" y="12"/>
                        <a:pt x="3" y="11"/>
                        <a:pt x="3" y="13"/>
                      </a:cubicBezTo>
                      <a:cubicBezTo>
                        <a:pt x="3" y="14"/>
                        <a:pt x="4" y="16"/>
                        <a:pt x="2" y="16"/>
                      </a:cubicBezTo>
                      <a:cubicBezTo>
                        <a:pt x="3" y="17"/>
                        <a:pt x="3" y="18"/>
                        <a:pt x="2" y="19"/>
                      </a:cubicBezTo>
                      <a:cubicBezTo>
                        <a:pt x="2" y="21"/>
                        <a:pt x="0" y="21"/>
                        <a:pt x="3" y="23"/>
                      </a:cubicBezTo>
                      <a:cubicBezTo>
                        <a:pt x="4" y="23"/>
                        <a:pt x="6" y="24"/>
                        <a:pt x="7" y="26"/>
                      </a:cubicBezTo>
                      <a:cubicBezTo>
                        <a:pt x="8" y="27"/>
                        <a:pt x="7" y="29"/>
                        <a:pt x="7" y="31"/>
                      </a:cubicBezTo>
                      <a:cubicBezTo>
                        <a:pt x="11" y="30"/>
                        <a:pt x="14" y="28"/>
                        <a:pt x="19" y="28"/>
                      </a:cubicBezTo>
                      <a:cubicBezTo>
                        <a:pt x="21" y="27"/>
                        <a:pt x="24" y="28"/>
                        <a:pt x="26" y="28"/>
                      </a:cubicBezTo>
                      <a:cubicBezTo>
                        <a:pt x="28" y="28"/>
                        <a:pt x="31" y="29"/>
                        <a:pt x="30" y="26"/>
                      </a:cubicBezTo>
                      <a:cubicBezTo>
                        <a:pt x="30" y="24"/>
                        <a:pt x="29" y="23"/>
                        <a:pt x="28" y="21"/>
                      </a:cubicBezTo>
                      <a:cubicBezTo>
                        <a:pt x="28" y="19"/>
                        <a:pt x="29" y="17"/>
                        <a:pt x="30" y="15"/>
                      </a:cubicBezTo>
                      <a:cubicBezTo>
                        <a:pt x="31" y="11"/>
                        <a:pt x="32" y="4"/>
                        <a:pt x="26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3" name="Freeform 761">
                  <a:extLst>
                    <a:ext uri="{FF2B5EF4-FFF2-40B4-BE49-F238E27FC236}">
                      <a16:creationId xmlns:a16="http://schemas.microsoft.com/office/drawing/2014/main" id="{F5700721-0ED1-E147-9AF1-3D746C55C6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47316" y="8529752"/>
                  <a:ext cx="213379" cy="280329"/>
                </a:xfrm>
                <a:custGeom>
                  <a:avLst/>
                  <a:gdLst>
                    <a:gd name="T0" fmla="*/ 19 w 23"/>
                    <a:gd name="T1" fmla="*/ 13 h 30"/>
                    <a:gd name="T2" fmla="*/ 18 w 23"/>
                    <a:gd name="T3" fmla="*/ 6 h 30"/>
                    <a:gd name="T4" fmla="*/ 17 w 23"/>
                    <a:gd name="T5" fmla="*/ 0 h 30"/>
                    <a:gd name="T6" fmla="*/ 3 w 23"/>
                    <a:gd name="T7" fmla="*/ 0 h 30"/>
                    <a:gd name="T8" fmla="*/ 4 w 23"/>
                    <a:gd name="T9" fmla="*/ 11 h 30"/>
                    <a:gd name="T10" fmla="*/ 1 w 23"/>
                    <a:gd name="T11" fmla="*/ 22 h 30"/>
                    <a:gd name="T12" fmla="*/ 3 w 23"/>
                    <a:gd name="T13" fmla="*/ 30 h 30"/>
                    <a:gd name="T14" fmla="*/ 10 w 23"/>
                    <a:gd name="T15" fmla="*/ 29 h 30"/>
                    <a:gd name="T16" fmla="*/ 23 w 23"/>
                    <a:gd name="T17" fmla="*/ 24 h 30"/>
                    <a:gd name="T18" fmla="*/ 20 w 23"/>
                    <a:gd name="T19" fmla="*/ 19 h 30"/>
                    <a:gd name="T20" fmla="*/ 19 w 23"/>
                    <a:gd name="T21" fmla="*/ 13 h 30"/>
                    <a:gd name="T22" fmla="*/ 19 w 23"/>
                    <a:gd name="T23" fmla="*/ 13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3" h="30">
                      <a:moveTo>
                        <a:pt x="19" y="13"/>
                      </a:moveTo>
                      <a:cubicBezTo>
                        <a:pt x="17" y="11"/>
                        <a:pt x="18" y="8"/>
                        <a:pt x="18" y="6"/>
                      </a:cubicBezTo>
                      <a:cubicBezTo>
                        <a:pt x="19" y="4"/>
                        <a:pt x="16" y="2"/>
                        <a:pt x="17" y="0"/>
                      </a:cubicBezTo>
                      <a:cubicBezTo>
                        <a:pt x="12" y="0"/>
                        <a:pt x="8" y="0"/>
                        <a:pt x="3" y="0"/>
                      </a:cubicBezTo>
                      <a:cubicBezTo>
                        <a:pt x="3" y="3"/>
                        <a:pt x="4" y="7"/>
                        <a:pt x="4" y="11"/>
                      </a:cubicBezTo>
                      <a:cubicBezTo>
                        <a:pt x="4" y="15"/>
                        <a:pt x="0" y="18"/>
                        <a:pt x="1" y="22"/>
                      </a:cubicBezTo>
                      <a:cubicBezTo>
                        <a:pt x="2" y="25"/>
                        <a:pt x="4" y="26"/>
                        <a:pt x="3" y="30"/>
                      </a:cubicBezTo>
                      <a:cubicBezTo>
                        <a:pt x="6" y="30"/>
                        <a:pt x="7" y="30"/>
                        <a:pt x="10" y="29"/>
                      </a:cubicBezTo>
                      <a:cubicBezTo>
                        <a:pt x="15" y="28"/>
                        <a:pt x="19" y="26"/>
                        <a:pt x="23" y="24"/>
                      </a:cubicBezTo>
                      <a:cubicBezTo>
                        <a:pt x="21" y="23"/>
                        <a:pt x="20" y="21"/>
                        <a:pt x="20" y="19"/>
                      </a:cubicBezTo>
                      <a:cubicBezTo>
                        <a:pt x="20" y="17"/>
                        <a:pt x="20" y="15"/>
                        <a:pt x="19" y="13"/>
                      </a:cubicBezTo>
                      <a:cubicBezTo>
                        <a:pt x="17" y="11"/>
                        <a:pt x="20" y="15"/>
                        <a:pt x="19" y="1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4" name="Freeform 762">
                  <a:extLst>
                    <a:ext uri="{FF2B5EF4-FFF2-40B4-BE49-F238E27FC236}">
                      <a16:creationId xmlns:a16="http://schemas.microsoft.com/office/drawing/2014/main" id="{36C28AEF-5085-884C-AD3D-E383862F82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79163" y="8558421"/>
                  <a:ext cx="140127" cy="168835"/>
                </a:xfrm>
                <a:custGeom>
                  <a:avLst/>
                  <a:gdLst>
                    <a:gd name="T0" fmla="*/ 12 w 15"/>
                    <a:gd name="T1" fmla="*/ 14 h 18"/>
                    <a:gd name="T2" fmla="*/ 14 w 15"/>
                    <a:gd name="T3" fmla="*/ 6 h 18"/>
                    <a:gd name="T4" fmla="*/ 5 w 15"/>
                    <a:gd name="T5" fmla="*/ 3 h 18"/>
                    <a:gd name="T6" fmla="*/ 1 w 15"/>
                    <a:gd name="T7" fmla="*/ 8 h 18"/>
                    <a:gd name="T8" fmla="*/ 4 w 15"/>
                    <a:gd name="T9" fmla="*/ 12 h 18"/>
                    <a:gd name="T10" fmla="*/ 7 w 15"/>
                    <a:gd name="T11" fmla="*/ 16 h 18"/>
                    <a:gd name="T12" fmla="*/ 10 w 15"/>
                    <a:gd name="T13" fmla="*/ 16 h 18"/>
                    <a:gd name="T14" fmla="*/ 12 w 15"/>
                    <a:gd name="T15" fmla="*/ 14 h 18"/>
                    <a:gd name="T16" fmla="*/ 12 w 15"/>
                    <a:gd name="T17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5" h="18">
                      <a:moveTo>
                        <a:pt x="12" y="14"/>
                      </a:moveTo>
                      <a:cubicBezTo>
                        <a:pt x="15" y="13"/>
                        <a:pt x="15" y="8"/>
                        <a:pt x="14" y="6"/>
                      </a:cubicBezTo>
                      <a:cubicBezTo>
                        <a:pt x="12" y="2"/>
                        <a:pt x="8" y="0"/>
                        <a:pt x="5" y="3"/>
                      </a:cubicBezTo>
                      <a:cubicBezTo>
                        <a:pt x="3" y="4"/>
                        <a:pt x="0" y="6"/>
                        <a:pt x="1" y="8"/>
                      </a:cubicBezTo>
                      <a:cubicBezTo>
                        <a:pt x="2" y="10"/>
                        <a:pt x="2" y="11"/>
                        <a:pt x="4" y="12"/>
                      </a:cubicBezTo>
                      <a:cubicBezTo>
                        <a:pt x="5" y="14"/>
                        <a:pt x="5" y="15"/>
                        <a:pt x="7" y="16"/>
                      </a:cubicBezTo>
                      <a:cubicBezTo>
                        <a:pt x="8" y="17"/>
                        <a:pt x="9" y="18"/>
                        <a:pt x="10" y="16"/>
                      </a:cubicBezTo>
                      <a:cubicBezTo>
                        <a:pt x="10" y="15"/>
                        <a:pt x="11" y="15"/>
                        <a:pt x="12" y="14"/>
                      </a:cubicBezTo>
                      <a:cubicBezTo>
                        <a:pt x="14" y="13"/>
                        <a:pt x="11" y="15"/>
                        <a:pt x="12" y="1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5" name="Freeform 763">
                  <a:extLst>
                    <a:ext uri="{FF2B5EF4-FFF2-40B4-BE49-F238E27FC236}">
                      <a16:creationId xmlns:a16="http://schemas.microsoft.com/office/drawing/2014/main" id="{1761F73F-ADDD-5C42-AD93-C17EEC8627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61965" y="8631691"/>
                  <a:ext cx="207005" cy="197506"/>
                </a:xfrm>
                <a:custGeom>
                  <a:avLst/>
                  <a:gdLst>
                    <a:gd name="T0" fmla="*/ 21 w 22"/>
                    <a:gd name="T1" fmla="*/ 17 h 21"/>
                    <a:gd name="T2" fmla="*/ 19 w 22"/>
                    <a:gd name="T3" fmla="*/ 13 h 21"/>
                    <a:gd name="T4" fmla="*/ 16 w 22"/>
                    <a:gd name="T5" fmla="*/ 11 h 21"/>
                    <a:gd name="T6" fmla="*/ 16 w 22"/>
                    <a:gd name="T7" fmla="*/ 6 h 21"/>
                    <a:gd name="T8" fmla="*/ 13 w 22"/>
                    <a:gd name="T9" fmla="*/ 8 h 21"/>
                    <a:gd name="T10" fmla="*/ 9 w 22"/>
                    <a:gd name="T11" fmla="*/ 1 h 21"/>
                    <a:gd name="T12" fmla="*/ 5 w 22"/>
                    <a:gd name="T13" fmla="*/ 4 h 21"/>
                    <a:gd name="T14" fmla="*/ 0 w 22"/>
                    <a:gd name="T15" fmla="*/ 9 h 21"/>
                    <a:gd name="T16" fmla="*/ 12 w 22"/>
                    <a:gd name="T17" fmla="*/ 18 h 21"/>
                    <a:gd name="T18" fmla="*/ 19 w 22"/>
                    <a:gd name="T19" fmla="*/ 21 h 21"/>
                    <a:gd name="T20" fmla="*/ 21 w 22"/>
                    <a:gd name="T21" fmla="*/ 17 h 21"/>
                    <a:gd name="T22" fmla="*/ 21 w 22"/>
                    <a:gd name="T23" fmla="*/ 1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21">
                      <a:moveTo>
                        <a:pt x="21" y="17"/>
                      </a:moveTo>
                      <a:cubicBezTo>
                        <a:pt x="22" y="15"/>
                        <a:pt x="20" y="14"/>
                        <a:pt x="19" y="13"/>
                      </a:cubicBezTo>
                      <a:cubicBezTo>
                        <a:pt x="18" y="13"/>
                        <a:pt x="14" y="12"/>
                        <a:pt x="16" y="11"/>
                      </a:cubicBezTo>
                      <a:cubicBezTo>
                        <a:pt x="17" y="10"/>
                        <a:pt x="17" y="7"/>
                        <a:pt x="16" y="6"/>
                      </a:cubicBezTo>
                      <a:cubicBezTo>
                        <a:pt x="15" y="4"/>
                        <a:pt x="14" y="8"/>
                        <a:pt x="13" y="8"/>
                      </a:cubicBezTo>
                      <a:cubicBezTo>
                        <a:pt x="10" y="8"/>
                        <a:pt x="11" y="0"/>
                        <a:pt x="9" y="1"/>
                      </a:cubicBezTo>
                      <a:cubicBezTo>
                        <a:pt x="8" y="2"/>
                        <a:pt x="6" y="3"/>
                        <a:pt x="5" y="4"/>
                      </a:cubicBezTo>
                      <a:cubicBezTo>
                        <a:pt x="4" y="6"/>
                        <a:pt x="2" y="7"/>
                        <a:pt x="0" y="9"/>
                      </a:cubicBezTo>
                      <a:cubicBezTo>
                        <a:pt x="5" y="12"/>
                        <a:pt x="8" y="15"/>
                        <a:pt x="12" y="18"/>
                      </a:cubicBezTo>
                      <a:cubicBezTo>
                        <a:pt x="14" y="20"/>
                        <a:pt x="16" y="21"/>
                        <a:pt x="19" y="21"/>
                      </a:cubicBezTo>
                      <a:cubicBezTo>
                        <a:pt x="22" y="21"/>
                        <a:pt x="20" y="19"/>
                        <a:pt x="21" y="17"/>
                      </a:cubicBezTo>
                      <a:cubicBezTo>
                        <a:pt x="22" y="15"/>
                        <a:pt x="21" y="19"/>
                        <a:pt x="21" y="1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6" name="Freeform 764">
                  <a:extLst>
                    <a:ext uri="{FF2B5EF4-FFF2-40B4-BE49-F238E27FC236}">
                      <a16:creationId xmlns:a16="http://schemas.microsoft.com/office/drawing/2014/main" id="{BFF5F080-FD89-F245-B5A2-36318B6139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15466" y="8443744"/>
                  <a:ext cx="324842" cy="273958"/>
                </a:xfrm>
                <a:custGeom>
                  <a:avLst/>
                  <a:gdLst>
                    <a:gd name="T0" fmla="*/ 10 w 35"/>
                    <a:gd name="T1" fmla="*/ 16 h 29"/>
                    <a:gd name="T2" fmla="*/ 20 w 35"/>
                    <a:gd name="T3" fmla="*/ 17 h 29"/>
                    <a:gd name="T4" fmla="*/ 21 w 35"/>
                    <a:gd name="T5" fmla="*/ 23 h 29"/>
                    <a:gd name="T6" fmla="*/ 25 w 35"/>
                    <a:gd name="T7" fmla="*/ 21 h 29"/>
                    <a:gd name="T8" fmla="*/ 29 w 35"/>
                    <a:gd name="T9" fmla="*/ 27 h 29"/>
                    <a:gd name="T10" fmla="*/ 31 w 35"/>
                    <a:gd name="T11" fmla="*/ 26 h 29"/>
                    <a:gd name="T12" fmla="*/ 33 w 35"/>
                    <a:gd name="T13" fmla="*/ 25 h 29"/>
                    <a:gd name="T14" fmla="*/ 33 w 35"/>
                    <a:gd name="T15" fmla="*/ 23 h 29"/>
                    <a:gd name="T16" fmla="*/ 35 w 35"/>
                    <a:gd name="T17" fmla="*/ 22 h 29"/>
                    <a:gd name="T18" fmla="*/ 34 w 35"/>
                    <a:gd name="T19" fmla="*/ 19 h 29"/>
                    <a:gd name="T20" fmla="*/ 33 w 35"/>
                    <a:gd name="T21" fmla="*/ 16 h 29"/>
                    <a:gd name="T22" fmla="*/ 33 w 35"/>
                    <a:gd name="T23" fmla="*/ 12 h 29"/>
                    <a:gd name="T24" fmla="*/ 32 w 35"/>
                    <a:gd name="T25" fmla="*/ 8 h 29"/>
                    <a:gd name="T26" fmla="*/ 26 w 35"/>
                    <a:gd name="T27" fmla="*/ 2 h 29"/>
                    <a:gd name="T28" fmla="*/ 24 w 35"/>
                    <a:gd name="T29" fmla="*/ 3 h 29"/>
                    <a:gd name="T30" fmla="*/ 22 w 35"/>
                    <a:gd name="T31" fmla="*/ 3 h 29"/>
                    <a:gd name="T32" fmla="*/ 19 w 35"/>
                    <a:gd name="T33" fmla="*/ 3 h 29"/>
                    <a:gd name="T34" fmla="*/ 18 w 35"/>
                    <a:gd name="T35" fmla="*/ 3 h 29"/>
                    <a:gd name="T36" fmla="*/ 15 w 35"/>
                    <a:gd name="T37" fmla="*/ 2 h 29"/>
                    <a:gd name="T38" fmla="*/ 10 w 35"/>
                    <a:gd name="T39" fmla="*/ 1 h 29"/>
                    <a:gd name="T40" fmla="*/ 5 w 35"/>
                    <a:gd name="T41" fmla="*/ 1 h 29"/>
                    <a:gd name="T42" fmla="*/ 5 w 35"/>
                    <a:gd name="T43" fmla="*/ 4 h 29"/>
                    <a:gd name="T44" fmla="*/ 3 w 35"/>
                    <a:gd name="T45" fmla="*/ 6 h 29"/>
                    <a:gd name="T46" fmla="*/ 0 w 35"/>
                    <a:gd name="T47" fmla="*/ 8 h 29"/>
                    <a:gd name="T48" fmla="*/ 3 w 35"/>
                    <a:gd name="T49" fmla="*/ 13 h 29"/>
                    <a:gd name="T50" fmla="*/ 8 w 35"/>
                    <a:gd name="T51" fmla="*/ 19 h 29"/>
                    <a:gd name="T52" fmla="*/ 10 w 35"/>
                    <a:gd name="T53" fmla="*/ 16 h 29"/>
                    <a:gd name="T54" fmla="*/ 10 w 35"/>
                    <a:gd name="T55" fmla="*/ 1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5" h="29">
                      <a:moveTo>
                        <a:pt x="10" y="16"/>
                      </a:moveTo>
                      <a:cubicBezTo>
                        <a:pt x="14" y="14"/>
                        <a:pt x="18" y="12"/>
                        <a:pt x="20" y="17"/>
                      </a:cubicBezTo>
                      <a:cubicBezTo>
                        <a:pt x="22" y="19"/>
                        <a:pt x="21" y="20"/>
                        <a:pt x="21" y="23"/>
                      </a:cubicBezTo>
                      <a:cubicBezTo>
                        <a:pt x="22" y="24"/>
                        <a:pt x="24" y="21"/>
                        <a:pt x="25" y="21"/>
                      </a:cubicBezTo>
                      <a:cubicBezTo>
                        <a:pt x="27" y="20"/>
                        <a:pt x="27" y="29"/>
                        <a:pt x="29" y="27"/>
                      </a:cubicBezTo>
                      <a:cubicBezTo>
                        <a:pt x="30" y="27"/>
                        <a:pt x="30" y="26"/>
                        <a:pt x="31" y="26"/>
                      </a:cubicBezTo>
                      <a:cubicBezTo>
                        <a:pt x="31" y="25"/>
                        <a:pt x="33" y="26"/>
                        <a:pt x="33" y="25"/>
                      </a:cubicBezTo>
                      <a:cubicBezTo>
                        <a:pt x="34" y="24"/>
                        <a:pt x="33" y="23"/>
                        <a:pt x="33" y="23"/>
                      </a:cubicBezTo>
                      <a:cubicBezTo>
                        <a:pt x="33" y="21"/>
                        <a:pt x="35" y="22"/>
                        <a:pt x="35" y="22"/>
                      </a:cubicBezTo>
                      <a:cubicBezTo>
                        <a:pt x="35" y="21"/>
                        <a:pt x="32" y="20"/>
                        <a:pt x="34" y="19"/>
                      </a:cubicBezTo>
                      <a:cubicBezTo>
                        <a:pt x="35" y="18"/>
                        <a:pt x="35" y="17"/>
                        <a:pt x="33" y="16"/>
                      </a:cubicBezTo>
                      <a:cubicBezTo>
                        <a:pt x="32" y="15"/>
                        <a:pt x="34" y="13"/>
                        <a:pt x="33" y="12"/>
                      </a:cubicBezTo>
                      <a:cubicBezTo>
                        <a:pt x="32" y="11"/>
                        <a:pt x="33" y="10"/>
                        <a:pt x="32" y="8"/>
                      </a:cubicBezTo>
                      <a:cubicBezTo>
                        <a:pt x="31" y="7"/>
                        <a:pt x="29" y="0"/>
                        <a:pt x="26" y="2"/>
                      </a:cubicBezTo>
                      <a:cubicBezTo>
                        <a:pt x="26" y="2"/>
                        <a:pt x="25" y="3"/>
                        <a:pt x="24" y="3"/>
                      </a:cubicBezTo>
                      <a:cubicBezTo>
                        <a:pt x="23" y="3"/>
                        <a:pt x="23" y="3"/>
                        <a:pt x="22" y="3"/>
                      </a:cubicBezTo>
                      <a:cubicBezTo>
                        <a:pt x="21" y="4"/>
                        <a:pt x="20" y="3"/>
                        <a:pt x="19" y="3"/>
                      </a:cubicBezTo>
                      <a:cubicBezTo>
                        <a:pt x="18" y="3"/>
                        <a:pt x="18" y="4"/>
                        <a:pt x="18" y="3"/>
                      </a:cubicBezTo>
                      <a:cubicBezTo>
                        <a:pt x="16" y="2"/>
                        <a:pt x="17" y="2"/>
                        <a:pt x="15" y="2"/>
                      </a:cubicBezTo>
                      <a:cubicBezTo>
                        <a:pt x="12" y="3"/>
                        <a:pt x="12" y="1"/>
                        <a:pt x="10" y="1"/>
                      </a:cubicBezTo>
                      <a:cubicBezTo>
                        <a:pt x="8" y="0"/>
                        <a:pt x="6" y="0"/>
                        <a:pt x="5" y="1"/>
                      </a:cubicBezTo>
                      <a:cubicBezTo>
                        <a:pt x="5" y="2"/>
                        <a:pt x="3" y="3"/>
                        <a:pt x="5" y="4"/>
                      </a:cubicBezTo>
                      <a:cubicBezTo>
                        <a:pt x="6" y="5"/>
                        <a:pt x="5" y="6"/>
                        <a:pt x="3" y="6"/>
                      </a:cubicBezTo>
                      <a:cubicBezTo>
                        <a:pt x="1" y="6"/>
                        <a:pt x="0" y="6"/>
                        <a:pt x="0" y="8"/>
                      </a:cubicBezTo>
                      <a:cubicBezTo>
                        <a:pt x="1" y="10"/>
                        <a:pt x="2" y="11"/>
                        <a:pt x="3" y="13"/>
                      </a:cubicBezTo>
                      <a:cubicBezTo>
                        <a:pt x="5" y="15"/>
                        <a:pt x="6" y="16"/>
                        <a:pt x="8" y="19"/>
                      </a:cubicBezTo>
                      <a:cubicBezTo>
                        <a:pt x="9" y="18"/>
                        <a:pt x="9" y="17"/>
                        <a:pt x="10" y="16"/>
                      </a:cubicBezTo>
                      <a:cubicBezTo>
                        <a:pt x="11" y="16"/>
                        <a:pt x="10" y="17"/>
                        <a:pt x="10" y="1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7" name="Freeform 765">
                  <a:extLst>
                    <a:ext uri="{FF2B5EF4-FFF2-40B4-BE49-F238E27FC236}">
                      <a16:creationId xmlns:a16="http://schemas.microsoft.com/office/drawing/2014/main" id="{B5A9BB53-A60B-1B4F-B3A9-C04E86B50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29481" y="8453302"/>
                  <a:ext cx="149682" cy="66896"/>
                </a:xfrm>
                <a:custGeom>
                  <a:avLst/>
                  <a:gdLst>
                    <a:gd name="T0" fmla="*/ 10 w 16"/>
                    <a:gd name="T1" fmla="*/ 5 h 7"/>
                    <a:gd name="T2" fmla="*/ 14 w 16"/>
                    <a:gd name="T3" fmla="*/ 3 h 7"/>
                    <a:gd name="T4" fmla="*/ 14 w 16"/>
                    <a:gd name="T5" fmla="*/ 0 h 7"/>
                    <a:gd name="T6" fmla="*/ 7 w 16"/>
                    <a:gd name="T7" fmla="*/ 0 h 7"/>
                    <a:gd name="T8" fmla="*/ 4 w 16"/>
                    <a:gd name="T9" fmla="*/ 0 h 7"/>
                    <a:gd name="T10" fmla="*/ 0 w 16"/>
                    <a:gd name="T11" fmla="*/ 1 h 7"/>
                    <a:gd name="T12" fmla="*/ 3 w 16"/>
                    <a:gd name="T13" fmla="*/ 3 h 7"/>
                    <a:gd name="T14" fmla="*/ 7 w 16"/>
                    <a:gd name="T15" fmla="*/ 3 h 7"/>
                    <a:gd name="T16" fmla="*/ 9 w 16"/>
                    <a:gd name="T17" fmla="*/ 7 h 7"/>
                    <a:gd name="T18" fmla="*/ 10 w 16"/>
                    <a:gd name="T1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7">
                      <a:moveTo>
                        <a:pt x="10" y="5"/>
                      </a:moveTo>
                      <a:cubicBezTo>
                        <a:pt x="11" y="5"/>
                        <a:pt x="16" y="5"/>
                        <a:pt x="14" y="3"/>
                      </a:cubicBezTo>
                      <a:cubicBezTo>
                        <a:pt x="12" y="2"/>
                        <a:pt x="14" y="1"/>
                        <a:pt x="14" y="0"/>
                      </a:cubicBezTo>
                      <a:cubicBezTo>
                        <a:pt x="12" y="0"/>
                        <a:pt x="9" y="0"/>
                        <a:pt x="7" y="0"/>
                      </a:cubicBezTo>
                      <a:cubicBezTo>
                        <a:pt x="5" y="0"/>
                        <a:pt x="5" y="1"/>
                        <a:pt x="4" y="0"/>
                      </a:cubicBezTo>
                      <a:cubicBezTo>
                        <a:pt x="2" y="0"/>
                        <a:pt x="2" y="0"/>
                        <a:pt x="0" y="1"/>
                      </a:cubicBezTo>
                      <a:cubicBezTo>
                        <a:pt x="1" y="2"/>
                        <a:pt x="1" y="3"/>
                        <a:pt x="3" y="3"/>
                      </a:cubicBezTo>
                      <a:cubicBezTo>
                        <a:pt x="4" y="3"/>
                        <a:pt x="7" y="3"/>
                        <a:pt x="7" y="3"/>
                      </a:cubicBezTo>
                      <a:cubicBezTo>
                        <a:pt x="5" y="5"/>
                        <a:pt x="7" y="6"/>
                        <a:pt x="9" y="7"/>
                      </a:cubicBezTo>
                      <a:cubicBezTo>
                        <a:pt x="9" y="7"/>
                        <a:pt x="9" y="5"/>
                        <a:pt x="10" y="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8" name="Freeform 766">
                  <a:extLst>
                    <a:ext uri="{FF2B5EF4-FFF2-40B4-BE49-F238E27FC236}">
                      <a16:creationId xmlns:a16="http://schemas.microsoft.com/office/drawing/2014/main" id="{381136B9-F9E0-A14C-A787-354AE3B13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9926" y="8389590"/>
                  <a:ext cx="140127" cy="38227"/>
                </a:xfrm>
                <a:custGeom>
                  <a:avLst/>
                  <a:gdLst>
                    <a:gd name="T0" fmla="*/ 4 w 15"/>
                    <a:gd name="T1" fmla="*/ 4 h 4"/>
                    <a:gd name="T2" fmla="*/ 9 w 15"/>
                    <a:gd name="T3" fmla="*/ 3 h 4"/>
                    <a:gd name="T4" fmla="*/ 15 w 15"/>
                    <a:gd name="T5" fmla="*/ 2 h 4"/>
                    <a:gd name="T6" fmla="*/ 8 w 15"/>
                    <a:gd name="T7" fmla="*/ 1 h 4"/>
                    <a:gd name="T8" fmla="*/ 0 w 15"/>
                    <a:gd name="T9" fmla="*/ 4 h 4"/>
                    <a:gd name="T10" fmla="*/ 4 w 15"/>
                    <a:gd name="T11" fmla="*/ 4 h 4"/>
                    <a:gd name="T12" fmla="*/ 4 w 15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" h="4">
                      <a:moveTo>
                        <a:pt x="4" y="4"/>
                      </a:moveTo>
                      <a:cubicBezTo>
                        <a:pt x="6" y="3"/>
                        <a:pt x="7" y="2"/>
                        <a:pt x="9" y="3"/>
                      </a:cubicBezTo>
                      <a:cubicBezTo>
                        <a:pt x="10" y="3"/>
                        <a:pt x="14" y="4"/>
                        <a:pt x="15" y="2"/>
                      </a:cubicBezTo>
                      <a:cubicBezTo>
                        <a:pt x="15" y="3"/>
                        <a:pt x="9" y="0"/>
                        <a:pt x="8" y="1"/>
                      </a:cubicBezTo>
                      <a:cubicBezTo>
                        <a:pt x="5" y="2"/>
                        <a:pt x="1" y="0"/>
                        <a:pt x="0" y="4"/>
                      </a:cubicBezTo>
                      <a:cubicBezTo>
                        <a:pt x="2" y="4"/>
                        <a:pt x="3" y="4"/>
                        <a:pt x="4" y="4"/>
                      </a:cubicBezTo>
                      <a:cubicBezTo>
                        <a:pt x="5" y="4"/>
                        <a:pt x="4" y="4"/>
                        <a:pt x="4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79" name="Freeform 767">
                  <a:extLst>
                    <a:ext uri="{FF2B5EF4-FFF2-40B4-BE49-F238E27FC236}">
                      <a16:creationId xmlns:a16="http://schemas.microsoft.com/office/drawing/2014/main" id="{BD83B62C-D41E-D24A-A564-3EBBD50FB0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0818" y="7733368"/>
                  <a:ext cx="560508" cy="637107"/>
                </a:xfrm>
                <a:custGeom>
                  <a:avLst/>
                  <a:gdLst>
                    <a:gd name="T0" fmla="*/ 5 w 60"/>
                    <a:gd name="T1" fmla="*/ 57 h 68"/>
                    <a:gd name="T2" fmla="*/ 15 w 60"/>
                    <a:gd name="T3" fmla="*/ 57 h 68"/>
                    <a:gd name="T4" fmla="*/ 18 w 60"/>
                    <a:gd name="T5" fmla="*/ 59 h 68"/>
                    <a:gd name="T6" fmla="*/ 21 w 60"/>
                    <a:gd name="T7" fmla="*/ 63 h 68"/>
                    <a:gd name="T8" fmla="*/ 27 w 60"/>
                    <a:gd name="T9" fmla="*/ 64 h 68"/>
                    <a:gd name="T10" fmla="*/ 32 w 60"/>
                    <a:gd name="T11" fmla="*/ 64 h 68"/>
                    <a:gd name="T12" fmla="*/ 35 w 60"/>
                    <a:gd name="T13" fmla="*/ 62 h 68"/>
                    <a:gd name="T14" fmla="*/ 39 w 60"/>
                    <a:gd name="T15" fmla="*/ 62 h 68"/>
                    <a:gd name="T16" fmla="*/ 44 w 60"/>
                    <a:gd name="T17" fmla="*/ 61 h 68"/>
                    <a:gd name="T18" fmla="*/ 53 w 60"/>
                    <a:gd name="T19" fmla="*/ 61 h 68"/>
                    <a:gd name="T20" fmla="*/ 58 w 60"/>
                    <a:gd name="T21" fmla="*/ 61 h 68"/>
                    <a:gd name="T22" fmla="*/ 58 w 60"/>
                    <a:gd name="T23" fmla="*/ 54 h 68"/>
                    <a:gd name="T24" fmla="*/ 56 w 60"/>
                    <a:gd name="T25" fmla="*/ 38 h 68"/>
                    <a:gd name="T26" fmla="*/ 52 w 60"/>
                    <a:gd name="T27" fmla="*/ 12 h 68"/>
                    <a:gd name="T28" fmla="*/ 60 w 60"/>
                    <a:gd name="T29" fmla="*/ 12 h 68"/>
                    <a:gd name="T30" fmla="*/ 43 w 60"/>
                    <a:gd name="T31" fmla="*/ 0 h 68"/>
                    <a:gd name="T32" fmla="*/ 42 w 60"/>
                    <a:gd name="T33" fmla="*/ 7 h 68"/>
                    <a:gd name="T34" fmla="*/ 37 w 60"/>
                    <a:gd name="T35" fmla="*/ 7 h 68"/>
                    <a:gd name="T36" fmla="*/ 29 w 60"/>
                    <a:gd name="T37" fmla="*/ 7 h 68"/>
                    <a:gd name="T38" fmla="*/ 26 w 60"/>
                    <a:gd name="T39" fmla="*/ 7 h 68"/>
                    <a:gd name="T40" fmla="*/ 26 w 60"/>
                    <a:gd name="T41" fmla="*/ 12 h 68"/>
                    <a:gd name="T42" fmla="*/ 26 w 60"/>
                    <a:gd name="T43" fmla="*/ 19 h 68"/>
                    <a:gd name="T44" fmla="*/ 20 w 60"/>
                    <a:gd name="T45" fmla="*/ 25 h 68"/>
                    <a:gd name="T46" fmla="*/ 20 w 60"/>
                    <a:gd name="T47" fmla="*/ 32 h 68"/>
                    <a:gd name="T48" fmla="*/ 16 w 60"/>
                    <a:gd name="T49" fmla="*/ 32 h 68"/>
                    <a:gd name="T50" fmla="*/ 3 w 60"/>
                    <a:gd name="T51" fmla="*/ 32 h 68"/>
                    <a:gd name="T52" fmla="*/ 1 w 60"/>
                    <a:gd name="T53" fmla="*/ 33 h 68"/>
                    <a:gd name="T54" fmla="*/ 4 w 60"/>
                    <a:gd name="T55" fmla="*/ 36 h 68"/>
                    <a:gd name="T56" fmla="*/ 3 w 60"/>
                    <a:gd name="T57" fmla="*/ 41 h 68"/>
                    <a:gd name="T58" fmla="*/ 6 w 60"/>
                    <a:gd name="T59" fmla="*/ 48 h 68"/>
                    <a:gd name="T60" fmla="*/ 3 w 60"/>
                    <a:gd name="T61" fmla="*/ 58 h 68"/>
                    <a:gd name="T62" fmla="*/ 5 w 60"/>
                    <a:gd name="T63" fmla="*/ 57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60" h="68">
                      <a:moveTo>
                        <a:pt x="5" y="57"/>
                      </a:moveTo>
                      <a:cubicBezTo>
                        <a:pt x="7" y="57"/>
                        <a:pt x="13" y="55"/>
                        <a:pt x="15" y="57"/>
                      </a:cubicBezTo>
                      <a:cubicBezTo>
                        <a:pt x="16" y="58"/>
                        <a:pt x="17" y="58"/>
                        <a:pt x="18" y="59"/>
                      </a:cubicBezTo>
                      <a:cubicBezTo>
                        <a:pt x="19" y="61"/>
                        <a:pt x="20" y="62"/>
                        <a:pt x="21" y="63"/>
                      </a:cubicBezTo>
                      <a:cubicBezTo>
                        <a:pt x="22" y="64"/>
                        <a:pt x="26" y="68"/>
                        <a:pt x="27" y="64"/>
                      </a:cubicBezTo>
                      <a:cubicBezTo>
                        <a:pt x="28" y="58"/>
                        <a:pt x="30" y="65"/>
                        <a:pt x="32" y="64"/>
                      </a:cubicBezTo>
                      <a:cubicBezTo>
                        <a:pt x="33" y="62"/>
                        <a:pt x="33" y="62"/>
                        <a:pt x="35" y="62"/>
                      </a:cubicBezTo>
                      <a:cubicBezTo>
                        <a:pt x="37" y="62"/>
                        <a:pt x="38" y="62"/>
                        <a:pt x="39" y="62"/>
                      </a:cubicBezTo>
                      <a:cubicBezTo>
                        <a:pt x="41" y="61"/>
                        <a:pt x="43" y="61"/>
                        <a:pt x="44" y="61"/>
                      </a:cubicBezTo>
                      <a:cubicBezTo>
                        <a:pt x="47" y="61"/>
                        <a:pt x="50" y="61"/>
                        <a:pt x="53" y="61"/>
                      </a:cubicBezTo>
                      <a:cubicBezTo>
                        <a:pt x="54" y="61"/>
                        <a:pt x="57" y="62"/>
                        <a:pt x="58" y="61"/>
                      </a:cubicBezTo>
                      <a:cubicBezTo>
                        <a:pt x="59" y="61"/>
                        <a:pt x="58" y="55"/>
                        <a:pt x="58" y="54"/>
                      </a:cubicBezTo>
                      <a:cubicBezTo>
                        <a:pt x="57" y="48"/>
                        <a:pt x="56" y="43"/>
                        <a:pt x="56" y="38"/>
                      </a:cubicBezTo>
                      <a:cubicBezTo>
                        <a:pt x="55" y="29"/>
                        <a:pt x="53" y="21"/>
                        <a:pt x="52" y="12"/>
                      </a:cubicBezTo>
                      <a:cubicBezTo>
                        <a:pt x="55" y="12"/>
                        <a:pt x="58" y="12"/>
                        <a:pt x="60" y="12"/>
                      </a:cubicBezTo>
                      <a:cubicBezTo>
                        <a:pt x="54" y="8"/>
                        <a:pt x="48" y="4"/>
                        <a:pt x="43" y="0"/>
                      </a:cubicBezTo>
                      <a:cubicBezTo>
                        <a:pt x="43" y="1"/>
                        <a:pt x="43" y="7"/>
                        <a:pt x="42" y="7"/>
                      </a:cubicBezTo>
                      <a:cubicBezTo>
                        <a:pt x="41" y="7"/>
                        <a:pt x="39" y="7"/>
                        <a:pt x="37" y="7"/>
                      </a:cubicBezTo>
                      <a:cubicBezTo>
                        <a:pt x="35" y="7"/>
                        <a:pt x="32" y="7"/>
                        <a:pt x="29" y="7"/>
                      </a:cubicBezTo>
                      <a:cubicBezTo>
                        <a:pt x="29" y="7"/>
                        <a:pt x="26" y="7"/>
                        <a:pt x="26" y="7"/>
                      </a:cubicBezTo>
                      <a:cubicBezTo>
                        <a:pt x="25" y="8"/>
                        <a:pt x="26" y="11"/>
                        <a:pt x="26" y="12"/>
                      </a:cubicBezTo>
                      <a:cubicBezTo>
                        <a:pt x="26" y="14"/>
                        <a:pt x="26" y="17"/>
                        <a:pt x="26" y="19"/>
                      </a:cubicBezTo>
                      <a:cubicBezTo>
                        <a:pt x="26" y="22"/>
                        <a:pt x="20" y="21"/>
                        <a:pt x="20" y="25"/>
                      </a:cubicBezTo>
                      <a:cubicBezTo>
                        <a:pt x="20" y="26"/>
                        <a:pt x="21" y="31"/>
                        <a:pt x="20" y="32"/>
                      </a:cubicBezTo>
                      <a:cubicBezTo>
                        <a:pt x="20" y="32"/>
                        <a:pt x="17" y="32"/>
                        <a:pt x="16" y="32"/>
                      </a:cubicBezTo>
                      <a:cubicBezTo>
                        <a:pt x="12" y="32"/>
                        <a:pt x="7" y="32"/>
                        <a:pt x="3" y="32"/>
                      </a:cubicBezTo>
                      <a:cubicBezTo>
                        <a:pt x="2" y="32"/>
                        <a:pt x="0" y="31"/>
                        <a:pt x="1" y="33"/>
                      </a:cubicBezTo>
                      <a:cubicBezTo>
                        <a:pt x="2" y="34"/>
                        <a:pt x="3" y="35"/>
                        <a:pt x="4" y="36"/>
                      </a:cubicBezTo>
                      <a:cubicBezTo>
                        <a:pt x="5" y="38"/>
                        <a:pt x="4" y="40"/>
                        <a:pt x="3" y="41"/>
                      </a:cubicBezTo>
                      <a:cubicBezTo>
                        <a:pt x="3" y="44"/>
                        <a:pt x="6" y="45"/>
                        <a:pt x="6" y="48"/>
                      </a:cubicBezTo>
                      <a:cubicBezTo>
                        <a:pt x="7" y="51"/>
                        <a:pt x="4" y="55"/>
                        <a:pt x="3" y="58"/>
                      </a:cubicBezTo>
                      <a:cubicBezTo>
                        <a:pt x="4" y="58"/>
                        <a:pt x="4" y="57"/>
                        <a:pt x="5" y="5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0" name="Freeform 768">
                  <a:extLst>
                    <a:ext uri="{FF2B5EF4-FFF2-40B4-BE49-F238E27FC236}">
                      <a16:creationId xmlns:a16="http://schemas.microsoft.com/office/drawing/2014/main" id="{C426A7EE-C0BB-814C-935A-75AA04BA13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0818" y="8258982"/>
                  <a:ext cx="270699" cy="213435"/>
                </a:xfrm>
                <a:custGeom>
                  <a:avLst/>
                  <a:gdLst>
                    <a:gd name="T0" fmla="*/ 8 w 29"/>
                    <a:gd name="T1" fmla="*/ 22 h 23"/>
                    <a:gd name="T2" fmla="*/ 10 w 29"/>
                    <a:gd name="T3" fmla="*/ 21 h 23"/>
                    <a:gd name="T4" fmla="*/ 15 w 29"/>
                    <a:gd name="T5" fmla="*/ 21 h 23"/>
                    <a:gd name="T6" fmla="*/ 23 w 29"/>
                    <a:gd name="T7" fmla="*/ 21 h 23"/>
                    <a:gd name="T8" fmla="*/ 27 w 29"/>
                    <a:gd name="T9" fmla="*/ 22 h 23"/>
                    <a:gd name="T10" fmla="*/ 29 w 29"/>
                    <a:gd name="T11" fmla="*/ 19 h 23"/>
                    <a:gd name="T12" fmla="*/ 25 w 29"/>
                    <a:gd name="T13" fmla="*/ 14 h 23"/>
                    <a:gd name="T14" fmla="*/ 25 w 29"/>
                    <a:gd name="T15" fmla="*/ 10 h 23"/>
                    <a:gd name="T16" fmla="*/ 19 w 29"/>
                    <a:gd name="T17" fmla="*/ 4 h 23"/>
                    <a:gd name="T18" fmla="*/ 9 w 29"/>
                    <a:gd name="T19" fmla="*/ 1 h 23"/>
                    <a:gd name="T20" fmla="*/ 5 w 29"/>
                    <a:gd name="T21" fmla="*/ 1 h 23"/>
                    <a:gd name="T22" fmla="*/ 2 w 29"/>
                    <a:gd name="T23" fmla="*/ 6 h 23"/>
                    <a:gd name="T24" fmla="*/ 1 w 29"/>
                    <a:gd name="T25" fmla="*/ 10 h 23"/>
                    <a:gd name="T26" fmla="*/ 2 w 29"/>
                    <a:gd name="T27" fmla="*/ 12 h 23"/>
                    <a:gd name="T28" fmla="*/ 2 w 29"/>
                    <a:gd name="T29" fmla="*/ 14 h 23"/>
                    <a:gd name="T30" fmla="*/ 4 w 29"/>
                    <a:gd name="T31" fmla="*/ 15 h 23"/>
                    <a:gd name="T32" fmla="*/ 9 w 29"/>
                    <a:gd name="T33" fmla="*/ 15 h 23"/>
                    <a:gd name="T34" fmla="*/ 10 w 29"/>
                    <a:gd name="T35" fmla="*/ 14 h 23"/>
                    <a:gd name="T36" fmla="*/ 17 w 29"/>
                    <a:gd name="T37" fmla="*/ 16 h 23"/>
                    <a:gd name="T38" fmla="*/ 11 w 29"/>
                    <a:gd name="T39" fmla="*/ 17 h 23"/>
                    <a:gd name="T40" fmla="*/ 6 w 29"/>
                    <a:gd name="T41" fmla="*/ 18 h 23"/>
                    <a:gd name="T42" fmla="*/ 3 w 29"/>
                    <a:gd name="T43" fmla="*/ 21 h 23"/>
                    <a:gd name="T44" fmla="*/ 5 w 29"/>
                    <a:gd name="T45" fmla="*/ 21 h 23"/>
                    <a:gd name="T46" fmla="*/ 8 w 29"/>
                    <a:gd name="T47" fmla="*/ 2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9" h="23">
                      <a:moveTo>
                        <a:pt x="8" y="22"/>
                      </a:moveTo>
                      <a:cubicBezTo>
                        <a:pt x="9" y="22"/>
                        <a:pt x="9" y="21"/>
                        <a:pt x="10" y="21"/>
                      </a:cubicBezTo>
                      <a:cubicBezTo>
                        <a:pt x="12" y="21"/>
                        <a:pt x="13" y="21"/>
                        <a:pt x="15" y="21"/>
                      </a:cubicBezTo>
                      <a:cubicBezTo>
                        <a:pt x="17" y="21"/>
                        <a:pt x="20" y="20"/>
                        <a:pt x="23" y="21"/>
                      </a:cubicBezTo>
                      <a:cubicBezTo>
                        <a:pt x="24" y="22"/>
                        <a:pt x="25" y="23"/>
                        <a:pt x="27" y="22"/>
                      </a:cubicBezTo>
                      <a:cubicBezTo>
                        <a:pt x="29" y="22"/>
                        <a:pt x="29" y="21"/>
                        <a:pt x="29" y="19"/>
                      </a:cubicBezTo>
                      <a:cubicBezTo>
                        <a:pt x="29" y="17"/>
                        <a:pt x="25" y="16"/>
                        <a:pt x="25" y="14"/>
                      </a:cubicBezTo>
                      <a:cubicBezTo>
                        <a:pt x="25" y="14"/>
                        <a:pt x="25" y="10"/>
                        <a:pt x="25" y="10"/>
                      </a:cubicBezTo>
                      <a:cubicBezTo>
                        <a:pt x="24" y="10"/>
                        <a:pt x="20" y="5"/>
                        <a:pt x="19" y="4"/>
                      </a:cubicBezTo>
                      <a:cubicBezTo>
                        <a:pt x="16" y="1"/>
                        <a:pt x="13" y="0"/>
                        <a:pt x="9" y="1"/>
                      </a:cubicBezTo>
                      <a:cubicBezTo>
                        <a:pt x="8" y="1"/>
                        <a:pt x="5" y="0"/>
                        <a:pt x="5" y="1"/>
                      </a:cubicBezTo>
                      <a:cubicBezTo>
                        <a:pt x="4" y="2"/>
                        <a:pt x="2" y="4"/>
                        <a:pt x="2" y="6"/>
                      </a:cubicBezTo>
                      <a:cubicBezTo>
                        <a:pt x="3" y="8"/>
                        <a:pt x="3" y="9"/>
                        <a:pt x="1" y="10"/>
                      </a:cubicBezTo>
                      <a:cubicBezTo>
                        <a:pt x="0" y="10"/>
                        <a:pt x="3" y="12"/>
                        <a:pt x="2" y="12"/>
                      </a:cubicBezTo>
                      <a:cubicBezTo>
                        <a:pt x="4" y="13"/>
                        <a:pt x="2" y="13"/>
                        <a:pt x="2" y="14"/>
                      </a:cubicBezTo>
                      <a:cubicBezTo>
                        <a:pt x="2" y="14"/>
                        <a:pt x="3" y="15"/>
                        <a:pt x="4" y="15"/>
                      </a:cubicBezTo>
                      <a:cubicBezTo>
                        <a:pt x="4" y="16"/>
                        <a:pt x="8" y="15"/>
                        <a:pt x="9" y="15"/>
                      </a:cubicBezTo>
                      <a:cubicBezTo>
                        <a:pt x="10" y="15"/>
                        <a:pt x="10" y="14"/>
                        <a:pt x="10" y="14"/>
                      </a:cubicBezTo>
                      <a:cubicBezTo>
                        <a:pt x="11" y="14"/>
                        <a:pt x="17" y="17"/>
                        <a:pt x="17" y="16"/>
                      </a:cubicBezTo>
                      <a:cubicBezTo>
                        <a:pt x="16" y="18"/>
                        <a:pt x="12" y="17"/>
                        <a:pt x="11" y="17"/>
                      </a:cubicBezTo>
                      <a:cubicBezTo>
                        <a:pt x="9" y="16"/>
                        <a:pt x="8" y="18"/>
                        <a:pt x="6" y="18"/>
                      </a:cubicBezTo>
                      <a:cubicBezTo>
                        <a:pt x="3" y="18"/>
                        <a:pt x="1" y="18"/>
                        <a:pt x="3" y="21"/>
                      </a:cubicBezTo>
                      <a:cubicBezTo>
                        <a:pt x="3" y="22"/>
                        <a:pt x="4" y="21"/>
                        <a:pt x="5" y="21"/>
                      </a:cubicBezTo>
                      <a:cubicBezTo>
                        <a:pt x="6" y="21"/>
                        <a:pt x="7" y="22"/>
                        <a:pt x="8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1" name="Freeform 769">
                  <a:extLst>
                    <a:ext uri="{FF2B5EF4-FFF2-40B4-BE49-F238E27FC236}">
                      <a16:creationId xmlns:a16="http://schemas.microsoft.com/office/drawing/2014/main" id="{6DDC3D3B-F64A-E44E-B230-ACF4A4429F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36488" y="7838489"/>
                  <a:ext cx="783438" cy="729492"/>
                </a:xfrm>
                <a:custGeom>
                  <a:avLst/>
                  <a:gdLst>
                    <a:gd name="T0" fmla="*/ 27 w 84"/>
                    <a:gd name="T1" fmla="*/ 1 h 78"/>
                    <a:gd name="T2" fmla="*/ 33 w 84"/>
                    <a:gd name="T3" fmla="*/ 45 h 78"/>
                    <a:gd name="T4" fmla="*/ 32 w 84"/>
                    <a:gd name="T5" fmla="*/ 50 h 78"/>
                    <a:gd name="T6" fmla="*/ 19 w 84"/>
                    <a:gd name="T7" fmla="*/ 50 h 78"/>
                    <a:gd name="T8" fmla="*/ 15 w 84"/>
                    <a:gd name="T9" fmla="*/ 50 h 78"/>
                    <a:gd name="T10" fmla="*/ 12 w 84"/>
                    <a:gd name="T11" fmla="*/ 51 h 78"/>
                    <a:gd name="T12" fmla="*/ 8 w 84"/>
                    <a:gd name="T13" fmla="*/ 51 h 78"/>
                    <a:gd name="T14" fmla="*/ 6 w 84"/>
                    <a:gd name="T15" fmla="*/ 52 h 78"/>
                    <a:gd name="T16" fmla="*/ 3 w 84"/>
                    <a:gd name="T17" fmla="*/ 50 h 78"/>
                    <a:gd name="T18" fmla="*/ 0 w 84"/>
                    <a:gd name="T19" fmla="*/ 55 h 78"/>
                    <a:gd name="T20" fmla="*/ 0 w 84"/>
                    <a:gd name="T21" fmla="*/ 59 h 78"/>
                    <a:gd name="T22" fmla="*/ 3 w 84"/>
                    <a:gd name="T23" fmla="*/ 63 h 78"/>
                    <a:gd name="T24" fmla="*/ 4 w 84"/>
                    <a:gd name="T25" fmla="*/ 67 h 78"/>
                    <a:gd name="T26" fmla="*/ 7 w 84"/>
                    <a:gd name="T27" fmla="*/ 68 h 78"/>
                    <a:gd name="T28" fmla="*/ 11 w 84"/>
                    <a:gd name="T29" fmla="*/ 68 h 78"/>
                    <a:gd name="T30" fmla="*/ 15 w 84"/>
                    <a:gd name="T31" fmla="*/ 66 h 78"/>
                    <a:gd name="T32" fmla="*/ 20 w 84"/>
                    <a:gd name="T33" fmla="*/ 75 h 78"/>
                    <a:gd name="T34" fmla="*/ 20 w 84"/>
                    <a:gd name="T35" fmla="*/ 77 h 78"/>
                    <a:gd name="T36" fmla="*/ 23 w 84"/>
                    <a:gd name="T37" fmla="*/ 77 h 78"/>
                    <a:gd name="T38" fmla="*/ 27 w 84"/>
                    <a:gd name="T39" fmla="*/ 77 h 78"/>
                    <a:gd name="T40" fmla="*/ 30 w 84"/>
                    <a:gd name="T41" fmla="*/ 77 h 78"/>
                    <a:gd name="T42" fmla="*/ 35 w 84"/>
                    <a:gd name="T43" fmla="*/ 71 h 78"/>
                    <a:gd name="T44" fmla="*/ 35 w 84"/>
                    <a:gd name="T45" fmla="*/ 69 h 78"/>
                    <a:gd name="T46" fmla="*/ 39 w 84"/>
                    <a:gd name="T47" fmla="*/ 67 h 78"/>
                    <a:gd name="T48" fmla="*/ 40 w 84"/>
                    <a:gd name="T49" fmla="*/ 63 h 78"/>
                    <a:gd name="T50" fmla="*/ 42 w 84"/>
                    <a:gd name="T51" fmla="*/ 62 h 78"/>
                    <a:gd name="T52" fmla="*/ 49 w 84"/>
                    <a:gd name="T53" fmla="*/ 57 h 78"/>
                    <a:gd name="T54" fmla="*/ 51 w 84"/>
                    <a:gd name="T55" fmla="*/ 57 h 78"/>
                    <a:gd name="T56" fmla="*/ 52 w 84"/>
                    <a:gd name="T57" fmla="*/ 56 h 78"/>
                    <a:gd name="T58" fmla="*/ 55 w 84"/>
                    <a:gd name="T59" fmla="*/ 54 h 78"/>
                    <a:gd name="T60" fmla="*/ 65 w 84"/>
                    <a:gd name="T61" fmla="*/ 53 h 78"/>
                    <a:gd name="T62" fmla="*/ 70 w 84"/>
                    <a:gd name="T63" fmla="*/ 52 h 78"/>
                    <a:gd name="T64" fmla="*/ 78 w 84"/>
                    <a:gd name="T65" fmla="*/ 51 h 78"/>
                    <a:gd name="T66" fmla="*/ 82 w 84"/>
                    <a:gd name="T67" fmla="*/ 31 h 78"/>
                    <a:gd name="T68" fmla="*/ 77 w 84"/>
                    <a:gd name="T69" fmla="*/ 32 h 78"/>
                    <a:gd name="T70" fmla="*/ 77 w 84"/>
                    <a:gd name="T71" fmla="*/ 28 h 78"/>
                    <a:gd name="T72" fmla="*/ 70 w 84"/>
                    <a:gd name="T73" fmla="*/ 26 h 78"/>
                    <a:gd name="T74" fmla="*/ 66 w 84"/>
                    <a:gd name="T75" fmla="*/ 22 h 78"/>
                    <a:gd name="T76" fmla="*/ 63 w 84"/>
                    <a:gd name="T77" fmla="*/ 20 h 78"/>
                    <a:gd name="T78" fmla="*/ 56 w 84"/>
                    <a:gd name="T79" fmla="*/ 14 h 78"/>
                    <a:gd name="T80" fmla="*/ 39 w 84"/>
                    <a:gd name="T81" fmla="*/ 3 h 78"/>
                    <a:gd name="T82" fmla="*/ 35 w 84"/>
                    <a:gd name="T83" fmla="*/ 1 h 78"/>
                    <a:gd name="T84" fmla="*/ 27 w 84"/>
                    <a:gd name="T85" fmla="*/ 1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84" h="78">
                      <a:moveTo>
                        <a:pt x="27" y="1"/>
                      </a:moveTo>
                      <a:cubicBezTo>
                        <a:pt x="29" y="16"/>
                        <a:pt x="31" y="31"/>
                        <a:pt x="33" y="45"/>
                      </a:cubicBezTo>
                      <a:cubicBezTo>
                        <a:pt x="33" y="47"/>
                        <a:pt x="35" y="50"/>
                        <a:pt x="32" y="50"/>
                      </a:cubicBezTo>
                      <a:cubicBezTo>
                        <a:pt x="28" y="50"/>
                        <a:pt x="23" y="50"/>
                        <a:pt x="19" y="50"/>
                      </a:cubicBezTo>
                      <a:cubicBezTo>
                        <a:pt x="17" y="50"/>
                        <a:pt x="16" y="50"/>
                        <a:pt x="15" y="50"/>
                      </a:cubicBezTo>
                      <a:cubicBezTo>
                        <a:pt x="14" y="50"/>
                        <a:pt x="13" y="51"/>
                        <a:pt x="12" y="51"/>
                      </a:cubicBezTo>
                      <a:cubicBezTo>
                        <a:pt x="11" y="52"/>
                        <a:pt x="10" y="51"/>
                        <a:pt x="8" y="51"/>
                      </a:cubicBezTo>
                      <a:cubicBezTo>
                        <a:pt x="7" y="51"/>
                        <a:pt x="7" y="53"/>
                        <a:pt x="6" y="52"/>
                      </a:cubicBezTo>
                      <a:cubicBezTo>
                        <a:pt x="5" y="52"/>
                        <a:pt x="4" y="50"/>
                        <a:pt x="3" y="50"/>
                      </a:cubicBezTo>
                      <a:cubicBezTo>
                        <a:pt x="2" y="50"/>
                        <a:pt x="2" y="56"/>
                        <a:pt x="0" y="55"/>
                      </a:cubicBezTo>
                      <a:cubicBezTo>
                        <a:pt x="0" y="56"/>
                        <a:pt x="0" y="58"/>
                        <a:pt x="0" y="59"/>
                      </a:cubicBezTo>
                      <a:cubicBezTo>
                        <a:pt x="0" y="61"/>
                        <a:pt x="2" y="61"/>
                        <a:pt x="3" y="63"/>
                      </a:cubicBezTo>
                      <a:cubicBezTo>
                        <a:pt x="4" y="64"/>
                        <a:pt x="3" y="66"/>
                        <a:pt x="4" y="67"/>
                      </a:cubicBezTo>
                      <a:cubicBezTo>
                        <a:pt x="5" y="69"/>
                        <a:pt x="6" y="67"/>
                        <a:pt x="7" y="68"/>
                      </a:cubicBezTo>
                      <a:cubicBezTo>
                        <a:pt x="7" y="69"/>
                        <a:pt x="10" y="68"/>
                        <a:pt x="11" y="68"/>
                      </a:cubicBezTo>
                      <a:cubicBezTo>
                        <a:pt x="12" y="68"/>
                        <a:pt x="14" y="66"/>
                        <a:pt x="15" y="66"/>
                      </a:cubicBezTo>
                      <a:cubicBezTo>
                        <a:pt x="17" y="68"/>
                        <a:pt x="18" y="73"/>
                        <a:pt x="20" y="75"/>
                      </a:cubicBezTo>
                      <a:cubicBezTo>
                        <a:pt x="20" y="75"/>
                        <a:pt x="19" y="77"/>
                        <a:pt x="20" y="77"/>
                      </a:cubicBezTo>
                      <a:cubicBezTo>
                        <a:pt x="21" y="78"/>
                        <a:pt x="22" y="76"/>
                        <a:pt x="23" y="77"/>
                      </a:cubicBezTo>
                      <a:cubicBezTo>
                        <a:pt x="24" y="78"/>
                        <a:pt x="26" y="78"/>
                        <a:pt x="27" y="77"/>
                      </a:cubicBezTo>
                      <a:cubicBezTo>
                        <a:pt x="29" y="75"/>
                        <a:pt x="29" y="77"/>
                        <a:pt x="30" y="77"/>
                      </a:cubicBezTo>
                      <a:cubicBezTo>
                        <a:pt x="33" y="77"/>
                        <a:pt x="35" y="73"/>
                        <a:pt x="35" y="71"/>
                      </a:cubicBezTo>
                      <a:cubicBezTo>
                        <a:pt x="35" y="70"/>
                        <a:pt x="33" y="70"/>
                        <a:pt x="35" y="69"/>
                      </a:cubicBezTo>
                      <a:cubicBezTo>
                        <a:pt x="36" y="68"/>
                        <a:pt x="38" y="69"/>
                        <a:pt x="39" y="67"/>
                      </a:cubicBezTo>
                      <a:cubicBezTo>
                        <a:pt x="39" y="66"/>
                        <a:pt x="40" y="64"/>
                        <a:pt x="40" y="63"/>
                      </a:cubicBezTo>
                      <a:cubicBezTo>
                        <a:pt x="41" y="61"/>
                        <a:pt x="41" y="60"/>
                        <a:pt x="42" y="62"/>
                      </a:cubicBezTo>
                      <a:cubicBezTo>
                        <a:pt x="45" y="64"/>
                        <a:pt x="47" y="56"/>
                        <a:pt x="49" y="57"/>
                      </a:cubicBezTo>
                      <a:cubicBezTo>
                        <a:pt x="50" y="57"/>
                        <a:pt x="50" y="57"/>
                        <a:pt x="51" y="57"/>
                      </a:cubicBezTo>
                      <a:cubicBezTo>
                        <a:pt x="51" y="57"/>
                        <a:pt x="52" y="56"/>
                        <a:pt x="52" y="56"/>
                      </a:cubicBezTo>
                      <a:cubicBezTo>
                        <a:pt x="53" y="55"/>
                        <a:pt x="54" y="55"/>
                        <a:pt x="55" y="54"/>
                      </a:cubicBezTo>
                      <a:cubicBezTo>
                        <a:pt x="58" y="51"/>
                        <a:pt x="61" y="54"/>
                        <a:pt x="65" y="53"/>
                      </a:cubicBezTo>
                      <a:cubicBezTo>
                        <a:pt x="67" y="53"/>
                        <a:pt x="68" y="52"/>
                        <a:pt x="70" y="52"/>
                      </a:cubicBezTo>
                      <a:cubicBezTo>
                        <a:pt x="73" y="52"/>
                        <a:pt x="76" y="52"/>
                        <a:pt x="78" y="51"/>
                      </a:cubicBezTo>
                      <a:cubicBezTo>
                        <a:pt x="84" y="49"/>
                        <a:pt x="82" y="36"/>
                        <a:pt x="82" y="31"/>
                      </a:cubicBezTo>
                      <a:cubicBezTo>
                        <a:pt x="81" y="32"/>
                        <a:pt x="78" y="34"/>
                        <a:pt x="77" y="32"/>
                      </a:cubicBezTo>
                      <a:cubicBezTo>
                        <a:pt x="76" y="31"/>
                        <a:pt x="78" y="29"/>
                        <a:pt x="77" y="28"/>
                      </a:cubicBezTo>
                      <a:cubicBezTo>
                        <a:pt x="76" y="26"/>
                        <a:pt x="72" y="27"/>
                        <a:pt x="70" y="26"/>
                      </a:cubicBezTo>
                      <a:cubicBezTo>
                        <a:pt x="68" y="26"/>
                        <a:pt x="67" y="23"/>
                        <a:pt x="66" y="22"/>
                      </a:cubicBezTo>
                      <a:cubicBezTo>
                        <a:pt x="66" y="21"/>
                        <a:pt x="65" y="20"/>
                        <a:pt x="63" y="20"/>
                      </a:cubicBezTo>
                      <a:cubicBezTo>
                        <a:pt x="61" y="18"/>
                        <a:pt x="58" y="16"/>
                        <a:pt x="56" y="14"/>
                      </a:cubicBezTo>
                      <a:cubicBezTo>
                        <a:pt x="50" y="11"/>
                        <a:pt x="44" y="7"/>
                        <a:pt x="39" y="3"/>
                      </a:cubicBezTo>
                      <a:cubicBezTo>
                        <a:pt x="38" y="3"/>
                        <a:pt x="36" y="1"/>
                        <a:pt x="35" y="1"/>
                      </a:cubicBezTo>
                      <a:cubicBezTo>
                        <a:pt x="33" y="0"/>
                        <a:pt x="30" y="1"/>
                        <a:pt x="27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2" name="Freeform 770">
                  <a:extLst>
                    <a:ext uri="{FF2B5EF4-FFF2-40B4-BE49-F238E27FC236}">
                      <a16:creationId xmlns:a16="http://schemas.microsoft.com/office/drawing/2014/main" id="{E45D99B2-5C8B-D449-81F3-2AA899CC58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14832" y="7500821"/>
                  <a:ext cx="515923" cy="503317"/>
                </a:xfrm>
                <a:custGeom>
                  <a:avLst/>
                  <a:gdLst>
                    <a:gd name="T0" fmla="*/ 45 w 55"/>
                    <a:gd name="T1" fmla="*/ 54 h 54"/>
                    <a:gd name="T2" fmla="*/ 48 w 55"/>
                    <a:gd name="T3" fmla="*/ 51 h 54"/>
                    <a:gd name="T4" fmla="*/ 51 w 55"/>
                    <a:gd name="T5" fmla="*/ 48 h 54"/>
                    <a:gd name="T6" fmla="*/ 54 w 55"/>
                    <a:gd name="T7" fmla="*/ 44 h 54"/>
                    <a:gd name="T8" fmla="*/ 55 w 55"/>
                    <a:gd name="T9" fmla="*/ 42 h 54"/>
                    <a:gd name="T10" fmla="*/ 50 w 55"/>
                    <a:gd name="T11" fmla="*/ 36 h 54"/>
                    <a:gd name="T12" fmla="*/ 45 w 55"/>
                    <a:gd name="T13" fmla="*/ 25 h 54"/>
                    <a:gd name="T14" fmla="*/ 40 w 55"/>
                    <a:gd name="T15" fmla="*/ 16 h 54"/>
                    <a:gd name="T16" fmla="*/ 38 w 55"/>
                    <a:gd name="T17" fmla="*/ 8 h 54"/>
                    <a:gd name="T18" fmla="*/ 47 w 55"/>
                    <a:gd name="T19" fmla="*/ 22 h 54"/>
                    <a:gd name="T20" fmla="*/ 49 w 55"/>
                    <a:gd name="T21" fmla="*/ 19 h 54"/>
                    <a:gd name="T22" fmla="*/ 48 w 55"/>
                    <a:gd name="T23" fmla="*/ 14 h 54"/>
                    <a:gd name="T24" fmla="*/ 47 w 55"/>
                    <a:gd name="T25" fmla="*/ 2 h 54"/>
                    <a:gd name="T26" fmla="*/ 38 w 55"/>
                    <a:gd name="T27" fmla="*/ 2 h 54"/>
                    <a:gd name="T28" fmla="*/ 25 w 55"/>
                    <a:gd name="T29" fmla="*/ 3 h 54"/>
                    <a:gd name="T30" fmla="*/ 16 w 55"/>
                    <a:gd name="T31" fmla="*/ 3 h 54"/>
                    <a:gd name="T32" fmla="*/ 4 w 55"/>
                    <a:gd name="T33" fmla="*/ 1 h 54"/>
                    <a:gd name="T34" fmla="*/ 3 w 55"/>
                    <a:gd name="T35" fmla="*/ 0 h 54"/>
                    <a:gd name="T36" fmla="*/ 1 w 55"/>
                    <a:gd name="T37" fmla="*/ 3 h 54"/>
                    <a:gd name="T38" fmla="*/ 2 w 55"/>
                    <a:gd name="T39" fmla="*/ 7 h 54"/>
                    <a:gd name="T40" fmla="*/ 1 w 55"/>
                    <a:gd name="T41" fmla="*/ 11 h 54"/>
                    <a:gd name="T42" fmla="*/ 2 w 55"/>
                    <a:gd name="T43" fmla="*/ 13 h 54"/>
                    <a:gd name="T44" fmla="*/ 2 w 55"/>
                    <a:gd name="T45" fmla="*/ 25 h 54"/>
                    <a:gd name="T46" fmla="*/ 2 w 55"/>
                    <a:gd name="T47" fmla="*/ 52 h 54"/>
                    <a:gd name="T48" fmla="*/ 34 w 55"/>
                    <a:gd name="T49" fmla="*/ 52 h 54"/>
                    <a:gd name="T50" fmla="*/ 40 w 55"/>
                    <a:gd name="T51" fmla="*/ 52 h 54"/>
                    <a:gd name="T52" fmla="*/ 45 w 55"/>
                    <a:gd name="T53" fmla="*/ 5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5" h="54">
                      <a:moveTo>
                        <a:pt x="45" y="54"/>
                      </a:moveTo>
                      <a:cubicBezTo>
                        <a:pt x="46" y="54"/>
                        <a:pt x="46" y="51"/>
                        <a:pt x="48" y="51"/>
                      </a:cubicBezTo>
                      <a:cubicBezTo>
                        <a:pt x="51" y="51"/>
                        <a:pt x="49" y="49"/>
                        <a:pt x="51" y="48"/>
                      </a:cubicBezTo>
                      <a:cubicBezTo>
                        <a:pt x="54" y="47"/>
                        <a:pt x="54" y="47"/>
                        <a:pt x="54" y="44"/>
                      </a:cubicBezTo>
                      <a:cubicBezTo>
                        <a:pt x="53" y="42"/>
                        <a:pt x="53" y="42"/>
                        <a:pt x="55" y="42"/>
                      </a:cubicBezTo>
                      <a:cubicBezTo>
                        <a:pt x="54" y="42"/>
                        <a:pt x="51" y="37"/>
                        <a:pt x="50" y="36"/>
                      </a:cubicBezTo>
                      <a:cubicBezTo>
                        <a:pt x="49" y="32"/>
                        <a:pt x="47" y="28"/>
                        <a:pt x="45" y="25"/>
                      </a:cubicBezTo>
                      <a:cubicBezTo>
                        <a:pt x="43" y="22"/>
                        <a:pt x="42" y="18"/>
                        <a:pt x="40" y="16"/>
                      </a:cubicBezTo>
                      <a:cubicBezTo>
                        <a:pt x="39" y="15"/>
                        <a:pt x="37" y="9"/>
                        <a:pt x="38" y="8"/>
                      </a:cubicBezTo>
                      <a:cubicBezTo>
                        <a:pt x="38" y="8"/>
                        <a:pt x="46" y="22"/>
                        <a:pt x="47" y="22"/>
                      </a:cubicBezTo>
                      <a:cubicBezTo>
                        <a:pt x="48" y="22"/>
                        <a:pt x="49" y="19"/>
                        <a:pt x="49" y="19"/>
                      </a:cubicBezTo>
                      <a:cubicBezTo>
                        <a:pt x="49" y="17"/>
                        <a:pt x="49" y="15"/>
                        <a:pt x="48" y="14"/>
                      </a:cubicBezTo>
                      <a:cubicBezTo>
                        <a:pt x="48" y="10"/>
                        <a:pt x="47" y="6"/>
                        <a:pt x="47" y="2"/>
                      </a:cubicBezTo>
                      <a:cubicBezTo>
                        <a:pt x="45" y="4"/>
                        <a:pt x="40" y="4"/>
                        <a:pt x="38" y="2"/>
                      </a:cubicBezTo>
                      <a:cubicBezTo>
                        <a:pt x="34" y="0"/>
                        <a:pt x="29" y="1"/>
                        <a:pt x="25" y="3"/>
                      </a:cubicBezTo>
                      <a:cubicBezTo>
                        <a:pt x="22" y="5"/>
                        <a:pt x="19" y="4"/>
                        <a:pt x="16" y="3"/>
                      </a:cubicBezTo>
                      <a:cubicBezTo>
                        <a:pt x="12" y="2"/>
                        <a:pt x="8" y="2"/>
                        <a:pt x="4" y="1"/>
                      </a:cubicBezTo>
                      <a:cubicBezTo>
                        <a:pt x="4" y="1"/>
                        <a:pt x="3" y="0"/>
                        <a:pt x="3" y="0"/>
                      </a:cubicBezTo>
                      <a:cubicBezTo>
                        <a:pt x="2" y="1"/>
                        <a:pt x="2" y="2"/>
                        <a:pt x="1" y="3"/>
                      </a:cubicBezTo>
                      <a:cubicBezTo>
                        <a:pt x="0" y="4"/>
                        <a:pt x="3" y="5"/>
                        <a:pt x="2" y="7"/>
                      </a:cubicBezTo>
                      <a:cubicBezTo>
                        <a:pt x="1" y="8"/>
                        <a:pt x="1" y="9"/>
                        <a:pt x="1" y="11"/>
                      </a:cubicBezTo>
                      <a:cubicBezTo>
                        <a:pt x="2" y="11"/>
                        <a:pt x="2" y="12"/>
                        <a:pt x="2" y="13"/>
                      </a:cubicBezTo>
                      <a:cubicBezTo>
                        <a:pt x="2" y="17"/>
                        <a:pt x="2" y="21"/>
                        <a:pt x="2" y="25"/>
                      </a:cubicBezTo>
                      <a:cubicBezTo>
                        <a:pt x="2" y="28"/>
                        <a:pt x="2" y="52"/>
                        <a:pt x="2" y="52"/>
                      </a:cubicBezTo>
                      <a:cubicBezTo>
                        <a:pt x="13" y="52"/>
                        <a:pt x="23" y="52"/>
                        <a:pt x="34" y="52"/>
                      </a:cubicBezTo>
                      <a:cubicBezTo>
                        <a:pt x="36" y="52"/>
                        <a:pt x="38" y="52"/>
                        <a:pt x="40" y="52"/>
                      </a:cubicBezTo>
                      <a:cubicBezTo>
                        <a:pt x="42" y="52"/>
                        <a:pt x="43" y="54"/>
                        <a:pt x="45" y="5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3" name="Freeform 771">
                  <a:extLst>
                    <a:ext uri="{FF2B5EF4-FFF2-40B4-BE49-F238E27FC236}">
                      <a16:creationId xmlns:a16="http://schemas.microsoft.com/office/drawing/2014/main" id="{0539161A-D134-544F-B546-5C704FAA12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50498" y="7210939"/>
                  <a:ext cx="187902" cy="363153"/>
                </a:xfrm>
                <a:custGeom>
                  <a:avLst/>
                  <a:gdLst>
                    <a:gd name="T0" fmla="*/ 14 w 20"/>
                    <a:gd name="T1" fmla="*/ 34 h 39"/>
                    <a:gd name="T2" fmla="*/ 17 w 20"/>
                    <a:gd name="T3" fmla="*/ 30 h 39"/>
                    <a:gd name="T4" fmla="*/ 20 w 20"/>
                    <a:gd name="T5" fmla="*/ 27 h 39"/>
                    <a:gd name="T6" fmla="*/ 20 w 20"/>
                    <a:gd name="T7" fmla="*/ 24 h 39"/>
                    <a:gd name="T8" fmla="*/ 19 w 20"/>
                    <a:gd name="T9" fmla="*/ 23 h 39"/>
                    <a:gd name="T10" fmla="*/ 17 w 20"/>
                    <a:gd name="T11" fmla="*/ 20 h 39"/>
                    <a:gd name="T12" fmla="*/ 14 w 20"/>
                    <a:gd name="T13" fmla="*/ 20 h 39"/>
                    <a:gd name="T14" fmla="*/ 16 w 20"/>
                    <a:gd name="T15" fmla="*/ 16 h 39"/>
                    <a:gd name="T16" fmla="*/ 17 w 20"/>
                    <a:gd name="T17" fmla="*/ 10 h 39"/>
                    <a:gd name="T18" fmla="*/ 15 w 20"/>
                    <a:gd name="T19" fmla="*/ 6 h 39"/>
                    <a:gd name="T20" fmla="*/ 18 w 20"/>
                    <a:gd name="T21" fmla="*/ 4 h 39"/>
                    <a:gd name="T22" fmla="*/ 18 w 20"/>
                    <a:gd name="T23" fmla="*/ 1 h 39"/>
                    <a:gd name="T24" fmla="*/ 15 w 20"/>
                    <a:gd name="T25" fmla="*/ 3 h 39"/>
                    <a:gd name="T26" fmla="*/ 14 w 20"/>
                    <a:gd name="T27" fmla="*/ 2 h 39"/>
                    <a:gd name="T28" fmla="*/ 11 w 20"/>
                    <a:gd name="T29" fmla="*/ 0 h 39"/>
                    <a:gd name="T30" fmla="*/ 5 w 20"/>
                    <a:gd name="T31" fmla="*/ 4 h 39"/>
                    <a:gd name="T32" fmla="*/ 2 w 20"/>
                    <a:gd name="T33" fmla="*/ 17 h 39"/>
                    <a:gd name="T34" fmla="*/ 1 w 20"/>
                    <a:gd name="T35" fmla="*/ 21 h 39"/>
                    <a:gd name="T36" fmla="*/ 4 w 20"/>
                    <a:gd name="T37" fmla="*/ 26 h 39"/>
                    <a:gd name="T38" fmla="*/ 8 w 20"/>
                    <a:gd name="T39" fmla="*/ 30 h 39"/>
                    <a:gd name="T40" fmla="*/ 10 w 20"/>
                    <a:gd name="T41" fmla="*/ 39 h 39"/>
                    <a:gd name="T42" fmla="*/ 14 w 20"/>
                    <a:gd name="T43" fmla="*/ 34 h 39"/>
                    <a:gd name="T44" fmla="*/ 14 w 20"/>
                    <a:gd name="T45" fmla="*/ 3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0" h="39">
                      <a:moveTo>
                        <a:pt x="14" y="34"/>
                      </a:moveTo>
                      <a:cubicBezTo>
                        <a:pt x="12" y="32"/>
                        <a:pt x="16" y="30"/>
                        <a:pt x="17" y="30"/>
                      </a:cubicBezTo>
                      <a:cubicBezTo>
                        <a:pt x="19" y="29"/>
                        <a:pt x="20" y="28"/>
                        <a:pt x="20" y="27"/>
                      </a:cubicBezTo>
                      <a:cubicBezTo>
                        <a:pt x="20" y="26"/>
                        <a:pt x="20" y="25"/>
                        <a:pt x="20" y="24"/>
                      </a:cubicBezTo>
                      <a:cubicBezTo>
                        <a:pt x="20" y="23"/>
                        <a:pt x="19" y="23"/>
                        <a:pt x="19" y="23"/>
                      </a:cubicBezTo>
                      <a:cubicBezTo>
                        <a:pt x="18" y="22"/>
                        <a:pt x="18" y="21"/>
                        <a:pt x="17" y="20"/>
                      </a:cubicBezTo>
                      <a:cubicBezTo>
                        <a:pt x="16" y="20"/>
                        <a:pt x="15" y="21"/>
                        <a:pt x="14" y="20"/>
                      </a:cubicBezTo>
                      <a:cubicBezTo>
                        <a:pt x="11" y="18"/>
                        <a:pt x="14" y="17"/>
                        <a:pt x="16" y="16"/>
                      </a:cubicBezTo>
                      <a:cubicBezTo>
                        <a:pt x="18" y="15"/>
                        <a:pt x="19" y="12"/>
                        <a:pt x="17" y="10"/>
                      </a:cubicBezTo>
                      <a:cubicBezTo>
                        <a:pt x="17" y="9"/>
                        <a:pt x="14" y="7"/>
                        <a:pt x="15" y="6"/>
                      </a:cubicBezTo>
                      <a:cubicBezTo>
                        <a:pt x="16" y="5"/>
                        <a:pt x="17" y="5"/>
                        <a:pt x="18" y="4"/>
                      </a:cubicBezTo>
                      <a:cubicBezTo>
                        <a:pt x="18" y="4"/>
                        <a:pt x="18" y="1"/>
                        <a:pt x="18" y="1"/>
                      </a:cubicBezTo>
                      <a:cubicBezTo>
                        <a:pt x="17" y="1"/>
                        <a:pt x="16" y="4"/>
                        <a:pt x="15" y="3"/>
                      </a:cubicBezTo>
                      <a:cubicBezTo>
                        <a:pt x="15" y="3"/>
                        <a:pt x="14" y="2"/>
                        <a:pt x="14" y="2"/>
                      </a:cubicBezTo>
                      <a:cubicBezTo>
                        <a:pt x="13" y="1"/>
                        <a:pt x="12" y="0"/>
                        <a:pt x="11" y="0"/>
                      </a:cubicBezTo>
                      <a:cubicBezTo>
                        <a:pt x="9" y="1"/>
                        <a:pt x="6" y="2"/>
                        <a:pt x="5" y="4"/>
                      </a:cubicBezTo>
                      <a:cubicBezTo>
                        <a:pt x="3" y="8"/>
                        <a:pt x="5" y="14"/>
                        <a:pt x="2" y="17"/>
                      </a:cubicBezTo>
                      <a:cubicBezTo>
                        <a:pt x="0" y="19"/>
                        <a:pt x="0" y="19"/>
                        <a:pt x="1" y="21"/>
                      </a:cubicBezTo>
                      <a:cubicBezTo>
                        <a:pt x="1" y="23"/>
                        <a:pt x="4" y="24"/>
                        <a:pt x="4" y="26"/>
                      </a:cubicBezTo>
                      <a:cubicBezTo>
                        <a:pt x="5" y="28"/>
                        <a:pt x="8" y="29"/>
                        <a:pt x="8" y="30"/>
                      </a:cubicBezTo>
                      <a:cubicBezTo>
                        <a:pt x="9" y="33"/>
                        <a:pt x="10" y="37"/>
                        <a:pt x="10" y="39"/>
                      </a:cubicBezTo>
                      <a:cubicBezTo>
                        <a:pt x="12" y="39"/>
                        <a:pt x="16" y="37"/>
                        <a:pt x="14" y="34"/>
                      </a:cubicBezTo>
                      <a:cubicBezTo>
                        <a:pt x="13" y="33"/>
                        <a:pt x="15" y="35"/>
                        <a:pt x="14" y="3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4" name="Freeform 772">
                  <a:extLst>
                    <a:ext uri="{FF2B5EF4-FFF2-40B4-BE49-F238E27FC236}">
                      <a16:creationId xmlns:a16="http://schemas.microsoft.com/office/drawing/2014/main" id="{F425C081-1773-3E44-8471-5A3F140570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33305" y="7424368"/>
                  <a:ext cx="710194" cy="684895"/>
                </a:xfrm>
                <a:custGeom>
                  <a:avLst/>
                  <a:gdLst>
                    <a:gd name="T0" fmla="*/ 21 w 76"/>
                    <a:gd name="T1" fmla="*/ 55 h 73"/>
                    <a:gd name="T2" fmla="*/ 25 w 76"/>
                    <a:gd name="T3" fmla="*/ 57 h 73"/>
                    <a:gd name="T4" fmla="*/ 28 w 76"/>
                    <a:gd name="T5" fmla="*/ 55 h 73"/>
                    <a:gd name="T6" fmla="*/ 33 w 76"/>
                    <a:gd name="T7" fmla="*/ 53 h 73"/>
                    <a:gd name="T8" fmla="*/ 44 w 76"/>
                    <a:gd name="T9" fmla="*/ 59 h 73"/>
                    <a:gd name="T10" fmla="*/ 70 w 76"/>
                    <a:gd name="T11" fmla="*/ 73 h 73"/>
                    <a:gd name="T12" fmla="*/ 71 w 76"/>
                    <a:gd name="T13" fmla="*/ 71 h 73"/>
                    <a:gd name="T14" fmla="*/ 75 w 76"/>
                    <a:gd name="T15" fmla="*/ 71 h 73"/>
                    <a:gd name="T16" fmla="*/ 75 w 76"/>
                    <a:gd name="T17" fmla="*/ 66 h 73"/>
                    <a:gd name="T18" fmla="*/ 75 w 76"/>
                    <a:gd name="T19" fmla="*/ 44 h 73"/>
                    <a:gd name="T20" fmla="*/ 75 w 76"/>
                    <a:gd name="T21" fmla="*/ 24 h 73"/>
                    <a:gd name="T22" fmla="*/ 75 w 76"/>
                    <a:gd name="T23" fmla="*/ 20 h 73"/>
                    <a:gd name="T24" fmla="*/ 74 w 76"/>
                    <a:gd name="T25" fmla="*/ 17 h 73"/>
                    <a:gd name="T26" fmla="*/ 76 w 76"/>
                    <a:gd name="T27" fmla="*/ 14 h 73"/>
                    <a:gd name="T28" fmla="*/ 74 w 76"/>
                    <a:gd name="T29" fmla="*/ 11 h 73"/>
                    <a:gd name="T30" fmla="*/ 76 w 76"/>
                    <a:gd name="T31" fmla="*/ 8 h 73"/>
                    <a:gd name="T32" fmla="*/ 67 w 76"/>
                    <a:gd name="T33" fmla="*/ 5 h 73"/>
                    <a:gd name="T34" fmla="*/ 61 w 76"/>
                    <a:gd name="T35" fmla="*/ 2 h 73"/>
                    <a:gd name="T36" fmla="*/ 51 w 76"/>
                    <a:gd name="T37" fmla="*/ 6 h 73"/>
                    <a:gd name="T38" fmla="*/ 51 w 76"/>
                    <a:gd name="T39" fmla="*/ 9 h 73"/>
                    <a:gd name="T40" fmla="*/ 50 w 76"/>
                    <a:gd name="T41" fmla="*/ 14 h 73"/>
                    <a:gd name="T42" fmla="*/ 41 w 76"/>
                    <a:gd name="T43" fmla="*/ 13 h 73"/>
                    <a:gd name="T44" fmla="*/ 36 w 76"/>
                    <a:gd name="T45" fmla="*/ 12 h 73"/>
                    <a:gd name="T46" fmla="*/ 31 w 76"/>
                    <a:gd name="T47" fmla="*/ 10 h 73"/>
                    <a:gd name="T48" fmla="*/ 29 w 76"/>
                    <a:gd name="T49" fmla="*/ 6 h 73"/>
                    <a:gd name="T50" fmla="*/ 23 w 76"/>
                    <a:gd name="T51" fmla="*/ 3 h 73"/>
                    <a:gd name="T52" fmla="*/ 17 w 76"/>
                    <a:gd name="T53" fmla="*/ 2 h 73"/>
                    <a:gd name="T54" fmla="*/ 11 w 76"/>
                    <a:gd name="T55" fmla="*/ 0 h 73"/>
                    <a:gd name="T56" fmla="*/ 11 w 76"/>
                    <a:gd name="T57" fmla="*/ 4 h 73"/>
                    <a:gd name="T58" fmla="*/ 9 w 76"/>
                    <a:gd name="T59" fmla="*/ 6 h 73"/>
                    <a:gd name="T60" fmla="*/ 5 w 76"/>
                    <a:gd name="T61" fmla="*/ 8 h 73"/>
                    <a:gd name="T62" fmla="*/ 5 w 76"/>
                    <a:gd name="T63" fmla="*/ 14 h 73"/>
                    <a:gd name="T64" fmla="*/ 1 w 76"/>
                    <a:gd name="T65" fmla="*/ 17 h 73"/>
                    <a:gd name="T66" fmla="*/ 3 w 76"/>
                    <a:gd name="T67" fmla="*/ 21 h 73"/>
                    <a:gd name="T68" fmla="*/ 3 w 76"/>
                    <a:gd name="T69" fmla="*/ 26 h 73"/>
                    <a:gd name="T70" fmla="*/ 3 w 76"/>
                    <a:gd name="T71" fmla="*/ 31 h 73"/>
                    <a:gd name="T72" fmla="*/ 3 w 76"/>
                    <a:gd name="T73" fmla="*/ 34 h 73"/>
                    <a:gd name="T74" fmla="*/ 3 w 76"/>
                    <a:gd name="T75" fmla="*/ 37 h 73"/>
                    <a:gd name="T76" fmla="*/ 1 w 76"/>
                    <a:gd name="T77" fmla="*/ 40 h 73"/>
                    <a:gd name="T78" fmla="*/ 4 w 76"/>
                    <a:gd name="T79" fmla="*/ 46 h 73"/>
                    <a:gd name="T80" fmla="*/ 7 w 76"/>
                    <a:gd name="T81" fmla="*/ 48 h 73"/>
                    <a:gd name="T82" fmla="*/ 11 w 76"/>
                    <a:gd name="T83" fmla="*/ 49 h 73"/>
                    <a:gd name="T84" fmla="*/ 14 w 76"/>
                    <a:gd name="T85" fmla="*/ 53 h 73"/>
                    <a:gd name="T86" fmla="*/ 21 w 76"/>
                    <a:gd name="T87" fmla="*/ 55 h 73"/>
                    <a:gd name="T88" fmla="*/ 21 w 76"/>
                    <a:gd name="T89" fmla="*/ 55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6" h="73">
                      <a:moveTo>
                        <a:pt x="21" y="55"/>
                      </a:moveTo>
                      <a:cubicBezTo>
                        <a:pt x="21" y="56"/>
                        <a:pt x="24" y="58"/>
                        <a:pt x="25" y="57"/>
                      </a:cubicBezTo>
                      <a:cubicBezTo>
                        <a:pt x="26" y="56"/>
                        <a:pt x="27" y="56"/>
                        <a:pt x="28" y="55"/>
                      </a:cubicBezTo>
                      <a:cubicBezTo>
                        <a:pt x="29" y="55"/>
                        <a:pt x="32" y="53"/>
                        <a:pt x="33" y="53"/>
                      </a:cubicBezTo>
                      <a:cubicBezTo>
                        <a:pt x="37" y="55"/>
                        <a:pt x="40" y="57"/>
                        <a:pt x="44" y="59"/>
                      </a:cubicBezTo>
                      <a:cubicBezTo>
                        <a:pt x="53" y="64"/>
                        <a:pt x="61" y="69"/>
                        <a:pt x="70" y="73"/>
                      </a:cubicBezTo>
                      <a:cubicBezTo>
                        <a:pt x="70" y="71"/>
                        <a:pt x="69" y="71"/>
                        <a:pt x="71" y="71"/>
                      </a:cubicBezTo>
                      <a:cubicBezTo>
                        <a:pt x="71" y="71"/>
                        <a:pt x="75" y="71"/>
                        <a:pt x="75" y="71"/>
                      </a:cubicBezTo>
                      <a:cubicBezTo>
                        <a:pt x="75" y="69"/>
                        <a:pt x="75" y="68"/>
                        <a:pt x="75" y="66"/>
                      </a:cubicBezTo>
                      <a:cubicBezTo>
                        <a:pt x="75" y="59"/>
                        <a:pt x="75" y="52"/>
                        <a:pt x="75" y="44"/>
                      </a:cubicBezTo>
                      <a:cubicBezTo>
                        <a:pt x="75" y="37"/>
                        <a:pt x="75" y="30"/>
                        <a:pt x="75" y="24"/>
                      </a:cubicBezTo>
                      <a:cubicBezTo>
                        <a:pt x="75" y="22"/>
                        <a:pt x="75" y="21"/>
                        <a:pt x="75" y="20"/>
                      </a:cubicBezTo>
                      <a:cubicBezTo>
                        <a:pt x="74" y="19"/>
                        <a:pt x="74" y="18"/>
                        <a:pt x="74" y="17"/>
                      </a:cubicBezTo>
                      <a:cubicBezTo>
                        <a:pt x="74" y="16"/>
                        <a:pt x="76" y="15"/>
                        <a:pt x="76" y="14"/>
                      </a:cubicBezTo>
                      <a:cubicBezTo>
                        <a:pt x="76" y="13"/>
                        <a:pt x="74" y="12"/>
                        <a:pt x="74" y="11"/>
                      </a:cubicBezTo>
                      <a:cubicBezTo>
                        <a:pt x="74" y="10"/>
                        <a:pt x="75" y="9"/>
                        <a:pt x="76" y="8"/>
                      </a:cubicBezTo>
                      <a:cubicBezTo>
                        <a:pt x="73" y="6"/>
                        <a:pt x="70" y="7"/>
                        <a:pt x="67" y="5"/>
                      </a:cubicBezTo>
                      <a:cubicBezTo>
                        <a:pt x="65" y="4"/>
                        <a:pt x="64" y="2"/>
                        <a:pt x="61" y="2"/>
                      </a:cubicBezTo>
                      <a:cubicBezTo>
                        <a:pt x="57" y="2"/>
                        <a:pt x="53" y="3"/>
                        <a:pt x="51" y="6"/>
                      </a:cubicBezTo>
                      <a:cubicBezTo>
                        <a:pt x="50" y="7"/>
                        <a:pt x="50" y="8"/>
                        <a:pt x="51" y="9"/>
                      </a:cubicBezTo>
                      <a:cubicBezTo>
                        <a:pt x="52" y="11"/>
                        <a:pt x="51" y="12"/>
                        <a:pt x="50" y="14"/>
                      </a:cubicBezTo>
                      <a:cubicBezTo>
                        <a:pt x="48" y="17"/>
                        <a:pt x="44" y="15"/>
                        <a:pt x="41" y="13"/>
                      </a:cubicBezTo>
                      <a:cubicBezTo>
                        <a:pt x="39" y="13"/>
                        <a:pt x="38" y="12"/>
                        <a:pt x="36" y="12"/>
                      </a:cubicBezTo>
                      <a:cubicBezTo>
                        <a:pt x="34" y="11"/>
                        <a:pt x="32" y="12"/>
                        <a:pt x="31" y="10"/>
                      </a:cubicBezTo>
                      <a:cubicBezTo>
                        <a:pt x="30" y="9"/>
                        <a:pt x="30" y="7"/>
                        <a:pt x="29" y="6"/>
                      </a:cubicBezTo>
                      <a:cubicBezTo>
                        <a:pt x="28" y="4"/>
                        <a:pt x="25" y="4"/>
                        <a:pt x="23" y="3"/>
                      </a:cubicBezTo>
                      <a:cubicBezTo>
                        <a:pt x="21" y="2"/>
                        <a:pt x="19" y="2"/>
                        <a:pt x="17" y="2"/>
                      </a:cubicBezTo>
                      <a:cubicBezTo>
                        <a:pt x="15" y="2"/>
                        <a:pt x="14" y="1"/>
                        <a:pt x="11" y="0"/>
                      </a:cubicBezTo>
                      <a:cubicBezTo>
                        <a:pt x="11" y="1"/>
                        <a:pt x="11" y="2"/>
                        <a:pt x="11" y="4"/>
                      </a:cubicBezTo>
                      <a:cubicBezTo>
                        <a:pt x="11" y="5"/>
                        <a:pt x="11" y="4"/>
                        <a:pt x="9" y="6"/>
                      </a:cubicBezTo>
                      <a:cubicBezTo>
                        <a:pt x="8" y="7"/>
                        <a:pt x="7" y="7"/>
                        <a:pt x="5" y="8"/>
                      </a:cubicBezTo>
                      <a:cubicBezTo>
                        <a:pt x="3" y="10"/>
                        <a:pt x="6" y="12"/>
                        <a:pt x="5" y="14"/>
                      </a:cubicBezTo>
                      <a:cubicBezTo>
                        <a:pt x="4" y="16"/>
                        <a:pt x="1" y="16"/>
                        <a:pt x="1" y="17"/>
                      </a:cubicBezTo>
                      <a:cubicBezTo>
                        <a:pt x="1" y="19"/>
                        <a:pt x="2" y="20"/>
                        <a:pt x="3" y="21"/>
                      </a:cubicBezTo>
                      <a:cubicBezTo>
                        <a:pt x="3" y="23"/>
                        <a:pt x="3" y="25"/>
                        <a:pt x="3" y="26"/>
                      </a:cubicBezTo>
                      <a:cubicBezTo>
                        <a:pt x="3" y="28"/>
                        <a:pt x="4" y="29"/>
                        <a:pt x="3" y="31"/>
                      </a:cubicBezTo>
                      <a:cubicBezTo>
                        <a:pt x="3" y="32"/>
                        <a:pt x="3" y="33"/>
                        <a:pt x="3" y="34"/>
                      </a:cubicBezTo>
                      <a:cubicBezTo>
                        <a:pt x="3" y="35"/>
                        <a:pt x="4" y="36"/>
                        <a:pt x="3" y="37"/>
                      </a:cubicBezTo>
                      <a:cubicBezTo>
                        <a:pt x="3" y="38"/>
                        <a:pt x="0" y="38"/>
                        <a:pt x="1" y="40"/>
                      </a:cubicBezTo>
                      <a:cubicBezTo>
                        <a:pt x="3" y="42"/>
                        <a:pt x="4" y="43"/>
                        <a:pt x="4" y="46"/>
                      </a:cubicBezTo>
                      <a:cubicBezTo>
                        <a:pt x="4" y="48"/>
                        <a:pt x="6" y="47"/>
                        <a:pt x="7" y="48"/>
                      </a:cubicBezTo>
                      <a:cubicBezTo>
                        <a:pt x="9" y="48"/>
                        <a:pt x="10" y="48"/>
                        <a:pt x="11" y="49"/>
                      </a:cubicBezTo>
                      <a:cubicBezTo>
                        <a:pt x="12" y="50"/>
                        <a:pt x="13" y="52"/>
                        <a:pt x="14" y="53"/>
                      </a:cubicBezTo>
                      <a:cubicBezTo>
                        <a:pt x="16" y="54"/>
                        <a:pt x="19" y="53"/>
                        <a:pt x="21" y="55"/>
                      </a:cubicBezTo>
                      <a:cubicBezTo>
                        <a:pt x="22" y="56"/>
                        <a:pt x="20" y="54"/>
                        <a:pt x="21" y="55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5" name="Freeform 773">
                  <a:extLst>
                    <a:ext uri="{FF2B5EF4-FFF2-40B4-BE49-F238E27FC236}">
                      <a16:creationId xmlns:a16="http://schemas.microsoft.com/office/drawing/2014/main" id="{17053FD8-C36D-7940-A8EF-3E85C3FFBF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0373" y="7714255"/>
                  <a:ext cx="391720" cy="318556"/>
                </a:xfrm>
                <a:custGeom>
                  <a:avLst/>
                  <a:gdLst>
                    <a:gd name="T0" fmla="*/ 19 w 42"/>
                    <a:gd name="T1" fmla="*/ 34 h 34"/>
                    <a:gd name="T2" fmla="*/ 20 w 42"/>
                    <a:gd name="T3" fmla="*/ 25 h 34"/>
                    <a:gd name="T4" fmla="*/ 24 w 42"/>
                    <a:gd name="T5" fmla="*/ 22 h 34"/>
                    <a:gd name="T6" fmla="*/ 25 w 42"/>
                    <a:gd name="T7" fmla="*/ 20 h 34"/>
                    <a:gd name="T8" fmla="*/ 25 w 42"/>
                    <a:gd name="T9" fmla="*/ 9 h 34"/>
                    <a:gd name="T10" fmla="*/ 32 w 42"/>
                    <a:gd name="T11" fmla="*/ 9 h 34"/>
                    <a:gd name="T12" fmla="*/ 41 w 42"/>
                    <a:gd name="T13" fmla="*/ 9 h 34"/>
                    <a:gd name="T14" fmla="*/ 42 w 42"/>
                    <a:gd name="T15" fmla="*/ 2 h 34"/>
                    <a:gd name="T16" fmla="*/ 40 w 42"/>
                    <a:gd name="T17" fmla="*/ 0 h 34"/>
                    <a:gd name="T18" fmla="*/ 20 w 42"/>
                    <a:gd name="T19" fmla="*/ 0 h 34"/>
                    <a:gd name="T20" fmla="*/ 15 w 42"/>
                    <a:gd name="T21" fmla="*/ 6 h 34"/>
                    <a:gd name="T22" fmla="*/ 10 w 42"/>
                    <a:gd name="T23" fmla="*/ 17 h 34"/>
                    <a:gd name="T24" fmla="*/ 8 w 42"/>
                    <a:gd name="T25" fmla="*/ 18 h 34"/>
                    <a:gd name="T26" fmla="*/ 4 w 42"/>
                    <a:gd name="T27" fmla="*/ 25 h 34"/>
                    <a:gd name="T28" fmla="*/ 0 w 42"/>
                    <a:gd name="T29" fmla="*/ 34 h 34"/>
                    <a:gd name="T30" fmla="*/ 19 w 42"/>
                    <a:gd name="T31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2" h="34">
                      <a:moveTo>
                        <a:pt x="19" y="34"/>
                      </a:moveTo>
                      <a:cubicBezTo>
                        <a:pt x="19" y="31"/>
                        <a:pt x="18" y="26"/>
                        <a:pt x="20" y="25"/>
                      </a:cubicBezTo>
                      <a:cubicBezTo>
                        <a:pt x="21" y="24"/>
                        <a:pt x="23" y="23"/>
                        <a:pt x="24" y="22"/>
                      </a:cubicBezTo>
                      <a:cubicBezTo>
                        <a:pt x="25" y="22"/>
                        <a:pt x="25" y="20"/>
                        <a:pt x="25" y="20"/>
                      </a:cubicBezTo>
                      <a:cubicBezTo>
                        <a:pt x="25" y="16"/>
                        <a:pt x="25" y="13"/>
                        <a:pt x="25" y="9"/>
                      </a:cubicBezTo>
                      <a:cubicBezTo>
                        <a:pt x="25" y="9"/>
                        <a:pt x="31" y="9"/>
                        <a:pt x="32" y="9"/>
                      </a:cubicBezTo>
                      <a:cubicBezTo>
                        <a:pt x="35" y="9"/>
                        <a:pt x="38" y="9"/>
                        <a:pt x="41" y="9"/>
                      </a:cubicBezTo>
                      <a:cubicBezTo>
                        <a:pt x="42" y="9"/>
                        <a:pt x="42" y="3"/>
                        <a:pt x="42" y="2"/>
                      </a:cubicBezTo>
                      <a:cubicBezTo>
                        <a:pt x="42" y="0"/>
                        <a:pt x="42" y="0"/>
                        <a:pt x="40" y="0"/>
                      </a:cubicBezTo>
                      <a:cubicBezTo>
                        <a:pt x="33" y="0"/>
                        <a:pt x="27" y="0"/>
                        <a:pt x="20" y="0"/>
                      </a:cubicBezTo>
                      <a:cubicBezTo>
                        <a:pt x="18" y="2"/>
                        <a:pt x="17" y="4"/>
                        <a:pt x="15" y="6"/>
                      </a:cubicBezTo>
                      <a:cubicBezTo>
                        <a:pt x="11" y="9"/>
                        <a:pt x="11" y="12"/>
                        <a:pt x="10" y="17"/>
                      </a:cubicBezTo>
                      <a:cubicBezTo>
                        <a:pt x="10" y="17"/>
                        <a:pt x="9" y="18"/>
                        <a:pt x="8" y="18"/>
                      </a:cubicBezTo>
                      <a:cubicBezTo>
                        <a:pt x="6" y="20"/>
                        <a:pt x="5" y="22"/>
                        <a:pt x="4" y="25"/>
                      </a:cubicBezTo>
                      <a:cubicBezTo>
                        <a:pt x="2" y="28"/>
                        <a:pt x="0" y="30"/>
                        <a:pt x="0" y="34"/>
                      </a:cubicBezTo>
                      <a:cubicBezTo>
                        <a:pt x="6" y="34"/>
                        <a:pt x="13" y="34"/>
                        <a:pt x="19" y="3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6" name="Freeform 774">
                  <a:extLst>
                    <a:ext uri="{FF2B5EF4-FFF2-40B4-BE49-F238E27FC236}">
                      <a16:creationId xmlns:a16="http://schemas.microsoft.com/office/drawing/2014/main" id="{1B2AEC69-7F5E-1E4F-B987-AA8522A1D3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98270" y="7265092"/>
                  <a:ext cx="560508" cy="449163"/>
                </a:xfrm>
                <a:custGeom>
                  <a:avLst/>
                  <a:gdLst>
                    <a:gd name="T0" fmla="*/ 22 w 60"/>
                    <a:gd name="T1" fmla="*/ 48 h 48"/>
                    <a:gd name="T2" fmla="*/ 23 w 60"/>
                    <a:gd name="T3" fmla="*/ 41 h 48"/>
                    <a:gd name="T4" fmla="*/ 29 w 60"/>
                    <a:gd name="T5" fmla="*/ 37 h 48"/>
                    <a:gd name="T6" fmla="*/ 33 w 60"/>
                    <a:gd name="T7" fmla="*/ 37 h 48"/>
                    <a:gd name="T8" fmla="*/ 38 w 60"/>
                    <a:gd name="T9" fmla="*/ 35 h 48"/>
                    <a:gd name="T10" fmla="*/ 40 w 60"/>
                    <a:gd name="T11" fmla="*/ 32 h 48"/>
                    <a:gd name="T12" fmla="*/ 45 w 60"/>
                    <a:gd name="T13" fmla="*/ 31 h 48"/>
                    <a:gd name="T14" fmla="*/ 46 w 60"/>
                    <a:gd name="T15" fmla="*/ 28 h 48"/>
                    <a:gd name="T16" fmla="*/ 50 w 60"/>
                    <a:gd name="T17" fmla="*/ 25 h 48"/>
                    <a:gd name="T18" fmla="*/ 53 w 60"/>
                    <a:gd name="T19" fmla="*/ 23 h 48"/>
                    <a:gd name="T20" fmla="*/ 58 w 60"/>
                    <a:gd name="T21" fmla="*/ 24 h 48"/>
                    <a:gd name="T22" fmla="*/ 56 w 60"/>
                    <a:gd name="T23" fmla="*/ 16 h 48"/>
                    <a:gd name="T24" fmla="*/ 56 w 60"/>
                    <a:gd name="T25" fmla="*/ 10 h 48"/>
                    <a:gd name="T26" fmla="*/ 55 w 60"/>
                    <a:gd name="T27" fmla="*/ 7 h 48"/>
                    <a:gd name="T28" fmla="*/ 51 w 60"/>
                    <a:gd name="T29" fmla="*/ 6 h 48"/>
                    <a:gd name="T30" fmla="*/ 47 w 60"/>
                    <a:gd name="T31" fmla="*/ 6 h 48"/>
                    <a:gd name="T32" fmla="*/ 42 w 60"/>
                    <a:gd name="T33" fmla="*/ 6 h 48"/>
                    <a:gd name="T34" fmla="*/ 35 w 60"/>
                    <a:gd name="T35" fmla="*/ 4 h 48"/>
                    <a:gd name="T36" fmla="*/ 30 w 60"/>
                    <a:gd name="T37" fmla="*/ 13 h 48"/>
                    <a:gd name="T38" fmla="*/ 20 w 60"/>
                    <a:gd name="T39" fmla="*/ 19 h 48"/>
                    <a:gd name="T40" fmla="*/ 16 w 60"/>
                    <a:gd name="T41" fmla="*/ 27 h 48"/>
                    <a:gd name="T42" fmla="*/ 16 w 60"/>
                    <a:gd name="T43" fmla="*/ 35 h 48"/>
                    <a:gd name="T44" fmla="*/ 14 w 60"/>
                    <a:gd name="T45" fmla="*/ 39 h 48"/>
                    <a:gd name="T46" fmla="*/ 9 w 60"/>
                    <a:gd name="T47" fmla="*/ 42 h 48"/>
                    <a:gd name="T48" fmla="*/ 5 w 60"/>
                    <a:gd name="T49" fmla="*/ 45 h 48"/>
                    <a:gd name="T50" fmla="*/ 0 w 60"/>
                    <a:gd name="T51" fmla="*/ 48 h 48"/>
                    <a:gd name="T52" fmla="*/ 22 w 60"/>
                    <a:gd name="T5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60" h="48">
                      <a:moveTo>
                        <a:pt x="22" y="48"/>
                      </a:moveTo>
                      <a:cubicBezTo>
                        <a:pt x="22" y="45"/>
                        <a:pt x="21" y="43"/>
                        <a:pt x="23" y="41"/>
                      </a:cubicBezTo>
                      <a:cubicBezTo>
                        <a:pt x="25" y="40"/>
                        <a:pt x="28" y="39"/>
                        <a:pt x="29" y="37"/>
                      </a:cubicBezTo>
                      <a:cubicBezTo>
                        <a:pt x="30" y="37"/>
                        <a:pt x="32" y="37"/>
                        <a:pt x="33" y="37"/>
                      </a:cubicBezTo>
                      <a:cubicBezTo>
                        <a:pt x="34" y="36"/>
                        <a:pt x="36" y="36"/>
                        <a:pt x="38" y="35"/>
                      </a:cubicBezTo>
                      <a:cubicBezTo>
                        <a:pt x="39" y="34"/>
                        <a:pt x="39" y="33"/>
                        <a:pt x="40" y="32"/>
                      </a:cubicBezTo>
                      <a:cubicBezTo>
                        <a:pt x="41" y="31"/>
                        <a:pt x="44" y="32"/>
                        <a:pt x="45" y="31"/>
                      </a:cubicBezTo>
                      <a:cubicBezTo>
                        <a:pt x="46" y="30"/>
                        <a:pt x="46" y="29"/>
                        <a:pt x="46" y="28"/>
                      </a:cubicBezTo>
                      <a:cubicBezTo>
                        <a:pt x="46" y="26"/>
                        <a:pt x="49" y="26"/>
                        <a:pt x="50" y="25"/>
                      </a:cubicBezTo>
                      <a:cubicBezTo>
                        <a:pt x="51" y="24"/>
                        <a:pt x="51" y="23"/>
                        <a:pt x="53" y="23"/>
                      </a:cubicBezTo>
                      <a:cubicBezTo>
                        <a:pt x="54" y="23"/>
                        <a:pt x="57" y="24"/>
                        <a:pt x="58" y="24"/>
                      </a:cubicBezTo>
                      <a:cubicBezTo>
                        <a:pt x="60" y="23"/>
                        <a:pt x="56" y="17"/>
                        <a:pt x="56" y="16"/>
                      </a:cubicBezTo>
                      <a:cubicBezTo>
                        <a:pt x="56" y="14"/>
                        <a:pt x="56" y="12"/>
                        <a:pt x="56" y="10"/>
                      </a:cubicBezTo>
                      <a:cubicBezTo>
                        <a:pt x="55" y="9"/>
                        <a:pt x="55" y="8"/>
                        <a:pt x="55" y="7"/>
                      </a:cubicBezTo>
                      <a:cubicBezTo>
                        <a:pt x="53" y="7"/>
                        <a:pt x="52" y="6"/>
                        <a:pt x="51" y="6"/>
                      </a:cubicBezTo>
                      <a:cubicBezTo>
                        <a:pt x="50" y="5"/>
                        <a:pt x="48" y="6"/>
                        <a:pt x="47" y="6"/>
                      </a:cubicBezTo>
                      <a:cubicBezTo>
                        <a:pt x="46" y="5"/>
                        <a:pt x="44" y="6"/>
                        <a:pt x="42" y="6"/>
                      </a:cubicBezTo>
                      <a:cubicBezTo>
                        <a:pt x="40" y="6"/>
                        <a:pt x="36" y="0"/>
                        <a:pt x="35" y="4"/>
                      </a:cubicBezTo>
                      <a:cubicBezTo>
                        <a:pt x="34" y="7"/>
                        <a:pt x="33" y="10"/>
                        <a:pt x="30" y="13"/>
                      </a:cubicBezTo>
                      <a:cubicBezTo>
                        <a:pt x="27" y="16"/>
                        <a:pt x="23" y="16"/>
                        <a:pt x="20" y="19"/>
                      </a:cubicBezTo>
                      <a:cubicBezTo>
                        <a:pt x="18" y="21"/>
                        <a:pt x="17" y="24"/>
                        <a:pt x="16" y="27"/>
                      </a:cubicBezTo>
                      <a:cubicBezTo>
                        <a:pt x="16" y="29"/>
                        <a:pt x="17" y="32"/>
                        <a:pt x="16" y="35"/>
                      </a:cubicBezTo>
                      <a:cubicBezTo>
                        <a:pt x="15" y="36"/>
                        <a:pt x="14" y="38"/>
                        <a:pt x="14" y="39"/>
                      </a:cubicBezTo>
                      <a:cubicBezTo>
                        <a:pt x="13" y="41"/>
                        <a:pt x="11" y="41"/>
                        <a:pt x="9" y="42"/>
                      </a:cubicBezTo>
                      <a:cubicBezTo>
                        <a:pt x="8" y="43"/>
                        <a:pt x="7" y="44"/>
                        <a:pt x="5" y="45"/>
                      </a:cubicBezTo>
                      <a:cubicBezTo>
                        <a:pt x="4" y="46"/>
                        <a:pt x="2" y="46"/>
                        <a:pt x="0" y="48"/>
                      </a:cubicBezTo>
                      <a:lnTo>
                        <a:pt x="22" y="48"/>
                      </a:ln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7" name="Freeform 775">
                  <a:extLst>
                    <a:ext uri="{FF2B5EF4-FFF2-40B4-BE49-F238E27FC236}">
                      <a16:creationId xmlns:a16="http://schemas.microsoft.com/office/drawing/2014/main" id="{131E5F3B-3B5F-6E44-87FE-820F410D86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5725" y="7220494"/>
                  <a:ext cx="968153" cy="923808"/>
                </a:xfrm>
                <a:custGeom>
                  <a:avLst/>
                  <a:gdLst>
                    <a:gd name="T0" fmla="*/ 35 w 104"/>
                    <a:gd name="T1" fmla="*/ 22 h 99"/>
                    <a:gd name="T2" fmla="*/ 36 w 104"/>
                    <a:gd name="T3" fmla="*/ 29 h 99"/>
                    <a:gd name="T4" fmla="*/ 31 w 104"/>
                    <a:gd name="T5" fmla="*/ 28 h 99"/>
                    <a:gd name="T6" fmla="*/ 29 w 104"/>
                    <a:gd name="T7" fmla="*/ 30 h 99"/>
                    <a:gd name="T8" fmla="*/ 26 w 104"/>
                    <a:gd name="T9" fmla="*/ 31 h 99"/>
                    <a:gd name="T10" fmla="*/ 24 w 104"/>
                    <a:gd name="T11" fmla="*/ 35 h 99"/>
                    <a:gd name="T12" fmla="*/ 20 w 104"/>
                    <a:gd name="T13" fmla="*/ 37 h 99"/>
                    <a:gd name="T14" fmla="*/ 17 w 104"/>
                    <a:gd name="T15" fmla="*/ 40 h 99"/>
                    <a:gd name="T16" fmla="*/ 11 w 104"/>
                    <a:gd name="T17" fmla="*/ 42 h 99"/>
                    <a:gd name="T18" fmla="*/ 8 w 104"/>
                    <a:gd name="T19" fmla="*/ 43 h 99"/>
                    <a:gd name="T20" fmla="*/ 4 w 104"/>
                    <a:gd name="T21" fmla="*/ 45 h 99"/>
                    <a:gd name="T22" fmla="*/ 1 w 104"/>
                    <a:gd name="T23" fmla="*/ 52 h 99"/>
                    <a:gd name="T24" fmla="*/ 2 w 104"/>
                    <a:gd name="T25" fmla="*/ 56 h 99"/>
                    <a:gd name="T26" fmla="*/ 6 w 104"/>
                    <a:gd name="T27" fmla="*/ 59 h 99"/>
                    <a:gd name="T28" fmla="*/ 37 w 104"/>
                    <a:gd name="T29" fmla="*/ 79 h 99"/>
                    <a:gd name="T30" fmla="*/ 48 w 104"/>
                    <a:gd name="T31" fmla="*/ 86 h 99"/>
                    <a:gd name="T32" fmla="*/ 49 w 104"/>
                    <a:gd name="T33" fmla="*/ 87 h 99"/>
                    <a:gd name="T34" fmla="*/ 58 w 104"/>
                    <a:gd name="T35" fmla="*/ 93 h 99"/>
                    <a:gd name="T36" fmla="*/ 61 w 104"/>
                    <a:gd name="T37" fmla="*/ 99 h 99"/>
                    <a:gd name="T38" fmla="*/ 67 w 104"/>
                    <a:gd name="T39" fmla="*/ 97 h 99"/>
                    <a:gd name="T40" fmla="*/ 72 w 104"/>
                    <a:gd name="T41" fmla="*/ 96 h 99"/>
                    <a:gd name="T42" fmla="*/ 85 w 104"/>
                    <a:gd name="T43" fmla="*/ 87 h 99"/>
                    <a:gd name="T44" fmla="*/ 100 w 104"/>
                    <a:gd name="T45" fmla="*/ 77 h 99"/>
                    <a:gd name="T46" fmla="*/ 104 w 104"/>
                    <a:gd name="T47" fmla="*/ 75 h 99"/>
                    <a:gd name="T48" fmla="*/ 97 w 104"/>
                    <a:gd name="T49" fmla="*/ 69 h 99"/>
                    <a:gd name="T50" fmla="*/ 94 w 104"/>
                    <a:gd name="T51" fmla="*/ 69 h 99"/>
                    <a:gd name="T52" fmla="*/ 92 w 104"/>
                    <a:gd name="T53" fmla="*/ 63 h 99"/>
                    <a:gd name="T54" fmla="*/ 92 w 104"/>
                    <a:gd name="T55" fmla="*/ 60 h 99"/>
                    <a:gd name="T56" fmla="*/ 93 w 104"/>
                    <a:gd name="T57" fmla="*/ 55 h 99"/>
                    <a:gd name="T58" fmla="*/ 93 w 104"/>
                    <a:gd name="T59" fmla="*/ 50 h 99"/>
                    <a:gd name="T60" fmla="*/ 93 w 104"/>
                    <a:gd name="T61" fmla="*/ 46 h 99"/>
                    <a:gd name="T62" fmla="*/ 92 w 104"/>
                    <a:gd name="T63" fmla="*/ 42 h 99"/>
                    <a:gd name="T64" fmla="*/ 91 w 104"/>
                    <a:gd name="T65" fmla="*/ 37 h 99"/>
                    <a:gd name="T66" fmla="*/ 87 w 104"/>
                    <a:gd name="T67" fmla="*/ 27 h 99"/>
                    <a:gd name="T68" fmla="*/ 82 w 104"/>
                    <a:gd name="T69" fmla="*/ 20 h 99"/>
                    <a:gd name="T70" fmla="*/ 85 w 104"/>
                    <a:gd name="T71" fmla="*/ 13 h 99"/>
                    <a:gd name="T72" fmla="*/ 86 w 104"/>
                    <a:gd name="T73" fmla="*/ 2 h 99"/>
                    <a:gd name="T74" fmla="*/ 84 w 104"/>
                    <a:gd name="T75" fmla="*/ 1 h 99"/>
                    <a:gd name="T76" fmla="*/ 81 w 104"/>
                    <a:gd name="T77" fmla="*/ 0 h 99"/>
                    <a:gd name="T78" fmla="*/ 79 w 104"/>
                    <a:gd name="T79" fmla="*/ 1 h 99"/>
                    <a:gd name="T80" fmla="*/ 75 w 104"/>
                    <a:gd name="T81" fmla="*/ 0 h 99"/>
                    <a:gd name="T82" fmla="*/ 72 w 104"/>
                    <a:gd name="T83" fmla="*/ 2 h 99"/>
                    <a:gd name="T84" fmla="*/ 68 w 104"/>
                    <a:gd name="T85" fmla="*/ 1 h 99"/>
                    <a:gd name="T86" fmla="*/ 61 w 104"/>
                    <a:gd name="T87" fmla="*/ 2 h 99"/>
                    <a:gd name="T88" fmla="*/ 46 w 104"/>
                    <a:gd name="T89" fmla="*/ 5 h 99"/>
                    <a:gd name="T90" fmla="*/ 43 w 104"/>
                    <a:gd name="T91" fmla="*/ 7 h 99"/>
                    <a:gd name="T92" fmla="*/ 39 w 104"/>
                    <a:gd name="T93" fmla="*/ 8 h 99"/>
                    <a:gd name="T94" fmla="*/ 34 w 104"/>
                    <a:gd name="T95" fmla="*/ 12 h 99"/>
                    <a:gd name="T96" fmla="*/ 35 w 104"/>
                    <a:gd name="T97" fmla="*/ 22 h 99"/>
                    <a:gd name="T98" fmla="*/ 35 w 104"/>
                    <a:gd name="T99" fmla="*/ 22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4" h="99">
                      <a:moveTo>
                        <a:pt x="35" y="22"/>
                      </a:moveTo>
                      <a:cubicBezTo>
                        <a:pt x="36" y="23"/>
                        <a:pt x="40" y="29"/>
                        <a:pt x="36" y="29"/>
                      </a:cubicBezTo>
                      <a:cubicBezTo>
                        <a:pt x="35" y="28"/>
                        <a:pt x="32" y="27"/>
                        <a:pt x="31" y="28"/>
                      </a:cubicBezTo>
                      <a:cubicBezTo>
                        <a:pt x="30" y="29"/>
                        <a:pt x="30" y="29"/>
                        <a:pt x="29" y="30"/>
                      </a:cubicBezTo>
                      <a:cubicBezTo>
                        <a:pt x="28" y="31"/>
                        <a:pt x="27" y="31"/>
                        <a:pt x="26" y="31"/>
                      </a:cubicBezTo>
                      <a:cubicBezTo>
                        <a:pt x="24" y="32"/>
                        <a:pt x="25" y="34"/>
                        <a:pt x="24" y="35"/>
                      </a:cubicBezTo>
                      <a:cubicBezTo>
                        <a:pt x="24" y="37"/>
                        <a:pt x="21" y="36"/>
                        <a:pt x="20" y="37"/>
                      </a:cubicBezTo>
                      <a:cubicBezTo>
                        <a:pt x="18" y="37"/>
                        <a:pt x="18" y="39"/>
                        <a:pt x="17" y="40"/>
                      </a:cubicBezTo>
                      <a:cubicBezTo>
                        <a:pt x="15" y="42"/>
                        <a:pt x="13" y="41"/>
                        <a:pt x="11" y="42"/>
                      </a:cubicBezTo>
                      <a:cubicBezTo>
                        <a:pt x="10" y="42"/>
                        <a:pt x="9" y="42"/>
                        <a:pt x="8" y="43"/>
                      </a:cubicBezTo>
                      <a:cubicBezTo>
                        <a:pt x="7" y="43"/>
                        <a:pt x="5" y="44"/>
                        <a:pt x="4" y="45"/>
                      </a:cubicBezTo>
                      <a:cubicBezTo>
                        <a:pt x="0" y="47"/>
                        <a:pt x="1" y="48"/>
                        <a:pt x="1" y="52"/>
                      </a:cubicBezTo>
                      <a:cubicBezTo>
                        <a:pt x="1" y="55"/>
                        <a:pt x="0" y="55"/>
                        <a:pt x="2" y="56"/>
                      </a:cubicBezTo>
                      <a:cubicBezTo>
                        <a:pt x="3" y="57"/>
                        <a:pt x="5" y="58"/>
                        <a:pt x="6" y="59"/>
                      </a:cubicBezTo>
                      <a:cubicBezTo>
                        <a:pt x="16" y="66"/>
                        <a:pt x="26" y="72"/>
                        <a:pt x="37" y="79"/>
                      </a:cubicBezTo>
                      <a:cubicBezTo>
                        <a:pt x="40" y="81"/>
                        <a:pt x="44" y="84"/>
                        <a:pt x="48" y="86"/>
                      </a:cubicBezTo>
                      <a:cubicBezTo>
                        <a:pt x="48" y="87"/>
                        <a:pt x="49" y="87"/>
                        <a:pt x="49" y="87"/>
                      </a:cubicBezTo>
                      <a:cubicBezTo>
                        <a:pt x="52" y="92"/>
                        <a:pt x="54" y="92"/>
                        <a:pt x="58" y="93"/>
                      </a:cubicBezTo>
                      <a:cubicBezTo>
                        <a:pt x="61" y="94"/>
                        <a:pt x="58" y="98"/>
                        <a:pt x="61" y="99"/>
                      </a:cubicBezTo>
                      <a:cubicBezTo>
                        <a:pt x="62" y="99"/>
                        <a:pt x="65" y="98"/>
                        <a:pt x="67" y="97"/>
                      </a:cubicBezTo>
                      <a:cubicBezTo>
                        <a:pt x="68" y="97"/>
                        <a:pt x="71" y="97"/>
                        <a:pt x="72" y="96"/>
                      </a:cubicBezTo>
                      <a:cubicBezTo>
                        <a:pt x="76" y="93"/>
                        <a:pt x="80" y="90"/>
                        <a:pt x="85" y="87"/>
                      </a:cubicBezTo>
                      <a:cubicBezTo>
                        <a:pt x="90" y="84"/>
                        <a:pt x="95" y="80"/>
                        <a:pt x="100" y="77"/>
                      </a:cubicBezTo>
                      <a:cubicBezTo>
                        <a:pt x="101" y="77"/>
                        <a:pt x="102" y="76"/>
                        <a:pt x="104" y="75"/>
                      </a:cubicBezTo>
                      <a:cubicBezTo>
                        <a:pt x="102" y="71"/>
                        <a:pt x="101" y="70"/>
                        <a:pt x="97" y="69"/>
                      </a:cubicBezTo>
                      <a:cubicBezTo>
                        <a:pt x="96" y="69"/>
                        <a:pt x="94" y="69"/>
                        <a:pt x="94" y="69"/>
                      </a:cubicBezTo>
                      <a:cubicBezTo>
                        <a:pt x="94" y="66"/>
                        <a:pt x="94" y="65"/>
                        <a:pt x="92" y="63"/>
                      </a:cubicBezTo>
                      <a:cubicBezTo>
                        <a:pt x="91" y="61"/>
                        <a:pt x="91" y="61"/>
                        <a:pt x="92" y="60"/>
                      </a:cubicBezTo>
                      <a:cubicBezTo>
                        <a:pt x="94" y="58"/>
                        <a:pt x="93" y="57"/>
                        <a:pt x="93" y="55"/>
                      </a:cubicBezTo>
                      <a:cubicBezTo>
                        <a:pt x="93" y="53"/>
                        <a:pt x="94" y="52"/>
                        <a:pt x="93" y="50"/>
                      </a:cubicBezTo>
                      <a:cubicBezTo>
                        <a:pt x="93" y="49"/>
                        <a:pt x="93" y="48"/>
                        <a:pt x="93" y="46"/>
                      </a:cubicBezTo>
                      <a:cubicBezTo>
                        <a:pt x="93" y="45"/>
                        <a:pt x="93" y="43"/>
                        <a:pt x="92" y="42"/>
                      </a:cubicBezTo>
                      <a:cubicBezTo>
                        <a:pt x="91" y="41"/>
                        <a:pt x="91" y="39"/>
                        <a:pt x="91" y="37"/>
                      </a:cubicBezTo>
                      <a:cubicBezTo>
                        <a:pt x="91" y="34"/>
                        <a:pt x="90" y="30"/>
                        <a:pt x="87" y="27"/>
                      </a:cubicBezTo>
                      <a:cubicBezTo>
                        <a:pt x="85" y="25"/>
                        <a:pt x="83" y="23"/>
                        <a:pt x="82" y="20"/>
                      </a:cubicBezTo>
                      <a:cubicBezTo>
                        <a:pt x="80" y="16"/>
                        <a:pt x="84" y="17"/>
                        <a:pt x="85" y="13"/>
                      </a:cubicBezTo>
                      <a:cubicBezTo>
                        <a:pt x="85" y="9"/>
                        <a:pt x="85" y="6"/>
                        <a:pt x="86" y="2"/>
                      </a:cubicBezTo>
                      <a:cubicBezTo>
                        <a:pt x="85" y="2"/>
                        <a:pt x="85" y="1"/>
                        <a:pt x="84" y="1"/>
                      </a:cubicBezTo>
                      <a:cubicBezTo>
                        <a:pt x="82" y="2"/>
                        <a:pt x="82" y="0"/>
                        <a:pt x="81" y="0"/>
                      </a:cubicBezTo>
                      <a:cubicBezTo>
                        <a:pt x="80" y="0"/>
                        <a:pt x="80" y="1"/>
                        <a:pt x="79" y="1"/>
                      </a:cubicBezTo>
                      <a:cubicBezTo>
                        <a:pt x="77" y="1"/>
                        <a:pt x="77" y="0"/>
                        <a:pt x="75" y="0"/>
                      </a:cubicBezTo>
                      <a:cubicBezTo>
                        <a:pt x="74" y="1"/>
                        <a:pt x="73" y="1"/>
                        <a:pt x="72" y="2"/>
                      </a:cubicBezTo>
                      <a:cubicBezTo>
                        <a:pt x="70" y="3"/>
                        <a:pt x="70" y="2"/>
                        <a:pt x="68" y="1"/>
                      </a:cubicBezTo>
                      <a:cubicBezTo>
                        <a:pt x="66" y="1"/>
                        <a:pt x="63" y="1"/>
                        <a:pt x="61" y="2"/>
                      </a:cubicBezTo>
                      <a:cubicBezTo>
                        <a:pt x="56" y="3"/>
                        <a:pt x="51" y="3"/>
                        <a:pt x="46" y="5"/>
                      </a:cubicBezTo>
                      <a:cubicBezTo>
                        <a:pt x="45" y="6"/>
                        <a:pt x="44" y="7"/>
                        <a:pt x="43" y="7"/>
                      </a:cubicBezTo>
                      <a:cubicBezTo>
                        <a:pt x="42" y="8"/>
                        <a:pt x="40" y="8"/>
                        <a:pt x="39" y="8"/>
                      </a:cubicBezTo>
                      <a:cubicBezTo>
                        <a:pt x="37" y="9"/>
                        <a:pt x="37" y="12"/>
                        <a:pt x="34" y="12"/>
                      </a:cubicBezTo>
                      <a:cubicBezTo>
                        <a:pt x="35" y="15"/>
                        <a:pt x="35" y="18"/>
                        <a:pt x="35" y="22"/>
                      </a:cubicBezTo>
                      <a:cubicBezTo>
                        <a:pt x="36" y="23"/>
                        <a:pt x="35" y="20"/>
                        <a:pt x="35" y="2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8" name="Freeform 776">
                  <a:extLst>
                    <a:ext uri="{FF2B5EF4-FFF2-40B4-BE49-F238E27FC236}">
                      <a16:creationId xmlns:a16="http://schemas.microsoft.com/office/drawing/2014/main" id="{254B9E34-B925-D64D-B1CA-BD0BB7C593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5723" y="3719582"/>
                  <a:ext cx="2850319" cy="2124760"/>
                </a:xfrm>
                <a:custGeom>
                  <a:avLst/>
                  <a:gdLst>
                    <a:gd name="T0" fmla="*/ 33 w 305"/>
                    <a:gd name="T1" fmla="*/ 54 h 227"/>
                    <a:gd name="T2" fmla="*/ 1 w 305"/>
                    <a:gd name="T3" fmla="*/ 63 h 227"/>
                    <a:gd name="T4" fmla="*/ 19 w 305"/>
                    <a:gd name="T5" fmla="*/ 72 h 227"/>
                    <a:gd name="T6" fmla="*/ 24 w 305"/>
                    <a:gd name="T7" fmla="*/ 75 h 227"/>
                    <a:gd name="T8" fmla="*/ 20 w 305"/>
                    <a:gd name="T9" fmla="*/ 81 h 227"/>
                    <a:gd name="T10" fmla="*/ 36 w 305"/>
                    <a:gd name="T11" fmla="*/ 86 h 227"/>
                    <a:gd name="T12" fmla="*/ 73 w 305"/>
                    <a:gd name="T13" fmla="*/ 93 h 227"/>
                    <a:gd name="T14" fmla="*/ 87 w 305"/>
                    <a:gd name="T15" fmla="*/ 112 h 227"/>
                    <a:gd name="T16" fmla="*/ 88 w 305"/>
                    <a:gd name="T17" fmla="*/ 122 h 227"/>
                    <a:gd name="T18" fmla="*/ 89 w 305"/>
                    <a:gd name="T19" fmla="*/ 131 h 227"/>
                    <a:gd name="T20" fmla="*/ 104 w 305"/>
                    <a:gd name="T21" fmla="*/ 129 h 227"/>
                    <a:gd name="T22" fmla="*/ 106 w 305"/>
                    <a:gd name="T23" fmla="*/ 135 h 227"/>
                    <a:gd name="T24" fmla="*/ 106 w 305"/>
                    <a:gd name="T25" fmla="*/ 144 h 227"/>
                    <a:gd name="T26" fmla="*/ 109 w 305"/>
                    <a:gd name="T27" fmla="*/ 155 h 227"/>
                    <a:gd name="T28" fmla="*/ 106 w 305"/>
                    <a:gd name="T29" fmla="*/ 160 h 227"/>
                    <a:gd name="T30" fmla="*/ 100 w 305"/>
                    <a:gd name="T31" fmla="*/ 162 h 227"/>
                    <a:gd name="T32" fmla="*/ 112 w 305"/>
                    <a:gd name="T33" fmla="*/ 165 h 227"/>
                    <a:gd name="T34" fmla="*/ 112 w 305"/>
                    <a:gd name="T35" fmla="*/ 169 h 227"/>
                    <a:gd name="T36" fmla="*/ 107 w 305"/>
                    <a:gd name="T37" fmla="*/ 172 h 227"/>
                    <a:gd name="T38" fmla="*/ 107 w 305"/>
                    <a:gd name="T39" fmla="*/ 180 h 227"/>
                    <a:gd name="T40" fmla="*/ 110 w 305"/>
                    <a:gd name="T41" fmla="*/ 192 h 227"/>
                    <a:gd name="T42" fmla="*/ 114 w 305"/>
                    <a:gd name="T43" fmla="*/ 193 h 227"/>
                    <a:gd name="T44" fmla="*/ 120 w 305"/>
                    <a:gd name="T45" fmla="*/ 210 h 227"/>
                    <a:gd name="T46" fmla="*/ 138 w 305"/>
                    <a:gd name="T47" fmla="*/ 219 h 227"/>
                    <a:gd name="T48" fmla="*/ 142 w 305"/>
                    <a:gd name="T49" fmla="*/ 224 h 227"/>
                    <a:gd name="T50" fmla="*/ 151 w 305"/>
                    <a:gd name="T51" fmla="*/ 214 h 227"/>
                    <a:gd name="T52" fmla="*/ 156 w 305"/>
                    <a:gd name="T53" fmla="*/ 200 h 227"/>
                    <a:gd name="T54" fmla="*/ 163 w 305"/>
                    <a:gd name="T55" fmla="*/ 192 h 227"/>
                    <a:gd name="T56" fmla="*/ 173 w 305"/>
                    <a:gd name="T57" fmla="*/ 179 h 227"/>
                    <a:gd name="T58" fmla="*/ 193 w 305"/>
                    <a:gd name="T59" fmla="*/ 173 h 227"/>
                    <a:gd name="T60" fmla="*/ 216 w 305"/>
                    <a:gd name="T61" fmla="*/ 160 h 227"/>
                    <a:gd name="T62" fmla="*/ 232 w 305"/>
                    <a:gd name="T63" fmla="*/ 142 h 227"/>
                    <a:gd name="T64" fmla="*/ 234 w 305"/>
                    <a:gd name="T65" fmla="*/ 130 h 227"/>
                    <a:gd name="T66" fmla="*/ 253 w 305"/>
                    <a:gd name="T67" fmla="*/ 129 h 227"/>
                    <a:gd name="T68" fmla="*/ 233 w 305"/>
                    <a:gd name="T69" fmla="*/ 119 h 227"/>
                    <a:gd name="T70" fmla="*/ 238 w 305"/>
                    <a:gd name="T71" fmla="*/ 113 h 227"/>
                    <a:gd name="T72" fmla="*/ 262 w 305"/>
                    <a:gd name="T73" fmla="*/ 112 h 227"/>
                    <a:gd name="T74" fmla="*/ 258 w 305"/>
                    <a:gd name="T75" fmla="*/ 106 h 227"/>
                    <a:gd name="T76" fmla="*/ 266 w 305"/>
                    <a:gd name="T77" fmla="*/ 95 h 227"/>
                    <a:gd name="T78" fmla="*/ 253 w 305"/>
                    <a:gd name="T79" fmla="*/ 80 h 227"/>
                    <a:gd name="T80" fmla="*/ 263 w 305"/>
                    <a:gd name="T81" fmla="*/ 66 h 227"/>
                    <a:gd name="T82" fmla="*/ 268 w 305"/>
                    <a:gd name="T83" fmla="*/ 51 h 227"/>
                    <a:gd name="T84" fmla="*/ 283 w 305"/>
                    <a:gd name="T85" fmla="*/ 38 h 227"/>
                    <a:gd name="T86" fmla="*/ 291 w 305"/>
                    <a:gd name="T87" fmla="*/ 33 h 227"/>
                    <a:gd name="T88" fmla="*/ 259 w 305"/>
                    <a:gd name="T89" fmla="*/ 28 h 227"/>
                    <a:gd name="T90" fmla="*/ 238 w 305"/>
                    <a:gd name="T91" fmla="*/ 21 h 227"/>
                    <a:gd name="T92" fmla="*/ 256 w 305"/>
                    <a:gd name="T93" fmla="*/ 14 h 227"/>
                    <a:gd name="T94" fmla="*/ 206 w 305"/>
                    <a:gd name="T95" fmla="*/ 8 h 227"/>
                    <a:gd name="T96" fmla="*/ 213 w 305"/>
                    <a:gd name="T97" fmla="*/ 0 h 227"/>
                    <a:gd name="T98" fmla="*/ 173 w 305"/>
                    <a:gd name="T99" fmla="*/ 8 h 227"/>
                    <a:gd name="T100" fmla="*/ 155 w 305"/>
                    <a:gd name="T101" fmla="*/ 10 h 227"/>
                    <a:gd name="T102" fmla="*/ 154 w 305"/>
                    <a:gd name="T103" fmla="*/ 11 h 227"/>
                    <a:gd name="T104" fmla="*/ 140 w 305"/>
                    <a:gd name="T105" fmla="*/ 14 h 227"/>
                    <a:gd name="T106" fmla="*/ 111 w 305"/>
                    <a:gd name="T107" fmla="*/ 14 h 227"/>
                    <a:gd name="T108" fmla="*/ 98 w 305"/>
                    <a:gd name="T109" fmla="*/ 23 h 227"/>
                    <a:gd name="T110" fmla="*/ 73 w 305"/>
                    <a:gd name="T111" fmla="*/ 21 h 227"/>
                    <a:gd name="T112" fmla="*/ 55 w 305"/>
                    <a:gd name="T113" fmla="*/ 30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05" h="227">
                      <a:moveTo>
                        <a:pt x="32" y="37"/>
                      </a:moveTo>
                      <a:cubicBezTo>
                        <a:pt x="31" y="38"/>
                        <a:pt x="26" y="40"/>
                        <a:pt x="27" y="41"/>
                      </a:cubicBezTo>
                      <a:cubicBezTo>
                        <a:pt x="28" y="42"/>
                        <a:pt x="30" y="42"/>
                        <a:pt x="32" y="43"/>
                      </a:cubicBezTo>
                      <a:cubicBezTo>
                        <a:pt x="34" y="43"/>
                        <a:pt x="36" y="43"/>
                        <a:pt x="39" y="43"/>
                      </a:cubicBezTo>
                      <a:cubicBezTo>
                        <a:pt x="39" y="43"/>
                        <a:pt x="44" y="42"/>
                        <a:pt x="45" y="42"/>
                      </a:cubicBezTo>
                      <a:cubicBezTo>
                        <a:pt x="44" y="42"/>
                        <a:pt x="42" y="43"/>
                        <a:pt x="41" y="44"/>
                      </a:cubicBezTo>
                      <a:cubicBezTo>
                        <a:pt x="40" y="45"/>
                        <a:pt x="39" y="46"/>
                        <a:pt x="40" y="48"/>
                      </a:cubicBezTo>
                      <a:cubicBezTo>
                        <a:pt x="42" y="50"/>
                        <a:pt x="36" y="55"/>
                        <a:pt x="33" y="54"/>
                      </a:cubicBezTo>
                      <a:cubicBezTo>
                        <a:pt x="32" y="53"/>
                        <a:pt x="30" y="54"/>
                        <a:pt x="28" y="54"/>
                      </a:cubicBezTo>
                      <a:cubicBezTo>
                        <a:pt x="27" y="53"/>
                        <a:pt x="25" y="54"/>
                        <a:pt x="24" y="54"/>
                      </a:cubicBezTo>
                      <a:cubicBezTo>
                        <a:pt x="23" y="54"/>
                        <a:pt x="21" y="54"/>
                        <a:pt x="20" y="56"/>
                      </a:cubicBezTo>
                      <a:cubicBezTo>
                        <a:pt x="19" y="57"/>
                        <a:pt x="18" y="57"/>
                        <a:pt x="16" y="57"/>
                      </a:cubicBezTo>
                      <a:cubicBezTo>
                        <a:pt x="13" y="58"/>
                        <a:pt x="10" y="59"/>
                        <a:pt x="7" y="59"/>
                      </a:cubicBezTo>
                      <a:cubicBezTo>
                        <a:pt x="6" y="59"/>
                        <a:pt x="4" y="58"/>
                        <a:pt x="4" y="59"/>
                      </a:cubicBezTo>
                      <a:cubicBezTo>
                        <a:pt x="3" y="60"/>
                        <a:pt x="0" y="60"/>
                        <a:pt x="0" y="62"/>
                      </a:cubicBezTo>
                      <a:cubicBezTo>
                        <a:pt x="0" y="63"/>
                        <a:pt x="1" y="62"/>
                        <a:pt x="1" y="63"/>
                      </a:cubicBezTo>
                      <a:cubicBezTo>
                        <a:pt x="1" y="63"/>
                        <a:pt x="0" y="64"/>
                        <a:pt x="0" y="64"/>
                      </a:cubicBezTo>
                      <a:cubicBezTo>
                        <a:pt x="0" y="65"/>
                        <a:pt x="2" y="67"/>
                        <a:pt x="3" y="68"/>
                      </a:cubicBezTo>
                      <a:cubicBezTo>
                        <a:pt x="3" y="68"/>
                        <a:pt x="4" y="67"/>
                        <a:pt x="4" y="67"/>
                      </a:cubicBezTo>
                      <a:cubicBezTo>
                        <a:pt x="5" y="66"/>
                        <a:pt x="6" y="67"/>
                        <a:pt x="7" y="68"/>
                      </a:cubicBezTo>
                      <a:cubicBezTo>
                        <a:pt x="8" y="68"/>
                        <a:pt x="13" y="69"/>
                        <a:pt x="13" y="67"/>
                      </a:cubicBezTo>
                      <a:cubicBezTo>
                        <a:pt x="13" y="68"/>
                        <a:pt x="12" y="68"/>
                        <a:pt x="13" y="69"/>
                      </a:cubicBezTo>
                      <a:cubicBezTo>
                        <a:pt x="13" y="70"/>
                        <a:pt x="15" y="71"/>
                        <a:pt x="16" y="71"/>
                      </a:cubicBezTo>
                      <a:cubicBezTo>
                        <a:pt x="17" y="72"/>
                        <a:pt x="18" y="72"/>
                        <a:pt x="19" y="72"/>
                      </a:cubicBezTo>
                      <a:cubicBezTo>
                        <a:pt x="21" y="72"/>
                        <a:pt x="21" y="70"/>
                        <a:pt x="22" y="71"/>
                      </a:cubicBezTo>
                      <a:cubicBezTo>
                        <a:pt x="24" y="71"/>
                        <a:pt x="27" y="71"/>
                        <a:pt x="28" y="71"/>
                      </a:cubicBezTo>
                      <a:cubicBezTo>
                        <a:pt x="29" y="71"/>
                        <a:pt x="29" y="70"/>
                        <a:pt x="30" y="69"/>
                      </a:cubicBezTo>
                      <a:cubicBezTo>
                        <a:pt x="31" y="69"/>
                        <a:pt x="34" y="71"/>
                        <a:pt x="34" y="72"/>
                      </a:cubicBezTo>
                      <a:cubicBezTo>
                        <a:pt x="34" y="73"/>
                        <a:pt x="24" y="72"/>
                        <a:pt x="22" y="73"/>
                      </a:cubicBezTo>
                      <a:cubicBezTo>
                        <a:pt x="20" y="73"/>
                        <a:pt x="23" y="74"/>
                        <a:pt x="24" y="74"/>
                      </a:cubicBezTo>
                      <a:cubicBezTo>
                        <a:pt x="26" y="75"/>
                        <a:pt x="27" y="74"/>
                        <a:pt x="29" y="75"/>
                      </a:cubicBezTo>
                      <a:cubicBezTo>
                        <a:pt x="28" y="74"/>
                        <a:pt x="26" y="75"/>
                        <a:pt x="24" y="75"/>
                      </a:cubicBezTo>
                      <a:cubicBezTo>
                        <a:pt x="21" y="75"/>
                        <a:pt x="18" y="74"/>
                        <a:pt x="15" y="74"/>
                      </a:cubicBezTo>
                      <a:cubicBezTo>
                        <a:pt x="13" y="74"/>
                        <a:pt x="9" y="74"/>
                        <a:pt x="9" y="76"/>
                      </a:cubicBezTo>
                      <a:cubicBezTo>
                        <a:pt x="8" y="77"/>
                        <a:pt x="11" y="78"/>
                        <a:pt x="12" y="78"/>
                      </a:cubicBezTo>
                      <a:cubicBezTo>
                        <a:pt x="13" y="78"/>
                        <a:pt x="15" y="77"/>
                        <a:pt x="15" y="77"/>
                      </a:cubicBezTo>
                      <a:cubicBezTo>
                        <a:pt x="16" y="78"/>
                        <a:pt x="15" y="78"/>
                        <a:pt x="15" y="79"/>
                      </a:cubicBezTo>
                      <a:cubicBezTo>
                        <a:pt x="16" y="80"/>
                        <a:pt x="18" y="80"/>
                        <a:pt x="19" y="80"/>
                      </a:cubicBezTo>
                      <a:cubicBezTo>
                        <a:pt x="21" y="80"/>
                        <a:pt x="23" y="80"/>
                        <a:pt x="25" y="80"/>
                      </a:cubicBezTo>
                      <a:cubicBezTo>
                        <a:pt x="25" y="80"/>
                        <a:pt x="21" y="81"/>
                        <a:pt x="20" y="81"/>
                      </a:cubicBezTo>
                      <a:cubicBezTo>
                        <a:pt x="16" y="82"/>
                        <a:pt x="19" y="84"/>
                        <a:pt x="21" y="85"/>
                      </a:cubicBezTo>
                      <a:cubicBezTo>
                        <a:pt x="23" y="86"/>
                        <a:pt x="25" y="86"/>
                        <a:pt x="27" y="87"/>
                      </a:cubicBezTo>
                      <a:cubicBezTo>
                        <a:pt x="27" y="87"/>
                        <a:pt x="31" y="87"/>
                        <a:pt x="31" y="87"/>
                      </a:cubicBezTo>
                      <a:cubicBezTo>
                        <a:pt x="31" y="87"/>
                        <a:pt x="29" y="86"/>
                        <a:pt x="29" y="85"/>
                      </a:cubicBezTo>
                      <a:cubicBezTo>
                        <a:pt x="29" y="84"/>
                        <a:pt x="31" y="85"/>
                        <a:pt x="31" y="85"/>
                      </a:cubicBezTo>
                      <a:cubicBezTo>
                        <a:pt x="32" y="86"/>
                        <a:pt x="33" y="85"/>
                        <a:pt x="34" y="84"/>
                      </a:cubicBezTo>
                      <a:cubicBezTo>
                        <a:pt x="34" y="84"/>
                        <a:pt x="35" y="83"/>
                        <a:pt x="36" y="83"/>
                      </a:cubicBezTo>
                      <a:cubicBezTo>
                        <a:pt x="37" y="84"/>
                        <a:pt x="36" y="86"/>
                        <a:pt x="36" y="86"/>
                      </a:cubicBezTo>
                      <a:cubicBezTo>
                        <a:pt x="37" y="87"/>
                        <a:pt x="40" y="85"/>
                        <a:pt x="41" y="85"/>
                      </a:cubicBezTo>
                      <a:cubicBezTo>
                        <a:pt x="43" y="84"/>
                        <a:pt x="43" y="84"/>
                        <a:pt x="44" y="85"/>
                      </a:cubicBezTo>
                      <a:cubicBezTo>
                        <a:pt x="45" y="86"/>
                        <a:pt x="46" y="84"/>
                        <a:pt x="47" y="84"/>
                      </a:cubicBezTo>
                      <a:cubicBezTo>
                        <a:pt x="48" y="83"/>
                        <a:pt x="50" y="84"/>
                        <a:pt x="51" y="84"/>
                      </a:cubicBezTo>
                      <a:cubicBezTo>
                        <a:pt x="54" y="84"/>
                        <a:pt x="58" y="85"/>
                        <a:pt x="61" y="86"/>
                      </a:cubicBezTo>
                      <a:cubicBezTo>
                        <a:pt x="63" y="86"/>
                        <a:pt x="65" y="88"/>
                        <a:pt x="67" y="88"/>
                      </a:cubicBezTo>
                      <a:cubicBezTo>
                        <a:pt x="69" y="88"/>
                        <a:pt x="71" y="89"/>
                        <a:pt x="72" y="90"/>
                      </a:cubicBezTo>
                      <a:cubicBezTo>
                        <a:pt x="74" y="91"/>
                        <a:pt x="73" y="92"/>
                        <a:pt x="73" y="93"/>
                      </a:cubicBezTo>
                      <a:cubicBezTo>
                        <a:pt x="73" y="94"/>
                        <a:pt x="75" y="96"/>
                        <a:pt x="76" y="96"/>
                      </a:cubicBezTo>
                      <a:cubicBezTo>
                        <a:pt x="77" y="97"/>
                        <a:pt x="79" y="96"/>
                        <a:pt x="80" y="97"/>
                      </a:cubicBezTo>
                      <a:cubicBezTo>
                        <a:pt x="80" y="99"/>
                        <a:pt x="82" y="100"/>
                        <a:pt x="83" y="101"/>
                      </a:cubicBezTo>
                      <a:cubicBezTo>
                        <a:pt x="84" y="102"/>
                        <a:pt x="83" y="104"/>
                        <a:pt x="84" y="105"/>
                      </a:cubicBezTo>
                      <a:cubicBezTo>
                        <a:pt x="84" y="106"/>
                        <a:pt x="86" y="107"/>
                        <a:pt x="86" y="109"/>
                      </a:cubicBezTo>
                      <a:cubicBezTo>
                        <a:pt x="86" y="110"/>
                        <a:pt x="85" y="110"/>
                        <a:pt x="86" y="111"/>
                      </a:cubicBezTo>
                      <a:cubicBezTo>
                        <a:pt x="86" y="111"/>
                        <a:pt x="87" y="112"/>
                        <a:pt x="87" y="112"/>
                      </a:cubicBezTo>
                      <a:cubicBezTo>
                        <a:pt x="87" y="112"/>
                        <a:pt x="87" y="112"/>
                        <a:pt x="87" y="112"/>
                      </a:cubicBezTo>
                      <a:cubicBezTo>
                        <a:pt x="88" y="111"/>
                        <a:pt x="90" y="113"/>
                        <a:pt x="89" y="114"/>
                      </a:cubicBezTo>
                      <a:cubicBezTo>
                        <a:pt x="88" y="115"/>
                        <a:pt x="88" y="115"/>
                        <a:pt x="88" y="117"/>
                      </a:cubicBezTo>
                      <a:cubicBezTo>
                        <a:pt x="88" y="116"/>
                        <a:pt x="90" y="115"/>
                        <a:pt x="91" y="117"/>
                      </a:cubicBezTo>
                      <a:cubicBezTo>
                        <a:pt x="91" y="118"/>
                        <a:pt x="91" y="118"/>
                        <a:pt x="91" y="119"/>
                      </a:cubicBezTo>
                      <a:cubicBezTo>
                        <a:pt x="91" y="119"/>
                        <a:pt x="91" y="121"/>
                        <a:pt x="91" y="120"/>
                      </a:cubicBezTo>
                      <a:cubicBezTo>
                        <a:pt x="91" y="121"/>
                        <a:pt x="93" y="121"/>
                        <a:pt x="93" y="121"/>
                      </a:cubicBezTo>
                      <a:cubicBezTo>
                        <a:pt x="92" y="120"/>
                        <a:pt x="89" y="126"/>
                        <a:pt x="90" y="122"/>
                      </a:cubicBezTo>
                      <a:cubicBezTo>
                        <a:pt x="90" y="122"/>
                        <a:pt x="88" y="121"/>
                        <a:pt x="88" y="122"/>
                      </a:cubicBezTo>
                      <a:cubicBezTo>
                        <a:pt x="88" y="122"/>
                        <a:pt x="89" y="122"/>
                        <a:pt x="89" y="122"/>
                      </a:cubicBezTo>
                      <a:cubicBezTo>
                        <a:pt x="89" y="123"/>
                        <a:pt x="86" y="123"/>
                        <a:pt x="87" y="124"/>
                      </a:cubicBezTo>
                      <a:cubicBezTo>
                        <a:pt x="87" y="124"/>
                        <a:pt x="90" y="125"/>
                        <a:pt x="89" y="125"/>
                      </a:cubicBezTo>
                      <a:cubicBezTo>
                        <a:pt x="87" y="127"/>
                        <a:pt x="91" y="127"/>
                        <a:pt x="92" y="126"/>
                      </a:cubicBezTo>
                      <a:cubicBezTo>
                        <a:pt x="91" y="127"/>
                        <a:pt x="90" y="127"/>
                        <a:pt x="88" y="127"/>
                      </a:cubicBezTo>
                      <a:cubicBezTo>
                        <a:pt x="88" y="127"/>
                        <a:pt x="86" y="129"/>
                        <a:pt x="86" y="129"/>
                      </a:cubicBezTo>
                      <a:cubicBezTo>
                        <a:pt x="86" y="129"/>
                        <a:pt x="87" y="130"/>
                        <a:pt x="87" y="130"/>
                      </a:cubicBezTo>
                      <a:cubicBezTo>
                        <a:pt x="89" y="131"/>
                        <a:pt x="88" y="131"/>
                        <a:pt x="89" y="131"/>
                      </a:cubicBezTo>
                      <a:cubicBezTo>
                        <a:pt x="90" y="131"/>
                        <a:pt x="94" y="133"/>
                        <a:pt x="95" y="131"/>
                      </a:cubicBezTo>
                      <a:cubicBezTo>
                        <a:pt x="95" y="128"/>
                        <a:pt x="97" y="129"/>
                        <a:pt x="98" y="128"/>
                      </a:cubicBezTo>
                      <a:cubicBezTo>
                        <a:pt x="98" y="128"/>
                        <a:pt x="96" y="122"/>
                        <a:pt x="96" y="122"/>
                      </a:cubicBezTo>
                      <a:cubicBezTo>
                        <a:pt x="96" y="123"/>
                        <a:pt x="98" y="126"/>
                        <a:pt x="98" y="126"/>
                      </a:cubicBezTo>
                      <a:cubicBezTo>
                        <a:pt x="99" y="128"/>
                        <a:pt x="100" y="126"/>
                        <a:pt x="101" y="126"/>
                      </a:cubicBezTo>
                      <a:cubicBezTo>
                        <a:pt x="101" y="126"/>
                        <a:pt x="98" y="130"/>
                        <a:pt x="98" y="130"/>
                      </a:cubicBezTo>
                      <a:cubicBezTo>
                        <a:pt x="98" y="130"/>
                        <a:pt x="102" y="129"/>
                        <a:pt x="102" y="129"/>
                      </a:cubicBezTo>
                      <a:cubicBezTo>
                        <a:pt x="103" y="129"/>
                        <a:pt x="104" y="129"/>
                        <a:pt x="104" y="129"/>
                      </a:cubicBezTo>
                      <a:cubicBezTo>
                        <a:pt x="105" y="129"/>
                        <a:pt x="106" y="128"/>
                        <a:pt x="107" y="128"/>
                      </a:cubicBezTo>
                      <a:cubicBezTo>
                        <a:pt x="107" y="129"/>
                        <a:pt x="106" y="130"/>
                        <a:pt x="105" y="130"/>
                      </a:cubicBezTo>
                      <a:cubicBezTo>
                        <a:pt x="104" y="130"/>
                        <a:pt x="102" y="130"/>
                        <a:pt x="101" y="131"/>
                      </a:cubicBezTo>
                      <a:cubicBezTo>
                        <a:pt x="100" y="132"/>
                        <a:pt x="103" y="131"/>
                        <a:pt x="103" y="131"/>
                      </a:cubicBezTo>
                      <a:cubicBezTo>
                        <a:pt x="105" y="131"/>
                        <a:pt x="107" y="131"/>
                        <a:pt x="109" y="131"/>
                      </a:cubicBezTo>
                      <a:cubicBezTo>
                        <a:pt x="108" y="131"/>
                        <a:pt x="104" y="131"/>
                        <a:pt x="104" y="132"/>
                      </a:cubicBezTo>
                      <a:cubicBezTo>
                        <a:pt x="104" y="132"/>
                        <a:pt x="106" y="133"/>
                        <a:pt x="106" y="134"/>
                      </a:cubicBezTo>
                      <a:cubicBezTo>
                        <a:pt x="106" y="134"/>
                        <a:pt x="106" y="135"/>
                        <a:pt x="106" y="135"/>
                      </a:cubicBezTo>
                      <a:cubicBezTo>
                        <a:pt x="106" y="136"/>
                        <a:pt x="105" y="136"/>
                        <a:pt x="106" y="137"/>
                      </a:cubicBezTo>
                      <a:cubicBezTo>
                        <a:pt x="106" y="137"/>
                        <a:pt x="108" y="136"/>
                        <a:pt x="109" y="136"/>
                      </a:cubicBezTo>
                      <a:cubicBezTo>
                        <a:pt x="110" y="136"/>
                        <a:pt x="109" y="136"/>
                        <a:pt x="110" y="137"/>
                      </a:cubicBezTo>
                      <a:cubicBezTo>
                        <a:pt x="111" y="138"/>
                        <a:pt x="111" y="139"/>
                        <a:pt x="112" y="140"/>
                      </a:cubicBezTo>
                      <a:cubicBezTo>
                        <a:pt x="112" y="141"/>
                        <a:pt x="109" y="141"/>
                        <a:pt x="109" y="141"/>
                      </a:cubicBezTo>
                      <a:cubicBezTo>
                        <a:pt x="105" y="138"/>
                        <a:pt x="99" y="136"/>
                        <a:pt x="95" y="137"/>
                      </a:cubicBezTo>
                      <a:cubicBezTo>
                        <a:pt x="91" y="137"/>
                        <a:pt x="96" y="140"/>
                        <a:pt x="98" y="140"/>
                      </a:cubicBezTo>
                      <a:cubicBezTo>
                        <a:pt x="101" y="141"/>
                        <a:pt x="103" y="144"/>
                        <a:pt x="106" y="144"/>
                      </a:cubicBezTo>
                      <a:cubicBezTo>
                        <a:pt x="107" y="144"/>
                        <a:pt x="108" y="143"/>
                        <a:pt x="110" y="143"/>
                      </a:cubicBezTo>
                      <a:cubicBezTo>
                        <a:pt x="110" y="144"/>
                        <a:pt x="113" y="144"/>
                        <a:pt x="113" y="144"/>
                      </a:cubicBezTo>
                      <a:cubicBezTo>
                        <a:pt x="114" y="145"/>
                        <a:pt x="113" y="146"/>
                        <a:pt x="113" y="146"/>
                      </a:cubicBezTo>
                      <a:cubicBezTo>
                        <a:pt x="110" y="147"/>
                        <a:pt x="114" y="148"/>
                        <a:pt x="113" y="149"/>
                      </a:cubicBezTo>
                      <a:cubicBezTo>
                        <a:pt x="113" y="150"/>
                        <a:pt x="111" y="149"/>
                        <a:pt x="111" y="151"/>
                      </a:cubicBezTo>
                      <a:cubicBezTo>
                        <a:pt x="111" y="152"/>
                        <a:pt x="113" y="152"/>
                        <a:pt x="113" y="152"/>
                      </a:cubicBezTo>
                      <a:cubicBezTo>
                        <a:pt x="112" y="153"/>
                        <a:pt x="110" y="151"/>
                        <a:pt x="110" y="152"/>
                      </a:cubicBezTo>
                      <a:cubicBezTo>
                        <a:pt x="109" y="153"/>
                        <a:pt x="109" y="154"/>
                        <a:pt x="109" y="155"/>
                      </a:cubicBezTo>
                      <a:cubicBezTo>
                        <a:pt x="109" y="155"/>
                        <a:pt x="111" y="155"/>
                        <a:pt x="111" y="155"/>
                      </a:cubicBezTo>
                      <a:cubicBezTo>
                        <a:pt x="111" y="156"/>
                        <a:pt x="109" y="157"/>
                        <a:pt x="108" y="157"/>
                      </a:cubicBezTo>
                      <a:cubicBezTo>
                        <a:pt x="107" y="157"/>
                        <a:pt x="106" y="157"/>
                        <a:pt x="105" y="157"/>
                      </a:cubicBezTo>
                      <a:cubicBezTo>
                        <a:pt x="104" y="156"/>
                        <a:pt x="103" y="156"/>
                        <a:pt x="102" y="157"/>
                      </a:cubicBezTo>
                      <a:cubicBezTo>
                        <a:pt x="101" y="158"/>
                        <a:pt x="101" y="157"/>
                        <a:pt x="100" y="158"/>
                      </a:cubicBezTo>
                      <a:cubicBezTo>
                        <a:pt x="100" y="158"/>
                        <a:pt x="103" y="161"/>
                        <a:pt x="104" y="161"/>
                      </a:cubicBezTo>
                      <a:cubicBezTo>
                        <a:pt x="104" y="160"/>
                        <a:pt x="104" y="160"/>
                        <a:pt x="103" y="160"/>
                      </a:cubicBezTo>
                      <a:cubicBezTo>
                        <a:pt x="103" y="160"/>
                        <a:pt x="106" y="160"/>
                        <a:pt x="106" y="160"/>
                      </a:cubicBezTo>
                      <a:cubicBezTo>
                        <a:pt x="106" y="160"/>
                        <a:pt x="111" y="158"/>
                        <a:pt x="111" y="159"/>
                      </a:cubicBezTo>
                      <a:cubicBezTo>
                        <a:pt x="110" y="159"/>
                        <a:pt x="109" y="159"/>
                        <a:pt x="108" y="160"/>
                      </a:cubicBezTo>
                      <a:cubicBezTo>
                        <a:pt x="109" y="159"/>
                        <a:pt x="111" y="161"/>
                        <a:pt x="110" y="161"/>
                      </a:cubicBezTo>
                      <a:cubicBezTo>
                        <a:pt x="111" y="161"/>
                        <a:pt x="114" y="162"/>
                        <a:pt x="115" y="162"/>
                      </a:cubicBezTo>
                      <a:cubicBezTo>
                        <a:pt x="114" y="162"/>
                        <a:pt x="112" y="162"/>
                        <a:pt x="112" y="162"/>
                      </a:cubicBezTo>
                      <a:cubicBezTo>
                        <a:pt x="112" y="162"/>
                        <a:pt x="116" y="165"/>
                        <a:pt x="116" y="165"/>
                      </a:cubicBezTo>
                      <a:cubicBezTo>
                        <a:pt x="113" y="165"/>
                        <a:pt x="111" y="161"/>
                        <a:pt x="108" y="161"/>
                      </a:cubicBezTo>
                      <a:cubicBezTo>
                        <a:pt x="106" y="161"/>
                        <a:pt x="101" y="160"/>
                        <a:pt x="100" y="162"/>
                      </a:cubicBezTo>
                      <a:cubicBezTo>
                        <a:pt x="100" y="163"/>
                        <a:pt x="99" y="163"/>
                        <a:pt x="98" y="164"/>
                      </a:cubicBezTo>
                      <a:cubicBezTo>
                        <a:pt x="97" y="164"/>
                        <a:pt x="97" y="166"/>
                        <a:pt x="98" y="165"/>
                      </a:cubicBezTo>
                      <a:cubicBezTo>
                        <a:pt x="100" y="165"/>
                        <a:pt x="102" y="164"/>
                        <a:pt x="103" y="162"/>
                      </a:cubicBezTo>
                      <a:cubicBezTo>
                        <a:pt x="103" y="163"/>
                        <a:pt x="105" y="163"/>
                        <a:pt x="105" y="163"/>
                      </a:cubicBezTo>
                      <a:cubicBezTo>
                        <a:pt x="106" y="163"/>
                        <a:pt x="108" y="166"/>
                        <a:pt x="108" y="163"/>
                      </a:cubicBezTo>
                      <a:cubicBezTo>
                        <a:pt x="108" y="162"/>
                        <a:pt x="110" y="164"/>
                        <a:pt x="110" y="164"/>
                      </a:cubicBezTo>
                      <a:cubicBezTo>
                        <a:pt x="110" y="164"/>
                        <a:pt x="114" y="164"/>
                        <a:pt x="113" y="165"/>
                      </a:cubicBezTo>
                      <a:cubicBezTo>
                        <a:pt x="113" y="165"/>
                        <a:pt x="112" y="165"/>
                        <a:pt x="112" y="165"/>
                      </a:cubicBezTo>
                      <a:cubicBezTo>
                        <a:pt x="112" y="165"/>
                        <a:pt x="114" y="166"/>
                        <a:pt x="114" y="166"/>
                      </a:cubicBezTo>
                      <a:cubicBezTo>
                        <a:pt x="113" y="166"/>
                        <a:pt x="111" y="166"/>
                        <a:pt x="110" y="165"/>
                      </a:cubicBezTo>
                      <a:cubicBezTo>
                        <a:pt x="109" y="164"/>
                        <a:pt x="109" y="165"/>
                        <a:pt x="109" y="166"/>
                      </a:cubicBezTo>
                      <a:cubicBezTo>
                        <a:pt x="109" y="165"/>
                        <a:pt x="103" y="164"/>
                        <a:pt x="102" y="164"/>
                      </a:cubicBezTo>
                      <a:cubicBezTo>
                        <a:pt x="101" y="164"/>
                        <a:pt x="95" y="166"/>
                        <a:pt x="96" y="168"/>
                      </a:cubicBezTo>
                      <a:cubicBezTo>
                        <a:pt x="97" y="169"/>
                        <a:pt x="103" y="167"/>
                        <a:pt x="104" y="167"/>
                      </a:cubicBezTo>
                      <a:cubicBezTo>
                        <a:pt x="105" y="167"/>
                        <a:pt x="107" y="167"/>
                        <a:pt x="108" y="168"/>
                      </a:cubicBezTo>
                      <a:cubicBezTo>
                        <a:pt x="108" y="168"/>
                        <a:pt x="112" y="169"/>
                        <a:pt x="112" y="169"/>
                      </a:cubicBezTo>
                      <a:cubicBezTo>
                        <a:pt x="112" y="170"/>
                        <a:pt x="107" y="168"/>
                        <a:pt x="107" y="168"/>
                      </a:cubicBezTo>
                      <a:cubicBezTo>
                        <a:pt x="105" y="167"/>
                        <a:pt x="102" y="168"/>
                        <a:pt x="100" y="168"/>
                      </a:cubicBezTo>
                      <a:cubicBezTo>
                        <a:pt x="93" y="170"/>
                        <a:pt x="101" y="172"/>
                        <a:pt x="103" y="171"/>
                      </a:cubicBezTo>
                      <a:cubicBezTo>
                        <a:pt x="102" y="172"/>
                        <a:pt x="101" y="173"/>
                        <a:pt x="99" y="173"/>
                      </a:cubicBezTo>
                      <a:cubicBezTo>
                        <a:pt x="96" y="174"/>
                        <a:pt x="101" y="175"/>
                        <a:pt x="101" y="175"/>
                      </a:cubicBezTo>
                      <a:cubicBezTo>
                        <a:pt x="101" y="175"/>
                        <a:pt x="97" y="174"/>
                        <a:pt x="97" y="176"/>
                      </a:cubicBezTo>
                      <a:cubicBezTo>
                        <a:pt x="97" y="179"/>
                        <a:pt x="99" y="177"/>
                        <a:pt x="101" y="176"/>
                      </a:cubicBezTo>
                      <a:cubicBezTo>
                        <a:pt x="103" y="175"/>
                        <a:pt x="105" y="173"/>
                        <a:pt x="107" y="172"/>
                      </a:cubicBezTo>
                      <a:cubicBezTo>
                        <a:pt x="108" y="172"/>
                        <a:pt x="114" y="169"/>
                        <a:pt x="114" y="171"/>
                      </a:cubicBezTo>
                      <a:cubicBezTo>
                        <a:pt x="114" y="171"/>
                        <a:pt x="111" y="171"/>
                        <a:pt x="111" y="171"/>
                      </a:cubicBezTo>
                      <a:cubicBezTo>
                        <a:pt x="111" y="171"/>
                        <a:pt x="113" y="171"/>
                        <a:pt x="114" y="172"/>
                      </a:cubicBezTo>
                      <a:cubicBezTo>
                        <a:pt x="111" y="170"/>
                        <a:pt x="98" y="178"/>
                        <a:pt x="99" y="179"/>
                      </a:cubicBezTo>
                      <a:cubicBezTo>
                        <a:pt x="99" y="180"/>
                        <a:pt x="105" y="178"/>
                        <a:pt x="106" y="178"/>
                      </a:cubicBezTo>
                      <a:cubicBezTo>
                        <a:pt x="106" y="178"/>
                        <a:pt x="102" y="179"/>
                        <a:pt x="101" y="180"/>
                      </a:cubicBezTo>
                      <a:cubicBezTo>
                        <a:pt x="101" y="180"/>
                        <a:pt x="103" y="184"/>
                        <a:pt x="104" y="183"/>
                      </a:cubicBezTo>
                      <a:cubicBezTo>
                        <a:pt x="105" y="182"/>
                        <a:pt x="106" y="180"/>
                        <a:pt x="107" y="180"/>
                      </a:cubicBezTo>
                      <a:cubicBezTo>
                        <a:pt x="108" y="180"/>
                        <a:pt x="112" y="181"/>
                        <a:pt x="112" y="181"/>
                      </a:cubicBezTo>
                      <a:cubicBezTo>
                        <a:pt x="112" y="181"/>
                        <a:pt x="108" y="181"/>
                        <a:pt x="108" y="181"/>
                      </a:cubicBezTo>
                      <a:cubicBezTo>
                        <a:pt x="106" y="181"/>
                        <a:pt x="105" y="182"/>
                        <a:pt x="104" y="183"/>
                      </a:cubicBezTo>
                      <a:cubicBezTo>
                        <a:pt x="104" y="184"/>
                        <a:pt x="104" y="185"/>
                        <a:pt x="104" y="186"/>
                      </a:cubicBezTo>
                      <a:cubicBezTo>
                        <a:pt x="105" y="189"/>
                        <a:pt x="105" y="188"/>
                        <a:pt x="107" y="187"/>
                      </a:cubicBezTo>
                      <a:cubicBezTo>
                        <a:pt x="106" y="188"/>
                        <a:pt x="105" y="192"/>
                        <a:pt x="106" y="193"/>
                      </a:cubicBezTo>
                      <a:cubicBezTo>
                        <a:pt x="106" y="193"/>
                        <a:pt x="109" y="189"/>
                        <a:pt x="110" y="189"/>
                      </a:cubicBezTo>
                      <a:cubicBezTo>
                        <a:pt x="110" y="190"/>
                        <a:pt x="109" y="191"/>
                        <a:pt x="110" y="192"/>
                      </a:cubicBezTo>
                      <a:cubicBezTo>
                        <a:pt x="110" y="193"/>
                        <a:pt x="111" y="191"/>
                        <a:pt x="112" y="191"/>
                      </a:cubicBezTo>
                      <a:cubicBezTo>
                        <a:pt x="114" y="189"/>
                        <a:pt x="110" y="187"/>
                        <a:pt x="110" y="186"/>
                      </a:cubicBezTo>
                      <a:cubicBezTo>
                        <a:pt x="110" y="186"/>
                        <a:pt x="112" y="189"/>
                        <a:pt x="113" y="189"/>
                      </a:cubicBezTo>
                      <a:cubicBezTo>
                        <a:pt x="114" y="190"/>
                        <a:pt x="114" y="189"/>
                        <a:pt x="115" y="188"/>
                      </a:cubicBezTo>
                      <a:cubicBezTo>
                        <a:pt x="114" y="188"/>
                        <a:pt x="117" y="191"/>
                        <a:pt x="116" y="192"/>
                      </a:cubicBezTo>
                      <a:cubicBezTo>
                        <a:pt x="117" y="191"/>
                        <a:pt x="114" y="189"/>
                        <a:pt x="114" y="191"/>
                      </a:cubicBezTo>
                      <a:cubicBezTo>
                        <a:pt x="114" y="193"/>
                        <a:pt x="116" y="195"/>
                        <a:pt x="114" y="196"/>
                      </a:cubicBezTo>
                      <a:cubicBezTo>
                        <a:pt x="114" y="196"/>
                        <a:pt x="114" y="193"/>
                        <a:pt x="114" y="193"/>
                      </a:cubicBezTo>
                      <a:cubicBezTo>
                        <a:pt x="114" y="192"/>
                        <a:pt x="112" y="194"/>
                        <a:pt x="111" y="194"/>
                      </a:cubicBezTo>
                      <a:cubicBezTo>
                        <a:pt x="110" y="194"/>
                        <a:pt x="109" y="196"/>
                        <a:pt x="109" y="197"/>
                      </a:cubicBezTo>
                      <a:cubicBezTo>
                        <a:pt x="108" y="199"/>
                        <a:pt x="111" y="197"/>
                        <a:pt x="111" y="198"/>
                      </a:cubicBezTo>
                      <a:cubicBezTo>
                        <a:pt x="112" y="199"/>
                        <a:pt x="110" y="200"/>
                        <a:pt x="110" y="200"/>
                      </a:cubicBezTo>
                      <a:cubicBezTo>
                        <a:pt x="110" y="200"/>
                        <a:pt x="112" y="199"/>
                        <a:pt x="113" y="201"/>
                      </a:cubicBezTo>
                      <a:cubicBezTo>
                        <a:pt x="113" y="203"/>
                        <a:pt x="115" y="204"/>
                        <a:pt x="115" y="205"/>
                      </a:cubicBezTo>
                      <a:cubicBezTo>
                        <a:pt x="114" y="207"/>
                        <a:pt x="115" y="207"/>
                        <a:pt x="117" y="209"/>
                      </a:cubicBezTo>
                      <a:cubicBezTo>
                        <a:pt x="118" y="210"/>
                        <a:pt x="119" y="212"/>
                        <a:pt x="120" y="210"/>
                      </a:cubicBezTo>
                      <a:cubicBezTo>
                        <a:pt x="120" y="210"/>
                        <a:pt x="121" y="215"/>
                        <a:pt x="122" y="215"/>
                      </a:cubicBezTo>
                      <a:cubicBezTo>
                        <a:pt x="123" y="216"/>
                        <a:pt x="122" y="215"/>
                        <a:pt x="123" y="215"/>
                      </a:cubicBezTo>
                      <a:cubicBezTo>
                        <a:pt x="124" y="216"/>
                        <a:pt x="125" y="217"/>
                        <a:pt x="126" y="218"/>
                      </a:cubicBezTo>
                      <a:cubicBezTo>
                        <a:pt x="128" y="219"/>
                        <a:pt x="130" y="220"/>
                        <a:pt x="132" y="219"/>
                      </a:cubicBezTo>
                      <a:cubicBezTo>
                        <a:pt x="133" y="219"/>
                        <a:pt x="136" y="219"/>
                        <a:pt x="136" y="218"/>
                      </a:cubicBezTo>
                      <a:cubicBezTo>
                        <a:pt x="136" y="218"/>
                        <a:pt x="136" y="221"/>
                        <a:pt x="136" y="221"/>
                      </a:cubicBezTo>
                      <a:cubicBezTo>
                        <a:pt x="136" y="221"/>
                        <a:pt x="138" y="217"/>
                        <a:pt x="138" y="218"/>
                      </a:cubicBezTo>
                      <a:cubicBezTo>
                        <a:pt x="139" y="218"/>
                        <a:pt x="138" y="219"/>
                        <a:pt x="138" y="219"/>
                      </a:cubicBezTo>
                      <a:cubicBezTo>
                        <a:pt x="138" y="220"/>
                        <a:pt x="139" y="220"/>
                        <a:pt x="139" y="220"/>
                      </a:cubicBezTo>
                      <a:cubicBezTo>
                        <a:pt x="139" y="220"/>
                        <a:pt x="136" y="221"/>
                        <a:pt x="137" y="222"/>
                      </a:cubicBezTo>
                      <a:cubicBezTo>
                        <a:pt x="138" y="222"/>
                        <a:pt x="138" y="222"/>
                        <a:pt x="139" y="221"/>
                      </a:cubicBezTo>
                      <a:cubicBezTo>
                        <a:pt x="140" y="222"/>
                        <a:pt x="139" y="223"/>
                        <a:pt x="139" y="223"/>
                      </a:cubicBezTo>
                      <a:cubicBezTo>
                        <a:pt x="139" y="224"/>
                        <a:pt x="142" y="221"/>
                        <a:pt x="142" y="222"/>
                      </a:cubicBezTo>
                      <a:cubicBezTo>
                        <a:pt x="142" y="223"/>
                        <a:pt x="140" y="224"/>
                        <a:pt x="140" y="225"/>
                      </a:cubicBezTo>
                      <a:cubicBezTo>
                        <a:pt x="140" y="224"/>
                        <a:pt x="143" y="223"/>
                        <a:pt x="142" y="225"/>
                      </a:cubicBezTo>
                      <a:cubicBezTo>
                        <a:pt x="142" y="225"/>
                        <a:pt x="142" y="225"/>
                        <a:pt x="142" y="224"/>
                      </a:cubicBezTo>
                      <a:cubicBezTo>
                        <a:pt x="142" y="226"/>
                        <a:pt x="145" y="223"/>
                        <a:pt x="145" y="223"/>
                      </a:cubicBezTo>
                      <a:cubicBezTo>
                        <a:pt x="146" y="224"/>
                        <a:pt x="145" y="226"/>
                        <a:pt x="145" y="227"/>
                      </a:cubicBezTo>
                      <a:cubicBezTo>
                        <a:pt x="144" y="225"/>
                        <a:pt x="153" y="225"/>
                        <a:pt x="147" y="222"/>
                      </a:cubicBezTo>
                      <a:cubicBezTo>
                        <a:pt x="148" y="222"/>
                        <a:pt x="153" y="222"/>
                        <a:pt x="150" y="221"/>
                      </a:cubicBezTo>
                      <a:cubicBezTo>
                        <a:pt x="147" y="219"/>
                        <a:pt x="151" y="220"/>
                        <a:pt x="152" y="218"/>
                      </a:cubicBezTo>
                      <a:cubicBezTo>
                        <a:pt x="152" y="218"/>
                        <a:pt x="149" y="218"/>
                        <a:pt x="149" y="218"/>
                      </a:cubicBezTo>
                      <a:cubicBezTo>
                        <a:pt x="150" y="217"/>
                        <a:pt x="151" y="216"/>
                        <a:pt x="152" y="216"/>
                      </a:cubicBezTo>
                      <a:cubicBezTo>
                        <a:pt x="154" y="214"/>
                        <a:pt x="151" y="215"/>
                        <a:pt x="151" y="214"/>
                      </a:cubicBezTo>
                      <a:cubicBezTo>
                        <a:pt x="151" y="214"/>
                        <a:pt x="154" y="213"/>
                        <a:pt x="154" y="212"/>
                      </a:cubicBezTo>
                      <a:cubicBezTo>
                        <a:pt x="154" y="211"/>
                        <a:pt x="154" y="209"/>
                        <a:pt x="153" y="208"/>
                      </a:cubicBezTo>
                      <a:cubicBezTo>
                        <a:pt x="152" y="208"/>
                        <a:pt x="154" y="207"/>
                        <a:pt x="153" y="206"/>
                      </a:cubicBezTo>
                      <a:cubicBezTo>
                        <a:pt x="153" y="206"/>
                        <a:pt x="151" y="205"/>
                        <a:pt x="151" y="205"/>
                      </a:cubicBezTo>
                      <a:cubicBezTo>
                        <a:pt x="151" y="205"/>
                        <a:pt x="155" y="204"/>
                        <a:pt x="156" y="204"/>
                      </a:cubicBezTo>
                      <a:cubicBezTo>
                        <a:pt x="159" y="204"/>
                        <a:pt x="156" y="203"/>
                        <a:pt x="155" y="202"/>
                      </a:cubicBezTo>
                      <a:cubicBezTo>
                        <a:pt x="155" y="202"/>
                        <a:pt x="160" y="202"/>
                        <a:pt x="160" y="202"/>
                      </a:cubicBezTo>
                      <a:cubicBezTo>
                        <a:pt x="159" y="201"/>
                        <a:pt x="157" y="201"/>
                        <a:pt x="156" y="200"/>
                      </a:cubicBezTo>
                      <a:cubicBezTo>
                        <a:pt x="156" y="200"/>
                        <a:pt x="160" y="201"/>
                        <a:pt x="160" y="200"/>
                      </a:cubicBezTo>
                      <a:cubicBezTo>
                        <a:pt x="161" y="200"/>
                        <a:pt x="160" y="200"/>
                        <a:pt x="160" y="199"/>
                      </a:cubicBezTo>
                      <a:cubicBezTo>
                        <a:pt x="161" y="199"/>
                        <a:pt x="161" y="199"/>
                        <a:pt x="161" y="199"/>
                      </a:cubicBezTo>
                      <a:cubicBezTo>
                        <a:pt x="162" y="198"/>
                        <a:pt x="158" y="197"/>
                        <a:pt x="158" y="197"/>
                      </a:cubicBezTo>
                      <a:cubicBezTo>
                        <a:pt x="158" y="197"/>
                        <a:pt x="163" y="197"/>
                        <a:pt x="162" y="196"/>
                      </a:cubicBezTo>
                      <a:cubicBezTo>
                        <a:pt x="162" y="195"/>
                        <a:pt x="163" y="195"/>
                        <a:pt x="161" y="194"/>
                      </a:cubicBezTo>
                      <a:cubicBezTo>
                        <a:pt x="161" y="194"/>
                        <a:pt x="158" y="194"/>
                        <a:pt x="158" y="193"/>
                      </a:cubicBezTo>
                      <a:cubicBezTo>
                        <a:pt x="158" y="193"/>
                        <a:pt x="163" y="192"/>
                        <a:pt x="163" y="192"/>
                      </a:cubicBezTo>
                      <a:cubicBezTo>
                        <a:pt x="165" y="192"/>
                        <a:pt x="164" y="189"/>
                        <a:pt x="162" y="189"/>
                      </a:cubicBezTo>
                      <a:cubicBezTo>
                        <a:pt x="161" y="188"/>
                        <a:pt x="158" y="187"/>
                        <a:pt x="161" y="186"/>
                      </a:cubicBezTo>
                      <a:cubicBezTo>
                        <a:pt x="163" y="186"/>
                        <a:pt x="166" y="187"/>
                        <a:pt x="167" y="185"/>
                      </a:cubicBezTo>
                      <a:cubicBezTo>
                        <a:pt x="167" y="185"/>
                        <a:pt x="165" y="183"/>
                        <a:pt x="165" y="183"/>
                      </a:cubicBezTo>
                      <a:cubicBezTo>
                        <a:pt x="165" y="182"/>
                        <a:pt x="167" y="182"/>
                        <a:pt x="167" y="182"/>
                      </a:cubicBezTo>
                      <a:cubicBezTo>
                        <a:pt x="168" y="181"/>
                        <a:pt x="170" y="181"/>
                        <a:pt x="172" y="182"/>
                      </a:cubicBezTo>
                      <a:cubicBezTo>
                        <a:pt x="172" y="182"/>
                        <a:pt x="174" y="182"/>
                        <a:pt x="174" y="182"/>
                      </a:cubicBezTo>
                      <a:cubicBezTo>
                        <a:pt x="175" y="181"/>
                        <a:pt x="173" y="180"/>
                        <a:pt x="173" y="179"/>
                      </a:cubicBezTo>
                      <a:cubicBezTo>
                        <a:pt x="174" y="178"/>
                        <a:pt x="177" y="174"/>
                        <a:pt x="179" y="176"/>
                      </a:cubicBezTo>
                      <a:cubicBezTo>
                        <a:pt x="178" y="175"/>
                        <a:pt x="175" y="181"/>
                        <a:pt x="176" y="181"/>
                      </a:cubicBezTo>
                      <a:cubicBezTo>
                        <a:pt x="177" y="182"/>
                        <a:pt x="179" y="179"/>
                        <a:pt x="181" y="179"/>
                      </a:cubicBezTo>
                      <a:cubicBezTo>
                        <a:pt x="181" y="179"/>
                        <a:pt x="183" y="180"/>
                        <a:pt x="183" y="180"/>
                      </a:cubicBezTo>
                      <a:cubicBezTo>
                        <a:pt x="183" y="180"/>
                        <a:pt x="183" y="178"/>
                        <a:pt x="183" y="178"/>
                      </a:cubicBezTo>
                      <a:cubicBezTo>
                        <a:pt x="186" y="179"/>
                        <a:pt x="186" y="178"/>
                        <a:pt x="187" y="177"/>
                      </a:cubicBezTo>
                      <a:cubicBezTo>
                        <a:pt x="188" y="176"/>
                        <a:pt x="189" y="176"/>
                        <a:pt x="190" y="176"/>
                      </a:cubicBezTo>
                      <a:cubicBezTo>
                        <a:pt x="192" y="175"/>
                        <a:pt x="192" y="174"/>
                        <a:pt x="193" y="173"/>
                      </a:cubicBezTo>
                      <a:cubicBezTo>
                        <a:pt x="194" y="172"/>
                        <a:pt x="196" y="170"/>
                        <a:pt x="197" y="168"/>
                      </a:cubicBezTo>
                      <a:cubicBezTo>
                        <a:pt x="199" y="166"/>
                        <a:pt x="199" y="165"/>
                        <a:pt x="201" y="165"/>
                      </a:cubicBezTo>
                      <a:cubicBezTo>
                        <a:pt x="202" y="164"/>
                        <a:pt x="205" y="164"/>
                        <a:pt x="205" y="162"/>
                      </a:cubicBezTo>
                      <a:cubicBezTo>
                        <a:pt x="204" y="162"/>
                        <a:pt x="203" y="157"/>
                        <a:pt x="203" y="157"/>
                      </a:cubicBezTo>
                      <a:cubicBezTo>
                        <a:pt x="204" y="157"/>
                        <a:pt x="207" y="160"/>
                        <a:pt x="208" y="160"/>
                      </a:cubicBezTo>
                      <a:cubicBezTo>
                        <a:pt x="209" y="161"/>
                        <a:pt x="210" y="161"/>
                        <a:pt x="211" y="161"/>
                      </a:cubicBezTo>
                      <a:cubicBezTo>
                        <a:pt x="211" y="161"/>
                        <a:pt x="213" y="160"/>
                        <a:pt x="213" y="160"/>
                      </a:cubicBezTo>
                      <a:cubicBezTo>
                        <a:pt x="214" y="160"/>
                        <a:pt x="215" y="161"/>
                        <a:pt x="216" y="160"/>
                      </a:cubicBezTo>
                      <a:cubicBezTo>
                        <a:pt x="216" y="160"/>
                        <a:pt x="214" y="158"/>
                        <a:pt x="217" y="159"/>
                      </a:cubicBezTo>
                      <a:cubicBezTo>
                        <a:pt x="219" y="159"/>
                        <a:pt x="221" y="159"/>
                        <a:pt x="223" y="158"/>
                      </a:cubicBezTo>
                      <a:cubicBezTo>
                        <a:pt x="228" y="157"/>
                        <a:pt x="232" y="156"/>
                        <a:pt x="237" y="154"/>
                      </a:cubicBezTo>
                      <a:cubicBezTo>
                        <a:pt x="238" y="153"/>
                        <a:pt x="254" y="143"/>
                        <a:pt x="255" y="143"/>
                      </a:cubicBezTo>
                      <a:cubicBezTo>
                        <a:pt x="254" y="143"/>
                        <a:pt x="247" y="143"/>
                        <a:pt x="246" y="143"/>
                      </a:cubicBezTo>
                      <a:cubicBezTo>
                        <a:pt x="244" y="142"/>
                        <a:pt x="242" y="141"/>
                        <a:pt x="240" y="141"/>
                      </a:cubicBezTo>
                      <a:cubicBezTo>
                        <a:pt x="238" y="141"/>
                        <a:pt x="236" y="142"/>
                        <a:pt x="235" y="142"/>
                      </a:cubicBezTo>
                      <a:cubicBezTo>
                        <a:pt x="233" y="143"/>
                        <a:pt x="233" y="141"/>
                        <a:pt x="232" y="142"/>
                      </a:cubicBezTo>
                      <a:cubicBezTo>
                        <a:pt x="231" y="142"/>
                        <a:pt x="230" y="144"/>
                        <a:pt x="229" y="144"/>
                      </a:cubicBezTo>
                      <a:cubicBezTo>
                        <a:pt x="225" y="144"/>
                        <a:pt x="232" y="140"/>
                        <a:pt x="233" y="141"/>
                      </a:cubicBezTo>
                      <a:cubicBezTo>
                        <a:pt x="232" y="140"/>
                        <a:pt x="229" y="141"/>
                        <a:pt x="228" y="141"/>
                      </a:cubicBezTo>
                      <a:cubicBezTo>
                        <a:pt x="225" y="141"/>
                        <a:pt x="223" y="140"/>
                        <a:pt x="221" y="140"/>
                      </a:cubicBezTo>
                      <a:cubicBezTo>
                        <a:pt x="222" y="140"/>
                        <a:pt x="225" y="138"/>
                        <a:pt x="226" y="137"/>
                      </a:cubicBezTo>
                      <a:cubicBezTo>
                        <a:pt x="226" y="134"/>
                        <a:pt x="228" y="135"/>
                        <a:pt x="229" y="136"/>
                      </a:cubicBezTo>
                      <a:cubicBezTo>
                        <a:pt x="231" y="136"/>
                        <a:pt x="239" y="134"/>
                        <a:pt x="240" y="133"/>
                      </a:cubicBezTo>
                      <a:cubicBezTo>
                        <a:pt x="240" y="132"/>
                        <a:pt x="235" y="131"/>
                        <a:pt x="234" y="130"/>
                      </a:cubicBezTo>
                      <a:cubicBezTo>
                        <a:pt x="235" y="131"/>
                        <a:pt x="239" y="132"/>
                        <a:pt x="240" y="132"/>
                      </a:cubicBezTo>
                      <a:cubicBezTo>
                        <a:pt x="241" y="133"/>
                        <a:pt x="245" y="133"/>
                        <a:pt x="245" y="135"/>
                      </a:cubicBezTo>
                      <a:cubicBezTo>
                        <a:pt x="244" y="138"/>
                        <a:pt x="246" y="139"/>
                        <a:pt x="248" y="139"/>
                      </a:cubicBezTo>
                      <a:cubicBezTo>
                        <a:pt x="248" y="139"/>
                        <a:pt x="254" y="139"/>
                        <a:pt x="253" y="138"/>
                      </a:cubicBezTo>
                      <a:cubicBezTo>
                        <a:pt x="253" y="138"/>
                        <a:pt x="253" y="140"/>
                        <a:pt x="254" y="140"/>
                      </a:cubicBezTo>
                      <a:cubicBezTo>
                        <a:pt x="256" y="139"/>
                        <a:pt x="257" y="136"/>
                        <a:pt x="257" y="134"/>
                      </a:cubicBezTo>
                      <a:cubicBezTo>
                        <a:pt x="257" y="133"/>
                        <a:pt x="257" y="129"/>
                        <a:pt x="255" y="130"/>
                      </a:cubicBezTo>
                      <a:cubicBezTo>
                        <a:pt x="253" y="132"/>
                        <a:pt x="254" y="130"/>
                        <a:pt x="253" y="129"/>
                      </a:cubicBezTo>
                      <a:cubicBezTo>
                        <a:pt x="251" y="127"/>
                        <a:pt x="248" y="126"/>
                        <a:pt x="245" y="124"/>
                      </a:cubicBezTo>
                      <a:cubicBezTo>
                        <a:pt x="244" y="123"/>
                        <a:pt x="243" y="123"/>
                        <a:pt x="242" y="122"/>
                      </a:cubicBezTo>
                      <a:cubicBezTo>
                        <a:pt x="242" y="122"/>
                        <a:pt x="238" y="123"/>
                        <a:pt x="238" y="124"/>
                      </a:cubicBezTo>
                      <a:cubicBezTo>
                        <a:pt x="238" y="124"/>
                        <a:pt x="239" y="123"/>
                        <a:pt x="238" y="123"/>
                      </a:cubicBezTo>
                      <a:cubicBezTo>
                        <a:pt x="238" y="123"/>
                        <a:pt x="237" y="122"/>
                        <a:pt x="237" y="122"/>
                      </a:cubicBezTo>
                      <a:cubicBezTo>
                        <a:pt x="237" y="121"/>
                        <a:pt x="241" y="122"/>
                        <a:pt x="241" y="121"/>
                      </a:cubicBezTo>
                      <a:cubicBezTo>
                        <a:pt x="241" y="119"/>
                        <a:pt x="241" y="118"/>
                        <a:pt x="238" y="118"/>
                      </a:cubicBezTo>
                      <a:cubicBezTo>
                        <a:pt x="236" y="119"/>
                        <a:pt x="235" y="121"/>
                        <a:pt x="233" y="119"/>
                      </a:cubicBezTo>
                      <a:cubicBezTo>
                        <a:pt x="233" y="119"/>
                        <a:pt x="229" y="119"/>
                        <a:pt x="229" y="118"/>
                      </a:cubicBezTo>
                      <a:cubicBezTo>
                        <a:pt x="229" y="116"/>
                        <a:pt x="234" y="119"/>
                        <a:pt x="234" y="119"/>
                      </a:cubicBezTo>
                      <a:cubicBezTo>
                        <a:pt x="235" y="119"/>
                        <a:pt x="240" y="118"/>
                        <a:pt x="240" y="117"/>
                      </a:cubicBezTo>
                      <a:cubicBezTo>
                        <a:pt x="241" y="117"/>
                        <a:pt x="236" y="115"/>
                        <a:pt x="235" y="115"/>
                      </a:cubicBezTo>
                      <a:cubicBezTo>
                        <a:pt x="233" y="115"/>
                        <a:pt x="230" y="115"/>
                        <a:pt x="228" y="116"/>
                      </a:cubicBezTo>
                      <a:cubicBezTo>
                        <a:pt x="229" y="116"/>
                        <a:pt x="233" y="113"/>
                        <a:pt x="233" y="114"/>
                      </a:cubicBezTo>
                      <a:cubicBezTo>
                        <a:pt x="233" y="113"/>
                        <a:pt x="229" y="113"/>
                        <a:pt x="229" y="112"/>
                      </a:cubicBezTo>
                      <a:cubicBezTo>
                        <a:pt x="232" y="113"/>
                        <a:pt x="235" y="115"/>
                        <a:pt x="238" y="113"/>
                      </a:cubicBezTo>
                      <a:cubicBezTo>
                        <a:pt x="238" y="113"/>
                        <a:pt x="241" y="112"/>
                        <a:pt x="241" y="111"/>
                      </a:cubicBezTo>
                      <a:cubicBezTo>
                        <a:pt x="240" y="110"/>
                        <a:pt x="238" y="109"/>
                        <a:pt x="238" y="108"/>
                      </a:cubicBezTo>
                      <a:cubicBezTo>
                        <a:pt x="238" y="109"/>
                        <a:pt x="241" y="110"/>
                        <a:pt x="242" y="110"/>
                      </a:cubicBezTo>
                      <a:cubicBezTo>
                        <a:pt x="244" y="111"/>
                        <a:pt x="243" y="109"/>
                        <a:pt x="245" y="109"/>
                      </a:cubicBezTo>
                      <a:cubicBezTo>
                        <a:pt x="246" y="109"/>
                        <a:pt x="254" y="111"/>
                        <a:pt x="254" y="111"/>
                      </a:cubicBezTo>
                      <a:cubicBezTo>
                        <a:pt x="253" y="111"/>
                        <a:pt x="246" y="110"/>
                        <a:pt x="246" y="110"/>
                      </a:cubicBezTo>
                      <a:cubicBezTo>
                        <a:pt x="248" y="114"/>
                        <a:pt x="254" y="113"/>
                        <a:pt x="257" y="113"/>
                      </a:cubicBezTo>
                      <a:cubicBezTo>
                        <a:pt x="258" y="112"/>
                        <a:pt x="261" y="113"/>
                        <a:pt x="262" y="112"/>
                      </a:cubicBezTo>
                      <a:cubicBezTo>
                        <a:pt x="265" y="111"/>
                        <a:pt x="264" y="109"/>
                        <a:pt x="262" y="108"/>
                      </a:cubicBezTo>
                      <a:cubicBezTo>
                        <a:pt x="261" y="107"/>
                        <a:pt x="258" y="106"/>
                        <a:pt x="257" y="106"/>
                      </a:cubicBezTo>
                      <a:cubicBezTo>
                        <a:pt x="256" y="106"/>
                        <a:pt x="257" y="109"/>
                        <a:pt x="257" y="110"/>
                      </a:cubicBezTo>
                      <a:cubicBezTo>
                        <a:pt x="256" y="109"/>
                        <a:pt x="256" y="108"/>
                        <a:pt x="255" y="107"/>
                      </a:cubicBezTo>
                      <a:cubicBezTo>
                        <a:pt x="255" y="106"/>
                        <a:pt x="254" y="107"/>
                        <a:pt x="253" y="106"/>
                      </a:cubicBezTo>
                      <a:cubicBezTo>
                        <a:pt x="254" y="107"/>
                        <a:pt x="256" y="101"/>
                        <a:pt x="256" y="100"/>
                      </a:cubicBezTo>
                      <a:cubicBezTo>
                        <a:pt x="256" y="100"/>
                        <a:pt x="257" y="103"/>
                        <a:pt x="257" y="103"/>
                      </a:cubicBezTo>
                      <a:cubicBezTo>
                        <a:pt x="257" y="105"/>
                        <a:pt x="257" y="106"/>
                        <a:pt x="258" y="106"/>
                      </a:cubicBezTo>
                      <a:cubicBezTo>
                        <a:pt x="261" y="106"/>
                        <a:pt x="263" y="105"/>
                        <a:pt x="265" y="105"/>
                      </a:cubicBezTo>
                      <a:cubicBezTo>
                        <a:pt x="266" y="105"/>
                        <a:pt x="272" y="103"/>
                        <a:pt x="270" y="101"/>
                      </a:cubicBezTo>
                      <a:cubicBezTo>
                        <a:pt x="268" y="100"/>
                        <a:pt x="267" y="102"/>
                        <a:pt x="266" y="101"/>
                      </a:cubicBezTo>
                      <a:cubicBezTo>
                        <a:pt x="266" y="100"/>
                        <a:pt x="266" y="100"/>
                        <a:pt x="266" y="99"/>
                      </a:cubicBezTo>
                      <a:cubicBezTo>
                        <a:pt x="267" y="98"/>
                        <a:pt x="266" y="97"/>
                        <a:pt x="265" y="97"/>
                      </a:cubicBezTo>
                      <a:cubicBezTo>
                        <a:pt x="265" y="96"/>
                        <a:pt x="262" y="96"/>
                        <a:pt x="261" y="96"/>
                      </a:cubicBezTo>
                      <a:cubicBezTo>
                        <a:pt x="259" y="96"/>
                        <a:pt x="258" y="98"/>
                        <a:pt x="256" y="96"/>
                      </a:cubicBezTo>
                      <a:cubicBezTo>
                        <a:pt x="260" y="99"/>
                        <a:pt x="262" y="91"/>
                        <a:pt x="266" y="95"/>
                      </a:cubicBezTo>
                      <a:cubicBezTo>
                        <a:pt x="267" y="97"/>
                        <a:pt x="269" y="94"/>
                        <a:pt x="269" y="92"/>
                      </a:cubicBezTo>
                      <a:cubicBezTo>
                        <a:pt x="269" y="91"/>
                        <a:pt x="266" y="88"/>
                        <a:pt x="266" y="88"/>
                      </a:cubicBezTo>
                      <a:cubicBezTo>
                        <a:pt x="266" y="87"/>
                        <a:pt x="269" y="90"/>
                        <a:pt x="269" y="91"/>
                      </a:cubicBezTo>
                      <a:cubicBezTo>
                        <a:pt x="269" y="92"/>
                        <a:pt x="271" y="90"/>
                        <a:pt x="270" y="88"/>
                      </a:cubicBezTo>
                      <a:cubicBezTo>
                        <a:pt x="269" y="87"/>
                        <a:pt x="267" y="85"/>
                        <a:pt x="266" y="84"/>
                      </a:cubicBezTo>
                      <a:cubicBezTo>
                        <a:pt x="264" y="84"/>
                        <a:pt x="261" y="85"/>
                        <a:pt x="259" y="84"/>
                      </a:cubicBezTo>
                      <a:cubicBezTo>
                        <a:pt x="258" y="83"/>
                        <a:pt x="258" y="81"/>
                        <a:pt x="256" y="81"/>
                      </a:cubicBezTo>
                      <a:cubicBezTo>
                        <a:pt x="256" y="80"/>
                        <a:pt x="252" y="81"/>
                        <a:pt x="253" y="80"/>
                      </a:cubicBezTo>
                      <a:cubicBezTo>
                        <a:pt x="254" y="78"/>
                        <a:pt x="254" y="77"/>
                        <a:pt x="256" y="79"/>
                      </a:cubicBezTo>
                      <a:cubicBezTo>
                        <a:pt x="258" y="81"/>
                        <a:pt x="260" y="78"/>
                        <a:pt x="262" y="77"/>
                      </a:cubicBezTo>
                      <a:cubicBezTo>
                        <a:pt x="265" y="75"/>
                        <a:pt x="271" y="81"/>
                        <a:pt x="274" y="78"/>
                      </a:cubicBezTo>
                      <a:cubicBezTo>
                        <a:pt x="275" y="77"/>
                        <a:pt x="275" y="72"/>
                        <a:pt x="272" y="73"/>
                      </a:cubicBezTo>
                      <a:cubicBezTo>
                        <a:pt x="271" y="73"/>
                        <a:pt x="270" y="74"/>
                        <a:pt x="269" y="73"/>
                      </a:cubicBezTo>
                      <a:cubicBezTo>
                        <a:pt x="267" y="73"/>
                        <a:pt x="265" y="72"/>
                        <a:pt x="263" y="70"/>
                      </a:cubicBezTo>
                      <a:cubicBezTo>
                        <a:pt x="260" y="68"/>
                        <a:pt x="271" y="71"/>
                        <a:pt x="271" y="70"/>
                      </a:cubicBezTo>
                      <a:cubicBezTo>
                        <a:pt x="270" y="68"/>
                        <a:pt x="265" y="67"/>
                        <a:pt x="263" y="66"/>
                      </a:cubicBezTo>
                      <a:cubicBezTo>
                        <a:pt x="260" y="65"/>
                        <a:pt x="260" y="66"/>
                        <a:pt x="259" y="68"/>
                      </a:cubicBezTo>
                      <a:cubicBezTo>
                        <a:pt x="259" y="69"/>
                        <a:pt x="257" y="70"/>
                        <a:pt x="256" y="69"/>
                      </a:cubicBezTo>
                      <a:cubicBezTo>
                        <a:pt x="255" y="69"/>
                        <a:pt x="258" y="65"/>
                        <a:pt x="258" y="64"/>
                      </a:cubicBezTo>
                      <a:cubicBezTo>
                        <a:pt x="258" y="63"/>
                        <a:pt x="259" y="61"/>
                        <a:pt x="260" y="60"/>
                      </a:cubicBezTo>
                      <a:cubicBezTo>
                        <a:pt x="260" y="59"/>
                        <a:pt x="260" y="57"/>
                        <a:pt x="261" y="57"/>
                      </a:cubicBezTo>
                      <a:cubicBezTo>
                        <a:pt x="262" y="57"/>
                        <a:pt x="264" y="57"/>
                        <a:pt x="265" y="56"/>
                      </a:cubicBezTo>
                      <a:cubicBezTo>
                        <a:pt x="265" y="56"/>
                        <a:pt x="270" y="51"/>
                        <a:pt x="270" y="52"/>
                      </a:cubicBezTo>
                      <a:cubicBezTo>
                        <a:pt x="270" y="52"/>
                        <a:pt x="268" y="51"/>
                        <a:pt x="268" y="51"/>
                      </a:cubicBezTo>
                      <a:cubicBezTo>
                        <a:pt x="268" y="50"/>
                        <a:pt x="268" y="49"/>
                        <a:pt x="268" y="48"/>
                      </a:cubicBezTo>
                      <a:cubicBezTo>
                        <a:pt x="268" y="46"/>
                        <a:pt x="269" y="46"/>
                        <a:pt x="271" y="46"/>
                      </a:cubicBezTo>
                      <a:cubicBezTo>
                        <a:pt x="273" y="46"/>
                        <a:pt x="281" y="43"/>
                        <a:pt x="276" y="43"/>
                      </a:cubicBezTo>
                      <a:cubicBezTo>
                        <a:pt x="273" y="43"/>
                        <a:pt x="268" y="42"/>
                        <a:pt x="266" y="44"/>
                      </a:cubicBezTo>
                      <a:cubicBezTo>
                        <a:pt x="265" y="45"/>
                        <a:pt x="265" y="47"/>
                        <a:pt x="263" y="46"/>
                      </a:cubicBezTo>
                      <a:cubicBezTo>
                        <a:pt x="261" y="45"/>
                        <a:pt x="263" y="43"/>
                        <a:pt x="264" y="42"/>
                      </a:cubicBezTo>
                      <a:cubicBezTo>
                        <a:pt x="266" y="39"/>
                        <a:pt x="270" y="41"/>
                        <a:pt x="273" y="41"/>
                      </a:cubicBezTo>
                      <a:cubicBezTo>
                        <a:pt x="277" y="41"/>
                        <a:pt x="281" y="42"/>
                        <a:pt x="283" y="38"/>
                      </a:cubicBezTo>
                      <a:cubicBezTo>
                        <a:pt x="284" y="38"/>
                        <a:pt x="280" y="37"/>
                        <a:pt x="280" y="37"/>
                      </a:cubicBezTo>
                      <a:cubicBezTo>
                        <a:pt x="278" y="36"/>
                        <a:pt x="276" y="37"/>
                        <a:pt x="274" y="37"/>
                      </a:cubicBezTo>
                      <a:cubicBezTo>
                        <a:pt x="272" y="37"/>
                        <a:pt x="271" y="36"/>
                        <a:pt x="269" y="36"/>
                      </a:cubicBezTo>
                      <a:cubicBezTo>
                        <a:pt x="268" y="36"/>
                        <a:pt x="266" y="36"/>
                        <a:pt x="265" y="36"/>
                      </a:cubicBezTo>
                      <a:cubicBezTo>
                        <a:pt x="266" y="37"/>
                        <a:pt x="269" y="36"/>
                        <a:pt x="271" y="36"/>
                      </a:cubicBezTo>
                      <a:cubicBezTo>
                        <a:pt x="274" y="36"/>
                        <a:pt x="276" y="35"/>
                        <a:pt x="279" y="35"/>
                      </a:cubicBezTo>
                      <a:cubicBezTo>
                        <a:pt x="283" y="36"/>
                        <a:pt x="285" y="34"/>
                        <a:pt x="288" y="34"/>
                      </a:cubicBezTo>
                      <a:cubicBezTo>
                        <a:pt x="289" y="34"/>
                        <a:pt x="291" y="34"/>
                        <a:pt x="291" y="33"/>
                      </a:cubicBezTo>
                      <a:cubicBezTo>
                        <a:pt x="291" y="33"/>
                        <a:pt x="289" y="31"/>
                        <a:pt x="290" y="31"/>
                      </a:cubicBezTo>
                      <a:cubicBezTo>
                        <a:pt x="295" y="30"/>
                        <a:pt x="300" y="29"/>
                        <a:pt x="304" y="26"/>
                      </a:cubicBezTo>
                      <a:cubicBezTo>
                        <a:pt x="305" y="25"/>
                        <a:pt x="301" y="24"/>
                        <a:pt x="301" y="24"/>
                      </a:cubicBezTo>
                      <a:cubicBezTo>
                        <a:pt x="298" y="23"/>
                        <a:pt x="295" y="22"/>
                        <a:pt x="293" y="22"/>
                      </a:cubicBezTo>
                      <a:cubicBezTo>
                        <a:pt x="287" y="21"/>
                        <a:pt x="282" y="20"/>
                        <a:pt x="277" y="25"/>
                      </a:cubicBezTo>
                      <a:cubicBezTo>
                        <a:pt x="275" y="28"/>
                        <a:pt x="273" y="26"/>
                        <a:pt x="269" y="26"/>
                      </a:cubicBezTo>
                      <a:cubicBezTo>
                        <a:pt x="268" y="26"/>
                        <a:pt x="264" y="29"/>
                        <a:pt x="265" y="26"/>
                      </a:cubicBezTo>
                      <a:cubicBezTo>
                        <a:pt x="265" y="24"/>
                        <a:pt x="260" y="27"/>
                        <a:pt x="259" y="28"/>
                      </a:cubicBezTo>
                      <a:cubicBezTo>
                        <a:pt x="257" y="29"/>
                        <a:pt x="255" y="30"/>
                        <a:pt x="253" y="31"/>
                      </a:cubicBezTo>
                      <a:cubicBezTo>
                        <a:pt x="252" y="31"/>
                        <a:pt x="244" y="37"/>
                        <a:pt x="244" y="37"/>
                      </a:cubicBezTo>
                      <a:cubicBezTo>
                        <a:pt x="242" y="35"/>
                        <a:pt x="264" y="22"/>
                        <a:pt x="251" y="19"/>
                      </a:cubicBezTo>
                      <a:cubicBezTo>
                        <a:pt x="246" y="19"/>
                        <a:pt x="247" y="22"/>
                        <a:pt x="243" y="24"/>
                      </a:cubicBezTo>
                      <a:cubicBezTo>
                        <a:pt x="240" y="25"/>
                        <a:pt x="238" y="25"/>
                        <a:pt x="235" y="26"/>
                      </a:cubicBezTo>
                      <a:cubicBezTo>
                        <a:pt x="234" y="26"/>
                        <a:pt x="229" y="28"/>
                        <a:pt x="228" y="28"/>
                      </a:cubicBezTo>
                      <a:cubicBezTo>
                        <a:pt x="226" y="25"/>
                        <a:pt x="233" y="24"/>
                        <a:pt x="235" y="24"/>
                      </a:cubicBezTo>
                      <a:cubicBezTo>
                        <a:pt x="235" y="23"/>
                        <a:pt x="241" y="22"/>
                        <a:pt x="238" y="21"/>
                      </a:cubicBezTo>
                      <a:cubicBezTo>
                        <a:pt x="235" y="20"/>
                        <a:pt x="232" y="20"/>
                        <a:pt x="229" y="20"/>
                      </a:cubicBezTo>
                      <a:cubicBezTo>
                        <a:pt x="221" y="20"/>
                        <a:pt x="213" y="21"/>
                        <a:pt x="205" y="23"/>
                      </a:cubicBezTo>
                      <a:cubicBezTo>
                        <a:pt x="205" y="23"/>
                        <a:pt x="202" y="25"/>
                        <a:pt x="201" y="24"/>
                      </a:cubicBezTo>
                      <a:cubicBezTo>
                        <a:pt x="201" y="22"/>
                        <a:pt x="200" y="22"/>
                        <a:pt x="202" y="22"/>
                      </a:cubicBezTo>
                      <a:cubicBezTo>
                        <a:pt x="206" y="20"/>
                        <a:pt x="210" y="19"/>
                        <a:pt x="214" y="18"/>
                      </a:cubicBezTo>
                      <a:cubicBezTo>
                        <a:pt x="221" y="17"/>
                        <a:pt x="229" y="18"/>
                        <a:pt x="237" y="18"/>
                      </a:cubicBezTo>
                      <a:cubicBezTo>
                        <a:pt x="239" y="18"/>
                        <a:pt x="241" y="18"/>
                        <a:pt x="243" y="18"/>
                      </a:cubicBezTo>
                      <a:cubicBezTo>
                        <a:pt x="247" y="16"/>
                        <a:pt x="252" y="16"/>
                        <a:pt x="256" y="14"/>
                      </a:cubicBezTo>
                      <a:cubicBezTo>
                        <a:pt x="258" y="14"/>
                        <a:pt x="259" y="13"/>
                        <a:pt x="256" y="12"/>
                      </a:cubicBezTo>
                      <a:cubicBezTo>
                        <a:pt x="254" y="11"/>
                        <a:pt x="250" y="10"/>
                        <a:pt x="248" y="11"/>
                      </a:cubicBezTo>
                      <a:cubicBezTo>
                        <a:pt x="246" y="11"/>
                        <a:pt x="246" y="10"/>
                        <a:pt x="244" y="9"/>
                      </a:cubicBezTo>
                      <a:cubicBezTo>
                        <a:pt x="242" y="9"/>
                        <a:pt x="240" y="11"/>
                        <a:pt x="238" y="11"/>
                      </a:cubicBezTo>
                      <a:cubicBezTo>
                        <a:pt x="238" y="11"/>
                        <a:pt x="240" y="8"/>
                        <a:pt x="241" y="8"/>
                      </a:cubicBezTo>
                      <a:cubicBezTo>
                        <a:pt x="242" y="6"/>
                        <a:pt x="238" y="6"/>
                        <a:pt x="237" y="6"/>
                      </a:cubicBezTo>
                      <a:cubicBezTo>
                        <a:pt x="231" y="7"/>
                        <a:pt x="226" y="7"/>
                        <a:pt x="220" y="6"/>
                      </a:cubicBezTo>
                      <a:cubicBezTo>
                        <a:pt x="215" y="6"/>
                        <a:pt x="211" y="8"/>
                        <a:pt x="206" y="8"/>
                      </a:cubicBezTo>
                      <a:cubicBezTo>
                        <a:pt x="204" y="8"/>
                        <a:pt x="201" y="8"/>
                        <a:pt x="199" y="8"/>
                      </a:cubicBezTo>
                      <a:cubicBezTo>
                        <a:pt x="197" y="9"/>
                        <a:pt x="194" y="8"/>
                        <a:pt x="193" y="9"/>
                      </a:cubicBezTo>
                      <a:cubicBezTo>
                        <a:pt x="196" y="8"/>
                        <a:pt x="199" y="8"/>
                        <a:pt x="202" y="7"/>
                      </a:cubicBezTo>
                      <a:cubicBezTo>
                        <a:pt x="207" y="7"/>
                        <a:pt x="211" y="6"/>
                        <a:pt x="215" y="6"/>
                      </a:cubicBezTo>
                      <a:cubicBezTo>
                        <a:pt x="217" y="6"/>
                        <a:pt x="237" y="6"/>
                        <a:pt x="237" y="4"/>
                      </a:cubicBezTo>
                      <a:cubicBezTo>
                        <a:pt x="236" y="4"/>
                        <a:pt x="233" y="3"/>
                        <a:pt x="232" y="2"/>
                      </a:cubicBezTo>
                      <a:cubicBezTo>
                        <a:pt x="229" y="2"/>
                        <a:pt x="227" y="2"/>
                        <a:pt x="224" y="2"/>
                      </a:cubicBezTo>
                      <a:cubicBezTo>
                        <a:pt x="220" y="2"/>
                        <a:pt x="216" y="1"/>
                        <a:pt x="213" y="0"/>
                      </a:cubicBezTo>
                      <a:cubicBezTo>
                        <a:pt x="206" y="0"/>
                        <a:pt x="200" y="0"/>
                        <a:pt x="194" y="0"/>
                      </a:cubicBezTo>
                      <a:cubicBezTo>
                        <a:pt x="191" y="1"/>
                        <a:pt x="188" y="1"/>
                        <a:pt x="185" y="1"/>
                      </a:cubicBezTo>
                      <a:cubicBezTo>
                        <a:pt x="184" y="1"/>
                        <a:pt x="183" y="3"/>
                        <a:pt x="183" y="3"/>
                      </a:cubicBezTo>
                      <a:cubicBezTo>
                        <a:pt x="181" y="3"/>
                        <a:pt x="179" y="2"/>
                        <a:pt x="177" y="2"/>
                      </a:cubicBezTo>
                      <a:cubicBezTo>
                        <a:pt x="176" y="2"/>
                        <a:pt x="175" y="3"/>
                        <a:pt x="173" y="3"/>
                      </a:cubicBezTo>
                      <a:cubicBezTo>
                        <a:pt x="171" y="3"/>
                        <a:pt x="171" y="4"/>
                        <a:pt x="173" y="4"/>
                      </a:cubicBezTo>
                      <a:cubicBezTo>
                        <a:pt x="176" y="5"/>
                        <a:pt x="179" y="5"/>
                        <a:pt x="181" y="6"/>
                      </a:cubicBezTo>
                      <a:cubicBezTo>
                        <a:pt x="180" y="5"/>
                        <a:pt x="174" y="7"/>
                        <a:pt x="173" y="8"/>
                      </a:cubicBezTo>
                      <a:cubicBezTo>
                        <a:pt x="173" y="8"/>
                        <a:pt x="170" y="8"/>
                        <a:pt x="170" y="8"/>
                      </a:cubicBezTo>
                      <a:cubicBezTo>
                        <a:pt x="170" y="8"/>
                        <a:pt x="172" y="10"/>
                        <a:pt x="172" y="10"/>
                      </a:cubicBezTo>
                      <a:cubicBezTo>
                        <a:pt x="171" y="10"/>
                        <a:pt x="169" y="9"/>
                        <a:pt x="168" y="8"/>
                      </a:cubicBezTo>
                      <a:cubicBezTo>
                        <a:pt x="167" y="7"/>
                        <a:pt x="164" y="8"/>
                        <a:pt x="163" y="8"/>
                      </a:cubicBezTo>
                      <a:cubicBezTo>
                        <a:pt x="160" y="7"/>
                        <a:pt x="157" y="6"/>
                        <a:pt x="154" y="5"/>
                      </a:cubicBezTo>
                      <a:cubicBezTo>
                        <a:pt x="152" y="4"/>
                        <a:pt x="150" y="6"/>
                        <a:pt x="147" y="6"/>
                      </a:cubicBezTo>
                      <a:cubicBezTo>
                        <a:pt x="146" y="6"/>
                        <a:pt x="140" y="5"/>
                        <a:pt x="140" y="7"/>
                      </a:cubicBezTo>
                      <a:cubicBezTo>
                        <a:pt x="139" y="7"/>
                        <a:pt x="153" y="9"/>
                        <a:pt x="155" y="10"/>
                      </a:cubicBezTo>
                      <a:cubicBezTo>
                        <a:pt x="158" y="10"/>
                        <a:pt x="161" y="10"/>
                        <a:pt x="163" y="11"/>
                      </a:cubicBezTo>
                      <a:cubicBezTo>
                        <a:pt x="164" y="11"/>
                        <a:pt x="165" y="11"/>
                        <a:pt x="166" y="12"/>
                      </a:cubicBezTo>
                      <a:cubicBezTo>
                        <a:pt x="166" y="12"/>
                        <a:pt x="166" y="15"/>
                        <a:pt x="166" y="15"/>
                      </a:cubicBezTo>
                      <a:cubicBezTo>
                        <a:pt x="166" y="16"/>
                        <a:pt x="165" y="14"/>
                        <a:pt x="165" y="13"/>
                      </a:cubicBezTo>
                      <a:cubicBezTo>
                        <a:pt x="164" y="12"/>
                        <a:pt x="161" y="12"/>
                        <a:pt x="160" y="11"/>
                      </a:cubicBezTo>
                      <a:cubicBezTo>
                        <a:pt x="160" y="11"/>
                        <a:pt x="157" y="11"/>
                        <a:pt x="157" y="11"/>
                      </a:cubicBezTo>
                      <a:cubicBezTo>
                        <a:pt x="157" y="12"/>
                        <a:pt x="158" y="14"/>
                        <a:pt x="158" y="14"/>
                      </a:cubicBezTo>
                      <a:cubicBezTo>
                        <a:pt x="156" y="14"/>
                        <a:pt x="155" y="11"/>
                        <a:pt x="154" y="11"/>
                      </a:cubicBezTo>
                      <a:cubicBezTo>
                        <a:pt x="152" y="11"/>
                        <a:pt x="150" y="11"/>
                        <a:pt x="148" y="10"/>
                      </a:cubicBezTo>
                      <a:cubicBezTo>
                        <a:pt x="147" y="10"/>
                        <a:pt x="139" y="10"/>
                        <a:pt x="139" y="10"/>
                      </a:cubicBezTo>
                      <a:cubicBezTo>
                        <a:pt x="138" y="12"/>
                        <a:pt x="151" y="17"/>
                        <a:pt x="151" y="17"/>
                      </a:cubicBezTo>
                      <a:cubicBezTo>
                        <a:pt x="151" y="18"/>
                        <a:pt x="146" y="17"/>
                        <a:pt x="146" y="17"/>
                      </a:cubicBezTo>
                      <a:cubicBezTo>
                        <a:pt x="143" y="17"/>
                        <a:pt x="142" y="16"/>
                        <a:pt x="143" y="19"/>
                      </a:cubicBezTo>
                      <a:cubicBezTo>
                        <a:pt x="142" y="19"/>
                        <a:pt x="141" y="18"/>
                        <a:pt x="140" y="17"/>
                      </a:cubicBezTo>
                      <a:cubicBezTo>
                        <a:pt x="140" y="16"/>
                        <a:pt x="142" y="17"/>
                        <a:pt x="143" y="16"/>
                      </a:cubicBezTo>
                      <a:cubicBezTo>
                        <a:pt x="143" y="16"/>
                        <a:pt x="141" y="14"/>
                        <a:pt x="140" y="14"/>
                      </a:cubicBezTo>
                      <a:cubicBezTo>
                        <a:pt x="138" y="13"/>
                        <a:pt x="136" y="12"/>
                        <a:pt x="133" y="12"/>
                      </a:cubicBezTo>
                      <a:cubicBezTo>
                        <a:pt x="132" y="12"/>
                        <a:pt x="130" y="11"/>
                        <a:pt x="129" y="12"/>
                      </a:cubicBezTo>
                      <a:cubicBezTo>
                        <a:pt x="128" y="12"/>
                        <a:pt x="131" y="15"/>
                        <a:pt x="131" y="15"/>
                      </a:cubicBezTo>
                      <a:cubicBezTo>
                        <a:pt x="134" y="17"/>
                        <a:pt x="138" y="17"/>
                        <a:pt x="142" y="20"/>
                      </a:cubicBezTo>
                      <a:cubicBezTo>
                        <a:pt x="143" y="20"/>
                        <a:pt x="144" y="21"/>
                        <a:pt x="143" y="22"/>
                      </a:cubicBezTo>
                      <a:cubicBezTo>
                        <a:pt x="141" y="24"/>
                        <a:pt x="139" y="22"/>
                        <a:pt x="137" y="21"/>
                      </a:cubicBezTo>
                      <a:cubicBezTo>
                        <a:pt x="132" y="18"/>
                        <a:pt x="126" y="16"/>
                        <a:pt x="120" y="15"/>
                      </a:cubicBezTo>
                      <a:cubicBezTo>
                        <a:pt x="117" y="14"/>
                        <a:pt x="114" y="13"/>
                        <a:pt x="111" y="14"/>
                      </a:cubicBezTo>
                      <a:cubicBezTo>
                        <a:pt x="110" y="14"/>
                        <a:pt x="113" y="17"/>
                        <a:pt x="113" y="18"/>
                      </a:cubicBezTo>
                      <a:cubicBezTo>
                        <a:pt x="113" y="18"/>
                        <a:pt x="117" y="21"/>
                        <a:pt x="117" y="21"/>
                      </a:cubicBezTo>
                      <a:cubicBezTo>
                        <a:pt x="117" y="22"/>
                        <a:pt x="111" y="21"/>
                        <a:pt x="111" y="21"/>
                      </a:cubicBezTo>
                      <a:cubicBezTo>
                        <a:pt x="111" y="23"/>
                        <a:pt x="115" y="22"/>
                        <a:pt x="115" y="24"/>
                      </a:cubicBezTo>
                      <a:cubicBezTo>
                        <a:pt x="115" y="24"/>
                        <a:pt x="111" y="23"/>
                        <a:pt x="110" y="22"/>
                      </a:cubicBezTo>
                      <a:cubicBezTo>
                        <a:pt x="108" y="21"/>
                        <a:pt x="106" y="21"/>
                        <a:pt x="103" y="20"/>
                      </a:cubicBezTo>
                      <a:cubicBezTo>
                        <a:pt x="101" y="19"/>
                        <a:pt x="101" y="20"/>
                        <a:pt x="101" y="22"/>
                      </a:cubicBezTo>
                      <a:cubicBezTo>
                        <a:pt x="100" y="23"/>
                        <a:pt x="99" y="23"/>
                        <a:pt x="98" y="23"/>
                      </a:cubicBezTo>
                      <a:cubicBezTo>
                        <a:pt x="98" y="24"/>
                        <a:pt x="98" y="26"/>
                        <a:pt x="97" y="26"/>
                      </a:cubicBezTo>
                      <a:cubicBezTo>
                        <a:pt x="97" y="27"/>
                        <a:pt x="97" y="24"/>
                        <a:pt x="97" y="23"/>
                      </a:cubicBezTo>
                      <a:cubicBezTo>
                        <a:pt x="97" y="22"/>
                        <a:pt x="98" y="21"/>
                        <a:pt x="98" y="20"/>
                      </a:cubicBezTo>
                      <a:cubicBezTo>
                        <a:pt x="97" y="16"/>
                        <a:pt x="93" y="16"/>
                        <a:pt x="90" y="16"/>
                      </a:cubicBezTo>
                      <a:cubicBezTo>
                        <a:pt x="86" y="17"/>
                        <a:pt x="82" y="18"/>
                        <a:pt x="78" y="18"/>
                      </a:cubicBezTo>
                      <a:cubicBezTo>
                        <a:pt x="77" y="19"/>
                        <a:pt x="75" y="19"/>
                        <a:pt x="74" y="19"/>
                      </a:cubicBezTo>
                      <a:cubicBezTo>
                        <a:pt x="74" y="19"/>
                        <a:pt x="69" y="20"/>
                        <a:pt x="69" y="20"/>
                      </a:cubicBezTo>
                      <a:cubicBezTo>
                        <a:pt x="70" y="21"/>
                        <a:pt x="72" y="21"/>
                        <a:pt x="73" y="21"/>
                      </a:cubicBezTo>
                      <a:cubicBezTo>
                        <a:pt x="74" y="22"/>
                        <a:pt x="75" y="23"/>
                        <a:pt x="77" y="24"/>
                      </a:cubicBezTo>
                      <a:cubicBezTo>
                        <a:pt x="77" y="24"/>
                        <a:pt x="81" y="27"/>
                        <a:pt x="81" y="27"/>
                      </a:cubicBezTo>
                      <a:cubicBezTo>
                        <a:pt x="80" y="27"/>
                        <a:pt x="76" y="25"/>
                        <a:pt x="75" y="25"/>
                      </a:cubicBezTo>
                      <a:cubicBezTo>
                        <a:pt x="73" y="24"/>
                        <a:pt x="72" y="22"/>
                        <a:pt x="70" y="22"/>
                      </a:cubicBezTo>
                      <a:cubicBezTo>
                        <a:pt x="67" y="21"/>
                        <a:pt x="64" y="22"/>
                        <a:pt x="61" y="22"/>
                      </a:cubicBezTo>
                      <a:cubicBezTo>
                        <a:pt x="58" y="23"/>
                        <a:pt x="58" y="22"/>
                        <a:pt x="60" y="25"/>
                      </a:cubicBezTo>
                      <a:cubicBezTo>
                        <a:pt x="60" y="26"/>
                        <a:pt x="60" y="29"/>
                        <a:pt x="60" y="30"/>
                      </a:cubicBezTo>
                      <a:cubicBezTo>
                        <a:pt x="60" y="32"/>
                        <a:pt x="56" y="30"/>
                        <a:pt x="55" y="30"/>
                      </a:cubicBezTo>
                      <a:cubicBezTo>
                        <a:pt x="54" y="30"/>
                        <a:pt x="51" y="28"/>
                        <a:pt x="50" y="30"/>
                      </a:cubicBezTo>
                      <a:cubicBezTo>
                        <a:pt x="49" y="31"/>
                        <a:pt x="50" y="34"/>
                        <a:pt x="50" y="34"/>
                      </a:cubicBezTo>
                      <a:cubicBezTo>
                        <a:pt x="49" y="35"/>
                        <a:pt x="48" y="33"/>
                        <a:pt x="47" y="32"/>
                      </a:cubicBezTo>
                      <a:cubicBezTo>
                        <a:pt x="45" y="31"/>
                        <a:pt x="43" y="31"/>
                        <a:pt x="42" y="32"/>
                      </a:cubicBezTo>
                      <a:cubicBezTo>
                        <a:pt x="39" y="34"/>
                        <a:pt x="36" y="36"/>
                        <a:pt x="32" y="37"/>
                      </a:cubicBezTo>
                      <a:cubicBezTo>
                        <a:pt x="31" y="38"/>
                        <a:pt x="34" y="37"/>
                        <a:pt x="32" y="37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89" name="Freeform 777">
                  <a:extLst>
                    <a:ext uri="{FF2B5EF4-FFF2-40B4-BE49-F238E27FC236}">
                      <a16:creationId xmlns:a16="http://schemas.microsoft.com/office/drawing/2014/main" id="{B9A1D8C6-75AD-BD48-B9EC-31C6D649BD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36487" y="5038398"/>
                  <a:ext cx="149682" cy="105124"/>
                </a:xfrm>
                <a:custGeom>
                  <a:avLst/>
                  <a:gdLst>
                    <a:gd name="T0" fmla="*/ 16 w 16"/>
                    <a:gd name="T1" fmla="*/ 6 h 11"/>
                    <a:gd name="T2" fmla="*/ 11 w 16"/>
                    <a:gd name="T3" fmla="*/ 3 h 11"/>
                    <a:gd name="T4" fmla="*/ 5 w 16"/>
                    <a:gd name="T5" fmla="*/ 1 h 11"/>
                    <a:gd name="T6" fmla="*/ 1 w 16"/>
                    <a:gd name="T7" fmla="*/ 1 h 11"/>
                    <a:gd name="T8" fmla="*/ 3 w 16"/>
                    <a:gd name="T9" fmla="*/ 3 h 11"/>
                    <a:gd name="T10" fmla="*/ 1 w 16"/>
                    <a:gd name="T11" fmla="*/ 7 h 11"/>
                    <a:gd name="T12" fmla="*/ 5 w 16"/>
                    <a:gd name="T13" fmla="*/ 7 h 11"/>
                    <a:gd name="T14" fmla="*/ 5 w 16"/>
                    <a:gd name="T15" fmla="*/ 9 h 11"/>
                    <a:gd name="T16" fmla="*/ 16 w 16"/>
                    <a:gd name="T17" fmla="*/ 6 h 11"/>
                    <a:gd name="T18" fmla="*/ 16 w 16"/>
                    <a:gd name="T19" fmla="*/ 6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11">
                      <a:moveTo>
                        <a:pt x="16" y="6"/>
                      </a:moveTo>
                      <a:cubicBezTo>
                        <a:pt x="15" y="5"/>
                        <a:pt x="11" y="3"/>
                        <a:pt x="11" y="3"/>
                      </a:cubicBezTo>
                      <a:cubicBezTo>
                        <a:pt x="9" y="2"/>
                        <a:pt x="7" y="1"/>
                        <a:pt x="5" y="1"/>
                      </a:cubicBezTo>
                      <a:cubicBezTo>
                        <a:pt x="4" y="1"/>
                        <a:pt x="2" y="0"/>
                        <a:pt x="1" y="1"/>
                      </a:cubicBezTo>
                      <a:cubicBezTo>
                        <a:pt x="0" y="2"/>
                        <a:pt x="3" y="3"/>
                        <a:pt x="3" y="3"/>
                      </a:cubicBezTo>
                      <a:cubicBezTo>
                        <a:pt x="2" y="3"/>
                        <a:pt x="0" y="6"/>
                        <a:pt x="1" y="7"/>
                      </a:cubicBezTo>
                      <a:cubicBezTo>
                        <a:pt x="2" y="7"/>
                        <a:pt x="4" y="6"/>
                        <a:pt x="5" y="7"/>
                      </a:cubicBezTo>
                      <a:cubicBezTo>
                        <a:pt x="7" y="8"/>
                        <a:pt x="5" y="8"/>
                        <a:pt x="5" y="9"/>
                      </a:cubicBezTo>
                      <a:cubicBezTo>
                        <a:pt x="5" y="11"/>
                        <a:pt x="16" y="8"/>
                        <a:pt x="16" y="6"/>
                      </a:cubicBezTo>
                      <a:cubicBezTo>
                        <a:pt x="15" y="5"/>
                        <a:pt x="16" y="7"/>
                        <a:pt x="16" y="6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0" name="Freeform 778">
                  <a:extLst>
                    <a:ext uri="{FF2B5EF4-FFF2-40B4-BE49-F238E27FC236}">
                      <a16:creationId xmlns:a16="http://schemas.microsoft.com/office/drawing/2014/main" id="{4C6EC10A-D21B-9B42-A3C0-C42CFDB4EB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84260" y="4965129"/>
                  <a:ext cx="38217" cy="19114"/>
                </a:xfrm>
                <a:custGeom>
                  <a:avLst/>
                  <a:gdLst>
                    <a:gd name="T0" fmla="*/ 2 w 4"/>
                    <a:gd name="T1" fmla="*/ 2 h 2"/>
                    <a:gd name="T2" fmla="*/ 2 w 4"/>
                    <a:gd name="T3" fmla="*/ 0 h 2"/>
                    <a:gd name="T4" fmla="*/ 2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2" y="2"/>
                      </a:moveTo>
                      <a:cubicBezTo>
                        <a:pt x="0" y="2"/>
                        <a:pt x="1" y="0"/>
                        <a:pt x="2" y="0"/>
                      </a:cubicBezTo>
                      <a:cubicBezTo>
                        <a:pt x="3" y="0"/>
                        <a:pt x="4" y="2"/>
                        <a:pt x="2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1" name="Freeform 779">
                  <a:extLst>
                    <a:ext uri="{FF2B5EF4-FFF2-40B4-BE49-F238E27FC236}">
                      <a16:creationId xmlns:a16="http://schemas.microsoft.com/office/drawing/2014/main" id="{8E8AD195-A56D-7C43-9290-82F9771ADA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12922" y="3859745"/>
                  <a:ext cx="101909" cy="57338"/>
                </a:xfrm>
                <a:custGeom>
                  <a:avLst/>
                  <a:gdLst>
                    <a:gd name="T0" fmla="*/ 9 w 11"/>
                    <a:gd name="T1" fmla="*/ 4 h 6"/>
                    <a:gd name="T2" fmla="*/ 9 w 11"/>
                    <a:gd name="T3" fmla="*/ 5 h 6"/>
                    <a:gd name="T4" fmla="*/ 3 w 11"/>
                    <a:gd name="T5" fmla="*/ 4 h 6"/>
                    <a:gd name="T6" fmla="*/ 2 w 11"/>
                    <a:gd name="T7" fmla="*/ 1 h 6"/>
                    <a:gd name="T8" fmla="*/ 9 w 11"/>
                    <a:gd name="T9" fmla="*/ 4 h 6"/>
                    <a:gd name="T10" fmla="*/ 9 w 11"/>
                    <a:gd name="T11" fmla="*/ 4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6">
                      <a:moveTo>
                        <a:pt x="9" y="4"/>
                      </a:moveTo>
                      <a:cubicBezTo>
                        <a:pt x="11" y="5"/>
                        <a:pt x="11" y="6"/>
                        <a:pt x="9" y="5"/>
                      </a:cubicBezTo>
                      <a:cubicBezTo>
                        <a:pt x="7" y="5"/>
                        <a:pt x="4" y="4"/>
                        <a:pt x="3" y="4"/>
                      </a:cubicBezTo>
                      <a:cubicBezTo>
                        <a:pt x="2" y="3"/>
                        <a:pt x="0" y="0"/>
                        <a:pt x="2" y="1"/>
                      </a:cubicBezTo>
                      <a:cubicBezTo>
                        <a:pt x="4" y="2"/>
                        <a:pt x="7" y="3"/>
                        <a:pt x="9" y="4"/>
                      </a:cubicBezTo>
                      <a:cubicBezTo>
                        <a:pt x="11" y="5"/>
                        <a:pt x="7" y="3"/>
                        <a:pt x="9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2" name="Freeform 780">
                  <a:extLst>
                    <a:ext uri="{FF2B5EF4-FFF2-40B4-BE49-F238E27FC236}">
                      <a16:creationId xmlns:a16="http://schemas.microsoft.com/office/drawing/2014/main" id="{A862FDE1-3E91-534E-8D6C-889D2DA40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8208" y="3776917"/>
                  <a:ext cx="76432" cy="44598"/>
                </a:xfrm>
                <a:custGeom>
                  <a:avLst/>
                  <a:gdLst>
                    <a:gd name="T0" fmla="*/ 8 w 8"/>
                    <a:gd name="T1" fmla="*/ 3 h 5"/>
                    <a:gd name="T2" fmla="*/ 0 w 8"/>
                    <a:gd name="T3" fmla="*/ 2 h 5"/>
                    <a:gd name="T4" fmla="*/ 8 w 8"/>
                    <a:gd name="T5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" h="5">
                      <a:moveTo>
                        <a:pt x="8" y="3"/>
                      </a:moveTo>
                      <a:cubicBezTo>
                        <a:pt x="8" y="5"/>
                        <a:pt x="0" y="4"/>
                        <a:pt x="0" y="2"/>
                      </a:cubicBezTo>
                      <a:cubicBezTo>
                        <a:pt x="0" y="0"/>
                        <a:pt x="8" y="1"/>
                        <a:pt x="8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3" name="Freeform 782">
                  <a:extLst>
                    <a:ext uri="{FF2B5EF4-FFF2-40B4-BE49-F238E27FC236}">
                      <a16:creationId xmlns:a16="http://schemas.microsoft.com/office/drawing/2014/main" id="{8A884AE7-E034-CD4D-9680-D372C8FB7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35214" y="3897972"/>
                  <a:ext cx="54142" cy="38227"/>
                </a:xfrm>
                <a:custGeom>
                  <a:avLst/>
                  <a:gdLst>
                    <a:gd name="T0" fmla="*/ 5 w 6"/>
                    <a:gd name="T1" fmla="*/ 3 h 4"/>
                    <a:gd name="T2" fmla="*/ 1 w 6"/>
                    <a:gd name="T3" fmla="*/ 0 h 4"/>
                    <a:gd name="T4" fmla="*/ 5 w 6"/>
                    <a:gd name="T5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4">
                      <a:moveTo>
                        <a:pt x="5" y="3"/>
                      </a:moveTo>
                      <a:cubicBezTo>
                        <a:pt x="4" y="4"/>
                        <a:pt x="0" y="0"/>
                        <a:pt x="1" y="0"/>
                      </a:cubicBezTo>
                      <a:cubicBezTo>
                        <a:pt x="2" y="0"/>
                        <a:pt x="6" y="2"/>
                        <a:pt x="5" y="3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4" name="Freeform 783">
                  <a:extLst>
                    <a:ext uri="{FF2B5EF4-FFF2-40B4-BE49-F238E27FC236}">
                      <a16:creationId xmlns:a16="http://schemas.microsoft.com/office/drawing/2014/main" id="{53714EB5-C93A-E745-8F1A-B46BC41A32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08464" y="3936196"/>
                  <a:ext cx="47770" cy="9558"/>
                </a:xfrm>
                <a:custGeom>
                  <a:avLst/>
                  <a:gdLst>
                    <a:gd name="T0" fmla="*/ 4 w 5"/>
                    <a:gd name="T1" fmla="*/ 1 h 1"/>
                    <a:gd name="T2" fmla="*/ 2 w 5"/>
                    <a:gd name="T3" fmla="*/ 0 h 1"/>
                    <a:gd name="T4" fmla="*/ 4 w 5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4" y="1"/>
                      </a:moveTo>
                      <a:cubicBezTo>
                        <a:pt x="2" y="1"/>
                        <a:pt x="0" y="0"/>
                        <a:pt x="2" y="0"/>
                      </a:cubicBezTo>
                      <a:cubicBezTo>
                        <a:pt x="3" y="0"/>
                        <a:pt x="5" y="1"/>
                        <a:pt x="4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5" name="Freeform 784">
                  <a:extLst>
                    <a:ext uri="{FF2B5EF4-FFF2-40B4-BE49-F238E27FC236}">
                      <a16:creationId xmlns:a16="http://schemas.microsoft.com/office/drawing/2014/main" id="{71D6F8FD-B0AA-5144-B69F-968FD4E90F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08464" y="4468183"/>
                  <a:ext cx="38217" cy="66896"/>
                </a:xfrm>
                <a:custGeom>
                  <a:avLst/>
                  <a:gdLst>
                    <a:gd name="T0" fmla="*/ 2 w 4"/>
                    <a:gd name="T1" fmla="*/ 0 h 7"/>
                    <a:gd name="T2" fmla="*/ 4 w 4"/>
                    <a:gd name="T3" fmla="*/ 7 h 7"/>
                    <a:gd name="T4" fmla="*/ 2 w 4"/>
                    <a:gd name="T5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7">
                      <a:moveTo>
                        <a:pt x="2" y="0"/>
                      </a:moveTo>
                      <a:cubicBezTo>
                        <a:pt x="0" y="0"/>
                        <a:pt x="3" y="7"/>
                        <a:pt x="4" y="7"/>
                      </a:cubicBezTo>
                      <a:cubicBezTo>
                        <a:pt x="4" y="7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6" name="Freeform 785">
                  <a:extLst>
                    <a:ext uri="{FF2B5EF4-FFF2-40B4-BE49-F238E27FC236}">
                      <a16:creationId xmlns:a16="http://schemas.microsoft.com/office/drawing/2014/main" id="{CCB7D35A-2AB9-9444-9A1E-AB853CE3EF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27571" y="4589231"/>
                  <a:ext cx="63695" cy="38227"/>
                </a:xfrm>
                <a:custGeom>
                  <a:avLst/>
                  <a:gdLst>
                    <a:gd name="T0" fmla="*/ 1 w 7"/>
                    <a:gd name="T1" fmla="*/ 0 h 4"/>
                    <a:gd name="T2" fmla="*/ 1 w 7"/>
                    <a:gd name="T3" fmla="*/ 4 h 4"/>
                    <a:gd name="T4" fmla="*/ 5 w 7"/>
                    <a:gd name="T5" fmla="*/ 4 h 4"/>
                    <a:gd name="T6" fmla="*/ 1 w 7"/>
                    <a:gd name="T7" fmla="*/ 0 h 4"/>
                    <a:gd name="T8" fmla="*/ 1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1" y="0"/>
                      </a:moveTo>
                      <a:cubicBezTo>
                        <a:pt x="0" y="1"/>
                        <a:pt x="0" y="3"/>
                        <a:pt x="1" y="4"/>
                      </a:cubicBezTo>
                      <a:cubicBezTo>
                        <a:pt x="2" y="4"/>
                        <a:pt x="3" y="4"/>
                        <a:pt x="5" y="4"/>
                      </a:cubicBezTo>
                      <a:cubicBezTo>
                        <a:pt x="7" y="4"/>
                        <a:pt x="1" y="0"/>
                        <a:pt x="1" y="0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7" name="Freeform 786">
                  <a:extLst>
                    <a:ext uri="{FF2B5EF4-FFF2-40B4-BE49-F238E27FC236}">
                      <a16:creationId xmlns:a16="http://schemas.microsoft.com/office/drawing/2014/main" id="{ADE99259-041F-DC40-8FE2-45AAAF9E83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6422" y="4796293"/>
                  <a:ext cx="159235" cy="92380"/>
                </a:xfrm>
                <a:custGeom>
                  <a:avLst/>
                  <a:gdLst>
                    <a:gd name="T0" fmla="*/ 0 w 17"/>
                    <a:gd name="T1" fmla="*/ 4 h 10"/>
                    <a:gd name="T2" fmla="*/ 10 w 17"/>
                    <a:gd name="T3" fmla="*/ 2 h 10"/>
                    <a:gd name="T4" fmla="*/ 8 w 17"/>
                    <a:gd name="T5" fmla="*/ 4 h 10"/>
                    <a:gd name="T6" fmla="*/ 12 w 17"/>
                    <a:gd name="T7" fmla="*/ 7 h 10"/>
                    <a:gd name="T8" fmla="*/ 9 w 17"/>
                    <a:gd name="T9" fmla="*/ 7 h 10"/>
                    <a:gd name="T10" fmla="*/ 11 w 17"/>
                    <a:gd name="T11" fmla="*/ 10 h 10"/>
                    <a:gd name="T12" fmla="*/ 8 w 17"/>
                    <a:gd name="T13" fmla="*/ 9 h 10"/>
                    <a:gd name="T14" fmla="*/ 0 w 17"/>
                    <a:gd name="T15" fmla="*/ 4 h 10"/>
                    <a:gd name="T16" fmla="*/ 0 w 17"/>
                    <a:gd name="T17" fmla="*/ 4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0">
                      <a:moveTo>
                        <a:pt x="0" y="4"/>
                      </a:moveTo>
                      <a:cubicBezTo>
                        <a:pt x="1" y="0"/>
                        <a:pt x="7" y="2"/>
                        <a:pt x="10" y="2"/>
                      </a:cubicBezTo>
                      <a:cubicBezTo>
                        <a:pt x="17" y="3"/>
                        <a:pt x="8" y="4"/>
                        <a:pt x="8" y="4"/>
                      </a:cubicBezTo>
                      <a:cubicBezTo>
                        <a:pt x="8" y="6"/>
                        <a:pt x="12" y="5"/>
                        <a:pt x="12" y="7"/>
                      </a:cubicBezTo>
                      <a:cubicBezTo>
                        <a:pt x="12" y="7"/>
                        <a:pt x="10" y="6"/>
                        <a:pt x="9" y="7"/>
                      </a:cubicBezTo>
                      <a:cubicBezTo>
                        <a:pt x="9" y="7"/>
                        <a:pt x="12" y="10"/>
                        <a:pt x="11" y="10"/>
                      </a:cubicBezTo>
                      <a:cubicBezTo>
                        <a:pt x="10" y="10"/>
                        <a:pt x="9" y="9"/>
                        <a:pt x="8" y="9"/>
                      </a:cubicBezTo>
                      <a:cubicBezTo>
                        <a:pt x="6" y="8"/>
                        <a:pt x="0" y="7"/>
                        <a:pt x="0" y="4"/>
                      </a:cubicBezTo>
                      <a:cubicBezTo>
                        <a:pt x="0" y="3"/>
                        <a:pt x="0" y="7"/>
                        <a:pt x="0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8" name="Freeform 787">
                  <a:extLst>
                    <a:ext uri="{FF2B5EF4-FFF2-40B4-BE49-F238E27FC236}">
                      <a16:creationId xmlns:a16="http://schemas.microsoft.com/office/drawing/2014/main" id="{2ACD3F5D-16AA-2F4C-9434-0EC37E2F50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37762" y="4777182"/>
                  <a:ext cx="82803" cy="28672"/>
                </a:xfrm>
                <a:custGeom>
                  <a:avLst/>
                  <a:gdLst>
                    <a:gd name="T0" fmla="*/ 8 w 9"/>
                    <a:gd name="T1" fmla="*/ 1 h 3"/>
                    <a:gd name="T2" fmla="*/ 5 w 9"/>
                    <a:gd name="T3" fmla="*/ 0 h 3"/>
                    <a:gd name="T4" fmla="*/ 0 w 9"/>
                    <a:gd name="T5" fmla="*/ 0 h 3"/>
                    <a:gd name="T6" fmla="*/ 8 w 9"/>
                    <a:gd name="T7" fmla="*/ 1 h 3"/>
                    <a:gd name="T8" fmla="*/ 8 w 9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" h="3">
                      <a:moveTo>
                        <a:pt x="8" y="1"/>
                      </a:moveTo>
                      <a:cubicBezTo>
                        <a:pt x="9" y="1"/>
                        <a:pt x="5" y="0"/>
                        <a:pt x="5" y="0"/>
                      </a:cubicBezTo>
                      <a:cubicBezTo>
                        <a:pt x="3" y="0"/>
                        <a:pt x="1" y="0"/>
                        <a:pt x="0" y="0"/>
                      </a:cubicBezTo>
                      <a:cubicBezTo>
                        <a:pt x="2" y="0"/>
                        <a:pt x="6" y="3"/>
                        <a:pt x="8" y="1"/>
                      </a:cubicBezTo>
                      <a:cubicBezTo>
                        <a:pt x="9" y="1"/>
                        <a:pt x="7" y="2"/>
                        <a:pt x="8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499" name="Freeform 788">
                  <a:extLst>
                    <a:ext uri="{FF2B5EF4-FFF2-40B4-BE49-F238E27FC236}">
                      <a16:creationId xmlns:a16="http://schemas.microsoft.com/office/drawing/2014/main" id="{F7BD6D59-1165-C848-BB47-31C78FF86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407190" y="4974684"/>
                  <a:ext cx="121018" cy="63711"/>
                </a:xfrm>
                <a:custGeom>
                  <a:avLst/>
                  <a:gdLst>
                    <a:gd name="T0" fmla="*/ 12 w 13"/>
                    <a:gd name="T1" fmla="*/ 4 h 7"/>
                    <a:gd name="T2" fmla="*/ 12 w 13"/>
                    <a:gd name="T3" fmla="*/ 1 h 7"/>
                    <a:gd name="T4" fmla="*/ 7 w 13"/>
                    <a:gd name="T5" fmla="*/ 2 h 7"/>
                    <a:gd name="T6" fmla="*/ 3 w 13"/>
                    <a:gd name="T7" fmla="*/ 3 h 7"/>
                    <a:gd name="T8" fmla="*/ 0 w 13"/>
                    <a:gd name="T9" fmla="*/ 5 h 7"/>
                    <a:gd name="T10" fmla="*/ 12 w 13"/>
                    <a:gd name="T11" fmla="*/ 4 h 7"/>
                    <a:gd name="T12" fmla="*/ 12 w 13"/>
                    <a:gd name="T13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7">
                      <a:moveTo>
                        <a:pt x="12" y="4"/>
                      </a:moveTo>
                      <a:cubicBezTo>
                        <a:pt x="13" y="3"/>
                        <a:pt x="13" y="2"/>
                        <a:pt x="12" y="1"/>
                      </a:cubicBezTo>
                      <a:cubicBezTo>
                        <a:pt x="11" y="0"/>
                        <a:pt x="8" y="1"/>
                        <a:pt x="7" y="2"/>
                      </a:cubicBezTo>
                      <a:cubicBezTo>
                        <a:pt x="6" y="2"/>
                        <a:pt x="4" y="2"/>
                        <a:pt x="3" y="3"/>
                      </a:cubicBezTo>
                      <a:cubicBezTo>
                        <a:pt x="3" y="3"/>
                        <a:pt x="0" y="5"/>
                        <a:pt x="0" y="5"/>
                      </a:cubicBezTo>
                      <a:cubicBezTo>
                        <a:pt x="3" y="7"/>
                        <a:pt x="10" y="6"/>
                        <a:pt x="12" y="4"/>
                      </a:cubicBezTo>
                      <a:cubicBezTo>
                        <a:pt x="13" y="3"/>
                        <a:pt x="9" y="6"/>
                        <a:pt x="12" y="4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0" name="Freeform 789">
                  <a:extLst>
                    <a:ext uri="{FF2B5EF4-FFF2-40B4-BE49-F238E27FC236}">
                      <a16:creationId xmlns:a16="http://schemas.microsoft.com/office/drawing/2014/main" id="{88319BCF-E7AD-D94A-BFB4-BCA0FA8DCC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05278" y="5067066"/>
                  <a:ext cx="38217" cy="57338"/>
                </a:xfrm>
                <a:custGeom>
                  <a:avLst/>
                  <a:gdLst>
                    <a:gd name="T0" fmla="*/ 3 w 4"/>
                    <a:gd name="T1" fmla="*/ 2 h 6"/>
                    <a:gd name="T2" fmla="*/ 1 w 4"/>
                    <a:gd name="T3" fmla="*/ 3 h 6"/>
                    <a:gd name="T4" fmla="*/ 3 w 4"/>
                    <a:gd name="T5" fmla="*/ 2 h 6"/>
                    <a:gd name="T6" fmla="*/ 3 w 4"/>
                    <a:gd name="T7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6">
                      <a:moveTo>
                        <a:pt x="3" y="2"/>
                      </a:moveTo>
                      <a:cubicBezTo>
                        <a:pt x="2" y="0"/>
                        <a:pt x="1" y="1"/>
                        <a:pt x="1" y="3"/>
                      </a:cubicBezTo>
                      <a:cubicBezTo>
                        <a:pt x="0" y="6"/>
                        <a:pt x="4" y="4"/>
                        <a:pt x="3" y="2"/>
                      </a:cubicBezTo>
                      <a:cubicBezTo>
                        <a:pt x="3" y="2"/>
                        <a:pt x="4" y="3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1" name="Freeform 790">
                  <a:extLst>
                    <a:ext uri="{FF2B5EF4-FFF2-40B4-BE49-F238E27FC236}">
                      <a16:creationId xmlns:a16="http://schemas.microsoft.com/office/drawing/2014/main" id="{B0711962-39A7-CA4C-8EF3-B62B5F7265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22475" y="4946015"/>
                  <a:ext cx="35033" cy="38227"/>
                </a:xfrm>
                <a:custGeom>
                  <a:avLst/>
                  <a:gdLst>
                    <a:gd name="T0" fmla="*/ 4 w 4"/>
                    <a:gd name="T1" fmla="*/ 2 h 4"/>
                    <a:gd name="T2" fmla="*/ 1 w 4"/>
                    <a:gd name="T3" fmla="*/ 1 h 4"/>
                    <a:gd name="T4" fmla="*/ 4 w 4"/>
                    <a:gd name="T5" fmla="*/ 2 h 4"/>
                    <a:gd name="T6" fmla="*/ 4 w 4"/>
                    <a:gd name="T7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4">
                      <a:moveTo>
                        <a:pt x="4" y="2"/>
                      </a:moveTo>
                      <a:cubicBezTo>
                        <a:pt x="3" y="2"/>
                        <a:pt x="1" y="0"/>
                        <a:pt x="1" y="1"/>
                      </a:cubicBezTo>
                      <a:cubicBezTo>
                        <a:pt x="0" y="4"/>
                        <a:pt x="4" y="2"/>
                        <a:pt x="4" y="2"/>
                      </a:cubicBezTo>
                      <a:cubicBezTo>
                        <a:pt x="3" y="2"/>
                        <a:pt x="4" y="2"/>
                        <a:pt x="4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2" name="Freeform 791">
                  <a:extLst>
                    <a:ext uri="{FF2B5EF4-FFF2-40B4-BE49-F238E27FC236}">
                      <a16:creationId xmlns:a16="http://schemas.microsoft.com/office/drawing/2014/main" id="{3C8825F9-9574-2A41-BF22-029BF12FB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65786" y="4347132"/>
                  <a:ext cx="19109" cy="19114"/>
                </a:xfrm>
                <a:custGeom>
                  <a:avLst/>
                  <a:gdLst>
                    <a:gd name="T0" fmla="*/ 2 w 2"/>
                    <a:gd name="T1" fmla="*/ 1 h 2"/>
                    <a:gd name="T2" fmla="*/ 0 w 2"/>
                    <a:gd name="T3" fmla="*/ 2 h 2"/>
                    <a:gd name="T4" fmla="*/ 2 w 2"/>
                    <a:gd name="T5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" h="2">
                      <a:moveTo>
                        <a:pt x="2" y="1"/>
                      </a:move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1" y="2"/>
                        <a:pt x="2" y="2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3" name="Freeform 792">
                  <a:extLst>
                    <a:ext uri="{FF2B5EF4-FFF2-40B4-BE49-F238E27FC236}">
                      <a16:creationId xmlns:a16="http://schemas.microsoft.com/office/drawing/2014/main" id="{3057901D-2E30-1449-8A13-53E93903B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89354" y="4245195"/>
                  <a:ext cx="28664" cy="15928"/>
                </a:xfrm>
                <a:custGeom>
                  <a:avLst/>
                  <a:gdLst>
                    <a:gd name="T0" fmla="*/ 2 w 3"/>
                    <a:gd name="T1" fmla="*/ 0 h 2"/>
                    <a:gd name="T2" fmla="*/ 1 w 3"/>
                    <a:gd name="T3" fmla="*/ 1 h 2"/>
                    <a:gd name="T4" fmla="*/ 2 w 3"/>
                    <a:gd name="T5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2">
                      <a:moveTo>
                        <a:pt x="2" y="0"/>
                      </a:moveTo>
                      <a:cubicBezTo>
                        <a:pt x="1" y="0"/>
                        <a:pt x="0" y="1"/>
                        <a:pt x="1" y="1"/>
                      </a:cubicBezTo>
                      <a:cubicBezTo>
                        <a:pt x="2" y="2"/>
                        <a:pt x="3" y="1"/>
                        <a:pt x="2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4" name="Freeform 793">
                  <a:extLst>
                    <a:ext uri="{FF2B5EF4-FFF2-40B4-BE49-F238E27FC236}">
                      <a16:creationId xmlns:a16="http://schemas.microsoft.com/office/drawing/2014/main" id="{E20F3BF6-F155-A74C-A02E-797B4E253B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65786" y="4206967"/>
                  <a:ext cx="25477" cy="28672"/>
                </a:xfrm>
                <a:custGeom>
                  <a:avLst/>
                  <a:gdLst>
                    <a:gd name="T0" fmla="*/ 2 w 3"/>
                    <a:gd name="T1" fmla="*/ 1 h 3"/>
                    <a:gd name="T2" fmla="*/ 1 w 3"/>
                    <a:gd name="T3" fmla="*/ 2 h 3"/>
                    <a:gd name="T4" fmla="*/ 2 w 3"/>
                    <a:gd name="T5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" h="3">
                      <a:moveTo>
                        <a:pt x="2" y="1"/>
                      </a:moveTo>
                      <a:cubicBezTo>
                        <a:pt x="2" y="0"/>
                        <a:pt x="0" y="1"/>
                        <a:pt x="1" y="2"/>
                      </a:cubicBezTo>
                      <a:cubicBezTo>
                        <a:pt x="1" y="3"/>
                        <a:pt x="3" y="1"/>
                        <a:pt x="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5" name="Freeform 794">
                  <a:extLst>
                    <a:ext uri="{FF2B5EF4-FFF2-40B4-BE49-F238E27FC236}">
                      <a16:creationId xmlns:a16="http://schemas.microsoft.com/office/drawing/2014/main" id="{0AC17F2F-9633-B244-98A4-9A843C71E8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14832" y="4394915"/>
                  <a:ext cx="47770" cy="6370"/>
                </a:xfrm>
                <a:custGeom>
                  <a:avLst/>
                  <a:gdLst>
                    <a:gd name="T0" fmla="*/ 5 w 5"/>
                    <a:gd name="T1" fmla="*/ 1 h 1"/>
                    <a:gd name="T2" fmla="*/ 1 w 5"/>
                    <a:gd name="T3" fmla="*/ 0 h 1"/>
                    <a:gd name="T4" fmla="*/ 5 w 5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cubicBezTo>
                        <a:pt x="4" y="0"/>
                        <a:pt x="0" y="0"/>
                        <a:pt x="1" y="0"/>
                      </a:cubicBezTo>
                      <a:cubicBezTo>
                        <a:pt x="2" y="1"/>
                        <a:pt x="5" y="1"/>
                        <a:pt x="5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6" name="Freeform 795">
                  <a:extLst>
                    <a:ext uri="{FF2B5EF4-FFF2-40B4-BE49-F238E27FC236}">
                      <a16:creationId xmlns:a16="http://schemas.microsoft.com/office/drawing/2014/main" id="{C9E8CD0B-0C7F-8E40-A1BF-6C2177B90B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72155" y="4394915"/>
                  <a:ext cx="57323" cy="0"/>
                </a:xfrm>
                <a:custGeom>
                  <a:avLst/>
                  <a:gdLst>
                    <a:gd name="T0" fmla="*/ 5 w 6"/>
                    <a:gd name="T1" fmla="*/ 1 w 6"/>
                    <a:gd name="T2" fmla="*/ 5 w 6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6">
                      <a:moveTo>
                        <a:pt x="5" y="0"/>
                      </a:moveTo>
                      <a:cubicBezTo>
                        <a:pt x="4" y="0"/>
                        <a:pt x="0" y="0"/>
                        <a:pt x="1" y="0"/>
                      </a:cubicBezTo>
                      <a:cubicBezTo>
                        <a:pt x="2" y="0"/>
                        <a:pt x="6" y="0"/>
                        <a:pt x="5" y="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7" name="Freeform 796">
                  <a:extLst>
                    <a:ext uri="{FF2B5EF4-FFF2-40B4-BE49-F238E27FC236}">
                      <a16:creationId xmlns:a16="http://schemas.microsoft.com/office/drawing/2014/main" id="{A8B2E28C-B8FB-C14E-A7F9-B99E9E140E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45407" y="3802406"/>
                  <a:ext cx="38217" cy="19114"/>
                </a:xfrm>
                <a:custGeom>
                  <a:avLst/>
                  <a:gdLst>
                    <a:gd name="T0" fmla="*/ 3 w 4"/>
                    <a:gd name="T1" fmla="*/ 2 h 2"/>
                    <a:gd name="T2" fmla="*/ 2 w 4"/>
                    <a:gd name="T3" fmla="*/ 0 h 2"/>
                    <a:gd name="T4" fmla="*/ 3 w 4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2">
                      <a:moveTo>
                        <a:pt x="3" y="2"/>
                      </a:moveTo>
                      <a:cubicBezTo>
                        <a:pt x="1" y="2"/>
                        <a:pt x="0" y="0"/>
                        <a:pt x="2" y="0"/>
                      </a:cubicBezTo>
                      <a:cubicBezTo>
                        <a:pt x="3" y="0"/>
                        <a:pt x="4" y="2"/>
                        <a:pt x="3" y="2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8" name="Freeform 797">
                  <a:extLst>
                    <a:ext uri="{FF2B5EF4-FFF2-40B4-BE49-F238E27FC236}">
                      <a16:creationId xmlns:a16="http://schemas.microsoft.com/office/drawing/2014/main" id="{88EAFCAA-1B32-1B4E-A8BD-928FD98EB7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7694" y="6086410"/>
                  <a:ext cx="85988" cy="111494"/>
                </a:xfrm>
                <a:custGeom>
                  <a:avLst/>
                  <a:gdLst>
                    <a:gd name="T0" fmla="*/ 9 w 9"/>
                    <a:gd name="T1" fmla="*/ 11 h 12"/>
                    <a:gd name="T2" fmla="*/ 5 w 9"/>
                    <a:gd name="T3" fmla="*/ 2 h 12"/>
                    <a:gd name="T4" fmla="*/ 2 w 9"/>
                    <a:gd name="T5" fmla="*/ 2 h 12"/>
                    <a:gd name="T6" fmla="*/ 0 w 9"/>
                    <a:gd name="T7" fmla="*/ 3 h 12"/>
                    <a:gd name="T8" fmla="*/ 3 w 9"/>
                    <a:gd name="T9" fmla="*/ 5 h 12"/>
                    <a:gd name="T10" fmla="*/ 3 w 9"/>
                    <a:gd name="T11" fmla="*/ 7 h 12"/>
                    <a:gd name="T12" fmla="*/ 4 w 9"/>
                    <a:gd name="T13" fmla="*/ 7 h 12"/>
                    <a:gd name="T14" fmla="*/ 3 w 9"/>
                    <a:gd name="T15" fmla="*/ 8 h 12"/>
                    <a:gd name="T16" fmla="*/ 6 w 9"/>
                    <a:gd name="T17" fmla="*/ 11 h 12"/>
                    <a:gd name="T18" fmla="*/ 6 w 9"/>
                    <a:gd name="T19" fmla="*/ 9 h 12"/>
                    <a:gd name="T20" fmla="*/ 9 w 9"/>
                    <a:gd name="T21" fmla="*/ 11 h 12"/>
                    <a:gd name="T22" fmla="*/ 9 w 9"/>
                    <a:gd name="T23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12">
                      <a:moveTo>
                        <a:pt x="9" y="11"/>
                      </a:moveTo>
                      <a:cubicBezTo>
                        <a:pt x="8" y="8"/>
                        <a:pt x="7" y="4"/>
                        <a:pt x="5" y="2"/>
                      </a:cubicBezTo>
                      <a:cubicBezTo>
                        <a:pt x="4" y="1"/>
                        <a:pt x="3" y="0"/>
                        <a:pt x="2" y="2"/>
                      </a:cubicBezTo>
                      <a:cubicBezTo>
                        <a:pt x="2" y="2"/>
                        <a:pt x="0" y="2"/>
                        <a:pt x="0" y="3"/>
                      </a:cubicBezTo>
                      <a:cubicBezTo>
                        <a:pt x="1" y="4"/>
                        <a:pt x="3" y="3"/>
                        <a:pt x="3" y="5"/>
                      </a:cubicBezTo>
                      <a:cubicBezTo>
                        <a:pt x="3" y="6"/>
                        <a:pt x="3" y="6"/>
                        <a:pt x="3" y="7"/>
                      </a:cubicBezTo>
                      <a:cubicBezTo>
                        <a:pt x="3" y="8"/>
                        <a:pt x="4" y="7"/>
                        <a:pt x="4" y="7"/>
                      </a:cubicBezTo>
                      <a:cubicBezTo>
                        <a:pt x="5" y="8"/>
                        <a:pt x="3" y="8"/>
                        <a:pt x="3" y="8"/>
                      </a:cubicBezTo>
                      <a:cubicBezTo>
                        <a:pt x="3" y="9"/>
                        <a:pt x="5" y="11"/>
                        <a:pt x="6" y="11"/>
                      </a:cubicBezTo>
                      <a:cubicBezTo>
                        <a:pt x="6" y="11"/>
                        <a:pt x="2" y="7"/>
                        <a:pt x="6" y="9"/>
                      </a:cubicBezTo>
                      <a:cubicBezTo>
                        <a:pt x="7" y="9"/>
                        <a:pt x="9" y="12"/>
                        <a:pt x="9" y="11"/>
                      </a:cubicBezTo>
                      <a:cubicBezTo>
                        <a:pt x="8" y="10"/>
                        <a:pt x="9" y="12"/>
                        <a:pt x="9" y="1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B0C3F30C-1999-A446-83E6-FF9F833B1A01}"/>
                  </a:ext>
                </a:extLst>
              </p:cNvPr>
              <p:cNvGrpSpPr/>
              <p:nvPr/>
            </p:nvGrpSpPr>
            <p:grpSpPr>
              <a:xfrm flipH="1">
                <a:off x="14853039" y="5496994"/>
                <a:ext cx="665720" cy="665720"/>
                <a:chOff x="17519649" y="-1"/>
                <a:chExt cx="13716002" cy="13716002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A015B58F-2AF9-8547-BD68-7E9E0B1A9C6D}"/>
                    </a:ext>
                  </a:extLst>
                </p:cNvPr>
                <p:cNvSpPr/>
                <p:nvPr/>
              </p:nvSpPr>
              <p:spPr>
                <a:xfrm>
                  <a:off x="20908048" y="3388399"/>
                  <a:ext cx="6939202" cy="6939202"/>
                </a:xfrm>
                <a:prstGeom prst="ellipse">
                  <a:avLst/>
                </a:prstGeom>
                <a:noFill/>
                <a:ln w="63500">
                  <a:solidFill>
                    <a:schemeClr val="accent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17FFC752-2BE7-7148-BD68-6FA22B2DDEF6}"/>
                    </a:ext>
                  </a:extLst>
                </p:cNvPr>
                <p:cNvSpPr/>
                <p:nvPr/>
              </p:nvSpPr>
              <p:spPr>
                <a:xfrm>
                  <a:off x="19202986" y="1683337"/>
                  <a:ext cx="10349327" cy="10349327"/>
                </a:xfrm>
                <a:prstGeom prst="ellipse">
                  <a:avLst/>
                </a:prstGeom>
                <a:noFill/>
                <a:ln w="63500">
                  <a:solidFill>
                    <a:schemeClr val="accent1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E869626E-7701-FE46-91E2-0BB9EBF964F5}"/>
                    </a:ext>
                  </a:extLst>
                </p:cNvPr>
                <p:cNvSpPr/>
                <p:nvPr/>
              </p:nvSpPr>
              <p:spPr>
                <a:xfrm>
                  <a:off x="17519649" y="-1"/>
                  <a:ext cx="13716002" cy="13716002"/>
                </a:xfrm>
                <a:prstGeom prst="ellipse">
                  <a:avLst/>
                </a:prstGeom>
                <a:noFill/>
                <a:ln w="63500">
                  <a:solidFill>
                    <a:schemeClr val="accent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BB2BBBF4-50D4-4441-8DAD-F433110862BE}"/>
                  </a:ext>
                </a:extLst>
              </p:cNvPr>
              <p:cNvSpPr/>
              <p:nvPr/>
            </p:nvSpPr>
            <p:spPr>
              <a:xfrm>
                <a:off x="15120576" y="5762324"/>
                <a:ext cx="130291" cy="13029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40C6A450-6B93-0349-BD2B-749FA72C0249}"/>
                  </a:ext>
                </a:extLst>
              </p:cNvPr>
              <p:cNvGrpSpPr/>
              <p:nvPr/>
            </p:nvGrpSpPr>
            <p:grpSpPr>
              <a:xfrm>
                <a:off x="16225374" y="6884096"/>
                <a:ext cx="665720" cy="665720"/>
                <a:chOff x="14407821" y="6729562"/>
                <a:chExt cx="1020280" cy="1020280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9E5BB246-7CC2-BC43-B5E9-FB401C101542}"/>
                    </a:ext>
                  </a:extLst>
                </p:cNvPr>
                <p:cNvSpPr/>
                <p:nvPr/>
              </p:nvSpPr>
              <p:spPr>
                <a:xfrm flipH="1">
                  <a:off x="14659871" y="6981612"/>
                  <a:ext cx="516180" cy="516180"/>
                </a:xfrm>
                <a:prstGeom prst="ellipse">
                  <a:avLst/>
                </a:prstGeom>
                <a:noFill/>
                <a:ln w="63500">
                  <a:solidFill>
                    <a:schemeClr val="accent2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ECEE337-5DE4-BD45-9BC5-B26B80045C92}"/>
                    </a:ext>
                  </a:extLst>
                </p:cNvPr>
                <p:cNvSpPr/>
                <p:nvPr/>
              </p:nvSpPr>
              <p:spPr>
                <a:xfrm flipH="1">
                  <a:off x="14533038" y="6854779"/>
                  <a:ext cx="769846" cy="769846"/>
                </a:xfrm>
                <a:prstGeom prst="ellipse">
                  <a:avLst/>
                </a:prstGeom>
                <a:noFill/>
                <a:ln w="63500">
                  <a:solidFill>
                    <a:schemeClr val="accent2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7E81574B-263F-E345-ADAF-6B92B8472DA1}"/>
                    </a:ext>
                  </a:extLst>
                </p:cNvPr>
                <p:cNvSpPr/>
                <p:nvPr/>
              </p:nvSpPr>
              <p:spPr>
                <a:xfrm flipH="1">
                  <a:off x="14407821" y="6729562"/>
                  <a:ext cx="1020280" cy="1020280"/>
                </a:xfrm>
                <a:prstGeom prst="ellipse">
                  <a:avLst/>
                </a:prstGeom>
                <a:noFill/>
                <a:ln w="63500">
                  <a:solidFill>
                    <a:schemeClr val="accent2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944B836-B660-0B45-9C5A-A974F8C57AED}"/>
                  </a:ext>
                </a:extLst>
              </p:cNvPr>
              <p:cNvSpPr/>
              <p:nvPr/>
            </p:nvSpPr>
            <p:spPr>
              <a:xfrm>
                <a:off x="16492912" y="7149426"/>
                <a:ext cx="130291" cy="1302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B87CE136-8DB7-1147-A548-A3104F421C62}"/>
                  </a:ext>
                </a:extLst>
              </p:cNvPr>
              <p:cNvGrpSpPr/>
              <p:nvPr/>
            </p:nvGrpSpPr>
            <p:grpSpPr>
              <a:xfrm>
                <a:off x="17886211" y="5171033"/>
                <a:ext cx="665720" cy="665720"/>
                <a:chOff x="16155008" y="4927432"/>
                <a:chExt cx="1020280" cy="1020280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D50C2AC2-C0FF-9642-A2C8-2FAFBEE0B798}"/>
                    </a:ext>
                  </a:extLst>
                </p:cNvPr>
                <p:cNvSpPr/>
                <p:nvPr/>
              </p:nvSpPr>
              <p:spPr>
                <a:xfrm flipH="1">
                  <a:off x="16407058" y="5179482"/>
                  <a:ext cx="516180" cy="516180"/>
                </a:xfrm>
                <a:prstGeom prst="ellipse">
                  <a:avLst/>
                </a:prstGeom>
                <a:noFill/>
                <a:ln w="63500">
                  <a:solidFill>
                    <a:schemeClr val="accent3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9ACC66FD-C1F6-8A4D-9C13-973EA528F88A}"/>
                    </a:ext>
                  </a:extLst>
                </p:cNvPr>
                <p:cNvSpPr/>
                <p:nvPr/>
              </p:nvSpPr>
              <p:spPr>
                <a:xfrm flipH="1">
                  <a:off x="16280225" y="5052649"/>
                  <a:ext cx="769846" cy="769846"/>
                </a:xfrm>
                <a:prstGeom prst="ellipse">
                  <a:avLst/>
                </a:prstGeom>
                <a:noFill/>
                <a:ln w="63500">
                  <a:solidFill>
                    <a:schemeClr val="accent3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CADD35BC-64B0-4045-B478-8930597D086F}"/>
                    </a:ext>
                  </a:extLst>
                </p:cNvPr>
                <p:cNvSpPr/>
                <p:nvPr/>
              </p:nvSpPr>
              <p:spPr>
                <a:xfrm flipH="1">
                  <a:off x="16155008" y="4927432"/>
                  <a:ext cx="1020280" cy="1020280"/>
                </a:xfrm>
                <a:prstGeom prst="ellipse">
                  <a:avLst/>
                </a:prstGeom>
                <a:noFill/>
                <a:ln w="63500">
                  <a:solidFill>
                    <a:schemeClr val="accent3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0E25E397-F333-F64E-83D2-A2716ABCCE3B}"/>
                  </a:ext>
                </a:extLst>
              </p:cNvPr>
              <p:cNvSpPr/>
              <p:nvPr/>
            </p:nvSpPr>
            <p:spPr>
              <a:xfrm>
                <a:off x="18153748" y="5436363"/>
                <a:ext cx="130291" cy="13029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FA63AA2-6B00-724D-A13D-FE573B16C29B}"/>
                  </a:ext>
                </a:extLst>
              </p:cNvPr>
              <p:cNvGrpSpPr/>
              <p:nvPr/>
            </p:nvGrpSpPr>
            <p:grpSpPr>
              <a:xfrm>
                <a:off x="19643841" y="5864430"/>
                <a:ext cx="665720" cy="665720"/>
                <a:chOff x="18004022" y="5656881"/>
                <a:chExt cx="1020280" cy="1020280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189EA4C8-5FF6-484B-964C-D57BD4102D95}"/>
                    </a:ext>
                  </a:extLst>
                </p:cNvPr>
                <p:cNvSpPr/>
                <p:nvPr/>
              </p:nvSpPr>
              <p:spPr>
                <a:xfrm flipH="1">
                  <a:off x="18256072" y="5908931"/>
                  <a:ext cx="516180" cy="516180"/>
                </a:xfrm>
                <a:prstGeom prst="ellipse">
                  <a:avLst/>
                </a:prstGeom>
                <a:noFill/>
                <a:ln w="63500">
                  <a:solidFill>
                    <a:schemeClr val="accent4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7ED9585A-EF26-734E-B7E9-B774866D10BD}"/>
                    </a:ext>
                  </a:extLst>
                </p:cNvPr>
                <p:cNvSpPr/>
                <p:nvPr/>
              </p:nvSpPr>
              <p:spPr>
                <a:xfrm flipH="1">
                  <a:off x="18129239" y="5782098"/>
                  <a:ext cx="769846" cy="769846"/>
                </a:xfrm>
                <a:prstGeom prst="ellipse">
                  <a:avLst/>
                </a:prstGeom>
                <a:noFill/>
                <a:ln w="63500">
                  <a:solidFill>
                    <a:schemeClr val="accent4">
                      <a:alpha val="3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4E8A4532-34D4-3B42-926E-FD20C01C4610}"/>
                    </a:ext>
                  </a:extLst>
                </p:cNvPr>
                <p:cNvSpPr/>
                <p:nvPr/>
              </p:nvSpPr>
              <p:spPr>
                <a:xfrm flipH="1">
                  <a:off x="18004022" y="5656881"/>
                  <a:ext cx="1020280" cy="1020280"/>
                </a:xfrm>
                <a:prstGeom prst="ellipse">
                  <a:avLst/>
                </a:prstGeom>
                <a:noFill/>
                <a:ln w="63500">
                  <a:solidFill>
                    <a:schemeClr val="accent4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24D2F5E-EF46-5048-9FD5-58504CF96578}"/>
                  </a:ext>
                </a:extLst>
              </p:cNvPr>
              <p:cNvSpPr/>
              <p:nvPr/>
            </p:nvSpPr>
            <p:spPr>
              <a:xfrm>
                <a:off x="19911378" y="6129760"/>
                <a:ext cx="130291" cy="13029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514" name="Chart 513">
              <a:extLst>
                <a:ext uri="{FF2B5EF4-FFF2-40B4-BE49-F238E27FC236}">
                  <a16:creationId xmlns:a16="http://schemas.microsoft.com/office/drawing/2014/main" id="{C444F7A6-FBD8-B44E-999E-242D4A7CCC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5092275"/>
                </p:ext>
              </p:extLst>
            </p:nvPr>
          </p:nvGraphicFramePr>
          <p:xfrm>
            <a:off x="13065371" y="3358835"/>
            <a:ext cx="9520055" cy="39208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CF039E-4663-4445-ABDB-3AFEAA61439F}"/>
                </a:ext>
              </a:extLst>
            </p:cNvPr>
            <p:cNvGrpSpPr/>
            <p:nvPr/>
          </p:nvGrpSpPr>
          <p:grpSpPr>
            <a:xfrm>
              <a:off x="2928256" y="9764138"/>
              <a:ext cx="7670017" cy="2364076"/>
              <a:chOff x="1792224" y="9764138"/>
              <a:chExt cx="7670017" cy="236407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8200DE9-E129-E240-A418-BE87BD9C399B}"/>
                  </a:ext>
                </a:extLst>
              </p:cNvPr>
              <p:cNvSpPr/>
              <p:nvPr/>
            </p:nvSpPr>
            <p:spPr>
              <a:xfrm>
                <a:off x="1792224" y="9912096"/>
                <a:ext cx="2068160" cy="206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3355ABE3-45AA-324D-81DB-1BA6CF664CCA}"/>
                  </a:ext>
                </a:extLst>
              </p:cNvPr>
              <p:cNvSpPr/>
              <p:nvPr/>
            </p:nvSpPr>
            <p:spPr>
              <a:xfrm>
                <a:off x="3783444" y="10184851"/>
                <a:ext cx="1522650" cy="15226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7DB74873-A3F7-7A48-A826-1F6647CA5E3F}"/>
                  </a:ext>
                </a:extLst>
              </p:cNvPr>
              <p:cNvSpPr/>
              <p:nvPr/>
            </p:nvSpPr>
            <p:spPr>
              <a:xfrm>
                <a:off x="5167574" y="9764138"/>
                <a:ext cx="2364076" cy="23640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71E1E10C-A52B-1449-A7F6-54EDA98CEA2A}"/>
                  </a:ext>
                </a:extLst>
              </p:cNvPr>
              <p:cNvSpPr/>
              <p:nvPr/>
            </p:nvSpPr>
            <p:spPr>
              <a:xfrm>
                <a:off x="7394081" y="9912096"/>
                <a:ext cx="2068160" cy="2068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TextBox 514">
                <a:extLst>
                  <a:ext uri="{FF2B5EF4-FFF2-40B4-BE49-F238E27FC236}">
                    <a16:creationId xmlns:a16="http://schemas.microsoft.com/office/drawing/2014/main" id="{EEC79824-AF35-5B4F-BD01-0BD774F3AF91}"/>
                  </a:ext>
                </a:extLst>
              </p:cNvPr>
              <p:cNvSpPr txBox="1"/>
              <p:nvPr/>
            </p:nvSpPr>
            <p:spPr>
              <a:xfrm>
                <a:off x="2168429" y="10530677"/>
                <a:ext cx="131575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+30</a:t>
                </a:r>
              </a:p>
            </p:txBody>
          </p:sp>
          <p:sp>
            <p:nvSpPr>
              <p:cNvPr id="516" name="TextBox 515">
                <a:extLst>
                  <a:ext uri="{FF2B5EF4-FFF2-40B4-BE49-F238E27FC236}">
                    <a16:creationId xmlns:a16="http://schemas.microsoft.com/office/drawing/2014/main" id="{3087E34B-ED5F-F643-8262-2281B1E54434}"/>
                  </a:ext>
                </a:extLst>
              </p:cNvPr>
              <p:cNvSpPr txBox="1"/>
              <p:nvPr/>
            </p:nvSpPr>
            <p:spPr>
              <a:xfrm>
                <a:off x="3886894" y="10530677"/>
                <a:ext cx="131575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+7</a:t>
                </a:r>
              </a:p>
            </p:txBody>
          </p:sp>
          <p:sp>
            <p:nvSpPr>
              <p:cNvPr id="517" name="TextBox 516">
                <a:extLst>
                  <a:ext uri="{FF2B5EF4-FFF2-40B4-BE49-F238E27FC236}">
                    <a16:creationId xmlns:a16="http://schemas.microsoft.com/office/drawing/2014/main" id="{617729C7-67EB-F44E-AE5B-996A25A5A54D}"/>
                  </a:ext>
                </a:extLst>
              </p:cNvPr>
              <p:cNvSpPr txBox="1"/>
              <p:nvPr/>
            </p:nvSpPr>
            <p:spPr>
              <a:xfrm>
                <a:off x="5688459" y="10530677"/>
                <a:ext cx="131575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+10</a:t>
                </a:r>
              </a:p>
            </p:txBody>
          </p:sp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6927D7FB-B893-354E-9FBE-7749C73E79AD}"/>
                  </a:ext>
                </a:extLst>
              </p:cNvPr>
              <p:cNvSpPr txBox="1"/>
              <p:nvPr/>
            </p:nvSpPr>
            <p:spPr>
              <a:xfrm>
                <a:off x="7776446" y="10530677"/>
                <a:ext cx="131575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+60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D3B743-D50C-B240-885B-F2D68C50459D}"/>
                </a:ext>
              </a:extLst>
            </p:cNvPr>
            <p:cNvGrpSpPr/>
            <p:nvPr/>
          </p:nvGrpSpPr>
          <p:grpSpPr>
            <a:xfrm>
              <a:off x="13101947" y="8168754"/>
              <a:ext cx="9218657" cy="3959460"/>
              <a:chOff x="13065371" y="8892467"/>
              <a:chExt cx="9218657" cy="395946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28366C4-08F1-B147-8BD4-D2D2AF921CC3}"/>
                  </a:ext>
                </a:extLst>
              </p:cNvPr>
              <p:cNvGrpSpPr/>
              <p:nvPr/>
            </p:nvGrpSpPr>
            <p:grpSpPr>
              <a:xfrm>
                <a:off x="13065371" y="8892467"/>
                <a:ext cx="9218657" cy="1743342"/>
                <a:chOff x="13065371" y="8892467"/>
                <a:chExt cx="9218657" cy="1743342"/>
              </a:xfrm>
            </p:grpSpPr>
            <p:grpSp>
              <p:nvGrpSpPr>
                <p:cNvPr id="547" name="Group 546">
                  <a:extLst>
                    <a:ext uri="{FF2B5EF4-FFF2-40B4-BE49-F238E27FC236}">
                      <a16:creationId xmlns:a16="http://schemas.microsoft.com/office/drawing/2014/main" id="{65AA2385-AFD2-8A48-90AB-1422BCA230DA}"/>
                    </a:ext>
                  </a:extLst>
                </p:cNvPr>
                <p:cNvGrpSpPr/>
                <p:nvPr/>
              </p:nvGrpSpPr>
              <p:grpSpPr>
                <a:xfrm>
                  <a:off x="13584124" y="8892467"/>
                  <a:ext cx="4001506" cy="1743342"/>
                  <a:chOff x="5639507" y="5248099"/>
                  <a:chExt cx="4001506" cy="1743342"/>
                </a:xfrm>
              </p:grpSpPr>
              <p:sp>
                <p:nvSpPr>
                  <p:cNvPr id="548" name="TextBox 547">
                    <a:extLst>
                      <a:ext uri="{FF2B5EF4-FFF2-40B4-BE49-F238E27FC236}">
                        <a16:creationId xmlns:a16="http://schemas.microsoft.com/office/drawing/2014/main" id="{0EC14927-1A9E-A94B-B6AD-EF692B7F22D1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508" y="5902553"/>
                    <a:ext cx="4001505" cy="10888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To get your company’s name out there.</a:t>
                    </a:r>
                  </a:p>
                </p:txBody>
              </p:sp>
              <p:sp>
                <p:nvSpPr>
                  <p:cNvPr id="549" name="Rectangle 548">
                    <a:extLst>
                      <a:ext uri="{FF2B5EF4-FFF2-40B4-BE49-F238E27FC236}">
                        <a16:creationId xmlns:a16="http://schemas.microsoft.com/office/drawing/2014/main" id="{3794E562-B18C-1A43-A472-A80B6172679C}"/>
                      </a:ext>
                    </a:extLst>
                  </p:cNvPr>
                  <p:cNvSpPr/>
                  <p:nvPr/>
                </p:nvSpPr>
                <p:spPr>
                  <a:xfrm>
                    <a:off x="5639507" y="5248099"/>
                    <a:ext cx="4001505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Develop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grpSp>
              <p:nvGrpSpPr>
                <p:cNvPr id="550" name="Group 549">
                  <a:extLst>
                    <a:ext uri="{FF2B5EF4-FFF2-40B4-BE49-F238E27FC236}">
                      <a16:creationId xmlns:a16="http://schemas.microsoft.com/office/drawing/2014/main" id="{B44DD269-24D8-9146-9A0E-2C846B9D46E3}"/>
                    </a:ext>
                  </a:extLst>
                </p:cNvPr>
                <p:cNvGrpSpPr/>
                <p:nvPr/>
              </p:nvGrpSpPr>
              <p:grpSpPr>
                <a:xfrm>
                  <a:off x="18282522" y="8892467"/>
                  <a:ext cx="4001506" cy="1743342"/>
                  <a:chOff x="5639507" y="5248099"/>
                  <a:chExt cx="4001506" cy="1743342"/>
                </a:xfrm>
              </p:grpSpPr>
              <p:sp>
                <p:nvSpPr>
                  <p:cNvPr id="551" name="TextBox 550">
                    <a:extLst>
                      <a:ext uri="{FF2B5EF4-FFF2-40B4-BE49-F238E27FC236}">
                        <a16:creationId xmlns:a16="http://schemas.microsoft.com/office/drawing/2014/main" id="{9A4C8970-E9D4-F24A-BD7C-0D5CDCC983CC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508" y="5902553"/>
                    <a:ext cx="4001505" cy="10888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To get your company’s name out there.</a:t>
                    </a:r>
                  </a:p>
                </p:txBody>
              </p:sp>
              <p:sp>
                <p:nvSpPr>
                  <p:cNvPr id="552" name="Rectangle 551">
                    <a:extLst>
                      <a:ext uri="{FF2B5EF4-FFF2-40B4-BE49-F238E27FC236}">
                        <a16:creationId xmlns:a16="http://schemas.microsoft.com/office/drawing/2014/main" id="{E07C5A12-E8C2-F442-97E2-D8DDB895E494}"/>
                      </a:ext>
                    </a:extLst>
                  </p:cNvPr>
                  <p:cNvSpPr/>
                  <p:nvPr/>
                </p:nvSpPr>
                <p:spPr>
                  <a:xfrm>
                    <a:off x="5639507" y="5248099"/>
                    <a:ext cx="4001505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Analyze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40721EC5-89CC-6547-8E19-65EED066E1B3}"/>
                    </a:ext>
                  </a:extLst>
                </p:cNvPr>
                <p:cNvSpPr/>
                <p:nvPr/>
              </p:nvSpPr>
              <p:spPr>
                <a:xfrm>
                  <a:off x="13065371" y="9047872"/>
                  <a:ext cx="335520" cy="33552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554" name="Oval 553">
                  <a:extLst>
                    <a:ext uri="{FF2B5EF4-FFF2-40B4-BE49-F238E27FC236}">
                      <a16:creationId xmlns:a16="http://schemas.microsoft.com/office/drawing/2014/main" id="{6017CAD1-0756-EE4D-9A89-9278DEF29EEF}"/>
                    </a:ext>
                  </a:extLst>
                </p:cNvPr>
                <p:cNvSpPr/>
                <p:nvPr/>
              </p:nvSpPr>
              <p:spPr>
                <a:xfrm>
                  <a:off x="17823798" y="9047872"/>
                  <a:ext cx="335520" cy="33552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  <p:grpSp>
            <p:nvGrpSpPr>
              <p:cNvPr id="556" name="Group 555">
                <a:extLst>
                  <a:ext uri="{FF2B5EF4-FFF2-40B4-BE49-F238E27FC236}">
                    <a16:creationId xmlns:a16="http://schemas.microsoft.com/office/drawing/2014/main" id="{E843C995-19D3-FB42-828E-29AEF54F3065}"/>
                  </a:ext>
                </a:extLst>
              </p:cNvPr>
              <p:cNvGrpSpPr/>
              <p:nvPr/>
            </p:nvGrpSpPr>
            <p:grpSpPr>
              <a:xfrm>
                <a:off x="13065371" y="11108585"/>
                <a:ext cx="9218657" cy="1743342"/>
                <a:chOff x="13065371" y="8892467"/>
                <a:chExt cx="9218657" cy="1743342"/>
              </a:xfrm>
            </p:grpSpPr>
            <p:grpSp>
              <p:nvGrpSpPr>
                <p:cNvPr id="557" name="Group 556">
                  <a:extLst>
                    <a:ext uri="{FF2B5EF4-FFF2-40B4-BE49-F238E27FC236}">
                      <a16:creationId xmlns:a16="http://schemas.microsoft.com/office/drawing/2014/main" id="{045B9BCB-9D7D-174F-8025-01298399E307}"/>
                    </a:ext>
                  </a:extLst>
                </p:cNvPr>
                <p:cNvGrpSpPr/>
                <p:nvPr/>
              </p:nvGrpSpPr>
              <p:grpSpPr>
                <a:xfrm>
                  <a:off x="13584124" y="8892467"/>
                  <a:ext cx="4001506" cy="1743342"/>
                  <a:chOff x="5639507" y="5248099"/>
                  <a:chExt cx="4001506" cy="1743342"/>
                </a:xfrm>
              </p:grpSpPr>
              <p:sp>
                <p:nvSpPr>
                  <p:cNvPr id="563" name="TextBox 562">
                    <a:extLst>
                      <a:ext uri="{FF2B5EF4-FFF2-40B4-BE49-F238E27FC236}">
                        <a16:creationId xmlns:a16="http://schemas.microsoft.com/office/drawing/2014/main" id="{97DD1953-9CA8-334F-941C-C05D16815B87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508" y="5902553"/>
                    <a:ext cx="4001505" cy="10888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To get your company’s name out there.</a:t>
                    </a:r>
                  </a:p>
                </p:txBody>
              </p:sp>
              <p:sp>
                <p:nvSpPr>
                  <p:cNvPr id="564" name="Rectangle 563">
                    <a:extLst>
                      <a:ext uri="{FF2B5EF4-FFF2-40B4-BE49-F238E27FC236}">
                        <a16:creationId xmlns:a16="http://schemas.microsoft.com/office/drawing/2014/main" id="{E11470F6-7278-0049-91A4-F6E424EA44E6}"/>
                      </a:ext>
                    </a:extLst>
                  </p:cNvPr>
                  <p:cNvSpPr/>
                  <p:nvPr/>
                </p:nvSpPr>
                <p:spPr>
                  <a:xfrm>
                    <a:off x="5639507" y="5248099"/>
                    <a:ext cx="4001505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Identify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grpSp>
              <p:nvGrpSpPr>
                <p:cNvPr id="558" name="Group 557">
                  <a:extLst>
                    <a:ext uri="{FF2B5EF4-FFF2-40B4-BE49-F238E27FC236}">
                      <a16:creationId xmlns:a16="http://schemas.microsoft.com/office/drawing/2014/main" id="{AE8C435A-490C-7548-B72E-2B32A69686F4}"/>
                    </a:ext>
                  </a:extLst>
                </p:cNvPr>
                <p:cNvGrpSpPr/>
                <p:nvPr/>
              </p:nvGrpSpPr>
              <p:grpSpPr>
                <a:xfrm>
                  <a:off x="18282522" y="8892467"/>
                  <a:ext cx="4001506" cy="1743342"/>
                  <a:chOff x="5639507" y="5248099"/>
                  <a:chExt cx="4001506" cy="1743342"/>
                </a:xfrm>
              </p:grpSpPr>
              <p:sp>
                <p:nvSpPr>
                  <p:cNvPr id="561" name="TextBox 560">
                    <a:extLst>
                      <a:ext uri="{FF2B5EF4-FFF2-40B4-BE49-F238E27FC236}">
                        <a16:creationId xmlns:a16="http://schemas.microsoft.com/office/drawing/2014/main" id="{D46A8D88-B9B3-8F4A-AD0A-231E0D906A86}"/>
                      </a:ext>
                    </a:extLst>
                  </p:cNvPr>
                  <p:cNvSpPr txBox="1"/>
                  <p:nvPr/>
                </p:nvSpPr>
                <p:spPr>
                  <a:xfrm>
                    <a:off x="5639508" y="5902553"/>
                    <a:ext cx="4001505" cy="10888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To get your company’s name out there.</a:t>
                    </a:r>
                  </a:p>
                </p:txBody>
              </p:sp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2AE37C8C-78FE-434F-BD30-DDDA831A9EA4}"/>
                      </a:ext>
                    </a:extLst>
                  </p:cNvPr>
                  <p:cNvSpPr/>
                  <p:nvPr/>
                </p:nvSpPr>
                <p:spPr>
                  <a:xfrm>
                    <a:off x="5639507" y="5248099"/>
                    <a:ext cx="4001505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Advertise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692FDE98-777B-A242-905A-F0393973884A}"/>
                    </a:ext>
                  </a:extLst>
                </p:cNvPr>
                <p:cNvSpPr/>
                <p:nvPr/>
              </p:nvSpPr>
              <p:spPr>
                <a:xfrm>
                  <a:off x="13065371" y="9047872"/>
                  <a:ext cx="335520" cy="33552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560" name="Oval 559">
                  <a:extLst>
                    <a:ext uri="{FF2B5EF4-FFF2-40B4-BE49-F238E27FC236}">
                      <a16:creationId xmlns:a16="http://schemas.microsoft.com/office/drawing/2014/main" id="{C53B0876-B76B-FB44-85EC-274F516EE9BA}"/>
                    </a:ext>
                  </a:extLst>
                </p:cNvPr>
                <p:cNvSpPr/>
                <p:nvPr/>
              </p:nvSpPr>
              <p:spPr>
                <a:xfrm>
                  <a:off x="17823798" y="9047872"/>
                  <a:ext cx="335520" cy="33552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endParaRPr>
                </a:p>
              </p:txBody>
            </p:sp>
          </p:grpSp>
        </p:grpSp>
      </p:grpSp>
      <p:sp>
        <p:nvSpPr>
          <p:cNvPr id="520" name="CuadroTexto 350">
            <a:extLst>
              <a:ext uri="{FF2B5EF4-FFF2-40B4-BE49-F238E27FC236}">
                <a16:creationId xmlns:a16="http://schemas.microsoft.com/office/drawing/2014/main" id="{BA9207FD-EE74-0E43-899B-80D6930FDE15}"/>
              </a:ext>
            </a:extLst>
          </p:cNvPr>
          <p:cNvSpPr txBox="1"/>
          <p:nvPr/>
        </p:nvSpPr>
        <p:spPr>
          <a:xfrm>
            <a:off x="7963183" y="1022190"/>
            <a:ext cx="8451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Financial Diagram</a:t>
            </a:r>
          </a:p>
        </p:txBody>
      </p:sp>
    </p:spTree>
    <p:extLst>
      <p:ext uri="{BB962C8B-B14F-4D97-AF65-F5344CB8AC3E}">
        <p14:creationId xmlns:p14="http://schemas.microsoft.com/office/powerpoint/2010/main" val="152811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9" name="Chart 518">
            <a:extLst>
              <a:ext uri="{FF2B5EF4-FFF2-40B4-BE49-F238E27FC236}">
                <a16:creationId xmlns:a16="http://schemas.microsoft.com/office/drawing/2014/main" id="{46102FF3-9E9F-7749-8DDF-18EAAF00A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707966"/>
              </p:ext>
            </p:extLst>
          </p:nvPr>
        </p:nvGraphicFramePr>
        <p:xfrm>
          <a:off x="9461908" y="7940138"/>
          <a:ext cx="5453834" cy="3771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20" name="Chart 519">
            <a:extLst>
              <a:ext uri="{FF2B5EF4-FFF2-40B4-BE49-F238E27FC236}">
                <a16:creationId xmlns:a16="http://schemas.microsoft.com/office/drawing/2014/main" id="{DAFD776A-373E-BB41-8C3D-E01A3797E3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904840"/>
              </p:ext>
            </p:extLst>
          </p:nvPr>
        </p:nvGraphicFramePr>
        <p:xfrm>
          <a:off x="2119814" y="7940138"/>
          <a:ext cx="5453834" cy="3771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21" name="Chart 520">
            <a:extLst>
              <a:ext uri="{FF2B5EF4-FFF2-40B4-BE49-F238E27FC236}">
                <a16:creationId xmlns:a16="http://schemas.microsoft.com/office/drawing/2014/main" id="{4DC8377D-4EB7-494F-814B-EE21B01136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52201"/>
              </p:ext>
            </p:extLst>
          </p:nvPr>
        </p:nvGraphicFramePr>
        <p:xfrm>
          <a:off x="16804002" y="7940138"/>
          <a:ext cx="5453834" cy="3771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00FFDCE2-608F-1048-BFFB-B4BBAEF49BEB}"/>
              </a:ext>
            </a:extLst>
          </p:cNvPr>
          <p:cNvGrpSpPr/>
          <p:nvPr/>
        </p:nvGrpSpPr>
        <p:grpSpPr>
          <a:xfrm>
            <a:off x="2119814" y="4576827"/>
            <a:ext cx="20138022" cy="2799493"/>
            <a:chOff x="2257142" y="4033731"/>
            <a:chExt cx="20138022" cy="2799493"/>
          </a:xfrm>
        </p:grpSpPr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647115CA-E199-7F47-B737-2A6F004A8B25}"/>
                </a:ext>
              </a:extLst>
            </p:cNvPr>
            <p:cNvSpPr txBox="1"/>
            <p:nvPr/>
          </p:nvSpPr>
          <p:spPr>
            <a:xfrm>
              <a:off x="2257142" y="4033731"/>
              <a:ext cx="41170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+3790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E9AE7B22-6661-FA43-B219-D5377DAB96C1}"/>
                </a:ext>
              </a:extLst>
            </p:cNvPr>
            <p:cNvSpPr txBox="1"/>
            <p:nvPr/>
          </p:nvSpPr>
          <p:spPr>
            <a:xfrm>
              <a:off x="2257142" y="5218551"/>
              <a:ext cx="545383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D3B50F49-4129-5B48-9F97-AD2F85F9738C}"/>
                </a:ext>
              </a:extLst>
            </p:cNvPr>
            <p:cNvSpPr txBox="1"/>
            <p:nvPr/>
          </p:nvSpPr>
          <p:spPr>
            <a:xfrm>
              <a:off x="9599236" y="4033731"/>
              <a:ext cx="41170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accent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+390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94009BDF-6246-C44C-9F95-43DF7E4D04CB}"/>
                </a:ext>
              </a:extLst>
            </p:cNvPr>
            <p:cNvSpPr txBox="1"/>
            <p:nvPr/>
          </p:nvSpPr>
          <p:spPr>
            <a:xfrm>
              <a:off x="9599236" y="5218551"/>
              <a:ext cx="545383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2E339AA0-6B41-F14C-84EA-1359F2337476}"/>
                </a:ext>
              </a:extLst>
            </p:cNvPr>
            <p:cNvSpPr txBox="1"/>
            <p:nvPr/>
          </p:nvSpPr>
          <p:spPr>
            <a:xfrm>
              <a:off x="16941330" y="4033731"/>
              <a:ext cx="41170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+1590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4F1F52C0-C9FC-244C-AFC1-0B4C3546F1B5}"/>
                </a:ext>
              </a:extLst>
            </p:cNvPr>
            <p:cNvSpPr txBox="1"/>
            <p:nvPr/>
          </p:nvSpPr>
          <p:spPr>
            <a:xfrm>
              <a:off x="16941330" y="5218551"/>
              <a:ext cx="5453834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</p:txBody>
        </p:sp>
      </p:grpSp>
      <p:grpSp>
        <p:nvGrpSpPr>
          <p:cNvPr id="16" name="Grupo 349">
            <a:extLst>
              <a:ext uri="{FF2B5EF4-FFF2-40B4-BE49-F238E27FC236}">
                <a16:creationId xmlns:a16="http://schemas.microsoft.com/office/drawing/2014/main" id="{8D9371CF-DD8D-634B-A230-08C3FEB1E316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7" name="CuadroTexto 350">
              <a:extLst>
                <a:ext uri="{FF2B5EF4-FFF2-40B4-BE49-F238E27FC236}">
                  <a16:creationId xmlns:a16="http://schemas.microsoft.com/office/drawing/2014/main" id="{ACEC54E1-F9C5-6349-92EF-2CEF896B343B}"/>
                </a:ext>
              </a:extLst>
            </p:cNvPr>
            <p:cNvSpPr txBox="1"/>
            <p:nvPr/>
          </p:nvSpPr>
          <p:spPr>
            <a:xfrm>
              <a:off x="7963183" y="861425"/>
              <a:ext cx="84513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Financial Diagram</a:t>
              </a:r>
            </a:p>
          </p:txBody>
        </p:sp>
        <p:sp>
          <p:nvSpPr>
            <p:cNvPr id="18" name="CuadroTexto 351">
              <a:extLst>
                <a:ext uri="{FF2B5EF4-FFF2-40B4-BE49-F238E27FC236}">
                  <a16:creationId xmlns:a16="http://schemas.microsoft.com/office/drawing/2014/main" id="{2A669D3A-F36C-4A40-B850-18C40FDEE8E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527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576EF1F-F634-F545-B2C2-7CED92675F98}"/>
              </a:ext>
            </a:extLst>
          </p:cNvPr>
          <p:cNvSpPr/>
          <p:nvPr/>
        </p:nvSpPr>
        <p:spPr>
          <a:xfrm>
            <a:off x="7146031" y="3614869"/>
            <a:ext cx="4780000" cy="310689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FCBB4E-B4B6-704C-9FC8-B5A3CF3440C7}"/>
              </a:ext>
            </a:extLst>
          </p:cNvPr>
          <p:cNvSpPr/>
          <p:nvPr/>
        </p:nvSpPr>
        <p:spPr>
          <a:xfrm>
            <a:off x="12451620" y="3614869"/>
            <a:ext cx="4780000" cy="310689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A61880-5F68-694D-A029-D25ED93C60EA}"/>
              </a:ext>
            </a:extLst>
          </p:cNvPr>
          <p:cNvSpPr/>
          <p:nvPr/>
        </p:nvSpPr>
        <p:spPr>
          <a:xfrm>
            <a:off x="17890358" y="3614869"/>
            <a:ext cx="4780000" cy="310689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0602A5-78FC-B441-B02C-30668C9EB777}"/>
              </a:ext>
            </a:extLst>
          </p:cNvPr>
          <p:cNvSpPr/>
          <p:nvPr/>
        </p:nvSpPr>
        <p:spPr>
          <a:xfrm>
            <a:off x="1657376" y="3614869"/>
            <a:ext cx="4780000" cy="310689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4595405-1472-4F46-9977-CBBC0C38EE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720110"/>
              </p:ext>
            </p:extLst>
          </p:nvPr>
        </p:nvGraphicFramePr>
        <p:xfrm>
          <a:off x="2209741" y="4031001"/>
          <a:ext cx="3775104" cy="2332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2A4726C-CB42-CB43-AD69-5444835DB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1340842"/>
              </p:ext>
            </p:extLst>
          </p:nvPr>
        </p:nvGraphicFramePr>
        <p:xfrm>
          <a:off x="7648479" y="4031001"/>
          <a:ext cx="3775104" cy="2332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54E37B0-2AAA-5644-B30D-6C5414A73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5459158"/>
              </p:ext>
            </p:extLst>
          </p:nvPr>
        </p:nvGraphicFramePr>
        <p:xfrm>
          <a:off x="12954068" y="4031001"/>
          <a:ext cx="3775104" cy="2332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0A0CF97C-74BD-C149-8500-26333B5BB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128189"/>
              </p:ext>
            </p:extLst>
          </p:nvPr>
        </p:nvGraphicFramePr>
        <p:xfrm>
          <a:off x="18392806" y="4031001"/>
          <a:ext cx="3775104" cy="2332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B6A17050-CE97-7F49-BE65-99BE77F3ECE0}"/>
              </a:ext>
            </a:extLst>
          </p:cNvPr>
          <p:cNvGrpSpPr/>
          <p:nvPr/>
        </p:nvGrpSpPr>
        <p:grpSpPr>
          <a:xfrm>
            <a:off x="2557161" y="7238621"/>
            <a:ext cx="4175548" cy="3914500"/>
            <a:chOff x="1954074" y="4675438"/>
            <a:chExt cx="3838905" cy="3598903"/>
          </a:xfrm>
        </p:grpSpPr>
        <p:graphicFrame>
          <p:nvGraphicFramePr>
            <p:cNvPr id="38" name="Chart 37">
              <a:extLst>
                <a:ext uri="{FF2B5EF4-FFF2-40B4-BE49-F238E27FC236}">
                  <a16:creationId xmlns:a16="http://schemas.microsoft.com/office/drawing/2014/main" id="{5C1BC8D1-7D73-0C42-8DB1-BA1B0D5A03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75463312"/>
                </p:ext>
              </p:extLst>
            </p:nvPr>
          </p:nvGraphicFramePr>
          <p:xfrm>
            <a:off x="1954074" y="4675438"/>
            <a:ext cx="3838905" cy="35989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35CE8A2-2FB7-4746-BFB2-C6909111EE01}"/>
                </a:ext>
              </a:extLst>
            </p:cNvPr>
            <p:cNvGrpSpPr/>
            <p:nvPr/>
          </p:nvGrpSpPr>
          <p:grpSpPr>
            <a:xfrm>
              <a:off x="2652495" y="5870172"/>
              <a:ext cx="2442062" cy="1209434"/>
              <a:chOff x="9092368" y="10966967"/>
              <a:chExt cx="2442062" cy="1209434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67C895-1C34-D943-8ABF-C4026460068F}"/>
                  </a:ext>
                </a:extLst>
              </p:cNvPr>
              <p:cNvSpPr txBox="1"/>
              <p:nvPr/>
            </p:nvSpPr>
            <p:spPr>
              <a:xfrm>
                <a:off x="9382953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7B1D4D8-AC12-E149-935E-5762CD49DC6B}"/>
                  </a:ext>
                </a:extLst>
              </p:cNvPr>
              <p:cNvSpPr/>
              <p:nvPr/>
            </p:nvSpPr>
            <p:spPr>
              <a:xfrm>
                <a:off x="9092368" y="11530070"/>
                <a:ext cx="244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11CB8A-4004-8646-BA2E-EDF1769F3489}"/>
              </a:ext>
            </a:extLst>
          </p:cNvPr>
          <p:cNvGrpSpPr/>
          <p:nvPr/>
        </p:nvGrpSpPr>
        <p:grpSpPr>
          <a:xfrm>
            <a:off x="6917107" y="7238621"/>
            <a:ext cx="4175548" cy="3914500"/>
            <a:chOff x="6010342" y="4675438"/>
            <a:chExt cx="3838905" cy="3598903"/>
          </a:xfrm>
        </p:grpSpPr>
        <p:graphicFrame>
          <p:nvGraphicFramePr>
            <p:cNvPr id="34" name="Chart 33">
              <a:extLst>
                <a:ext uri="{FF2B5EF4-FFF2-40B4-BE49-F238E27FC236}">
                  <a16:creationId xmlns:a16="http://schemas.microsoft.com/office/drawing/2014/main" id="{630A7F17-66AD-3A45-9F8F-29ACCFA808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1068732"/>
                </p:ext>
              </p:extLst>
            </p:nvPr>
          </p:nvGraphicFramePr>
          <p:xfrm>
            <a:off x="6010342" y="4675438"/>
            <a:ext cx="3838905" cy="35989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E402C75-55EE-CA46-BC6E-B3555D475D7D}"/>
                </a:ext>
              </a:extLst>
            </p:cNvPr>
            <p:cNvGrpSpPr/>
            <p:nvPr/>
          </p:nvGrpSpPr>
          <p:grpSpPr>
            <a:xfrm>
              <a:off x="6708763" y="5870172"/>
              <a:ext cx="2442062" cy="1209434"/>
              <a:chOff x="9092368" y="10966967"/>
              <a:chExt cx="2442062" cy="120943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C50EFE2-E381-474F-A9E4-E8FE346CE703}"/>
                  </a:ext>
                </a:extLst>
              </p:cNvPr>
              <p:cNvSpPr txBox="1"/>
              <p:nvPr/>
            </p:nvSpPr>
            <p:spPr>
              <a:xfrm>
                <a:off x="9382953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Analyze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D4AD8FD-83F2-CA42-B7AE-3FAF58E2FE7F}"/>
                  </a:ext>
                </a:extLst>
              </p:cNvPr>
              <p:cNvSpPr/>
              <p:nvPr/>
            </p:nvSpPr>
            <p:spPr>
              <a:xfrm>
                <a:off x="9092368" y="11530070"/>
                <a:ext cx="244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6E82A82-A9F0-3E4D-B943-BB2112466AC7}"/>
              </a:ext>
            </a:extLst>
          </p:cNvPr>
          <p:cNvGrpSpPr/>
          <p:nvPr/>
        </p:nvGrpSpPr>
        <p:grpSpPr>
          <a:xfrm>
            <a:off x="13321571" y="7238621"/>
            <a:ext cx="8535494" cy="3914500"/>
            <a:chOff x="12683495" y="3655757"/>
            <a:chExt cx="8535494" cy="391450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4BEC714-CBDB-8F44-8C72-FFA0B63D506C}"/>
                </a:ext>
              </a:extLst>
            </p:cNvPr>
            <p:cNvGrpSpPr/>
            <p:nvPr/>
          </p:nvGrpSpPr>
          <p:grpSpPr>
            <a:xfrm>
              <a:off x="12683495" y="3655757"/>
              <a:ext cx="4175548" cy="3914500"/>
              <a:chOff x="1954074" y="4675438"/>
              <a:chExt cx="3838905" cy="3598903"/>
            </a:xfrm>
          </p:grpSpPr>
          <p:graphicFrame>
            <p:nvGraphicFramePr>
              <p:cNvPr id="49" name="Chart 48">
                <a:extLst>
                  <a:ext uri="{FF2B5EF4-FFF2-40B4-BE49-F238E27FC236}">
                    <a16:creationId xmlns:a16="http://schemas.microsoft.com/office/drawing/2014/main" id="{F888498D-B436-D34E-8F9C-1B9457AC87C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9709792"/>
                  </p:ext>
                </p:extLst>
              </p:nvPr>
            </p:nvGraphicFramePr>
            <p:xfrm>
              <a:off x="1954074" y="4675438"/>
              <a:ext cx="3838905" cy="359890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8D8FBFC-BFFB-A745-BE67-D2D913885A12}"/>
                  </a:ext>
                </a:extLst>
              </p:cNvPr>
              <p:cNvGrpSpPr/>
              <p:nvPr/>
            </p:nvGrpSpPr>
            <p:grpSpPr>
              <a:xfrm>
                <a:off x="2652495" y="5870172"/>
                <a:ext cx="2442062" cy="1209434"/>
                <a:chOff x="9092368" y="10966967"/>
                <a:chExt cx="2442062" cy="1209434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057BC76-F16D-5C4F-8440-AB05B09B911F}"/>
                    </a:ext>
                  </a:extLst>
                </p:cNvPr>
                <p:cNvSpPr txBox="1"/>
                <p:nvPr/>
              </p:nvSpPr>
              <p:spPr>
                <a:xfrm>
                  <a:off x="9382953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006D47B-1CB6-E241-B232-FCEAB6E10B72}"/>
                    </a:ext>
                  </a:extLst>
                </p:cNvPr>
                <p:cNvSpPr/>
                <p:nvPr/>
              </p:nvSpPr>
              <p:spPr>
                <a:xfrm>
                  <a:off x="9092368" y="11530070"/>
                  <a:ext cx="244206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$110.5K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F413293-5BEE-0B43-9565-31F09E5F4161}"/>
                </a:ext>
              </a:extLst>
            </p:cNvPr>
            <p:cNvGrpSpPr/>
            <p:nvPr/>
          </p:nvGrpSpPr>
          <p:grpSpPr>
            <a:xfrm>
              <a:off x="17043441" y="3655757"/>
              <a:ext cx="4175548" cy="3914500"/>
              <a:chOff x="6010342" y="4675438"/>
              <a:chExt cx="3838905" cy="3598903"/>
            </a:xfrm>
          </p:grpSpPr>
          <p:graphicFrame>
            <p:nvGraphicFramePr>
              <p:cNvPr id="45" name="Chart 44">
                <a:extLst>
                  <a:ext uri="{FF2B5EF4-FFF2-40B4-BE49-F238E27FC236}">
                    <a16:creationId xmlns:a16="http://schemas.microsoft.com/office/drawing/2014/main" id="{09669A01-FAFB-4B4E-B2EB-8E078AB6D7C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4524431"/>
                  </p:ext>
                </p:extLst>
              </p:nvPr>
            </p:nvGraphicFramePr>
            <p:xfrm>
              <a:off x="6010342" y="4675438"/>
              <a:ext cx="3838905" cy="359890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9FF1A52-7849-654B-A432-B0C8BADEAF82}"/>
                  </a:ext>
                </a:extLst>
              </p:cNvPr>
              <p:cNvGrpSpPr/>
              <p:nvPr/>
            </p:nvGrpSpPr>
            <p:grpSpPr>
              <a:xfrm>
                <a:off x="6708763" y="5870172"/>
                <a:ext cx="2442062" cy="1209434"/>
                <a:chOff x="9092368" y="10966967"/>
                <a:chExt cx="2442062" cy="1209434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E4A7FCC-B845-034D-BE30-59BD6E04A096}"/>
                    </a:ext>
                  </a:extLst>
                </p:cNvPr>
                <p:cNvSpPr txBox="1"/>
                <p:nvPr/>
              </p:nvSpPr>
              <p:spPr>
                <a:xfrm>
                  <a:off x="9382953" y="10966967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Analyze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1CABA53-4603-444B-ADF3-EE9EFD26E281}"/>
                    </a:ext>
                  </a:extLst>
                </p:cNvPr>
                <p:cNvSpPr/>
                <p:nvPr/>
              </p:nvSpPr>
              <p:spPr>
                <a:xfrm>
                  <a:off x="9092368" y="11530070"/>
                  <a:ext cx="2442062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$110.5K</a:t>
                  </a:r>
                  <a:endParaRPr lang="en-US" sz="5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endParaRPr>
                </a:p>
              </p:txBody>
            </p:sp>
          </p:grp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BE4DA46-22AA-C248-94D7-9BA7E157F101}"/>
              </a:ext>
            </a:extLst>
          </p:cNvPr>
          <p:cNvSpPr txBox="1"/>
          <p:nvPr/>
        </p:nvSpPr>
        <p:spPr>
          <a:xfrm>
            <a:off x="3620582" y="11787943"/>
            <a:ext cx="640865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92D647-1DD5-C349-96ED-55EA99C9291F}"/>
              </a:ext>
            </a:extLst>
          </p:cNvPr>
          <p:cNvSpPr/>
          <p:nvPr/>
        </p:nvSpPr>
        <p:spPr>
          <a:xfrm>
            <a:off x="4265723" y="1115312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3859AB-80FD-CD4C-89B4-F5E512453F4B}"/>
              </a:ext>
            </a:extLst>
          </p:cNvPr>
          <p:cNvSpPr txBox="1"/>
          <p:nvPr/>
        </p:nvSpPr>
        <p:spPr>
          <a:xfrm>
            <a:off x="14372676" y="11787943"/>
            <a:ext cx="6408654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32AD972-0BAC-6D44-B8AD-B374C5534F22}"/>
              </a:ext>
            </a:extLst>
          </p:cNvPr>
          <p:cNvSpPr/>
          <p:nvPr/>
        </p:nvSpPr>
        <p:spPr>
          <a:xfrm>
            <a:off x="15017817" y="11153121"/>
            <a:ext cx="5118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6" name="CuadroTexto 350">
            <a:extLst>
              <a:ext uri="{FF2B5EF4-FFF2-40B4-BE49-F238E27FC236}">
                <a16:creationId xmlns:a16="http://schemas.microsoft.com/office/drawing/2014/main" id="{C71DCE3E-AD85-D74E-90A0-43136367BA32}"/>
              </a:ext>
            </a:extLst>
          </p:cNvPr>
          <p:cNvSpPr txBox="1"/>
          <p:nvPr/>
        </p:nvSpPr>
        <p:spPr>
          <a:xfrm>
            <a:off x="7963183" y="1022190"/>
            <a:ext cx="8451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Financial Diagram</a:t>
            </a:r>
          </a:p>
        </p:txBody>
      </p:sp>
    </p:spTree>
    <p:extLst>
      <p:ext uri="{BB962C8B-B14F-4D97-AF65-F5344CB8AC3E}">
        <p14:creationId xmlns:p14="http://schemas.microsoft.com/office/powerpoint/2010/main" val="277681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B68C941-C60A-FD40-9F74-6D9854993B1F}"/>
              </a:ext>
            </a:extLst>
          </p:cNvPr>
          <p:cNvGrpSpPr/>
          <p:nvPr/>
        </p:nvGrpSpPr>
        <p:grpSpPr>
          <a:xfrm>
            <a:off x="1829000" y="4582223"/>
            <a:ext cx="20718431" cy="7034872"/>
            <a:chOff x="1829000" y="4765103"/>
            <a:chExt cx="20718431" cy="703487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56D2001-6D04-4D44-991D-A080A741EC19}"/>
                </a:ext>
              </a:extLst>
            </p:cNvPr>
            <p:cNvSpPr/>
            <p:nvPr/>
          </p:nvSpPr>
          <p:spPr>
            <a:xfrm>
              <a:off x="7542342" y="4765103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8115FE3-4114-5D41-8D6B-2773261FB329}"/>
                </a:ext>
              </a:extLst>
            </p:cNvPr>
            <p:cNvSpPr txBox="1"/>
            <p:nvPr/>
          </p:nvSpPr>
          <p:spPr>
            <a:xfrm>
              <a:off x="7561392" y="5115113"/>
              <a:ext cx="15003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40%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0130B99-4592-424F-AB04-B54B6F9B33EF}"/>
                </a:ext>
              </a:extLst>
            </p:cNvPr>
            <p:cNvSpPr/>
            <p:nvPr/>
          </p:nvSpPr>
          <p:spPr>
            <a:xfrm>
              <a:off x="6690857" y="7531163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ABA7160-8922-CF49-AD2E-928E25977CDF}"/>
                </a:ext>
              </a:extLst>
            </p:cNvPr>
            <p:cNvSpPr txBox="1"/>
            <p:nvPr/>
          </p:nvSpPr>
          <p:spPr>
            <a:xfrm>
              <a:off x="6709907" y="7881173"/>
              <a:ext cx="15003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10%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C7CC0EB-D2AA-BC42-B61D-A01EB27B5334}"/>
                </a:ext>
              </a:extLst>
            </p:cNvPr>
            <p:cNvSpPr/>
            <p:nvPr/>
          </p:nvSpPr>
          <p:spPr>
            <a:xfrm>
              <a:off x="7542342" y="10299629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C7D3660-59E5-7941-8C0E-B193D68DEF3B}"/>
                </a:ext>
              </a:extLst>
            </p:cNvPr>
            <p:cNvSpPr txBox="1"/>
            <p:nvPr/>
          </p:nvSpPr>
          <p:spPr>
            <a:xfrm>
              <a:off x="7561392" y="10649639"/>
              <a:ext cx="15003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35%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D48798-2932-8541-8CA2-79AD0E43EA21}"/>
                </a:ext>
              </a:extLst>
            </p:cNvPr>
            <p:cNvSpPr/>
            <p:nvPr/>
          </p:nvSpPr>
          <p:spPr>
            <a:xfrm>
              <a:off x="15318835" y="4765103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3F6D7B0-ED75-E44A-AF4F-FA92B5E5AEE0}"/>
                </a:ext>
              </a:extLst>
            </p:cNvPr>
            <p:cNvSpPr txBox="1"/>
            <p:nvPr/>
          </p:nvSpPr>
          <p:spPr>
            <a:xfrm>
              <a:off x="15337885" y="5172263"/>
              <a:ext cx="15003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80%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74CF0B1-35A1-E84F-BA2A-A84B944D2627}"/>
                </a:ext>
              </a:extLst>
            </p:cNvPr>
            <p:cNvSpPr/>
            <p:nvPr/>
          </p:nvSpPr>
          <p:spPr>
            <a:xfrm>
              <a:off x="15318835" y="10299629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188D349-2D2F-8F46-BFBC-758710F8CF1D}"/>
                </a:ext>
              </a:extLst>
            </p:cNvPr>
            <p:cNvSpPr txBox="1"/>
            <p:nvPr/>
          </p:nvSpPr>
          <p:spPr>
            <a:xfrm>
              <a:off x="15337885" y="10706789"/>
              <a:ext cx="15003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40%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0BB79D9-26B8-F643-9BB5-ED9B5CC534CC}"/>
                </a:ext>
              </a:extLst>
            </p:cNvPr>
            <p:cNvSpPr/>
            <p:nvPr/>
          </p:nvSpPr>
          <p:spPr>
            <a:xfrm>
              <a:off x="16137589" y="7531163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879B649-B0E0-1541-8717-4B45D2E0B495}"/>
                </a:ext>
              </a:extLst>
            </p:cNvPr>
            <p:cNvSpPr txBox="1"/>
            <p:nvPr/>
          </p:nvSpPr>
          <p:spPr>
            <a:xfrm>
              <a:off x="16156639" y="7938323"/>
              <a:ext cx="150034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50%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84F3293-2F62-C14C-AB9F-488D8AD295DD}"/>
                </a:ext>
              </a:extLst>
            </p:cNvPr>
            <p:cNvGrpSpPr/>
            <p:nvPr/>
          </p:nvGrpSpPr>
          <p:grpSpPr>
            <a:xfrm>
              <a:off x="8886712" y="6265449"/>
              <a:ext cx="1233429" cy="4187213"/>
              <a:chOff x="8886712" y="5899689"/>
              <a:chExt cx="1780617" cy="4187213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7DB1775-2815-F846-8A1B-DA3FD2C8ED49}"/>
                  </a:ext>
                </a:extLst>
              </p:cNvPr>
              <p:cNvCxnSpPr/>
              <p:nvPr/>
            </p:nvCxnSpPr>
            <p:spPr>
              <a:xfrm>
                <a:off x="9669780" y="5899689"/>
                <a:ext cx="853211" cy="729711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  <a:alpha val="20000"/>
                  </a:schemeClr>
                </a:solidFill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64410B7-F6F2-3E46-86D5-58180D58B5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6712" y="7911859"/>
                <a:ext cx="1233429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  <a:alpha val="20000"/>
                  </a:schemeClr>
                </a:solidFill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92BED997-E2CF-1448-8C29-6A1A36028E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69780" y="9391913"/>
                <a:ext cx="997549" cy="694989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  <a:alpha val="20000"/>
                  </a:schemeClr>
                </a:solidFill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ED94BEC-5C07-2445-8303-A8DDF46D585A}"/>
                </a:ext>
              </a:extLst>
            </p:cNvPr>
            <p:cNvGrpSpPr/>
            <p:nvPr/>
          </p:nvGrpSpPr>
          <p:grpSpPr>
            <a:xfrm flipH="1">
              <a:off x="14131792" y="6265449"/>
              <a:ext cx="1290618" cy="4187213"/>
              <a:chOff x="8886712" y="5899689"/>
              <a:chExt cx="1780617" cy="4187213"/>
            </a:xfrm>
          </p:grpSpPr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12ED6DF2-990F-3843-9E21-B70F31655B24}"/>
                  </a:ext>
                </a:extLst>
              </p:cNvPr>
              <p:cNvCxnSpPr/>
              <p:nvPr/>
            </p:nvCxnSpPr>
            <p:spPr>
              <a:xfrm>
                <a:off x="9669780" y="5899689"/>
                <a:ext cx="853211" cy="729711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  <a:alpha val="20000"/>
                  </a:schemeClr>
                </a:solidFill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4DAF4BD9-976E-3841-B90B-083F6A58D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86712" y="7911859"/>
                <a:ext cx="1233429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  <a:alpha val="20000"/>
                  </a:schemeClr>
                </a:solidFill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B92F9218-18C0-0244-BEE0-CC56828331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69780" y="9391913"/>
                <a:ext cx="997549" cy="694989"/>
              </a:xfrm>
              <a:prstGeom prst="straightConnector1">
                <a:avLst/>
              </a:prstGeom>
              <a:ln w="25400">
                <a:solidFill>
                  <a:schemeClr val="bg1">
                    <a:lumMod val="50000"/>
                    <a:alpha val="20000"/>
                  </a:schemeClr>
                </a:solidFill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244EA7A-898A-734D-8063-B3029FB1FBCE}"/>
                </a:ext>
              </a:extLst>
            </p:cNvPr>
            <p:cNvSpPr txBox="1"/>
            <p:nvPr/>
          </p:nvSpPr>
          <p:spPr>
            <a:xfrm>
              <a:off x="2671605" y="4912040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1400E9D-FB7B-7341-B767-78C8744D3643}"/>
                </a:ext>
              </a:extLst>
            </p:cNvPr>
            <p:cNvSpPr txBox="1"/>
            <p:nvPr/>
          </p:nvSpPr>
          <p:spPr>
            <a:xfrm>
              <a:off x="2671605" y="10481166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7921A0B-A396-6941-A837-0388F8F5CA94}"/>
                </a:ext>
              </a:extLst>
            </p:cNvPr>
            <p:cNvSpPr txBox="1"/>
            <p:nvPr/>
          </p:nvSpPr>
          <p:spPr>
            <a:xfrm>
              <a:off x="1829000" y="7704064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7EA769E-E9F9-5A45-AE1B-D10C337E52B9}"/>
                </a:ext>
              </a:extLst>
            </p:cNvPr>
            <p:cNvSpPr txBox="1"/>
            <p:nvPr/>
          </p:nvSpPr>
          <p:spPr>
            <a:xfrm flipH="1">
              <a:off x="17138787" y="4912040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6D29C33-B861-1A4C-BD49-C99CC5D92C8C}"/>
                </a:ext>
              </a:extLst>
            </p:cNvPr>
            <p:cNvSpPr txBox="1"/>
            <p:nvPr/>
          </p:nvSpPr>
          <p:spPr>
            <a:xfrm flipH="1">
              <a:off x="17138787" y="10481166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7CED31A-1A2D-C044-8BBE-0D4DFF7F99E8}"/>
                </a:ext>
              </a:extLst>
            </p:cNvPr>
            <p:cNvSpPr txBox="1"/>
            <p:nvPr/>
          </p:nvSpPr>
          <p:spPr>
            <a:xfrm flipH="1">
              <a:off x="18044848" y="7704064"/>
              <a:ext cx="4502583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10C11C2-94C3-204A-A3AA-2BB88AB7CA78}"/>
                </a:ext>
              </a:extLst>
            </p:cNvPr>
            <p:cNvGrpSpPr/>
            <p:nvPr/>
          </p:nvGrpSpPr>
          <p:grpSpPr>
            <a:xfrm>
              <a:off x="10039208" y="6335016"/>
              <a:ext cx="4175548" cy="3914500"/>
              <a:chOff x="1954074" y="4675438"/>
              <a:chExt cx="3838905" cy="3598903"/>
            </a:xfrm>
          </p:grpSpPr>
          <p:graphicFrame>
            <p:nvGraphicFramePr>
              <p:cNvPr id="97" name="Chart 96">
                <a:extLst>
                  <a:ext uri="{FF2B5EF4-FFF2-40B4-BE49-F238E27FC236}">
                    <a16:creationId xmlns:a16="http://schemas.microsoft.com/office/drawing/2014/main" id="{24667171-BF85-7644-80C8-684B41DA695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25473713"/>
                  </p:ext>
                </p:extLst>
              </p:nvPr>
            </p:nvGraphicFramePr>
            <p:xfrm>
              <a:off x="1954074" y="4675438"/>
              <a:ext cx="3838905" cy="359890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EDE7DD0E-DB97-7843-AC2E-AE6031E35F2E}"/>
                  </a:ext>
                </a:extLst>
              </p:cNvPr>
              <p:cNvGrpSpPr/>
              <p:nvPr/>
            </p:nvGrpSpPr>
            <p:grpSpPr>
              <a:xfrm>
                <a:off x="2652495" y="5836545"/>
                <a:ext cx="2442062" cy="1411992"/>
                <a:chOff x="9092368" y="10933340"/>
                <a:chExt cx="2442062" cy="1411992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050D5B6-BED0-F540-B02D-DE1A6A1D4B5D}"/>
                    </a:ext>
                  </a:extLst>
                </p:cNvPr>
                <p:cNvSpPr txBox="1"/>
                <p:nvPr/>
              </p:nvSpPr>
              <p:spPr>
                <a:xfrm>
                  <a:off x="9382953" y="10933340"/>
                  <a:ext cx="1860892" cy="5631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Develop</a:t>
                  </a: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DB1620A9-AD8E-5A4D-AD9E-8FD7373EAEA9}"/>
                    </a:ext>
                  </a:extLst>
                </p:cNvPr>
                <p:cNvSpPr/>
                <p:nvPr/>
              </p:nvSpPr>
              <p:spPr>
                <a:xfrm>
                  <a:off x="9092368" y="11496443"/>
                  <a:ext cx="2442062" cy="84888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rPr>
                    <a:t>+5760</a:t>
                  </a:r>
                </a:p>
              </p:txBody>
            </p:sp>
          </p:grpSp>
        </p:grpSp>
      </p:grpSp>
      <p:grpSp>
        <p:nvGrpSpPr>
          <p:cNvPr id="38" name="Grupo 349">
            <a:extLst>
              <a:ext uri="{FF2B5EF4-FFF2-40B4-BE49-F238E27FC236}">
                <a16:creationId xmlns:a16="http://schemas.microsoft.com/office/drawing/2014/main" id="{BAECE6F0-E165-D54E-83B0-0F42729F029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39288C6F-72D9-164F-B664-2DE68C35E763}"/>
                </a:ext>
              </a:extLst>
            </p:cNvPr>
            <p:cNvSpPr txBox="1"/>
            <p:nvPr/>
          </p:nvSpPr>
          <p:spPr>
            <a:xfrm>
              <a:off x="7963183" y="861425"/>
              <a:ext cx="84513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Financial Diagram</a:t>
              </a:r>
            </a:p>
          </p:txBody>
        </p:sp>
        <p:sp>
          <p:nvSpPr>
            <p:cNvPr id="40" name="CuadroTexto 351">
              <a:extLst>
                <a:ext uri="{FF2B5EF4-FFF2-40B4-BE49-F238E27FC236}">
                  <a16:creationId xmlns:a16="http://schemas.microsoft.com/office/drawing/2014/main" id="{E8262211-8008-4341-9DA8-8D0B62CFFBB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62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2AEAB2-13FE-4244-97D9-9187D020EEAB}"/>
              </a:ext>
            </a:extLst>
          </p:cNvPr>
          <p:cNvCxnSpPr>
            <a:cxnSpLocks/>
          </p:cNvCxnSpPr>
          <p:nvPr/>
        </p:nvCxnSpPr>
        <p:spPr>
          <a:xfrm>
            <a:off x="1970087" y="12192000"/>
            <a:ext cx="20231100" cy="0"/>
          </a:xfrm>
          <a:prstGeom prst="straightConnector1">
            <a:avLst/>
          </a:prstGeom>
          <a:ln w="88900">
            <a:solidFill>
              <a:schemeClr val="bg1">
                <a:lumMod val="50000"/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9B3EC7-693F-2249-A2AA-CAE078E2EFEA}"/>
              </a:ext>
            </a:extLst>
          </p:cNvPr>
          <p:cNvCxnSpPr/>
          <p:nvPr/>
        </p:nvCxnSpPr>
        <p:spPr>
          <a:xfrm flipV="1">
            <a:off x="1970087" y="4133850"/>
            <a:ext cx="0" cy="8086725"/>
          </a:xfrm>
          <a:prstGeom prst="straightConnector1">
            <a:avLst/>
          </a:prstGeom>
          <a:ln w="88900">
            <a:solidFill>
              <a:schemeClr val="bg1">
                <a:lumMod val="50000"/>
                <a:alpha val="2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22ACD9C-568B-8F46-8E68-07AFD03B5F34}"/>
              </a:ext>
            </a:extLst>
          </p:cNvPr>
          <p:cNvGrpSpPr/>
          <p:nvPr/>
        </p:nvGrpSpPr>
        <p:grpSpPr>
          <a:xfrm>
            <a:off x="2650164" y="8672717"/>
            <a:ext cx="3809068" cy="2638276"/>
            <a:chOff x="2346712" y="3006942"/>
            <a:chExt cx="3809068" cy="263827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C8696E5-94E1-B04D-BD06-4B58170D0626}"/>
                </a:ext>
              </a:extLst>
            </p:cNvPr>
            <p:cNvGrpSpPr/>
            <p:nvPr/>
          </p:nvGrpSpPr>
          <p:grpSpPr>
            <a:xfrm>
              <a:off x="2904204" y="3006942"/>
              <a:ext cx="2694087" cy="1429958"/>
              <a:chOff x="4707368" y="4841740"/>
              <a:chExt cx="2694087" cy="142995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DA559B-CD75-E44A-866E-57C97F4C4608}"/>
                  </a:ext>
                </a:extLst>
              </p:cNvPr>
              <p:cNvSpPr txBox="1"/>
              <p:nvPr/>
            </p:nvSpPr>
            <p:spPr>
              <a:xfrm>
                <a:off x="5027941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93E8757-439A-D840-BC58-2A1EABD61E53}"/>
                  </a:ext>
                </a:extLst>
              </p:cNvPr>
              <p:cNvSpPr/>
              <p:nvPr/>
            </p:nvSpPr>
            <p:spPr>
              <a:xfrm>
                <a:off x="4707368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$50.4K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FCAF4-F8CC-F645-904C-9BBFE1E3F3F4}"/>
                </a:ext>
              </a:extLst>
            </p:cNvPr>
            <p:cNvSpPr txBox="1"/>
            <p:nvPr/>
          </p:nvSpPr>
          <p:spPr>
            <a:xfrm>
              <a:off x="2346712" y="4529728"/>
              <a:ext cx="3809068" cy="111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A2B345-E3F2-CD4D-8208-20E2B6DD9CAB}"/>
              </a:ext>
            </a:extLst>
          </p:cNvPr>
          <p:cNvGrpSpPr/>
          <p:nvPr/>
        </p:nvGrpSpPr>
        <p:grpSpPr>
          <a:xfrm>
            <a:off x="7516642" y="8672717"/>
            <a:ext cx="3809068" cy="2638276"/>
            <a:chOff x="6595113" y="3006942"/>
            <a:chExt cx="3809068" cy="263827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F8C0DAE-561B-8D46-BC24-1F9E99B7BCAE}"/>
                </a:ext>
              </a:extLst>
            </p:cNvPr>
            <p:cNvGrpSpPr/>
            <p:nvPr/>
          </p:nvGrpSpPr>
          <p:grpSpPr>
            <a:xfrm>
              <a:off x="7200190" y="3006942"/>
              <a:ext cx="2694087" cy="1429958"/>
              <a:chOff x="4707368" y="4841740"/>
              <a:chExt cx="2694087" cy="142995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D2FD323-1C06-2643-8C67-058597D3CB75}"/>
                  </a:ext>
                </a:extLst>
              </p:cNvPr>
              <p:cNvSpPr txBox="1"/>
              <p:nvPr/>
            </p:nvSpPr>
            <p:spPr>
              <a:xfrm>
                <a:off x="5027941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D500C90-E73B-8C42-8810-5AE74ECB8129}"/>
                  </a:ext>
                </a:extLst>
              </p:cNvPr>
              <p:cNvSpPr/>
              <p:nvPr/>
            </p:nvSpPr>
            <p:spPr>
              <a:xfrm>
                <a:off x="4707368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$120.7K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740DB9E-C6A5-5042-9AAE-055187D43C5B}"/>
                </a:ext>
              </a:extLst>
            </p:cNvPr>
            <p:cNvSpPr txBox="1"/>
            <p:nvPr/>
          </p:nvSpPr>
          <p:spPr>
            <a:xfrm>
              <a:off x="6595113" y="4529728"/>
              <a:ext cx="3809068" cy="111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29FFA9-28F0-894A-B309-E2C0F087E8AA}"/>
              </a:ext>
            </a:extLst>
          </p:cNvPr>
          <p:cNvGrpSpPr/>
          <p:nvPr/>
        </p:nvGrpSpPr>
        <p:grpSpPr>
          <a:xfrm>
            <a:off x="12383120" y="8672717"/>
            <a:ext cx="3809068" cy="2638276"/>
            <a:chOff x="10962449" y="3006942"/>
            <a:chExt cx="3809068" cy="263827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95140E-9F13-4441-B080-A9C8D41D7435}"/>
                </a:ext>
              </a:extLst>
            </p:cNvPr>
            <p:cNvGrpSpPr/>
            <p:nvPr/>
          </p:nvGrpSpPr>
          <p:grpSpPr>
            <a:xfrm>
              <a:off x="11496176" y="3006942"/>
              <a:ext cx="2694087" cy="1429958"/>
              <a:chOff x="4707368" y="4841740"/>
              <a:chExt cx="2694087" cy="1429958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622930-F688-0F45-808F-3B6B972F29B1}"/>
                  </a:ext>
                </a:extLst>
              </p:cNvPr>
              <p:cNvSpPr txBox="1"/>
              <p:nvPr/>
            </p:nvSpPr>
            <p:spPr>
              <a:xfrm>
                <a:off x="5027941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A103BF4-FFBA-5A43-BB51-427533B6DF70}"/>
                  </a:ext>
                </a:extLst>
              </p:cNvPr>
              <p:cNvSpPr/>
              <p:nvPr/>
            </p:nvSpPr>
            <p:spPr>
              <a:xfrm>
                <a:off x="4707368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$48.2.5K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7A61FA-8080-D84D-ACEA-304B77A6502A}"/>
                </a:ext>
              </a:extLst>
            </p:cNvPr>
            <p:cNvSpPr txBox="1"/>
            <p:nvPr/>
          </p:nvSpPr>
          <p:spPr>
            <a:xfrm>
              <a:off x="10962449" y="4529728"/>
              <a:ext cx="3809068" cy="111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2471BD-01AA-2142-9E4D-C0E33768A513}"/>
              </a:ext>
            </a:extLst>
          </p:cNvPr>
          <p:cNvGrpSpPr/>
          <p:nvPr/>
        </p:nvGrpSpPr>
        <p:grpSpPr>
          <a:xfrm>
            <a:off x="17249598" y="8783537"/>
            <a:ext cx="3809068" cy="2638276"/>
            <a:chOff x="15261180" y="3006942"/>
            <a:chExt cx="3809068" cy="263827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95718B6-B87B-624E-BBDA-A9A19155EE85}"/>
                </a:ext>
              </a:extLst>
            </p:cNvPr>
            <p:cNvGrpSpPr/>
            <p:nvPr/>
          </p:nvGrpSpPr>
          <p:grpSpPr>
            <a:xfrm>
              <a:off x="15792162" y="3006942"/>
              <a:ext cx="2694087" cy="1429958"/>
              <a:chOff x="4707368" y="4841740"/>
              <a:chExt cx="2694087" cy="1429958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08EB16B-FEF0-494A-A503-C20BA1A4B17B}"/>
                  </a:ext>
                </a:extLst>
              </p:cNvPr>
              <p:cNvSpPr txBox="1"/>
              <p:nvPr/>
            </p:nvSpPr>
            <p:spPr>
              <a:xfrm>
                <a:off x="5027941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92B55B5-A668-B341-8CFC-2D8B3065676B}"/>
                  </a:ext>
                </a:extLst>
              </p:cNvPr>
              <p:cNvSpPr/>
              <p:nvPr/>
            </p:nvSpPr>
            <p:spPr>
              <a:xfrm>
                <a:off x="4707368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$60.1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9BB8A4-5C01-1643-A759-EFFAF948D131}"/>
                </a:ext>
              </a:extLst>
            </p:cNvPr>
            <p:cNvSpPr txBox="1"/>
            <p:nvPr/>
          </p:nvSpPr>
          <p:spPr>
            <a:xfrm>
              <a:off x="15261180" y="4529728"/>
              <a:ext cx="3809068" cy="1115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2663B46A-6291-8B40-A6CA-A04818404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316363"/>
              </p:ext>
            </p:extLst>
          </p:nvPr>
        </p:nvGraphicFramePr>
        <p:xfrm>
          <a:off x="2418593" y="4495359"/>
          <a:ext cx="4425458" cy="4148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B053D10-B51B-D04C-8546-2210436BE5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790435"/>
              </p:ext>
            </p:extLst>
          </p:nvPr>
        </p:nvGraphicFramePr>
        <p:xfrm>
          <a:off x="7208447" y="4495359"/>
          <a:ext cx="4425458" cy="4148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AB874D80-E590-804F-A62F-3ED98BDF5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967870"/>
              </p:ext>
            </p:extLst>
          </p:nvPr>
        </p:nvGraphicFramePr>
        <p:xfrm>
          <a:off x="12051160" y="4495359"/>
          <a:ext cx="4425458" cy="4148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37249140-1DC9-DF4B-9F6C-BA6EEDC786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347434"/>
              </p:ext>
            </p:extLst>
          </p:nvPr>
        </p:nvGraphicFramePr>
        <p:xfrm>
          <a:off x="16941403" y="4495359"/>
          <a:ext cx="4425458" cy="4148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40" name="Grupo 349">
            <a:extLst>
              <a:ext uri="{FF2B5EF4-FFF2-40B4-BE49-F238E27FC236}">
                <a16:creationId xmlns:a16="http://schemas.microsoft.com/office/drawing/2014/main" id="{C64DE896-3C1A-2A4D-B178-7F24587CCD1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D89A5AD2-06B9-D04E-B109-196A09CD3629}"/>
                </a:ext>
              </a:extLst>
            </p:cNvPr>
            <p:cNvSpPr txBox="1"/>
            <p:nvPr/>
          </p:nvSpPr>
          <p:spPr>
            <a:xfrm>
              <a:off x="7963183" y="861425"/>
              <a:ext cx="84513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Financial Diagram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DDC9AB67-C9A4-A542-802D-2FBD0F085EA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753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04C90F4-1C68-1B40-A72B-AE7003CBA9C9}"/>
              </a:ext>
            </a:extLst>
          </p:cNvPr>
          <p:cNvGrpSpPr/>
          <p:nvPr/>
        </p:nvGrpSpPr>
        <p:grpSpPr>
          <a:xfrm>
            <a:off x="17274682" y="4173194"/>
            <a:ext cx="5878318" cy="1859364"/>
            <a:chOff x="12907376" y="4893478"/>
            <a:chExt cx="5878318" cy="185936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F6912B-A1C9-8E44-AF97-C93595115006}"/>
                </a:ext>
              </a:extLst>
            </p:cNvPr>
            <p:cNvSpPr txBox="1"/>
            <p:nvPr/>
          </p:nvSpPr>
          <p:spPr>
            <a:xfrm>
              <a:off x="12907376" y="5605733"/>
              <a:ext cx="587831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2031C79-E384-B347-BF35-E54A152A97F7}"/>
                </a:ext>
              </a:extLst>
            </p:cNvPr>
            <p:cNvSpPr/>
            <p:nvPr/>
          </p:nvSpPr>
          <p:spPr>
            <a:xfrm>
              <a:off x="12907377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ACCE0D-2841-9641-9E77-89CE49092659}"/>
              </a:ext>
            </a:extLst>
          </p:cNvPr>
          <p:cNvGrpSpPr/>
          <p:nvPr/>
        </p:nvGrpSpPr>
        <p:grpSpPr>
          <a:xfrm flipH="1">
            <a:off x="1224649" y="4173194"/>
            <a:ext cx="5878317" cy="1859364"/>
            <a:chOff x="12907377" y="4893478"/>
            <a:chExt cx="5878317" cy="1859364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E5DAFC3-C852-FF41-938E-9BB2221526B8}"/>
                </a:ext>
              </a:extLst>
            </p:cNvPr>
            <p:cNvSpPr txBox="1"/>
            <p:nvPr/>
          </p:nvSpPr>
          <p:spPr>
            <a:xfrm>
              <a:off x="12907377" y="5605733"/>
              <a:ext cx="5878317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3022C5C-41B7-2C48-9BA8-CF9FE08CE7B1}"/>
                </a:ext>
              </a:extLst>
            </p:cNvPr>
            <p:cNvSpPr/>
            <p:nvPr/>
          </p:nvSpPr>
          <p:spPr>
            <a:xfrm>
              <a:off x="12907377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EFE6FC-E87C-5043-9D76-4C5D64FC710D}"/>
              </a:ext>
            </a:extLst>
          </p:cNvPr>
          <p:cNvGrpSpPr/>
          <p:nvPr/>
        </p:nvGrpSpPr>
        <p:grpSpPr>
          <a:xfrm>
            <a:off x="17274682" y="7042518"/>
            <a:ext cx="5878318" cy="1859364"/>
            <a:chOff x="12907376" y="4893478"/>
            <a:chExt cx="5878318" cy="185936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B3DDD9B-1AE9-8C45-8E25-0433C46F202B}"/>
                </a:ext>
              </a:extLst>
            </p:cNvPr>
            <p:cNvSpPr txBox="1"/>
            <p:nvPr/>
          </p:nvSpPr>
          <p:spPr>
            <a:xfrm>
              <a:off x="12907376" y="5605733"/>
              <a:ext cx="587831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48D2165-9889-854B-B8B1-01EC6665017B}"/>
                </a:ext>
              </a:extLst>
            </p:cNvPr>
            <p:cNvSpPr/>
            <p:nvPr/>
          </p:nvSpPr>
          <p:spPr>
            <a:xfrm>
              <a:off x="12907377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FD35766-25D5-D64B-841A-9690AE5721CB}"/>
              </a:ext>
            </a:extLst>
          </p:cNvPr>
          <p:cNvGrpSpPr/>
          <p:nvPr/>
        </p:nvGrpSpPr>
        <p:grpSpPr>
          <a:xfrm flipH="1">
            <a:off x="1224649" y="7042518"/>
            <a:ext cx="5878317" cy="1859364"/>
            <a:chOff x="12907377" y="4893478"/>
            <a:chExt cx="5878317" cy="185936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22EF2FB-2B8F-B740-81B7-96CF6140ED3D}"/>
                </a:ext>
              </a:extLst>
            </p:cNvPr>
            <p:cNvSpPr txBox="1"/>
            <p:nvPr/>
          </p:nvSpPr>
          <p:spPr>
            <a:xfrm>
              <a:off x="12907377" y="5605733"/>
              <a:ext cx="5878317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 that let you choose. 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25C2773-B3F7-DD42-8C4A-F25529AC70A0}"/>
                </a:ext>
              </a:extLst>
            </p:cNvPr>
            <p:cNvSpPr/>
            <p:nvPr/>
          </p:nvSpPr>
          <p:spPr>
            <a:xfrm>
              <a:off x="12907377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A0E9FB90-4663-AF4A-A774-2EE1063E490C}"/>
              </a:ext>
            </a:extLst>
          </p:cNvPr>
          <p:cNvSpPr/>
          <p:nvPr/>
        </p:nvSpPr>
        <p:spPr>
          <a:xfrm>
            <a:off x="7412934" y="4366994"/>
            <a:ext cx="258729" cy="25872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8DC186D-8771-4E43-969D-A2781F238726}"/>
              </a:ext>
            </a:extLst>
          </p:cNvPr>
          <p:cNvSpPr/>
          <p:nvPr/>
        </p:nvSpPr>
        <p:spPr>
          <a:xfrm>
            <a:off x="7412934" y="7236318"/>
            <a:ext cx="258729" cy="258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B48EA93-EE30-CD47-AE1F-6E2581DC2187}"/>
              </a:ext>
            </a:extLst>
          </p:cNvPr>
          <p:cNvSpPr/>
          <p:nvPr/>
        </p:nvSpPr>
        <p:spPr>
          <a:xfrm>
            <a:off x="16820406" y="4366994"/>
            <a:ext cx="258729" cy="25872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9E5E9B3-017A-DE4E-A7ED-1EC875BE3777}"/>
              </a:ext>
            </a:extLst>
          </p:cNvPr>
          <p:cNvSpPr/>
          <p:nvPr/>
        </p:nvSpPr>
        <p:spPr>
          <a:xfrm>
            <a:off x="16820406" y="7236318"/>
            <a:ext cx="258729" cy="2587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96C6E13-4411-9B41-A2DD-5834C7A00A7E}"/>
              </a:ext>
            </a:extLst>
          </p:cNvPr>
          <p:cNvSpPr/>
          <p:nvPr/>
        </p:nvSpPr>
        <p:spPr>
          <a:xfrm>
            <a:off x="1552819" y="10019410"/>
            <a:ext cx="4668548" cy="26728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FF0EA3A-4BA2-124D-BAA6-06521B43E9F5}"/>
              </a:ext>
            </a:extLst>
          </p:cNvPr>
          <p:cNvSpPr/>
          <p:nvPr/>
        </p:nvSpPr>
        <p:spPr>
          <a:xfrm>
            <a:off x="7087307" y="10019410"/>
            <a:ext cx="4668548" cy="26728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79A2E8B-43E0-BF43-B5AD-5105F4D8585A}"/>
              </a:ext>
            </a:extLst>
          </p:cNvPr>
          <p:cNvSpPr/>
          <p:nvPr/>
        </p:nvSpPr>
        <p:spPr>
          <a:xfrm>
            <a:off x="12621795" y="10019410"/>
            <a:ext cx="4668548" cy="26728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4227401-91E6-D947-B7DA-64ED2E1EB9DE}"/>
              </a:ext>
            </a:extLst>
          </p:cNvPr>
          <p:cNvSpPr/>
          <p:nvPr/>
        </p:nvSpPr>
        <p:spPr>
          <a:xfrm>
            <a:off x="18156283" y="10019410"/>
            <a:ext cx="4668548" cy="267286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686629E-4BB6-3243-A100-FEACB784ECE1}"/>
              </a:ext>
            </a:extLst>
          </p:cNvPr>
          <p:cNvGrpSpPr/>
          <p:nvPr/>
        </p:nvGrpSpPr>
        <p:grpSpPr>
          <a:xfrm>
            <a:off x="2540049" y="10640861"/>
            <a:ext cx="2694087" cy="1429958"/>
            <a:chOff x="18384277" y="4841740"/>
            <a:chExt cx="2694087" cy="142995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EEE2BEA-14DE-084D-A8FF-483EAFDE4808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CFB279C-7796-E547-AF88-88EA30B0F63A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$97.5K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B627AB28-8BAA-2A4E-A8A4-48989B054F45}"/>
              </a:ext>
            </a:extLst>
          </p:cNvPr>
          <p:cNvGrpSpPr/>
          <p:nvPr/>
        </p:nvGrpSpPr>
        <p:grpSpPr>
          <a:xfrm>
            <a:off x="8074537" y="10640861"/>
            <a:ext cx="2694087" cy="1429958"/>
            <a:chOff x="18384277" y="4841740"/>
            <a:chExt cx="2694087" cy="1429958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E73DDBF-F0C2-FB40-B9C3-48FA7CA9632B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Identify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4B08F9A-FEB7-8A4F-BC2E-C60F15AFF564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$340.2K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74C9079-86A8-2148-AB5C-CAB1013C1A9D}"/>
              </a:ext>
            </a:extLst>
          </p:cNvPr>
          <p:cNvGrpSpPr/>
          <p:nvPr/>
        </p:nvGrpSpPr>
        <p:grpSpPr>
          <a:xfrm>
            <a:off x="13609025" y="10640861"/>
            <a:ext cx="2694087" cy="1429958"/>
            <a:chOff x="18384277" y="4841740"/>
            <a:chExt cx="2694087" cy="142995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026D804-F67F-774F-B791-0FD86FE95596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Advertise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0DCF8B7C-1266-C94E-9C15-CAB02311DB8C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$270.1K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DD5FDA8-DD44-BF44-B765-608C8C06EFE0}"/>
              </a:ext>
            </a:extLst>
          </p:cNvPr>
          <p:cNvGrpSpPr/>
          <p:nvPr/>
        </p:nvGrpSpPr>
        <p:grpSpPr>
          <a:xfrm>
            <a:off x="19143514" y="10640861"/>
            <a:ext cx="2694087" cy="1429958"/>
            <a:chOff x="18384277" y="4841740"/>
            <a:chExt cx="2694087" cy="1429958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74435A5-1A80-7346-BC2A-A5A7240B892F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8BA847D-25E5-7D44-BCBB-84E24286C4DD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$75.9K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aphicFrame>
        <p:nvGraphicFramePr>
          <p:cNvPr id="119" name="Chart 118">
            <a:extLst>
              <a:ext uri="{FF2B5EF4-FFF2-40B4-BE49-F238E27FC236}">
                <a16:creationId xmlns:a16="http://schemas.microsoft.com/office/drawing/2014/main" id="{BACFBB6F-A6A0-CD4E-A731-7E02C3D330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2681111"/>
              </p:ext>
            </p:extLst>
          </p:nvPr>
        </p:nvGraphicFramePr>
        <p:xfrm>
          <a:off x="8838391" y="4173195"/>
          <a:ext cx="6700866" cy="4728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9" name="Grupo 349">
            <a:extLst>
              <a:ext uri="{FF2B5EF4-FFF2-40B4-BE49-F238E27FC236}">
                <a16:creationId xmlns:a16="http://schemas.microsoft.com/office/drawing/2014/main" id="{0FFB6B12-79A0-2043-BE6F-7CF036D13BB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6" name="CuadroTexto 350">
              <a:extLst>
                <a:ext uri="{FF2B5EF4-FFF2-40B4-BE49-F238E27FC236}">
                  <a16:creationId xmlns:a16="http://schemas.microsoft.com/office/drawing/2014/main" id="{91A8B77D-32B8-8E44-805F-D56B8E685E49}"/>
                </a:ext>
              </a:extLst>
            </p:cNvPr>
            <p:cNvSpPr txBox="1"/>
            <p:nvPr/>
          </p:nvSpPr>
          <p:spPr>
            <a:xfrm>
              <a:off x="7963183" y="861425"/>
              <a:ext cx="845135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Financial Diagram</a:t>
              </a:r>
            </a:p>
          </p:txBody>
        </p:sp>
        <p:sp>
          <p:nvSpPr>
            <p:cNvPr id="57" name="CuadroTexto 351">
              <a:extLst>
                <a:ext uri="{FF2B5EF4-FFF2-40B4-BE49-F238E27FC236}">
                  <a16:creationId xmlns:a16="http://schemas.microsoft.com/office/drawing/2014/main" id="{49AAF779-9D0D-9742-BE71-1E52713B4AA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41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82EA387-C422-7641-BAC8-37F8CB314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591257"/>
              </p:ext>
            </p:extLst>
          </p:nvPr>
        </p:nvGraphicFramePr>
        <p:xfrm>
          <a:off x="2608349" y="3526754"/>
          <a:ext cx="19160952" cy="6533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D14FA223-1C41-294C-B7B1-4754BE3DB0E8}"/>
              </a:ext>
            </a:extLst>
          </p:cNvPr>
          <p:cNvGrpSpPr/>
          <p:nvPr/>
        </p:nvGrpSpPr>
        <p:grpSpPr>
          <a:xfrm>
            <a:off x="3121272" y="10631600"/>
            <a:ext cx="18735115" cy="1743342"/>
            <a:chOff x="2967976" y="10765288"/>
            <a:chExt cx="18735115" cy="17433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7EFD3-A72E-FE44-9B86-549B9C9F71E9}"/>
                </a:ext>
              </a:extLst>
            </p:cNvPr>
            <p:cNvGrpSpPr/>
            <p:nvPr/>
          </p:nvGrpSpPr>
          <p:grpSpPr>
            <a:xfrm>
              <a:off x="3486729" y="10765288"/>
              <a:ext cx="4001506" cy="1743342"/>
              <a:chOff x="5639507" y="5248099"/>
              <a:chExt cx="4001506" cy="174334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AF311F-34AF-594C-8C82-ECF84B7C23C4}"/>
                  </a:ext>
                </a:extLst>
              </p:cNvPr>
              <p:cNvSpPr txBox="1"/>
              <p:nvPr/>
            </p:nvSpPr>
            <p:spPr>
              <a:xfrm>
                <a:off x="5639508" y="5902553"/>
                <a:ext cx="40015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65580A8-DA61-244F-96F7-8BDC47BEDFC8}"/>
                  </a:ext>
                </a:extLst>
              </p:cNvPr>
              <p:cNvSpPr/>
              <p:nvPr/>
            </p:nvSpPr>
            <p:spPr>
              <a:xfrm>
                <a:off x="5639507" y="5248099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BE59AF-84FF-4E46-9C12-CDAA56924F01}"/>
                </a:ext>
              </a:extLst>
            </p:cNvPr>
            <p:cNvGrpSpPr/>
            <p:nvPr/>
          </p:nvGrpSpPr>
          <p:grpSpPr>
            <a:xfrm>
              <a:off x="8185127" y="10765288"/>
              <a:ext cx="4001506" cy="1743342"/>
              <a:chOff x="5639507" y="5248099"/>
              <a:chExt cx="4001506" cy="174334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32BDD4-E7CD-5F49-9DB4-66343A158465}"/>
                  </a:ext>
                </a:extLst>
              </p:cNvPr>
              <p:cNvSpPr txBox="1"/>
              <p:nvPr/>
            </p:nvSpPr>
            <p:spPr>
              <a:xfrm>
                <a:off x="5639508" y="5902553"/>
                <a:ext cx="40015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8F09753-8CE1-2E4F-B358-4945267C000D}"/>
                  </a:ext>
                </a:extLst>
              </p:cNvPr>
              <p:cNvSpPr/>
              <p:nvPr/>
            </p:nvSpPr>
            <p:spPr>
              <a:xfrm>
                <a:off x="5639507" y="5248099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7831847-B85F-9848-B7E0-F986F48245A3}"/>
                </a:ext>
              </a:extLst>
            </p:cNvPr>
            <p:cNvGrpSpPr/>
            <p:nvPr/>
          </p:nvGrpSpPr>
          <p:grpSpPr>
            <a:xfrm>
              <a:off x="12940805" y="10765288"/>
              <a:ext cx="4001506" cy="1743342"/>
              <a:chOff x="5639507" y="5248099"/>
              <a:chExt cx="4001506" cy="174334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79FBC1-23E8-D14E-89E6-AB7F6E83FD3B}"/>
                  </a:ext>
                </a:extLst>
              </p:cNvPr>
              <p:cNvSpPr txBox="1"/>
              <p:nvPr/>
            </p:nvSpPr>
            <p:spPr>
              <a:xfrm>
                <a:off x="5639508" y="5902553"/>
                <a:ext cx="40015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3679433-F34B-8540-B2A8-37193DB09B4B}"/>
                  </a:ext>
                </a:extLst>
              </p:cNvPr>
              <p:cNvSpPr/>
              <p:nvPr/>
            </p:nvSpPr>
            <p:spPr>
              <a:xfrm>
                <a:off x="5639507" y="5248099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763FA9E-F8E3-F047-B7A1-1C54BF9E203F}"/>
                </a:ext>
              </a:extLst>
            </p:cNvPr>
            <p:cNvGrpSpPr/>
            <p:nvPr/>
          </p:nvGrpSpPr>
          <p:grpSpPr>
            <a:xfrm>
              <a:off x="17701585" y="10765288"/>
              <a:ext cx="4001506" cy="1743342"/>
              <a:chOff x="5639507" y="5248099"/>
              <a:chExt cx="4001506" cy="174334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9639D7-712B-4C4F-A712-F20F5F91499A}"/>
                  </a:ext>
                </a:extLst>
              </p:cNvPr>
              <p:cNvSpPr txBox="1"/>
              <p:nvPr/>
            </p:nvSpPr>
            <p:spPr>
              <a:xfrm>
                <a:off x="5639508" y="5902553"/>
                <a:ext cx="4001505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94ABA17-713B-9C48-92CF-DBCEDEC94170}"/>
                  </a:ext>
                </a:extLst>
              </p:cNvPr>
              <p:cNvSpPr/>
              <p:nvPr/>
            </p:nvSpPr>
            <p:spPr>
              <a:xfrm>
                <a:off x="5639507" y="5248099"/>
                <a:ext cx="40015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Advertise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D5D1F6-003B-C541-AD50-BD9C5D974318}"/>
                </a:ext>
              </a:extLst>
            </p:cNvPr>
            <p:cNvSpPr/>
            <p:nvPr/>
          </p:nvSpPr>
          <p:spPr>
            <a:xfrm>
              <a:off x="2967976" y="10920693"/>
              <a:ext cx="335520" cy="335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3D88EF-51B4-D64A-99BC-17017F2534CE}"/>
                </a:ext>
              </a:extLst>
            </p:cNvPr>
            <p:cNvSpPr/>
            <p:nvPr/>
          </p:nvSpPr>
          <p:spPr>
            <a:xfrm>
              <a:off x="7726403" y="10920693"/>
              <a:ext cx="335520" cy="3355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BFD3C7A-D281-0D4F-A0C8-73BB5BC6390C}"/>
                </a:ext>
              </a:extLst>
            </p:cNvPr>
            <p:cNvSpPr/>
            <p:nvPr/>
          </p:nvSpPr>
          <p:spPr>
            <a:xfrm>
              <a:off x="12445780" y="10920693"/>
              <a:ext cx="335520" cy="33552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25319E6-9F63-3745-987B-18DD2155E87E}"/>
                </a:ext>
              </a:extLst>
            </p:cNvPr>
            <p:cNvSpPr/>
            <p:nvPr/>
          </p:nvSpPr>
          <p:spPr>
            <a:xfrm>
              <a:off x="17276186" y="10920693"/>
              <a:ext cx="335520" cy="33552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6" name="Up Arrow 5">
            <a:extLst>
              <a:ext uri="{FF2B5EF4-FFF2-40B4-BE49-F238E27FC236}">
                <a16:creationId xmlns:a16="http://schemas.microsoft.com/office/drawing/2014/main" id="{523DD657-52F2-6D42-832A-794587DC7EA1}"/>
              </a:ext>
            </a:extLst>
          </p:cNvPr>
          <p:cNvSpPr/>
          <p:nvPr/>
        </p:nvSpPr>
        <p:spPr>
          <a:xfrm rot="4570995">
            <a:off x="12248381" y="-1866197"/>
            <a:ext cx="1314839" cy="17189749"/>
          </a:xfrm>
          <a:prstGeom prst="up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EF788F-5BB8-4A4F-B10E-D7F2AFA78052}"/>
              </a:ext>
            </a:extLst>
          </p:cNvPr>
          <p:cNvSpPr/>
          <p:nvPr/>
        </p:nvSpPr>
        <p:spPr>
          <a:xfrm rot="913944">
            <a:off x="16594741" y="4317205"/>
            <a:ext cx="2561610" cy="256161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798BF5-91F2-B046-8617-09F99B2C9069}"/>
              </a:ext>
            </a:extLst>
          </p:cNvPr>
          <p:cNvSpPr/>
          <p:nvPr/>
        </p:nvSpPr>
        <p:spPr>
          <a:xfrm rot="913944">
            <a:off x="5266525" y="7570258"/>
            <a:ext cx="1568218" cy="15682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801DB68-2424-0948-A797-53C867E5BD43}"/>
              </a:ext>
            </a:extLst>
          </p:cNvPr>
          <p:cNvSpPr/>
          <p:nvPr/>
        </p:nvSpPr>
        <p:spPr>
          <a:xfrm rot="913944">
            <a:off x="8813935" y="6513664"/>
            <a:ext cx="1909916" cy="190991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23D22E-5A7E-0B4E-9CD3-0F2BAF9A222B}"/>
              </a:ext>
            </a:extLst>
          </p:cNvPr>
          <p:cNvSpPr/>
          <p:nvPr/>
        </p:nvSpPr>
        <p:spPr>
          <a:xfrm rot="913944">
            <a:off x="12397457" y="5421733"/>
            <a:ext cx="2233858" cy="22338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507215-B8E4-9449-AE42-1E07E8CD6ABE}"/>
              </a:ext>
            </a:extLst>
          </p:cNvPr>
          <p:cNvSpPr/>
          <p:nvPr/>
        </p:nvSpPr>
        <p:spPr>
          <a:xfrm>
            <a:off x="5365592" y="8000423"/>
            <a:ext cx="13638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30%</a:t>
            </a:r>
            <a:endParaRPr lang="en-US" sz="6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37416B-12B7-6748-A503-65029F496B13}"/>
              </a:ext>
            </a:extLst>
          </p:cNvPr>
          <p:cNvSpPr/>
          <p:nvPr/>
        </p:nvSpPr>
        <p:spPr>
          <a:xfrm>
            <a:off x="9086982" y="7114679"/>
            <a:ext cx="13638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50%</a:t>
            </a:r>
            <a:endParaRPr lang="en-US" sz="6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30496C-C7FA-6045-8D16-21D380DD65D6}"/>
              </a:ext>
            </a:extLst>
          </p:cNvPr>
          <p:cNvSpPr/>
          <p:nvPr/>
        </p:nvSpPr>
        <p:spPr>
          <a:xfrm>
            <a:off x="12829814" y="6184718"/>
            <a:ext cx="13638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70%</a:t>
            </a:r>
            <a:endParaRPr lang="en-US" sz="6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CC27F1B-A41C-DF44-A302-02D2F4527055}"/>
              </a:ext>
            </a:extLst>
          </p:cNvPr>
          <p:cNvSpPr/>
          <p:nvPr/>
        </p:nvSpPr>
        <p:spPr>
          <a:xfrm>
            <a:off x="17193635" y="5244067"/>
            <a:ext cx="13638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90%</a:t>
            </a:r>
            <a:endParaRPr lang="en-US" sz="6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4" name="CuadroTexto 350">
            <a:extLst>
              <a:ext uri="{FF2B5EF4-FFF2-40B4-BE49-F238E27FC236}">
                <a16:creationId xmlns:a16="http://schemas.microsoft.com/office/drawing/2014/main" id="{298DCE09-6410-484D-A75D-CF942C70A9D6}"/>
              </a:ext>
            </a:extLst>
          </p:cNvPr>
          <p:cNvSpPr txBox="1"/>
          <p:nvPr/>
        </p:nvSpPr>
        <p:spPr>
          <a:xfrm>
            <a:off x="7963183" y="1022190"/>
            <a:ext cx="8451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Financial Diagram</a:t>
            </a:r>
          </a:p>
        </p:txBody>
      </p:sp>
    </p:spTree>
    <p:extLst>
      <p:ext uri="{BB962C8B-B14F-4D97-AF65-F5344CB8AC3E}">
        <p14:creationId xmlns:p14="http://schemas.microsoft.com/office/powerpoint/2010/main" val="341250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8273961-CDF4-164D-B4FA-D02E4E054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71967"/>
              </p:ext>
            </p:extLst>
          </p:nvPr>
        </p:nvGraphicFramePr>
        <p:xfrm>
          <a:off x="9401281" y="7053955"/>
          <a:ext cx="5584826" cy="558878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9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719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19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19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197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5759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A2A961D-B5C8-9747-A43F-9F82BB81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12795"/>
              </p:ext>
            </p:extLst>
          </p:nvPr>
        </p:nvGraphicFramePr>
        <p:xfrm>
          <a:off x="15629362" y="7053955"/>
          <a:ext cx="5584826" cy="558878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9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719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19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19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197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575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40F3E9-4280-2846-AF81-87FBCC0C1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28273"/>
              </p:ext>
            </p:extLst>
          </p:nvPr>
        </p:nvGraphicFramePr>
        <p:xfrm>
          <a:off x="3173200" y="7053955"/>
          <a:ext cx="5584826" cy="558878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79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719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19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197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197"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57599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50E975C4-4D78-C245-8834-B6AA6932E64E}"/>
              </a:ext>
            </a:extLst>
          </p:cNvPr>
          <p:cNvGrpSpPr/>
          <p:nvPr/>
        </p:nvGrpSpPr>
        <p:grpSpPr>
          <a:xfrm>
            <a:off x="3209528" y="3696590"/>
            <a:ext cx="17948856" cy="2672861"/>
            <a:chOff x="3209528" y="10019410"/>
            <a:chExt cx="17948856" cy="26728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9734E3-97A1-B247-A694-DAE348F2778D}"/>
                </a:ext>
              </a:extLst>
            </p:cNvPr>
            <p:cNvSpPr/>
            <p:nvPr/>
          </p:nvSpPr>
          <p:spPr>
            <a:xfrm>
              <a:off x="3209528" y="10019410"/>
              <a:ext cx="5548498" cy="267286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D70FF6-58CF-5747-B936-CE56B9C5AEE5}"/>
                </a:ext>
              </a:extLst>
            </p:cNvPr>
            <p:cNvSpPr/>
            <p:nvPr/>
          </p:nvSpPr>
          <p:spPr>
            <a:xfrm>
              <a:off x="9401281" y="10019410"/>
              <a:ext cx="5575088" cy="267286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96A9DA-3DE6-A249-9C48-B0277E03F030}"/>
                </a:ext>
              </a:extLst>
            </p:cNvPr>
            <p:cNvSpPr/>
            <p:nvPr/>
          </p:nvSpPr>
          <p:spPr>
            <a:xfrm>
              <a:off x="15629362" y="10019410"/>
              <a:ext cx="5529022" cy="267286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9E3F2DE-18D4-D94C-B993-447B44ED7A81}"/>
                </a:ext>
              </a:extLst>
            </p:cNvPr>
            <p:cNvGrpSpPr/>
            <p:nvPr/>
          </p:nvGrpSpPr>
          <p:grpSpPr>
            <a:xfrm>
              <a:off x="4636733" y="10640861"/>
              <a:ext cx="2694087" cy="1429958"/>
              <a:chOff x="18384277" y="4841740"/>
              <a:chExt cx="2694087" cy="142995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05CAA3-34F3-B04E-A871-C135621AFAEA}"/>
                  </a:ext>
                </a:extLst>
              </p:cNvPr>
              <p:cNvSpPr txBox="1"/>
              <p:nvPr/>
            </p:nvSpPr>
            <p:spPr>
              <a:xfrm>
                <a:off x="18704850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DBAAF6E-0395-F049-9A72-41D69E0E4DE0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1A84D4-AD7F-624F-976D-A2F5F8B26640}"/>
                </a:ext>
              </a:extLst>
            </p:cNvPr>
            <p:cNvGrpSpPr/>
            <p:nvPr/>
          </p:nvGrpSpPr>
          <p:grpSpPr>
            <a:xfrm>
              <a:off x="10841781" y="10640861"/>
              <a:ext cx="2694087" cy="1429958"/>
              <a:chOff x="18384277" y="4841740"/>
              <a:chExt cx="2694087" cy="142995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295E4F-6A76-B74B-80C8-CF6E4053408B}"/>
                  </a:ext>
                </a:extLst>
              </p:cNvPr>
              <p:cNvSpPr txBox="1"/>
              <p:nvPr/>
            </p:nvSpPr>
            <p:spPr>
              <a:xfrm>
                <a:off x="18704850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DC6F23C-E1D8-6C43-BD03-344C7B1F716A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1B21ED4-32E4-6B46-AFD0-C90D1D2ED1B8}"/>
                </a:ext>
              </a:extLst>
            </p:cNvPr>
            <p:cNvGrpSpPr/>
            <p:nvPr/>
          </p:nvGrpSpPr>
          <p:grpSpPr>
            <a:xfrm>
              <a:off x="17046829" y="10640861"/>
              <a:ext cx="2694087" cy="1429958"/>
              <a:chOff x="18384277" y="4841740"/>
              <a:chExt cx="2694087" cy="142995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1A5F52-A6A0-E545-8D9A-31FE263DF77E}"/>
                  </a:ext>
                </a:extLst>
              </p:cNvPr>
              <p:cNvSpPr txBox="1"/>
              <p:nvPr/>
            </p:nvSpPr>
            <p:spPr>
              <a:xfrm>
                <a:off x="18704850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43C409C-B1DD-2C49-9223-29D3B3A741CC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DED4125-1F5A-4040-9333-64454AAC2D59}"/>
              </a:ext>
            </a:extLst>
          </p:cNvPr>
          <p:cNvSpPr txBox="1"/>
          <p:nvPr/>
        </p:nvSpPr>
        <p:spPr>
          <a:xfrm>
            <a:off x="3846188" y="11621630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20%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5CA4CC-CE01-0F4A-A329-78E0B4521AE6}"/>
              </a:ext>
            </a:extLst>
          </p:cNvPr>
          <p:cNvSpPr txBox="1"/>
          <p:nvPr/>
        </p:nvSpPr>
        <p:spPr>
          <a:xfrm>
            <a:off x="6637514" y="11621630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2D2D31-F1B5-634F-ACFD-FFA8C573D0B3}"/>
              </a:ext>
            </a:extLst>
          </p:cNvPr>
          <p:cNvSpPr txBox="1"/>
          <p:nvPr/>
        </p:nvSpPr>
        <p:spPr>
          <a:xfrm>
            <a:off x="10030418" y="11621630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4C2874-C0BF-7441-902B-F8E8BF69E907}"/>
              </a:ext>
            </a:extLst>
          </p:cNvPr>
          <p:cNvSpPr txBox="1"/>
          <p:nvPr/>
        </p:nvSpPr>
        <p:spPr>
          <a:xfrm>
            <a:off x="12821744" y="11621630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70%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B0EA0C-E7CE-0041-B09C-A13E6958918A}"/>
              </a:ext>
            </a:extLst>
          </p:cNvPr>
          <p:cNvSpPr txBox="1"/>
          <p:nvPr/>
        </p:nvSpPr>
        <p:spPr>
          <a:xfrm>
            <a:off x="16286839" y="11621630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50%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C89334-59EE-2B4E-B373-B3EF1855A296}"/>
              </a:ext>
            </a:extLst>
          </p:cNvPr>
          <p:cNvSpPr txBox="1"/>
          <p:nvPr/>
        </p:nvSpPr>
        <p:spPr>
          <a:xfrm>
            <a:off x="19136495" y="11621630"/>
            <a:ext cx="150034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25%</a:t>
            </a:r>
          </a:p>
        </p:txBody>
      </p: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782751AC-D0D5-8B49-901B-6596DB64FC00}"/>
              </a:ext>
            </a:extLst>
          </p:cNvPr>
          <p:cNvSpPr txBox="1"/>
          <p:nvPr/>
        </p:nvSpPr>
        <p:spPr>
          <a:xfrm>
            <a:off x="7963183" y="1022190"/>
            <a:ext cx="8451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Financial Diagram</a:t>
            </a:r>
          </a:p>
        </p:txBody>
      </p:sp>
    </p:spTree>
    <p:extLst>
      <p:ext uri="{BB962C8B-B14F-4D97-AF65-F5344CB8AC3E}">
        <p14:creationId xmlns:p14="http://schemas.microsoft.com/office/powerpoint/2010/main" val="2466686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15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717FAC"/>
      </a:accent1>
      <a:accent2>
        <a:srgbClr val="29446F"/>
      </a:accent2>
      <a:accent3>
        <a:srgbClr val="A7CFDC"/>
      </a:accent3>
      <a:accent4>
        <a:srgbClr val="E39274"/>
      </a:accent4>
      <a:accent5>
        <a:srgbClr val="D2B9B5"/>
      </a:accent5>
      <a:accent6>
        <a:srgbClr val="717FAC"/>
      </a:accent6>
      <a:hlink>
        <a:srgbClr val="F9F98F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line graph">
    <a:dk1>
      <a:sysClr val="windowText" lastClr="000000"/>
    </a:dk1>
    <a:lt1>
      <a:sysClr val="window" lastClr="FFFFFF"/>
    </a:lt1>
    <a:dk2>
      <a:srgbClr val="3D4661"/>
    </a:dk2>
    <a:lt2>
      <a:srgbClr val="3A9894"/>
    </a:lt2>
    <a:accent1>
      <a:srgbClr val="E0AE0E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Custom 5">
    <a:majorFont>
      <a:latin typeface="Century Gothic"/>
      <a:ea typeface=""/>
      <a:cs typeface=""/>
    </a:majorFont>
    <a:minorFont>
      <a:latin typeface="Calibri"/>
      <a:ea typeface=""/>
      <a:cs typeface="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114241</TotalTime>
  <Words>524</Words>
  <Application>Microsoft Macintosh PowerPoint</Application>
  <PresentationFormat>Custom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 Heavy</vt:lpstr>
      <vt:lpstr>Lato Light</vt:lpstr>
      <vt:lpstr>Lato Regular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19069</cp:revision>
  <dcterms:created xsi:type="dcterms:W3CDTF">2014-11-12T21:47:38Z</dcterms:created>
  <dcterms:modified xsi:type="dcterms:W3CDTF">2020-01-22T21:00:03Z</dcterms:modified>
  <cp:category/>
</cp:coreProperties>
</file>