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78" r:id="rId2"/>
    <p:sldId id="4376" r:id="rId3"/>
    <p:sldId id="4377" r:id="rId4"/>
    <p:sldId id="4379" r:id="rId5"/>
    <p:sldId id="4380" r:id="rId6"/>
    <p:sldId id="4381" r:id="rId7"/>
    <p:sldId id="4382" r:id="rId8"/>
    <p:sldId id="4383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E0202"/>
    <a:srgbClr val="F1EEF4"/>
    <a:srgbClr val="5693D7"/>
    <a:srgbClr val="BDDB90"/>
    <a:srgbClr val="337EBF"/>
    <a:srgbClr val="FAE28A"/>
    <a:srgbClr val="8F5722"/>
    <a:srgbClr val="6C421D"/>
    <a:srgbClr val="FFC48E"/>
    <a:srgbClr val="FFB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03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376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41" d="100"/>
        <a:sy n="41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635">
            <a:extLst>
              <a:ext uri="{FF2B5EF4-FFF2-40B4-BE49-F238E27FC236}">
                <a16:creationId xmlns:a16="http://schemas.microsoft.com/office/drawing/2014/main" id="{42B73395-4C8C-EA40-87A6-7BEB539125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7646" y="8250295"/>
            <a:ext cx="16252155" cy="52997"/>
          </a:xfrm>
          <a:prstGeom prst="line">
            <a:avLst/>
          </a:pr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" name="Freeform 637">
            <a:extLst>
              <a:ext uri="{FF2B5EF4-FFF2-40B4-BE49-F238E27FC236}">
                <a16:creationId xmlns:a16="http://schemas.microsoft.com/office/drawing/2014/main" id="{0AAE7079-F593-E040-8544-E80DB33BC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6302" y="5184493"/>
            <a:ext cx="3055907" cy="6098738"/>
          </a:xfrm>
          <a:custGeom>
            <a:avLst/>
            <a:gdLst>
              <a:gd name="T0" fmla="*/ 0 w 3090"/>
              <a:gd name="T1" fmla="*/ 0 h 6169"/>
              <a:gd name="T2" fmla="*/ 3089 w 3090"/>
              <a:gd name="T3" fmla="*/ 3088 h 6169"/>
              <a:gd name="T4" fmla="*/ 0 w 3090"/>
              <a:gd name="T5" fmla="*/ 6168 h 6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90" h="6169">
                <a:moveTo>
                  <a:pt x="0" y="0"/>
                </a:moveTo>
                <a:lnTo>
                  <a:pt x="3089" y="3088"/>
                </a:lnTo>
                <a:lnTo>
                  <a:pt x="0" y="6168"/>
                </a:ln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" name="Freeform 638">
            <a:extLst>
              <a:ext uri="{FF2B5EF4-FFF2-40B4-BE49-F238E27FC236}">
                <a16:creationId xmlns:a16="http://schemas.microsoft.com/office/drawing/2014/main" id="{B05F54ED-4AE2-074C-AD02-2080A7FA8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9874" y="5184493"/>
            <a:ext cx="3051549" cy="6098738"/>
          </a:xfrm>
          <a:custGeom>
            <a:avLst/>
            <a:gdLst>
              <a:gd name="T0" fmla="*/ 0 w 3089"/>
              <a:gd name="T1" fmla="*/ 0 h 6169"/>
              <a:gd name="T2" fmla="*/ 3088 w 3089"/>
              <a:gd name="T3" fmla="*/ 3088 h 6169"/>
              <a:gd name="T4" fmla="*/ 0 w 3089"/>
              <a:gd name="T5" fmla="*/ 6168 h 6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89" h="6169">
                <a:moveTo>
                  <a:pt x="0" y="0"/>
                </a:moveTo>
                <a:lnTo>
                  <a:pt x="3088" y="3088"/>
                </a:lnTo>
                <a:lnTo>
                  <a:pt x="0" y="6168"/>
                </a:ln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" name="Freeform 639">
            <a:extLst>
              <a:ext uri="{FF2B5EF4-FFF2-40B4-BE49-F238E27FC236}">
                <a16:creationId xmlns:a16="http://schemas.microsoft.com/office/drawing/2014/main" id="{CCB6A37B-F0C7-4645-984F-5860D739F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448" y="5184493"/>
            <a:ext cx="3047189" cy="6098738"/>
          </a:xfrm>
          <a:custGeom>
            <a:avLst/>
            <a:gdLst>
              <a:gd name="T0" fmla="*/ 0 w 3081"/>
              <a:gd name="T1" fmla="*/ 0 h 6169"/>
              <a:gd name="T2" fmla="*/ 3080 w 3081"/>
              <a:gd name="T3" fmla="*/ 3088 h 6169"/>
              <a:gd name="T4" fmla="*/ 0 w 3081"/>
              <a:gd name="T5" fmla="*/ 6168 h 6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81" h="6169">
                <a:moveTo>
                  <a:pt x="0" y="0"/>
                </a:moveTo>
                <a:lnTo>
                  <a:pt x="3080" y="3088"/>
                </a:lnTo>
                <a:lnTo>
                  <a:pt x="0" y="6168"/>
                </a:ln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" name="Freeform 640">
            <a:extLst>
              <a:ext uri="{FF2B5EF4-FFF2-40B4-BE49-F238E27FC236}">
                <a16:creationId xmlns:a16="http://schemas.microsoft.com/office/drawing/2014/main" id="{00C875FE-AD5A-A741-8E77-9C1A6950E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829" y="7202873"/>
            <a:ext cx="209249" cy="209249"/>
          </a:xfrm>
          <a:custGeom>
            <a:avLst/>
            <a:gdLst>
              <a:gd name="T0" fmla="*/ 211 w 212"/>
              <a:gd name="T1" fmla="*/ 106 h 213"/>
              <a:gd name="T2" fmla="*/ 211 w 212"/>
              <a:gd name="T3" fmla="*/ 106 h 213"/>
              <a:gd name="T4" fmla="*/ 106 w 212"/>
              <a:gd name="T5" fmla="*/ 212 h 213"/>
              <a:gd name="T6" fmla="*/ 0 w 212"/>
              <a:gd name="T7" fmla="*/ 106 h 213"/>
              <a:gd name="T8" fmla="*/ 106 w 212"/>
              <a:gd name="T9" fmla="*/ 0 h 213"/>
              <a:gd name="T10" fmla="*/ 211 w 212"/>
              <a:gd name="T11" fmla="*/ 1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" h="213">
                <a:moveTo>
                  <a:pt x="211" y="106"/>
                </a:moveTo>
                <a:lnTo>
                  <a:pt x="211" y="106"/>
                </a:lnTo>
                <a:cubicBezTo>
                  <a:pt x="211" y="168"/>
                  <a:pt x="159" y="212"/>
                  <a:pt x="106" y="212"/>
                </a:cubicBezTo>
                <a:cubicBezTo>
                  <a:pt x="44" y="212"/>
                  <a:pt x="0" y="168"/>
                  <a:pt x="0" y="106"/>
                </a:cubicBezTo>
                <a:cubicBezTo>
                  <a:pt x="0" y="45"/>
                  <a:pt x="44" y="0"/>
                  <a:pt x="106" y="0"/>
                </a:cubicBezTo>
                <a:cubicBezTo>
                  <a:pt x="159" y="0"/>
                  <a:pt x="211" y="45"/>
                  <a:pt x="211" y="10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641">
            <a:extLst>
              <a:ext uri="{FF2B5EF4-FFF2-40B4-BE49-F238E27FC236}">
                <a16:creationId xmlns:a16="http://schemas.microsoft.com/office/drawing/2014/main" id="{3F0A9ABF-7164-5143-9F19-44E0C2460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1976" y="5943021"/>
            <a:ext cx="209249" cy="209249"/>
          </a:xfrm>
          <a:custGeom>
            <a:avLst/>
            <a:gdLst>
              <a:gd name="T0" fmla="*/ 211 w 212"/>
              <a:gd name="T1" fmla="*/ 106 h 213"/>
              <a:gd name="T2" fmla="*/ 211 w 212"/>
              <a:gd name="T3" fmla="*/ 106 h 213"/>
              <a:gd name="T4" fmla="*/ 106 w 212"/>
              <a:gd name="T5" fmla="*/ 212 h 213"/>
              <a:gd name="T6" fmla="*/ 0 w 212"/>
              <a:gd name="T7" fmla="*/ 106 h 213"/>
              <a:gd name="T8" fmla="*/ 106 w 212"/>
              <a:gd name="T9" fmla="*/ 0 h 213"/>
              <a:gd name="T10" fmla="*/ 211 w 212"/>
              <a:gd name="T11" fmla="*/ 1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" h="213">
                <a:moveTo>
                  <a:pt x="211" y="106"/>
                </a:moveTo>
                <a:lnTo>
                  <a:pt x="211" y="106"/>
                </a:lnTo>
                <a:cubicBezTo>
                  <a:pt x="211" y="168"/>
                  <a:pt x="159" y="212"/>
                  <a:pt x="106" y="212"/>
                </a:cubicBezTo>
                <a:cubicBezTo>
                  <a:pt x="44" y="212"/>
                  <a:pt x="0" y="168"/>
                  <a:pt x="0" y="106"/>
                </a:cubicBezTo>
                <a:cubicBezTo>
                  <a:pt x="0" y="53"/>
                  <a:pt x="44" y="0"/>
                  <a:pt x="106" y="0"/>
                </a:cubicBezTo>
                <a:cubicBezTo>
                  <a:pt x="159" y="0"/>
                  <a:pt x="211" y="53"/>
                  <a:pt x="211" y="10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642">
            <a:extLst>
              <a:ext uri="{FF2B5EF4-FFF2-40B4-BE49-F238E27FC236}">
                <a16:creationId xmlns:a16="http://schemas.microsoft.com/office/drawing/2014/main" id="{9E11D25C-1246-4C4A-80EE-2934AD1E1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3131" y="7202873"/>
            <a:ext cx="209249" cy="209249"/>
          </a:xfrm>
          <a:custGeom>
            <a:avLst/>
            <a:gdLst>
              <a:gd name="T0" fmla="*/ 211 w 212"/>
              <a:gd name="T1" fmla="*/ 106 h 213"/>
              <a:gd name="T2" fmla="*/ 211 w 212"/>
              <a:gd name="T3" fmla="*/ 106 h 213"/>
              <a:gd name="T4" fmla="*/ 105 w 212"/>
              <a:gd name="T5" fmla="*/ 212 h 213"/>
              <a:gd name="T6" fmla="*/ 0 w 212"/>
              <a:gd name="T7" fmla="*/ 106 h 213"/>
              <a:gd name="T8" fmla="*/ 105 w 212"/>
              <a:gd name="T9" fmla="*/ 0 h 213"/>
              <a:gd name="T10" fmla="*/ 211 w 212"/>
              <a:gd name="T11" fmla="*/ 1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" h="213">
                <a:moveTo>
                  <a:pt x="211" y="106"/>
                </a:moveTo>
                <a:lnTo>
                  <a:pt x="211" y="106"/>
                </a:lnTo>
                <a:cubicBezTo>
                  <a:pt x="211" y="168"/>
                  <a:pt x="158" y="212"/>
                  <a:pt x="105" y="212"/>
                </a:cubicBezTo>
                <a:cubicBezTo>
                  <a:pt x="44" y="212"/>
                  <a:pt x="0" y="168"/>
                  <a:pt x="0" y="106"/>
                </a:cubicBezTo>
                <a:cubicBezTo>
                  <a:pt x="0" y="45"/>
                  <a:pt x="44" y="0"/>
                  <a:pt x="105" y="0"/>
                </a:cubicBezTo>
                <a:cubicBezTo>
                  <a:pt x="158" y="0"/>
                  <a:pt x="211" y="45"/>
                  <a:pt x="211" y="10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643">
            <a:extLst>
              <a:ext uri="{FF2B5EF4-FFF2-40B4-BE49-F238E27FC236}">
                <a16:creationId xmlns:a16="http://schemas.microsoft.com/office/drawing/2014/main" id="{030FEF8E-7EB2-EF47-8FC5-68A89F4F0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3276" y="5943021"/>
            <a:ext cx="209249" cy="209249"/>
          </a:xfrm>
          <a:custGeom>
            <a:avLst/>
            <a:gdLst>
              <a:gd name="T0" fmla="*/ 211 w 212"/>
              <a:gd name="T1" fmla="*/ 106 h 213"/>
              <a:gd name="T2" fmla="*/ 211 w 212"/>
              <a:gd name="T3" fmla="*/ 106 h 213"/>
              <a:gd name="T4" fmla="*/ 105 w 212"/>
              <a:gd name="T5" fmla="*/ 212 h 213"/>
              <a:gd name="T6" fmla="*/ 0 w 212"/>
              <a:gd name="T7" fmla="*/ 106 h 213"/>
              <a:gd name="T8" fmla="*/ 105 w 212"/>
              <a:gd name="T9" fmla="*/ 0 h 213"/>
              <a:gd name="T10" fmla="*/ 211 w 212"/>
              <a:gd name="T11" fmla="*/ 1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" h="213">
                <a:moveTo>
                  <a:pt x="211" y="106"/>
                </a:moveTo>
                <a:lnTo>
                  <a:pt x="211" y="106"/>
                </a:lnTo>
                <a:cubicBezTo>
                  <a:pt x="211" y="168"/>
                  <a:pt x="167" y="212"/>
                  <a:pt x="105" y="212"/>
                </a:cubicBezTo>
                <a:cubicBezTo>
                  <a:pt x="44" y="212"/>
                  <a:pt x="0" y="168"/>
                  <a:pt x="0" y="106"/>
                </a:cubicBezTo>
                <a:cubicBezTo>
                  <a:pt x="0" y="53"/>
                  <a:pt x="44" y="0"/>
                  <a:pt x="105" y="0"/>
                </a:cubicBezTo>
                <a:cubicBezTo>
                  <a:pt x="167" y="0"/>
                  <a:pt x="211" y="53"/>
                  <a:pt x="211" y="10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644">
            <a:extLst>
              <a:ext uri="{FF2B5EF4-FFF2-40B4-BE49-F238E27FC236}">
                <a16:creationId xmlns:a16="http://schemas.microsoft.com/office/drawing/2014/main" id="{8DD0C436-C94E-EC42-AFD6-69679D6B0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3400" y="7202873"/>
            <a:ext cx="209249" cy="209249"/>
          </a:xfrm>
          <a:custGeom>
            <a:avLst/>
            <a:gdLst>
              <a:gd name="T0" fmla="*/ 211 w 212"/>
              <a:gd name="T1" fmla="*/ 106 h 213"/>
              <a:gd name="T2" fmla="*/ 211 w 212"/>
              <a:gd name="T3" fmla="*/ 106 h 213"/>
              <a:gd name="T4" fmla="*/ 105 w 212"/>
              <a:gd name="T5" fmla="*/ 212 h 213"/>
              <a:gd name="T6" fmla="*/ 0 w 212"/>
              <a:gd name="T7" fmla="*/ 106 h 213"/>
              <a:gd name="T8" fmla="*/ 105 w 212"/>
              <a:gd name="T9" fmla="*/ 0 h 213"/>
              <a:gd name="T10" fmla="*/ 211 w 212"/>
              <a:gd name="T11" fmla="*/ 1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" h="213">
                <a:moveTo>
                  <a:pt x="211" y="106"/>
                </a:moveTo>
                <a:lnTo>
                  <a:pt x="211" y="106"/>
                </a:lnTo>
                <a:cubicBezTo>
                  <a:pt x="211" y="168"/>
                  <a:pt x="167" y="212"/>
                  <a:pt x="105" y="212"/>
                </a:cubicBezTo>
                <a:cubicBezTo>
                  <a:pt x="53" y="212"/>
                  <a:pt x="0" y="168"/>
                  <a:pt x="0" y="106"/>
                </a:cubicBezTo>
                <a:cubicBezTo>
                  <a:pt x="0" y="45"/>
                  <a:pt x="53" y="0"/>
                  <a:pt x="105" y="0"/>
                </a:cubicBezTo>
                <a:cubicBezTo>
                  <a:pt x="167" y="0"/>
                  <a:pt x="211" y="45"/>
                  <a:pt x="211" y="10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645">
            <a:extLst>
              <a:ext uri="{FF2B5EF4-FFF2-40B4-BE49-F238E27FC236}">
                <a16:creationId xmlns:a16="http://schemas.microsoft.com/office/drawing/2014/main" id="{63C465C7-61CD-5641-B988-D75CD2B99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3548" y="5943021"/>
            <a:ext cx="209249" cy="209249"/>
          </a:xfrm>
          <a:custGeom>
            <a:avLst/>
            <a:gdLst>
              <a:gd name="T0" fmla="*/ 211 w 212"/>
              <a:gd name="T1" fmla="*/ 106 h 213"/>
              <a:gd name="T2" fmla="*/ 211 w 212"/>
              <a:gd name="T3" fmla="*/ 106 h 213"/>
              <a:gd name="T4" fmla="*/ 105 w 212"/>
              <a:gd name="T5" fmla="*/ 212 h 213"/>
              <a:gd name="T6" fmla="*/ 0 w 212"/>
              <a:gd name="T7" fmla="*/ 106 h 213"/>
              <a:gd name="T8" fmla="*/ 105 w 212"/>
              <a:gd name="T9" fmla="*/ 0 h 213"/>
              <a:gd name="T10" fmla="*/ 211 w 212"/>
              <a:gd name="T11" fmla="*/ 1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" h="213">
                <a:moveTo>
                  <a:pt x="211" y="106"/>
                </a:moveTo>
                <a:lnTo>
                  <a:pt x="211" y="106"/>
                </a:lnTo>
                <a:cubicBezTo>
                  <a:pt x="211" y="168"/>
                  <a:pt x="167" y="212"/>
                  <a:pt x="105" y="212"/>
                </a:cubicBezTo>
                <a:cubicBezTo>
                  <a:pt x="53" y="212"/>
                  <a:pt x="0" y="168"/>
                  <a:pt x="0" y="106"/>
                </a:cubicBezTo>
                <a:cubicBezTo>
                  <a:pt x="0" y="53"/>
                  <a:pt x="53" y="0"/>
                  <a:pt x="105" y="0"/>
                </a:cubicBezTo>
                <a:cubicBezTo>
                  <a:pt x="167" y="0"/>
                  <a:pt x="211" y="53"/>
                  <a:pt x="211" y="10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646">
            <a:extLst>
              <a:ext uri="{FF2B5EF4-FFF2-40B4-BE49-F238E27FC236}">
                <a16:creationId xmlns:a16="http://schemas.microsoft.com/office/drawing/2014/main" id="{847D75F0-01E9-E54D-94F9-70C5CA2CD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829" y="9064319"/>
            <a:ext cx="209249" cy="209249"/>
          </a:xfrm>
          <a:custGeom>
            <a:avLst/>
            <a:gdLst>
              <a:gd name="T0" fmla="*/ 211 w 212"/>
              <a:gd name="T1" fmla="*/ 105 h 212"/>
              <a:gd name="T2" fmla="*/ 211 w 212"/>
              <a:gd name="T3" fmla="*/ 105 h 212"/>
              <a:gd name="T4" fmla="*/ 106 w 212"/>
              <a:gd name="T5" fmla="*/ 0 h 212"/>
              <a:gd name="T6" fmla="*/ 0 w 212"/>
              <a:gd name="T7" fmla="*/ 105 h 212"/>
              <a:gd name="T8" fmla="*/ 106 w 212"/>
              <a:gd name="T9" fmla="*/ 211 h 212"/>
              <a:gd name="T10" fmla="*/ 211 w 212"/>
              <a:gd name="T11" fmla="*/ 105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" h="212">
                <a:moveTo>
                  <a:pt x="211" y="105"/>
                </a:moveTo>
                <a:lnTo>
                  <a:pt x="211" y="105"/>
                </a:lnTo>
                <a:cubicBezTo>
                  <a:pt x="211" y="44"/>
                  <a:pt x="159" y="0"/>
                  <a:pt x="106" y="0"/>
                </a:cubicBezTo>
                <a:cubicBezTo>
                  <a:pt x="44" y="0"/>
                  <a:pt x="0" y="44"/>
                  <a:pt x="0" y="105"/>
                </a:cubicBezTo>
                <a:cubicBezTo>
                  <a:pt x="0" y="158"/>
                  <a:pt x="44" y="211"/>
                  <a:pt x="106" y="211"/>
                </a:cubicBezTo>
                <a:cubicBezTo>
                  <a:pt x="159" y="211"/>
                  <a:pt x="211" y="158"/>
                  <a:pt x="211" y="10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647">
            <a:extLst>
              <a:ext uri="{FF2B5EF4-FFF2-40B4-BE49-F238E27FC236}">
                <a16:creationId xmlns:a16="http://schemas.microsoft.com/office/drawing/2014/main" id="{F6E8AFBE-B242-F947-BF97-AE9061BCB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1976" y="10315453"/>
            <a:ext cx="209249" cy="209249"/>
          </a:xfrm>
          <a:custGeom>
            <a:avLst/>
            <a:gdLst>
              <a:gd name="T0" fmla="*/ 211 w 212"/>
              <a:gd name="T1" fmla="*/ 106 h 212"/>
              <a:gd name="T2" fmla="*/ 211 w 212"/>
              <a:gd name="T3" fmla="*/ 106 h 212"/>
              <a:gd name="T4" fmla="*/ 106 w 212"/>
              <a:gd name="T5" fmla="*/ 0 h 212"/>
              <a:gd name="T6" fmla="*/ 0 w 212"/>
              <a:gd name="T7" fmla="*/ 106 h 212"/>
              <a:gd name="T8" fmla="*/ 106 w 212"/>
              <a:gd name="T9" fmla="*/ 211 h 212"/>
              <a:gd name="T10" fmla="*/ 211 w 212"/>
              <a:gd name="T11" fmla="*/ 106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" h="212">
                <a:moveTo>
                  <a:pt x="211" y="106"/>
                </a:moveTo>
                <a:lnTo>
                  <a:pt x="211" y="106"/>
                </a:lnTo>
                <a:cubicBezTo>
                  <a:pt x="211" y="53"/>
                  <a:pt x="159" y="0"/>
                  <a:pt x="106" y="0"/>
                </a:cubicBezTo>
                <a:cubicBezTo>
                  <a:pt x="44" y="0"/>
                  <a:pt x="0" y="53"/>
                  <a:pt x="0" y="106"/>
                </a:cubicBezTo>
                <a:cubicBezTo>
                  <a:pt x="0" y="167"/>
                  <a:pt x="44" y="211"/>
                  <a:pt x="106" y="211"/>
                </a:cubicBezTo>
                <a:cubicBezTo>
                  <a:pt x="159" y="211"/>
                  <a:pt x="211" y="167"/>
                  <a:pt x="211" y="10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648">
            <a:extLst>
              <a:ext uri="{FF2B5EF4-FFF2-40B4-BE49-F238E27FC236}">
                <a16:creationId xmlns:a16="http://schemas.microsoft.com/office/drawing/2014/main" id="{61D669D3-D021-F24A-9B85-D860DF9CF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3131" y="9064319"/>
            <a:ext cx="209249" cy="209249"/>
          </a:xfrm>
          <a:custGeom>
            <a:avLst/>
            <a:gdLst>
              <a:gd name="T0" fmla="*/ 211 w 212"/>
              <a:gd name="T1" fmla="*/ 105 h 212"/>
              <a:gd name="T2" fmla="*/ 211 w 212"/>
              <a:gd name="T3" fmla="*/ 105 h 212"/>
              <a:gd name="T4" fmla="*/ 105 w 212"/>
              <a:gd name="T5" fmla="*/ 0 h 212"/>
              <a:gd name="T6" fmla="*/ 0 w 212"/>
              <a:gd name="T7" fmla="*/ 105 h 212"/>
              <a:gd name="T8" fmla="*/ 105 w 212"/>
              <a:gd name="T9" fmla="*/ 211 h 212"/>
              <a:gd name="T10" fmla="*/ 211 w 212"/>
              <a:gd name="T11" fmla="*/ 105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" h="212">
                <a:moveTo>
                  <a:pt x="211" y="105"/>
                </a:moveTo>
                <a:lnTo>
                  <a:pt x="211" y="105"/>
                </a:lnTo>
                <a:cubicBezTo>
                  <a:pt x="211" y="44"/>
                  <a:pt x="158" y="0"/>
                  <a:pt x="105" y="0"/>
                </a:cubicBezTo>
                <a:cubicBezTo>
                  <a:pt x="44" y="0"/>
                  <a:pt x="0" y="44"/>
                  <a:pt x="0" y="105"/>
                </a:cubicBezTo>
                <a:cubicBezTo>
                  <a:pt x="0" y="158"/>
                  <a:pt x="44" y="211"/>
                  <a:pt x="105" y="211"/>
                </a:cubicBezTo>
                <a:cubicBezTo>
                  <a:pt x="158" y="211"/>
                  <a:pt x="211" y="158"/>
                  <a:pt x="211" y="10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649">
            <a:extLst>
              <a:ext uri="{FF2B5EF4-FFF2-40B4-BE49-F238E27FC236}">
                <a16:creationId xmlns:a16="http://schemas.microsoft.com/office/drawing/2014/main" id="{B089B59C-FE46-FB4A-AF5D-B8A017E2C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3276" y="10315453"/>
            <a:ext cx="209249" cy="209249"/>
          </a:xfrm>
          <a:custGeom>
            <a:avLst/>
            <a:gdLst>
              <a:gd name="T0" fmla="*/ 211 w 212"/>
              <a:gd name="T1" fmla="*/ 106 h 212"/>
              <a:gd name="T2" fmla="*/ 211 w 212"/>
              <a:gd name="T3" fmla="*/ 106 h 212"/>
              <a:gd name="T4" fmla="*/ 105 w 212"/>
              <a:gd name="T5" fmla="*/ 0 h 212"/>
              <a:gd name="T6" fmla="*/ 0 w 212"/>
              <a:gd name="T7" fmla="*/ 106 h 212"/>
              <a:gd name="T8" fmla="*/ 105 w 212"/>
              <a:gd name="T9" fmla="*/ 211 h 212"/>
              <a:gd name="T10" fmla="*/ 211 w 212"/>
              <a:gd name="T11" fmla="*/ 106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" h="212">
                <a:moveTo>
                  <a:pt x="211" y="106"/>
                </a:moveTo>
                <a:lnTo>
                  <a:pt x="211" y="106"/>
                </a:lnTo>
                <a:cubicBezTo>
                  <a:pt x="211" y="53"/>
                  <a:pt x="167" y="0"/>
                  <a:pt x="105" y="0"/>
                </a:cubicBezTo>
                <a:cubicBezTo>
                  <a:pt x="44" y="0"/>
                  <a:pt x="0" y="53"/>
                  <a:pt x="0" y="106"/>
                </a:cubicBezTo>
                <a:cubicBezTo>
                  <a:pt x="0" y="167"/>
                  <a:pt x="44" y="211"/>
                  <a:pt x="105" y="211"/>
                </a:cubicBezTo>
                <a:cubicBezTo>
                  <a:pt x="167" y="211"/>
                  <a:pt x="211" y="167"/>
                  <a:pt x="211" y="10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650">
            <a:extLst>
              <a:ext uri="{FF2B5EF4-FFF2-40B4-BE49-F238E27FC236}">
                <a16:creationId xmlns:a16="http://schemas.microsoft.com/office/drawing/2014/main" id="{2BAF0995-1173-F94A-8B50-F4B1BF737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3400" y="9064319"/>
            <a:ext cx="209249" cy="209249"/>
          </a:xfrm>
          <a:custGeom>
            <a:avLst/>
            <a:gdLst>
              <a:gd name="T0" fmla="*/ 211 w 212"/>
              <a:gd name="T1" fmla="*/ 105 h 212"/>
              <a:gd name="T2" fmla="*/ 211 w 212"/>
              <a:gd name="T3" fmla="*/ 105 h 212"/>
              <a:gd name="T4" fmla="*/ 105 w 212"/>
              <a:gd name="T5" fmla="*/ 0 h 212"/>
              <a:gd name="T6" fmla="*/ 0 w 212"/>
              <a:gd name="T7" fmla="*/ 105 h 212"/>
              <a:gd name="T8" fmla="*/ 105 w 212"/>
              <a:gd name="T9" fmla="*/ 211 h 212"/>
              <a:gd name="T10" fmla="*/ 211 w 212"/>
              <a:gd name="T11" fmla="*/ 105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" h="212">
                <a:moveTo>
                  <a:pt x="211" y="105"/>
                </a:moveTo>
                <a:lnTo>
                  <a:pt x="211" y="105"/>
                </a:lnTo>
                <a:cubicBezTo>
                  <a:pt x="211" y="44"/>
                  <a:pt x="167" y="0"/>
                  <a:pt x="105" y="0"/>
                </a:cubicBezTo>
                <a:cubicBezTo>
                  <a:pt x="53" y="0"/>
                  <a:pt x="0" y="44"/>
                  <a:pt x="0" y="105"/>
                </a:cubicBezTo>
                <a:cubicBezTo>
                  <a:pt x="0" y="158"/>
                  <a:pt x="53" y="211"/>
                  <a:pt x="105" y="211"/>
                </a:cubicBezTo>
                <a:cubicBezTo>
                  <a:pt x="167" y="211"/>
                  <a:pt x="211" y="158"/>
                  <a:pt x="211" y="10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651">
            <a:extLst>
              <a:ext uri="{FF2B5EF4-FFF2-40B4-BE49-F238E27FC236}">
                <a16:creationId xmlns:a16="http://schemas.microsoft.com/office/drawing/2014/main" id="{5AB45346-72B2-304D-9A84-61830911D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3548" y="10315453"/>
            <a:ext cx="209249" cy="209249"/>
          </a:xfrm>
          <a:custGeom>
            <a:avLst/>
            <a:gdLst>
              <a:gd name="T0" fmla="*/ 211 w 212"/>
              <a:gd name="T1" fmla="*/ 106 h 212"/>
              <a:gd name="T2" fmla="*/ 211 w 212"/>
              <a:gd name="T3" fmla="*/ 106 h 212"/>
              <a:gd name="T4" fmla="*/ 105 w 212"/>
              <a:gd name="T5" fmla="*/ 0 h 212"/>
              <a:gd name="T6" fmla="*/ 0 w 212"/>
              <a:gd name="T7" fmla="*/ 106 h 212"/>
              <a:gd name="T8" fmla="*/ 105 w 212"/>
              <a:gd name="T9" fmla="*/ 211 h 212"/>
              <a:gd name="T10" fmla="*/ 211 w 212"/>
              <a:gd name="T11" fmla="*/ 106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" h="212">
                <a:moveTo>
                  <a:pt x="211" y="106"/>
                </a:moveTo>
                <a:lnTo>
                  <a:pt x="211" y="106"/>
                </a:lnTo>
                <a:cubicBezTo>
                  <a:pt x="211" y="53"/>
                  <a:pt x="167" y="0"/>
                  <a:pt x="105" y="0"/>
                </a:cubicBezTo>
                <a:cubicBezTo>
                  <a:pt x="53" y="0"/>
                  <a:pt x="0" y="53"/>
                  <a:pt x="0" y="106"/>
                </a:cubicBezTo>
                <a:cubicBezTo>
                  <a:pt x="0" y="167"/>
                  <a:pt x="53" y="211"/>
                  <a:pt x="105" y="211"/>
                </a:cubicBezTo>
                <a:cubicBezTo>
                  <a:pt x="167" y="211"/>
                  <a:pt x="211" y="167"/>
                  <a:pt x="211" y="10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652">
            <a:extLst>
              <a:ext uri="{FF2B5EF4-FFF2-40B4-BE49-F238E27FC236}">
                <a16:creationId xmlns:a16="http://schemas.microsoft.com/office/drawing/2014/main" id="{1A26BE5C-17D3-884E-9559-985869204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2880" y="11048168"/>
            <a:ext cx="1060382" cy="1060382"/>
          </a:xfrm>
          <a:custGeom>
            <a:avLst/>
            <a:gdLst>
              <a:gd name="T0" fmla="*/ 686 w 687"/>
              <a:gd name="T1" fmla="*/ 343 h 687"/>
              <a:gd name="T2" fmla="*/ 686 w 687"/>
              <a:gd name="T3" fmla="*/ 343 h 687"/>
              <a:gd name="T4" fmla="*/ 343 w 687"/>
              <a:gd name="T5" fmla="*/ 686 h 687"/>
              <a:gd name="T6" fmla="*/ 0 w 687"/>
              <a:gd name="T7" fmla="*/ 343 h 687"/>
              <a:gd name="T8" fmla="*/ 343 w 687"/>
              <a:gd name="T9" fmla="*/ 0 h 687"/>
              <a:gd name="T10" fmla="*/ 686 w 687"/>
              <a:gd name="T11" fmla="*/ 343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7" h="687">
                <a:moveTo>
                  <a:pt x="686" y="343"/>
                </a:moveTo>
                <a:lnTo>
                  <a:pt x="686" y="343"/>
                </a:lnTo>
                <a:cubicBezTo>
                  <a:pt x="686" y="536"/>
                  <a:pt x="537" y="686"/>
                  <a:pt x="343" y="686"/>
                </a:cubicBezTo>
                <a:cubicBezTo>
                  <a:pt x="158" y="686"/>
                  <a:pt x="0" y="536"/>
                  <a:pt x="0" y="343"/>
                </a:cubicBezTo>
                <a:cubicBezTo>
                  <a:pt x="0" y="158"/>
                  <a:pt x="158" y="0"/>
                  <a:pt x="343" y="0"/>
                </a:cubicBezTo>
                <a:cubicBezTo>
                  <a:pt x="537" y="0"/>
                  <a:pt x="686" y="158"/>
                  <a:pt x="686" y="34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653">
            <a:extLst>
              <a:ext uri="{FF2B5EF4-FFF2-40B4-BE49-F238E27FC236}">
                <a16:creationId xmlns:a16="http://schemas.microsoft.com/office/drawing/2014/main" id="{04A9592B-7387-984C-A042-EB1D80D41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6452" y="11048168"/>
            <a:ext cx="1060382" cy="1060382"/>
          </a:xfrm>
          <a:custGeom>
            <a:avLst/>
            <a:gdLst>
              <a:gd name="T0" fmla="*/ 686 w 687"/>
              <a:gd name="T1" fmla="*/ 343 h 687"/>
              <a:gd name="T2" fmla="*/ 686 w 687"/>
              <a:gd name="T3" fmla="*/ 343 h 687"/>
              <a:gd name="T4" fmla="*/ 343 w 687"/>
              <a:gd name="T5" fmla="*/ 686 h 687"/>
              <a:gd name="T6" fmla="*/ 0 w 687"/>
              <a:gd name="T7" fmla="*/ 343 h 687"/>
              <a:gd name="T8" fmla="*/ 343 w 687"/>
              <a:gd name="T9" fmla="*/ 0 h 687"/>
              <a:gd name="T10" fmla="*/ 686 w 687"/>
              <a:gd name="T11" fmla="*/ 343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7" h="687">
                <a:moveTo>
                  <a:pt x="686" y="343"/>
                </a:moveTo>
                <a:lnTo>
                  <a:pt x="686" y="343"/>
                </a:lnTo>
                <a:cubicBezTo>
                  <a:pt x="686" y="536"/>
                  <a:pt x="537" y="686"/>
                  <a:pt x="343" y="686"/>
                </a:cubicBezTo>
                <a:cubicBezTo>
                  <a:pt x="158" y="686"/>
                  <a:pt x="0" y="536"/>
                  <a:pt x="0" y="343"/>
                </a:cubicBezTo>
                <a:cubicBezTo>
                  <a:pt x="0" y="158"/>
                  <a:pt x="158" y="0"/>
                  <a:pt x="343" y="0"/>
                </a:cubicBezTo>
                <a:cubicBezTo>
                  <a:pt x="537" y="0"/>
                  <a:pt x="686" y="158"/>
                  <a:pt x="686" y="3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654">
            <a:extLst>
              <a:ext uri="{FF2B5EF4-FFF2-40B4-BE49-F238E27FC236}">
                <a16:creationId xmlns:a16="http://schemas.microsoft.com/office/drawing/2014/main" id="{E41A57BC-03B6-ED4F-B499-75E1C97C0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0026" y="11048168"/>
            <a:ext cx="1060382" cy="1060382"/>
          </a:xfrm>
          <a:custGeom>
            <a:avLst/>
            <a:gdLst>
              <a:gd name="T0" fmla="*/ 686 w 687"/>
              <a:gd name="T1" fmla="*/ 343 h 687"/>
              <a:gd name="T2" fmla="*/ 686 w 687"/>
              <a:gd name="T3" fmla="*/ 343 h 687"/>
              <a:gd name="T4" fmla="*/ 343 w 687"/>
              <a:gd name="T5" fmla="*/ 686 h 687"/>
              <a:gd name="T6" fmla="*/ 0 w 687"/>
              <a:gd name="T7" fmla="*/ 343 h 687"/>
              <a:gd name="T8" fmla="*/ 343 w 687"/>
              <a:gd name="T9" fmla="*/ 0 h 687"/>
              <a:gd name="T10" fmla="*/ 686 w 687"/>
              <a:gd name="T11" fmla="*/ 343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7" h="687">
                <a:moveTo>
                  <a:pt x="686" y="343"/>
                </a:moveTo>
                <a:lnTo>
                  <a:pt x="686" y="343"/>
                </a:lnTo>
                <a:cubicBezTo>
                  <a:pt x="686" y="536"/>
                  <a:pt x="536" y="686"/>
                  <a:pt x="343" y="686"/>
                </a:cubicBezTo>
                <a:cubicBezTo>
                  <a:pt x="149" y="686"/>
                  <a:pt x="0" y="536"/>
                  <a:pt x="0" y="343"/>
                </a:cubicBezTo>
                <a:cubicBezTo>
                  <a:pt x="0" y="158"/>
                  <a:pt x="149" y="0"/>
                  <a:pt x="343" y="0"/>
                </a:cubicBezTo>
                <a:cubicBezTo>
                  <a:pt x="536" y="0"/>
                  <a:pt x="686" y="158"/>
                  <a:pt x="686" y="34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655">
            <a:extLst>
              <a:ext uri="{FF2B5EF4-FFF2-40B4-BE49-F238E27FC236}">
                <a16:creationId xmlns:a16="http://schemas.microsoft.com/office/drawing/2014/main" id="{FCAF33E9-B172-0246-BF20-9E165F160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2880" y="4400485"/>
            <a:ext cx="1060382" cy="1060382"/>
          </a:xfrm>
          <a:custGeom>
            <a:avLst/>
            <a:gdLst>
              <a:gd name="T0" fmla="*/ 686 w 687"/>
              <a:gd name="T1" fmla="*/ 343 h 688"/>
              <a:gd name="T2" fmla="*/ 686 w 687"/>
              <a:gd name="T3" fmla="*/ 343 h 688"/>
              <a:gd name="T4" fmla="*/ 343 w 687"/>
              <a:gd name="T5" fmla="*/ 687 h 688"/>
              <a:gd name="T6" fmla="*/ 0 w 687"/>
              <a:gd name="T7" fmla="*/ 343 h 688"/>
              <a:gd name="T8" fmla="*/ 343 w 687"/>
              <a:gd name="T9" fmla="*/ 0 h 688"/>
              <a:gd name="T10" fmla="*/ 686 w 687"/>
              <a:gd name="T11" fmla="*/ 343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7" h="688">
                <a:moveTo>
                  <a:pt x="686" y="343"/>
                </a:moveTo>
                <a:lnTo>
                  <a:pt x="686" y="343"/>
                </a:lnTo>
                <a:cubicBezTo>
                  <a:pt x="686" y="537"/>
                  <a:pt x="537" y="687"/>
                  <a:pt x="343" y="687"/>
                </a:cubicBezTo>
                <a:cubicBezTo>
                  <a:pt x="158" y="687"/>
                  <a:pt x="0" y="537"/>
                  <a:pt x="0" y="343"/>
                </a:cubicBezTo>
                <a:cubicBezTo>
                  <a:pt x="0" y="158"/>
                  <a:pt x="158" y="0"/>
                  <a:pt x="343" y="0"/>
                </a:cubicBezTo>
                <a:cubicBezTo>
                  <a:pt x="537" y="0"/>
                  <a:pt x="686" y="158"/>
                  <a:pt x="686" y="34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656">
            <a:extLst>
              <a:ext uri="{FF2B5EF4-FFF2-40B4-BE49-F238E27FC236}">
                <a16:creationId xmlns:a16="http://schemas.microsoft.com/office/drawing/2014/main" id="{B936B5DC-B8DA-4649-9AE7-35EE287AA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6452" y="4400485"/>
            <a:ext cx="1060382" cy="1060382"/>
          </a:xfrm>
          <a:custGeom>
            <a:avLst/>
            <a:gdLst>
              <a:gd name="T0" fmla="*/ 686 w 687"/>
              <a:gd name="T1" fmla="*/ 343 h 688"/>
              <a:gd name="T2" fmla="*/ 686 w 687"/>
              <a:gd name="T3" fmla="*/ 343 h 688"/>
              <a:gd name="T4" fmla="*/ 343 w 687"/>
              <a:gd name="T5" fmla="*/ 687 h 688"/>
              <a:gd name="T6" fmla="*/ 0 w 687"/>
              <a:gd name="T7" fmla="*/ 343 h 688"/>
              <a:gd name="T8" fmla="*/ 343 w 687"/>
              <a:gd name="T9" fmla="*/ 0 h 688"/>
              <a:gd name="T10" fmla="*/ 686 w 687"/>
              <a:gd name="T11" fmla="*/ 343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7" h="688">
                <a:moveTo>
                  <a:pt x="686" y="343"/>
                </a:moveTo>
                <a:lnTo>
                  <a:pt x="686" y="343"/>
                </a:lnTo>
                <a:cubicBezTo>
                  <a:pt x="686" y="537"/>
                  <a:pt x="537" y="687"/>
                  <a:pt x="343" y="687"/>
                </a:cubicBezTo>
                <a:cubicBezTo>
                  <a:pt x="158" y="687"/>
                  <a:pt x="0" y="537"/>
                  <a:pt x="0" y="343"/>
                </a:cubicBezTo>
                <a:cubicBezTo>
                  <a:pt x="0" y="158"/>
                  <a:pt x="158" y="0"/>
                  <a:pt x="343" y="0"/>
                </a:cubicBezTo>
                <a:cubicBezTo>
                  <a:pt x="537" y="0"/>
                  <a:pt x="686" y="158"/>
                  <a:pt x="686" y="3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657">
            <a:extLst>
              <a:ext uri="{FF2B5EF4-FFF2-40B4-BE49-F238E27FC236}">
                <a16:creationId xmlns:a16="http://schemas.microsoft.com/office/drawing/2014/main" id="{5197C4B7-ED30-C04D-A878-EE0EA164E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0026" y="4400485"/>
            <a:ext cx="1060382" cy="1060382"/>
          </a:xfrm>
          <a:custGeom>
            <a:avLst/>
            <a:gdLst>
              <a:gd name="T0" fmla="*/ 686 w 687"/>
              <a:gd name="T1" fmla="*/ 343 h 688"/>
              <a:gd name="T2" fmla="*/ 686 w 687"/>
              <a:gd name="T3" fmla="*/ 343 h 688"/>
              <a:gd name="T4" fmla="*/ 343 w 687"/>
              <a:gd name="T5" fmla="*/ 687 h 688"/>
              <a:gd name="T6" fmla="*/ 0 w 687"/>
              <a:gd name="T7" fmla="*/ 343 h 688"/>
              <a:gd name="T8" fmla="*/ 343 w 687"/>
              <a:gd name="T9" fmla="*/ 0 h 688"/>
              <a:gd name="T10" fmla="*/ 686 w 687"/>
              <a:gd name="T11" fmla="*/ 343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7" h="688">
                <a:moveTo>
                  <a:pt x="686" y="343"/>
                </a:moveTo>
                <a:lnTo>
                  <a:pt x="686" y="343"/>
                </a:lnTo>
                <a:cubicBezTo>
                  <a:pt x="686" y="537"/>
                  <a:pt x="536" y="687"/>
                  <a:pt x="343" y="687"/>
                </a:cubicBezTo>
                <a:cubicBezTo>
                  <a:pt x="149" y="687"/>
                  <a:pt x="0" y="537"/>
                  <a:pt x="0" y="343"/>
                </a:cubicBezTo>
                <a:cubicBezTo>
                  <a:pt x="0" y="158"/>
                  <a:pt x="149" y="0"/>
                  <a:pt x="343" y="0"/>
                </a:cubicBezTo>
                <a:cubicBezTo>
                  <a:pt x="536" y="0"/>
                  <a:pt x="686" y="158"/>
                  <a:pt x="686" y="34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CuadroTexto 265">
            <a:extLst>
              <a:ext uri="{FF2B5EF4-FFF2-40B4-BE49-F238E27FC236}">
                <a16:creationId xmlns:a16="http://schemas.microsoft.com/office/drawing/2014/main" id="{0CFA8B1E-7FAB-4243-A73F-0A45232BB51B}"/>
              </a:ext>
            </a:extLst>
          </p:cNvPr>
          <p:cNvSpPr txBox="1"/>
          <p:nvPr/>
        </p:nvSpPr>
        <p:spPr>
          <a:xfrm>
            <a:off x="2079350" y="4663312"/>
            <a:ext cx="2007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109" name="CuadroTexto 266">
            <a:extLst>
              <a:ext uri="{FF2B5EF4-FFF2-40B4-BE49-F238E27FC236}">
                <a16:creationId xmlns:a16="http://schemas.microsoft.com/office/drawing/2014/main" id="{F25AD377-467D-DB45-94D2-C7A8756CCB2A}"/>
              </a:ext>
            </a:extLst>
          </p:cNvPr>
          <p:cNvSpPr txBox="1"/>
          <p:nvPr/>
        </p:nvSpPr>
        <p:spPr>
          <a:xfrm>
            <a:off x="2226478" y="11346652"/>
            <a:ext cx="2007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110" name="CuadroTexto 267">
            <a:extLst>
              <a:ext uri="{FF2B5EF4-FFF2-40B4-BE49-F238E27FC236}">
                <a16:creationId xmlns:a16="http://schemas.microsoft.com/office/drawing/2014/main" id="{25587AFC-A841-2B40-A5F1-FB4127D3884F}"/>
              </a:ext>
            </a:extLst>
          </p:cNvPr>
          <p:cNvSpPr txBox="1"/>
          <p:nvPr/>
        </p:nvSpPr>
        <p:spPr>
          <a:xfrm>
            <a:off x="8219221" y="4691255"/>
            <a:ext cx="2007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111" name="CuadroTexto 268">
            <a:extLst>
              <a:ext uri="{FF2B5EF4-FFF2-40B4-BE49-F238E27FC236}">
                <a16:creationId xmlns:a16="http://schemas.microsoft.com/office/drawing/2014/main" id="{FCC30DC2-DCD7-F04E-B62B-CA709E23FA1B}"/>
              </a:ext>
            </a:extLst>
          </p:cNvPr>
          <p:cNvSpPr txBox="1"/>
          <p:nvPr/>
        </p:nvSpPr>
        <p:spPr>
          <a:xfrm>
            <a:off x="8273769" y="11330353"/>
            <a:ext cx="2007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112" name="CuadroTexto 269">
            <a:extLst>
              <a:ext uri="{FF2B5EF4-FFF2-40B4-BE49-F238E27FC236}">
                <a16:creationId xmlns:a16="http://schemas.microsoft.com/office/drawing/2014/main" id="{D2F850C4-AA73-8C40-AF0A-736B54A5E82C}"/>
              </a:ext>
            </a:extLst>
          </p:cNvPr>
          <p:cNvSpPr txBox="1"/>
          <p:nvPr/>
        </p:nvSpPr>
        <p:spPr>
          <a:xfrm>
            <a:off x="14175072" y="4699406"/>
            <a:ext cx="2007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113" name="CuadroTexto 270">
            <a:extLst>
              <a:ext uri="{FF2B5EF4-FFF2-40B4-BE49-F238E27FC236}">
                <a16:creationId xmlns:a16="http://schemas.microsoft.com/office/drawing/2014/main" id="{91ED00DC-A0C9-8F42-B813-500A2549DDD8}"/>
              </a:ext>
            </a:extLst>
          </p:cNvPr>
          <p:cNvSpPr txBox="1"/>
          <p:nvPr/>
        </p:nvSpPr>
        <p:spPr>
          <a:xfrm>
            <a:off x="14321061" y="11387403"/>
            <a:ext cx="2007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114" name="CuadroTexto 279">
            <a:extLst>
              <a:ext uri="{FF2B5EF4-FFF2-40B4-BE49-F238E27FC236}">
                <a16:creationId xmlns:a16="http://schemas.microsoft.com/office/drawing/2014/main" id="{198619D3-B2EA-654B-A028-8643A43B584B}"/>
              </a:ext>
            </a:extLst>
          </p:cNvPr>
          <p:cNvSpPr txBox="1"/>
          <p:nvPr/>
        </p:nvSpPr>
        <p:spPr>
          <a:xfrm>
            <a:off x="4440046" y="4573675"/>
            <a:ext cx="483887" cy="587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115" name="CuadroTexto 280">
            <a:extLst>
              <a:ext uri="{FF2B5EF4-FFF2-40B4-BE49-F238E27FC236}">
                <a16:creationId xmlns:a16="http://schemas.microsoft.com/office/drawing/2014/main" id="{A1E380FD-6DCB-BC4F-9678-39A4766CA457}"/>
              </a:ext>
            </a:extLst>
          </p:cNvPr>
          <p:cNvSpPr txBox="1"/>
          <p:nvPr/>
        </p:nvSpPr>
        <p:spPr>
          <a:xfrm>
            <a:off x="4448759" y="11257405"/>
            <a:ext cx="483887" cy="587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116" name="CuadroTexto 281">
            <a:extLst>
              <a:ext uri="{FF2B5EF4-FFF2-40B4-BE49-F238E27FC236}">
                <a16:creationId xmlns:a16="http://schemas.microsoft.com/office/drawing/2014/main" id="{5B3E9608-399D-A54D-8002-CFA042B42828}"/>
              </a:ext>
            </a:extLst>
          </p:cNvPr>
          <p:cNvSpPr txBox="1"/>
          <p:nvPr/>
        </p:nvSpPr>
        <p:spPr>
          <a:xfrm>
            <a:off x="10498267" y="4584440"/>
            <a:ext cx="483887" cy="587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117" name="CuadroTexto 282">
            <a:extLst>
              <a:ext uri="{FF2B5EF4-FFF2-40B4-BE49-F238E27FC236}">
                <a16:creationId xmlns:a16="http://schemas.microsoft.com/office/drawing/2014/main" id="{DF5CE7A9-9DCA-4249-A460-7CE7D4311BFB}"/>
              </a:ext>
            </a:extLst>
          </p:cNvPr>
          <p:cNvSpPr txBox="1"/>
          <p:nvPr/>
        </p:nvSpPr>
        <p:spPr>
          <a:xfrm>
            <a:off x="10500417" y="11267301"/>
            <a:ext cx="483887" cy="587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118" name="CuadroTexto 283">
            <a:extLst>
              <a:ext uri="{FF2B5EF4-FFF2-40B4-BE49-F238E27FC236}">
                <a16:creationId xmlns:a16="http://schemas.microsoft.com/office/drawing/2014/main" id="{844D2BC8-094D-1E43-A707-969A7F188825}"/>
              </a:ext>
            </a:extLst>
          </p:cNvPr>
          <p:cNvSpPr txBox="1"/>
          <p:nvPr/>
        </p:nvSpPr>
        <p:spPr>
          <a:xfrm>
            <a:off x="16535081" y="4594336"/>
            <a:ext cx="483887" cy="587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sp>
        <p:nvSpPr>
          <p:cNvPr id="119" name="CuadroTexto 284">
            <a:extLst>
              <a:ext uri="{FF2B5EF4-FFF2-40B4-BE49-F238E27FC236}">
                <a16:creationId xmlns:a16="http://schemas.microsoft.com/office/drawing/2014/main" id="{032600FD-10BB-7743-B997-71FDBE50538F}"/>
              </a:ext>
            </a:extLst>
          </p:cNvPr>
          <p:cNvSpPr txBox="1"/>
          <p:nvPr/>
        </p:nvSpPr>
        <p:spPr>
          <a:xfrm>
            <a:off x="16522386" y="11277197"/>
            <a:ext cx="483887" cy="587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6</a:t>
            </a:r>
          </a:p>
        </p:txBody>
      </p:sp>
      <p:sp>
        <p:nvSpPr>
          <p:cNvPr id="120" name="Triángulo 2">
            <a:extLst>
              <a:ext uri="{FF2B5EF4-FFF2-40B4-BE49-F238E27FC236}">
                <a16:creationId xmlns:a16="http://schemas.microsoft.com/office/drawing/2014/main" id="{3A40FE1C-EA55-084F-8C87-6DB003F65E94}"/>
              </a:ext>
            </a:extLst>
          </p:cNvPr>
          <p:cNvSpPr/>
          <p:nvPr/>
        </p:nvSpPr>
        <p:spPr>
          <a:xfrm rot="5400000">
            <a:off x="19008406" y="6955063"/>
            <a:ext cx="4753935" cy="2754640"/>
          </a:xfrm>
          <a:prstGeom prst="triangle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Triángulo 264">
            <a:extLst>
              <a:ext uri="{FF2B5EF4-FFF2-40B4-BE49-F238E27FC236}">
                <a16:creationId xmlns:a16="http://schemas.microsoft.com/office/drawing/2014/main" id="{2558677B-7D8C-4E4F-9AB6-43471BAA1357}"/>
              </a:ext>
            </a:extLst>
          </p:cNvPr>
          <p:cNvSpPr/>
          <p:nvPr/>
        </p:nvSpPr>
        <p:spPr>
          <a:xfrm rot="5400000">
            <a:off x="486885" y="7331483"/>
            <a:ext cx="4753935" cy="1964149"/>
          </a:xfrm>
          <a:custGeom>
            <a:avLst/>
            <a:gdLst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0 w 5229164"/>
              <a:gd name="connsiteY3" fmla="*/ 3030009 h 3030009"/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2638702 w 5229164"/>
              <a:gd name="connsiteY3" fmla="*/ 3019395 h 3030009"/>
              <a:gd name="connsiteX4" fmla="*/ 0 w 5229164"/>
              <a:gd name="connsiteY4" fmla="*/ 3030009 h 3030009"/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2625054 w 5229164"/>
              <a:gd name="connsiteY3" fmla="*/ 2009464 h 3030009"/>
              <a:gd name="connsiteX4" fmla="*/ 0 w 5229164"/>
              <a:gd name="connsiteY4" fmla="*/ 3030009 h 303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9164" h="3030009">
                <a:moveTo>
                  <a:pt x="0" y="3030009"/>
                </a:moveTo>
                <a:lnTo>
                  <a:pt x="2614582" y="0"/>
                </a:lnTo>
                <a:lnTo>
                  <a:pt x="5229164" y="3030009"/>
                </a:lnTo>
                <a:lnTo>
                  <a:pt x="2625054" y="2009464"/>
                </a:lnTo>
                <a:lnTo>
                  <a:pt x="0" y="3030009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1913655-1EE4-3640-8F28-49DB8C027489}"/>
              </a:ext>
            </a:extLst>
          </p:cNvPr>
          <p:cNvSpPr/>
          <p:nvPr/>
        </p:nvSpPr>
        <p:spPr>
          <a:xfrm>
            <a:off x="2741411" y="5635436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CB503CC-F259-7149-9875-A05158B33ECE}"/>
              </a:ext>
            </a:extLst>
          </p:cNvPr>
          <p:cNvSpPr/>
          <p:nvPr/>
        </p:nvSpPr>
        <p:spPr>
          <a:xfrm>
            <a:off x="4008343" y="6889108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2295071-8DFE-DD46-BC57-CA0FBA612874}"/>
              </a:ext>
            </a:extLst>
          </p:cNvPr>
          <p:cNvSpPr/>
          <p:nvPr/>
        </p:nvSpPr>
        <p:spPr>
          <a:xfrm>
            <a:off x="4008343" y="8757096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7AC6BAE-5B29-D040-B7B3-8BAA6D28D00E}"/>
              </a:ext>
            </a:extLst>
          </p:cNvPr>
          <p:cNvSpPr/>
          <p:nvPr/>
        </p:nvSpPr>
        <p:spPr>
          <a:xfrm>
            <a:off x="2741411" y="9998430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54595AD-A838-4F42-838B-BEAB9C88D3D5}"/>
              </a:ext>
            </a:extLst>
          </p:cNvPr>
          <p:cNvSpPr/>
          <p:nvPr/>
        </p:nvSpPr>
        <p:spPr>
          <a:xfrm>
            <a:off x="8894017" y="5635436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7C7F696-D9D6-ED44-AB5B-FD95CFC1A280}"/>
              </a:ext>
            </a:extLst>
          </p:cNvPr>
          <p:cNvSpPr/>
          <p:nvPr/>
        </p:nvSpPr>
        <p:spPr>
          <a:xfrm>
            <a:off x="10160949" y="6889108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7874F48-796D-1D4F-966A-4C4FC93E32B1}"/>
              </a:ext>
            </a:extLst>
          </p:cNvPr>
          <p:cNvSpPr/>
          <p:nvPr/>
        </p:nvSpPr>
        <p:spPr>
          <a:xfrm>
            <a:off x="10160949" y="8757096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5E19BD6-FC97-A249-8F9C-7A2C483576CB}"/>
              </a:ext>
            </a:extLst>
          </p:cNvPr>
          <p:cNvSpPr/>
          <p:nvPr/>
        </p:nvSpPr>
        <p:spPr>
          <a:xfrm>
            <a:off x="8894017" y="9998430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ED0B64B-4A5E-0E48-A530-C18C15B514F9}"/>
              </a:ext>
            </a:extLst>
          </p:cNvPr>
          <p:cNvSpPr/>
          <p:nvPr/>
        </p:nvSpPr>
        <p:spPr>
          <a:xfrm>
            <a:off x="14915994" y="5635436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707D8A5-7629-384B-9B0B-E2655E46DD59}"/>
              </a:ext>
            </a:extLst>
          </p:cNvPr>
          <p:cNvSpPr/>
          <p:nvPr/>
        </p:nvSpPr>
        <p:spPr>
          <a:xfrm>
            <a:off x="16182926" y="6889108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F9B04EF-57E7-C54E-8637-9357F4302BF3}"/>
              </a:ext>
            </a:extLst>
          </p:cNvPr>
          <p:cNvSpPr/>
          <p:nvPr/>
        </p:nvSpPr>
        <p:spPr>
          <a:xfrm>
            <a:off x="16182926" y="8757096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4D722E3-E6AC-014F-880C-4E99225510E4}"/>
              </a:ext>
            </a:extLst>
          </p:cNvPr>
          <p:cNvSpPr/>
          <p:nvPr/>
        </p:nvSpPr>
        <p:spPr>
          <a:xfrm>
            <a:off x="14915994" y="9998430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grpSp>
        <p:nvGrpSpPr>
          <p:cNvPr id="55" name="Grupo 349">
            <a:extLst>
              <a:ext uri="{FF2B5EF4-FFF2-40B4-BE49-F238E27FC236}">
                <a16:creationId xmlns:a16="http://schemas.microsoft.com/office/drawing/2014/main" id="{04B5810F-BE14-B54C-8F09-F51A52F81C89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6" name="CuadroTexto 350">
              <a:extLst>
                <a:ext uri="{FF2B5EF4-FFF2-40B4-BE49-F238E27FC236}">
                  <a16:creationId xmlns:a16="http://schemas.microsoft.com/office/drawing/2014/main" id="{A5AC3FF3-7DC6-204A-8E55-A6DD52DFC9E0}"/>
                </a:ext>
              </a:extLst>
            </p:cNvPr>
            <p:cNvSpPr txBox="1"/>
            <p:nvPr/>
          </p:nvSpPr>
          <p:spPr>
            <a:xfrm>
              <a:off x="7939140" y="861425"/>
              <a:ext cx="84994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 Diagram</a:t>
              </a:r>
            </a:p>
          </p:txBody>
        </p:sp>
        <p:sp>
          <p:nvSpPr>
            <p:cNvPr id="57" name="CuadroTexto 351">
              <a:extLst>
                <a:ext uri="{FF2B5EF4-FFF2-40B4-BE49-F238E27FC236}">
                  <a16:creationId xmlns:a16="http://schemas.microsoft.com/office/drawing/2014/main" id="{3A1120BF-05F3-3D40-B1CA-D7C1FD8EDBC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163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0B38E2C-1381-5040-8643-91AA556531D3}"/>
              </a:ext>
            </a:extLst>
          </p:cNvPr>
          <p:cNvSpPr/>
          <p:nvPr/>
        </p:nvSpPr>
        <p:spPr>
          <a:xfrm>
            <a:off x="12954237" y="4069080"/>
            <a:ext cx="4696849" cy="21129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97966F-0D46-0C48-A084-0CD9A2D9518D}"/>
              </a:ext>
            </a:extLst>
          </p:cNvPr>
          <p:cNvSpPr/>
          <p:nvPr/>
        </p:nvSpPr>
        <p:spPr>
          <a:xfrm>
            <a:off x="17651087" y="7255970"/>
            <a:ext cx="4696849" cy="21129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4EA38D-FE63-8847-A941-C50C86CE9F5E}"/>
              </a:ext>
            </a:extLst>
          </p:cNvPr>
          <p:cNvSpPr/>
          <p:nvPr/>
        </p:nvSpPr>
        <p:spPr>
          <a:xfrm>
            <a:off x="12954237" y="10442861"/>
            <a:ext cx="4696849" cy="21129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E2DE15-C6D8-C047-889A-02E659707E88}"/>
              </a:ext>
            </a:extLst>
          </p:cNvPr>
          <p:cNvSpPr/>
          <p:nvPr/>
        </p:nvSpPr>
        <p:spPr>
          <a:xfrm>
            <a:off x="7491976" y="4069080"/>
            <a:ext cx="4696849" cy="21129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DA7F7-E37C-6144-A031-B5107FD21CFF}"/>
              </a:ext>
            </a:extLst>
          </p:cNvPr>
          <p:cNvSpPr/>
          <p:nvPr/>
        </p:nvSpPr>
        <p:spPr>
          <a:xfrm>
            <a:off x="7491976" y="10442861"/>
            <a:ext cx="4696849" cy="21129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526B0D-6DC4-E443-9369-2162B42955F7}"/>
              </a:ext>
            </a:extLst>
          </p:cNvPr>
          <p:cNvSpPr/>
          <p:nvPr/>
        </p:nvSpPr>
        <p:spPr>
          <a:xfrm>
            <a:off x="2029714" y="4069080"/>
            <a:ext cx="4696849" cy="2112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B27CF2-0944-B94C-87A9-F1AE154B3EE8}"/>
              </a:ext>
            </a:extLst>
          </p:cNvPr>
          <p:cNvSpPr/>
          <p:nvPr/>
        </p:nvSpPr>
        <p:spPr>
          <a:xfrm>
            <a:off x="2029714" y="10442861"/>
            <a:ext cx="4696849" cy="2112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19E0D5F-4947-114F-AF54-3F9EF5D11BBD}"/>
              </a:ext>
            </a:extLst>
          </p:cNvPr>
          <p:cNvGrpSpPr/>
          <p:nvPr/>
        </p:nvGrpSpPr>
        <p:grpSpPr>
          <a:xfrm>
            <a:off x="2029714" y="6182045"/>
            <a:ext cx="15621373" cy="4260064"/>
            <a:chOff x="2029714" y="6182045"/>
            <a:chExt cx="15621373" cy="426006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EA6CF11-F3D4-E843-9B85-C376CFE1BA57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2029714" y="8293897"/>
              <a:ext cx="15621373" cy="18556"/>
            </a:xfrm>
            <a:prstGeom prst="straightConnector1">
              <a:avLst/>
            </a:prstGeom>
            <a:ln w="88900">
              <a:solidFill>
                <a:schemeClr val="bg1">
                  <a:lumMod val="50000"/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57B160E-597B-2840-AD55-514765A810AC}"/>
                </a:ext>
              </a:extLst>
            </p:cNvPr>
            <p:cNvGrpSpPr/>
            <p:nvPr/>
          </p:nvGrpSpPr>
          <p:grpSpPr>
            <a:xfrm>
              <a:off x="4324369" y="6182045"/>
              <a:ext cx="12112610" cy="2111852"/>
              <a:chOff x="5105400" y="6462234"/>
              <a:chExt cx="12824460" cy="179784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212BDE6-CBCC-5049-97DE-93BC0D17F27F}"/>
                  </a:ext>
                </a:extLst>
              </p:cNvPr>
              <p:cNvCxnSpPr/>
              <p:nvPr/>
            </p:nvCxnSpPr>
            <p:spPr>
              <a:xfrm>
                <a:off x="5105400" y="6462234"/>
                <a:ext cx="1188720" cy="1797846"/>
              </a:xfrm>
              <a:prstGeom prst="straightConnector1">
                <a:avLst/>
              </a:prstGeom>
              <a:ln w="88900">
                <a:solidFill>
                  <a:schemeClr val="bg1">
                    <a:lumMod val="50000"/>
                    <a:alpha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2CEC9B5C-2D0B-A742-81BC-F1397B927216}"/>
                  </a:ext>
                </a:extLst>
              </p:cNvPr>
              <p:cNvCxnSpPr/>
              <p:nvPr/>
            </p:nvCxnSpPr>
            <p:spPr>
              <a:xfrm>
                <a:off x="11049000" y="6462234"/>
                <a:ext cx="1188720" cy="1797846"/>
              </a:xfrm>
              <a:prstGeom prst="straightConnector1">
                <a:avLst/>
              </a:prstGeom>
              <a:ln w="88900">
                <a:solidFill>
                  <a:schemeClr val="bg1">
                    <a:lumMod val="50000"/>
                    <a:alpha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066B9DF-EB87-4745-9A97-450552A07E22}"/>
                  </a:ext>
                </a:extLst>
              </p:cNvPr>
              <p:cNvCxnSpPr/>
              <p:nvPr/>
            </p:nvCxnSpPr>
            <p:spPr>
              <a:xfrm>
                <a:off x="16741140" y="6462234"/>
                <a:ext cx="1188720" cy="1797846"/>
              </a:xfrm>
              <a:prstGeom prst="straightConnector1">
                <a:avLst/>
              </a:prstGeom>
              <a:ln w="88900">
                <a:solidFill>
                  <a:schemeClr val="bg1">
                    <a:lumMod val="50000"/>
                    <a:alpha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F959FE0-643D-A344-A1FB-91B3D7BACCBB}"/>
                </a:ext>
              </a:extLst>
            </p:cNvPr>
            <p:cNvGrpSpPr/>
            <p:nvPr/>
          </p:nvGrpSpPr>
          <p:grpSpPr>
            <a:xfrm flipV="1">
              <a:off x="4324369" y="8330257"/>
              <a:ext cx="12112610" cy="2111852"/>
              <a:chOff x="5105400" y="6462234"/>
              <a:chExt cx="12824460" cy="1797846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1AC621E-63DE-D84D-9989-15A8658CDB01}"/>
                  </a:ext>
                </a:extLst>
              </p:cNvPr>
              <p:cNvCxnSpPr/>
              <p:nvPr/>
            </p:nvCxnSpPr>
            <p:spPr>
              <a:xfrm>
                <a:off x="5105400" y="6462234"/>
                <a:ext cx="1188720" cy="1797846"/>
              </a:xfrm>
              <a:prstGeom prst="straightConnector1">
                <a:avLst/>
              </a:prstGeom>
              <a:ln w="88900">
                <a:solidFill>
                  <a:schemeClr val="bg1">
                    <a:lumMod val="50000"/>
                    <a:alpha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0D575E8F-DDEA-2140-8C60-3B8D131F4E64}"/>
                  </a:ext>
                </a:extLst>
              </p:cNvPr>
              <p:cNvCxnSpPr/>
              <p:nvPr/>
            </p:nvCxnSpPr>
            <p:spPr>
              <a:xfrm>
                <a:off x="11049000" y="6462234"/>
                <a:ext cx="1188720" cy="1797846"/>
              </a:xfrm>
              <a:prstGeom prst="straightConnector1">
                <a:avLst/>
              </a:prstGeom>
              <a:ln w="88900">
                <a:solidFill>
                  <a:schemeClr val="bg1">
                    <a:lumMod val="50000"/>
                    <a:alpha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A13917CD-9E62-644D-B988-06495FDC6A5B}"/>
                  </a:ext>
                </a:extLst>
              </p:cNvPr>
              <p:cNvCxnSpPr/>
              <p:nvPr/>
            </p:nvCxnSpPr>
            <p:spPr>
              <a:xfrm>
                <a:off x="16741140" y="6462234"/>
                <a:ext cx="1188720" cy="1797846"/>
              </a:xfrm>
              <a:prstGeom prst="straightConnector1">
                <a:avLst/>
              </a:prstGeom>
              <a:ln w="88900">
                <a:solidFill>
                  <a:schemeClr val="bg1">
                    <a:lumMod val="50000"/>
                    <a:alpha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5ED6DC4-C9C2-D441-9B72-1537DE7C3FC4}"/>
              </a:ext>
            </a:extLst>
          </p:cNvPr>
          <p:cNvGrpSpPr/>
          <p:nvPr/>
        </p:nvGrpSpPr>
        <p:grpSpPr>
          <a:xfrm>
            <a:off x="2450098" y="4306982"/>
            <a:ext cx="3856080" cy="1477328"/>
            <a:chOff x="8859842" y="10491269"/>
            <a:chExt cx="3856080" cy="125766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4AC189F-EE45-2944-894D-C159E2759F94}"/>
                </a:ext>
              </a:extLst>
            </p:cNvPr>
            <p:cNvSpPr txBox="1"/>
            <p:nvPr/>
          </p:nvSpPr>
          <p:spPr>
            <a:xfrm>
              <a:off x="8859842" y="11041499"/>
              <a:ext cx="3856080" cy="707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CFF4A88-1F9B-DB4F-BA03-E3D6D1C4DCC3}"/>
                </a:ext>
              </a:extLst>
            </p:cNvPr>
            <p:cNvSpPr/>
            <p:nvPr/>
          </p:nvSpPr>
          <p:spPr>
            <a:xfrm>
              <a:off x="9054717" y="10491269"/>
              <a:ext cx="3466332" cy="550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1DA1F54-4C71-224B-884B-661386AF0154}"/>
              </a:ext>
            </a:extLst>
          </p:cNvPr>
          <p:cNvGrpSpPr/>
          <p:nvPr/>
        </p:nvGrpSpPr>
        <p:grpSpPr>
          <a:xfrm>
            <a:off x="7912360" y="4306982"/>
            <a:ext cx="3856080" cy="1477328"/>
            <a:chOff x="8859842" y="10491269"/>
            <a:chExt cx="3856080" cy="125766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8E0C93-10FE-3244-B325-9A3F4611414E}"/>
                </a:ext>
              </a:extLst>
            </p:cNvPr>
            <p:cNvSpPr txBox="1"/>
            <p:nvPr/>
          </p:nvSpPr>
          <p:spPr>
            <a:xfrm>
              <a:off x="8859842" y="11041499"/>
              <a:ext cx="3856080" cy="707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9C600BA-F84D-B94E-A542-356CAC4E4378}"/>
                </a:ext>
              </a:extLst>
            </p:cNvPr>
            <p:cNvSpPr/>
            <p:nvPr/>
          </p:nvSpPr>
          <p:spPr>
            <a:xfrm>
              <a:off x="9054717" y="10491269"/>
              <a:ext cx="3466332" cy="550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D608EAB-C82F-5F44-8E2B-626881A2F33B}"/>
              </a:ext>
            </a:extLst>
          </p:cNvPr>
          <p:cNvGrpSpPr/>
          <p:nvPr/>
        </p:nvGrpSpPr>
        <p:grpSpPr>
          <a:xfrm>
            <a:off x="13374621" y="4306982"/>
            <a:ext cx="3856080" cy="1477328"/>
            <a:chOff x="8859842" y="10491269"/>
            <a:chExt cx="3856080" cy="125766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D38449C-82E5-6B40-94E4-597207710C89}"/>
                </a:ext>
              </a:extLst>
            </p:cNvPr>
            <p:cNvSpPr txBox="1"/>
            <p:nvPr/>
          </p:nvSpPr>
          <p:spPr>
            <a:xfrm>
              <a:off x="8859842" y="11041499"/>
              <a:ext cx="3856080" cy="707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C388288-9B29-624D-B35D-C05E596182EA}"/>
                </a:ext>
              </a:extLst>
            </p:cNvPr>
            <p:cNvSpPr/>
            <p:nvPr/>
          </p:nvSpPr>
          <p:spPr>
            <a:xfrm>
              <a:off x="9054717" y="10491269"/>
              <a:ext cx="3466332" cy="550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ED909FB-AFDB-5F45-8909-710B9AD11B1B}"/>
              </a:ext>
            </a:extLst>
          </p:cNvPr>
          <p:cNvGrpSpPr/>
          <p:nvPr/>
        </p:nvGrpSpPr>
        <p:grpSpPr>
          <a:xfrm>
            <a:off x="2450098" y="10799222"/>
            <a:ext cx="3856080" cy="1477328"/>
            <a:chOff x="8859842" y="10491269"/>
            <a:chExt cx="3856080" cy="125766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B23799-113E-3542-8EE7-1BFF83C1E8B4}"/>
                </a:ext>
              </a:extLst>
            </p:cNvPr>
            <p:cNvSpPr txBox="1"/>
            <p:nvPr/>
          </p:nvSpPr>
          <p:spPr>
            <a:xfrm>
              <a:off x="8859842" y="11041499"/>
              <a:ext cx="3856080" cy="707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63CEB43-553E-4C49-9A3F-0DE0E1F72320}"/>
                </a:ext>
              </a:extLst>
            </p:cNvPr>
            <p:cNvSpPr/>
            <p:nvPr/>
          </p:nvSpPr>
          <p:spPr>
            <a:xfrm>
              <a:off x="9054717" y="10491269"/>
              <a:ext cx="3466332" cy="550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4EF2360-72B9-5941-810F-79C1ACD4658C}"/>
              </a:ext>
            </a:extLst>
          </p:cNvPr>
          <p:cNvGrpSpPr/>
          <p:nvPr/>
        </p:nvGrpSpPr>
        <p:grpSpPr>
          <a:xfrm>
            <a:off x="7912360" y="10799222"/>
            <a:ext cx="3856080" cy="1477328"/>
            <a:chOff x="8859842" y="10491269"/>
            <a:chExt cx="3856080" cy="125766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1836CBF-470A-B547-A261-CD31C0CB3D07}"/>
                </a:ext>
              </a:extLst>
            </p:cNvPr>
            <p:cNvSpPr txBox="1"/>
            <p:nvPr/>
          </p:nvSpPr>
          <p:spPr>
            <a:xfrm>
              <a:off x="8859842" y="11041499"/>
              <a:ext cx="3856080" cy="707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B74E222-56E8-BF49-B36B-79FC0AC28BED}"/>
                </a:ext>
              </a:extLst>
            </p:cNvPr>
            <p:cNvSpPr/>
            <p:nvPr/>
          </p:nvSpPr>
          <p:spPr>
            <a:xfrm>
              <a:off x="9054717" y="10491269"/>
              <a:ext cx="3466332" cy="550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Authorize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6A5C7F5-9BFD-2041-AB01-C7C8ABD8A104}"/>
              </a:ext>
            </a:extLst>
          </p:cNvPr>
          <p:cNvGrpSpPr/>
          <p:nvPr/>
        </p:nvGrpSpPr>
        <p:grpSpPr>
          <a:xfrm>
            <a:off x="13374621" y="10799222"/>
            <a:ext cx="3856080" cy="1477328"/>
            <a:chOff x="8859842" y="10491269"/>
            <a:chExt cx="3856080" cy="125766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4E057F8-2491-0749-999E-68153FA6DB22}"/>
                </a:ext>
              </a:extLst>
            </p:cNvPr>
            <p:cNvSpPr txBox="1"/>
            <p:nvPr/>
          </p:nvSpPr>
          <p:spPr>
            <a:xfrm>
              <a:off x="8859842" y="11041499"/>
              <a:ext cx="3856080" cy="707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059DB2B-DCF8-BD4A-B7B9-11D3EA41C778}"/>
                </a:ext>
              </a:extLst>
            </p:cNvPr>
            <p:cNvSpPr/>
            <p:nvPr/>
          </p:nvSpPr>
          <p:spPr>
            <a:xfrm>
              <a:off x="9054717" y="10491269"/>
              <a:ext cx="3466332" cy="550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Present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D6AD771-9572-2843-A3FB-9AEDE649CD1B}"/>
              </a:ext>
            </a:extLst>
          </p:cNvPr>
          <p:cNvGrpSpPr/>
          <p:nvPr/>
        </p:nvGrpSpPr>
        <p:grpSpPr>
          <a:xfrm>
            <a:off x="18125241" y="7555233"/>
            <a:ext cx="3856080" cy="1477328"/>
            <a:chOff x="8859842" y="10491269"/>
            <a:chExt cx="3856080" cy="125766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05DF66A-9352-3749-A634-180C3F9D158B}"/>
                </a:ext>
              </a:extLst>
            </p:cNvPr>
            <p:cNvSpPr txBox="1"/>
            <p:nvPr/>
          </p:nvSpPr>
          <p:spPr>
            <a:xfrm>
              <a:off x="8859842" y="11041499"/>
              <a:ext cx="3856080" cy="707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DA06CCF-B002-7947-9758-0913958FB566}"/>
                </a:ext>
              </a:extLst>
            </p:cNvPr>
            <p:cNvSpPr/>
            <p:nvPr/>
          </p:nvSpPr>
          <p:spPr>
            <a:xfrm>
              <a:off x="9054717" y="10491269"/>
              <a:ext cx="3466332" cy="550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4" name="Grupo 349">
            <a:extLst>
              <a:ext uri="{FF2B5EF4-FFF2-40B4-BE49-F238E27FC236}">
                <a16:creationId xmlns:a16="http://schemas.microsoft.com/office/drawing/2014/main" id="{E6951FBB-2388-B440-B8E9-730D4E8FD4D5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5" name="CuadroTexto 350">
              <a:extLst>
                <a:ext uri="{FF2B5EF4-FFF2-40B4-BE49-F238E27FC236}">
                  <a16:creationId xmlns:a16="http://schemas.microsoft.com/office/drawing/2014/main" id="{A1E0D842-4F64-F646-813C-8226D84F6051}"/>
                </a:ext>
              </a:extLst>
            </p:cNvPr>
            <p:cNvSpPr txBox="1"/>
            <p:nvPr/>
          </p:nvSpPr>
          <p:spPr>
            <a:xfrm>
              <a:off x="7939140" y="861425"/>
              <a:ext cx="84994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 Diagram</a:t>
              </a:r>
            </a:p>
          </p:txBody>
        </p:sp>
        <p:sp>
          <p:nvSpPr>
            <p:cNvPr id="56" name="CuadroTexto 351">
              <a:extLst>
                <a:ext uri="{FF2B5EF4-FFF2-40B4-BE49-F238E27FC236}">
                  <a16:creationId xmlns:a16="http://schemas.microsoft.com/office/drawing/2014/main" id="{E5B04FA5-ACF8-6A4E-B5A8-1848CCF503C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729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6127457-F30F-E340-8D68-34B73378C028}"/>
              </a:ext>
            </a:extLst>
          </p:cNvPr>
          <p:cNvGrpSpPr/>
          <p:nvPr/>
        </p:nvGrpSpPr>
        <p:grpSpPr>
          <a:xfrm>
            <a:off x="1631899" y="4531775"/>
            <a:ext cx="21296731" cy="7314897"/>
            <a:chOff x="1700762" y="4531775"/>
            <a:chExt cx="21296731" cy="7314897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91F80CF-50E8-7A44-9F53-898162567128}"/>
                </a:ext>
              </a:extLst>
            </p:cNvPr>
            <p:cNvCxnSpPr>
              <a:cxnSpLocks/>
            </p:cNvCxnSpPr>
            <p:nvPr/>
          </p:nvCxnSpPr>
          <p:spPr>
            <a:xfrm>
              <a:off x="3779975" y="8176178"/>
              <a:ext cx="16638236" cy="17005"/>
            </a:xfrm>
            <a:prstGeom prst="straightConnector1">
              <a:avLst/>
            </a:prstGeom>
            <a:ln w="88900">
              <a:solidFill>
                <a:schemeClr val="bg1">
                  <a:lumMod val="50000"/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A1A270D-8C38-4444-B7D0-E4F39CE37A7E}"/>
                </a:ext>
              </a:extLst>
            </p:cNvPr>
            <p:cNvGrpSpPr/>
            <p:nvPr/>
          </p:nvGrpSpPr>
          <p:grpSpPr>
            <a:xfrm>
              <a:off x="6023716" y="6133668"/>
              <a:ext cx="12983434" cy="4299938"/>
              <a:chOff x="6018398" y="5522582"/>
              <a:chExt cx="12112610" cy="576064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5D9901BB-8E36-794C-9ED1-0258DC41903F}"/>
                  </a:ext>
                </a:extLst>
              </p:cNvPr>
              <p:cNvGrpSpPr/>
              <p:nvPr/>
            </p:nvGrpSpPr>
            <p:grpSpPr>
              <a:xfrm>
                <a:off x="6018398" y="5522582"/>
                <a:ext cx="12112610" cy="2771315"/>
                <a:chOff x="5105400" y="6462234"/>
                <a:chExt cx="12824460" cy="1797846"/>
              </a:xfrm>
            </p:grpSpPr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488216A8-2CB5-9344-A6DD-9A0539F9EF56}"/>
                    </a:ext>
                  </a:extLst>
                </p:cNvPr>
                <p:cNvCxnSpPr/>
                <p:nvPr/>
              </p:nvCxnSpPr>
              <p:spPr>
                <a:xfrm>
                  <a:off x="5105400" y="6462234"/>
                  <a:ext cx="1188720" cy="1797846"/>
                </a:xfrm>
                <a:prstGeom prst="straightConnector1">
                  <a:avLst/>
                </a:prstGeom>
                <a:ln w="88900">
                  <a:solidFill>
                    <a:schemeClr val="bg1">
                      <a:lumMod val="50000"/>
                      <a:alpha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6597B1CE-15EF-4741-9E6A-09337DC4FA1D}"/>
                    </a:ext>
                  </a:extLst>
                </p:cNvPr>
                <p:cNvCxnSpPr/>
                <p:nvPr/>
              </p:nvCxnSpPr>
              <p:spPr>
                <a:xfrm>
                  <a:off x="11049000" y="6462234"/>
                  <a:ext cx="1188720" cy="1797846"/>
                </a:xfrm>
                <a:prstGeom prst="straightConnector1">
                  <a:avLst/>
                </a:prstGeom>
                <a:ln w="88900">
                  <a:solidFill>
                    <a:schemeClr val="bg1">
                      <a:lumMod val="50000"/>
                      <a:alpha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466027BC-C03A-CA48-BB77-ABDFC51A1DC9}"/>
                    </a:ext>
                  </a:extLst>
                </p:cNvPr>
                <p:cNvCxnSpPr/>
                <p:nvPr/>
              </p:nvCxnSpPr>
              <p:spPr>
                <a:xfrm>
                  <a:off x="16741140" y="6462234"/>
                  <a:ext cx="1188720" cy="1797846"/>
                </a:xfrm>
                <a:prstGeom prst="straightConnector1">
                  <a:avLst/>
                </a:prstGeom>
                <a:ln w="88900">
                  <a:solidFill>
                    <a:schemeClr val="bg1">
                      <a:lumMod val="50000"/>
                      <a:alpha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3FF7A54-398F-F249-B9A9-071FD13610AA}"/>
                  </a:ext>
                </a:extLst>
              </p:cNvPr>
              <p:cNvGrpSpPr/>
              <p:nvPr/>
            </p:nvGrpSpPr>
            <p:grpSpPr>
              <a:xfrm flipV="1">
                <a:off x="6018398" y="8330257"/>
                <a:ext cx="12112610" cy="2952974"/>
                <a:chOff x="5105400" y="6462234"/>
                <a:chExt cx="12824460" cy="1797846"/>
              </a:xfrm>
            </p:grpSpPr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D9A85687-2973-6544-9C80-A571D51EAD65}"/>
                    </a:ext>
                  </a:extLst>
                </p:cNvPr>
                <p:cNvCxnSpPr/>
                <p:nvPr/>
              </p:nvCxnSpPr>
              <p:spPr>
                <a:xfrm>
                  <a:off x="5105400" y="6462234"/>
                  <a:ext cx="1188720" cy="1797846"/>
                </a:xfrm>
                <a:prstGeom prst="straightConnector1">
                  <a:avLst/>
                </a:prstGeom>
                <a:ln w="88900">
                  <a:solidFill>
                    <a:schemeClr val="bg1">
                      <a:lumMod val="50000"/>
                      <a:alpha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3800D303-E24F-5342-9EC5-6ADD597D4457}"/>
                    </a:ext>
                  </a:extLst>
                </p:cNvPr>
                <p:cNvCxnSpPr/>
                <p:nvPr/>
              </p:nvCxnSpPr>
              <p:spPr>
                <a:xfrm>
                  <a:off x="11049000" y="6462234"/>
                  <a:ext cx="1188720" cy="1797846"/>
                </a:xfrm>
                <a:prstGeom prst="straightConnector1">
                  <a:avLst/>
                </a:prstGeom>
                <a:ln w="88900">
                  <a:solidFill>
                    <a:schemeClr val="bg1">
                      <a:lumMod val="50000"/>
                      <a:alpha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3FA2AC3D-15AD-3F44-9B5E-834435FCC686}"/>
                    </a:ext>
                  </a:extLst>
                </p:cNvPr>
                <p:cNvCxnSpPr/>
                <p:nvPr/>
              </p:nvCxnSpPr>
              <p:spPr>
                <a:xfrm>
                  <a:off x="16741140" y="6462234"/>
                  <a:ext cx="1188720" cy="1797846"/>
                </a:xfrm>
                <a:prstGeom prst="straightConnector1">
                  <a:avLst/>
                </a:prstGeom>
                <a:ln w="88900">
                  <a:solidFill>
                    <a:schemeClr val="bg1">
                      <a:lumMod val="50000"/>
                      <a:alpha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7ACD7AB-C8D7-FE42-AE96-8C6574B6A9BE}"/>
                </a:ext>
              </a:extLst>
            </p:cNvPr>
            <p:cNvGrpSpPr/>
            <p:nvPr/>
          </p:nvGrpSpPr>
          <p:grpSpPr>
            <a:xfrm>
              <a:off x="1700762" y="6882554"/>
              <a:ext cx="2243741" cy="2605378"/>
              <a:chOff x="18131008" y="-4556072"/>
              <a:chExt cx="2836907" cy="5736871"/>
            </a:xfrm>
            <a:solidFill>
              <a:schemeClr val="bg1">
                <a:lumMod val="50000"/>
                <a:alpha val="20000"/>
              </a:schemeClr>
            </a:solidFill>
          </p:grpSpPr>
          <p:sp>
            <p:nvSpPr>
              <p:cNvPr id="3" name="Diagonal Stripe 2">
                <a:extLst>
                  <a:ext uri="{FF2B5EF4-FFF2-40B4-BE49-F238E27FC236}">
                    <a16:creationId xmlns:a16="http://schemas.microsoft.com/office/drawing/2014/main" id="{2DF4681A-F95E-304C-8327-A319B5735A20}"/>
                  </a:ext>
                </a:extLst>
              </p:cNvPr>
              <p:cNvSpPr/>
              <p:nvPr/>
            </p:nvSpPr>
            <p:spPr>
              <a:xfrm>
                <a:off x="18131008" y="-1656107"/>
                <a:ext cx="2836907" cy="2836906"/>
              </a:xfrm>
              <a:prstGeom prst="diagStripe">
                <a:avLst>
                  <a:gd name="adj" fmla="val 3871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Diagonal Stripe 63">
                <a:extLst>
                  <a:ext uri="{FF2B5EF4-FFF2-40B4-BE49-F238E27FC236}">
                    <a16:creationId xmlns:a16="http://schemas.microsoft.com/office/drawing/2014/main" id="{4A48817E-20D7-0946-86ED-36CE21D8E8E7}"/>
                  </a:ext>
                </a:extLst>
              </p:cNvPr>
              <p:cNvSpPr/>
              <p:nvPr/>
            </p:nvSpPr>
            <p:spPr>
              <a:xfrm flipV="1">
                <a:off x="18131008" y="-4556072"/>
                <a:ext cx="2836907" cy="2836907"/>
              </a:xfrm>
              <a:prstGeom prst="diagStripe">
                <a:avLst>
                  <a:gd name="adj" fmla="val 3871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C474F4A0-E19E-0D4C-AF46-D2F7283EAD45}"/>
                </a:ext>
              </a:extLst>
            </p:cNvPr>
            <p:cNvSpPr/>
            <p:nvPr/>
          </p:nvSpPr>
          <p:spPr>
            <a:xfrm rot="5400000">
              <a:off x="20420673" y="6911112"/>
              <a:ext cx="2574358" cy="2579283"/>
            </a:xfrm>
            <a:prstGeom prst="triangle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43E6B6E-ED2B-0849-8CA8-B3C9C7952645}"/>
                </a:ext>
              </a:extLst>
            </p:cNvPr>
            <p:cNvSpPr/>
            <p:nvPr/>
          </p:nvSpPr>
          <p:spPr>
            <a:xfrm>
              <a:off x="13949943" y="4531775"/>
              <a:ext cx="4102649" cy="179545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EDD058F-1AA8-5E46-BFF4-5FB39FC04FB7}"/>
                </a:ext>
              </a:extLst>
            </p:cNvPr>
            <p:cNvSpPr/>
            <p:nvPr/>
          </p:nvSpPr>
          <p:spPr>
            <a:xfrm>
              <a:off x="8095025" y="4531775"/>
              <a:ext cx="4102649" cy="17954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513407A-DB9A-3144-9AC5-7ED9979B4FA0}"/>
                </a:ext>
              </a:extLst>
            </p:cNvPr>
            <p:cNvSpPr/>
            <p:nvPr/>
          </p:nvSpPr>
          <p:spPr>
            <a:xfrm>
              <a:off x="2131507" y="4531775"/>
              <a:ext cx="4102649" cy="1795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5601A140-393F-A049-8E3B-E46A917DC108}"/>
                </a:ext>
              </a:extLst>
            </p:cNvPr>
            <p:cNvGrpSpPr/>
            <p:nvPr/>
          </p:nvGrpSpPr>
          <p:grpSpPr>
            <a:xfrm>
              <a:off x="1750727" y="4733928"/>
              <a:ext cx="4002036" cy="1380207"/>
              <a:chOff x="9221075" y="10491269"/>
              <a:chExt cx="3494846" cy="1382771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A392FB0-071F-8E4E-B27B-BFC6DEF08DC4}"/>
                  </a:ext>
                </a:extLst>
              </p:cNvPr>
              <p:cNvSpPr txBox="1"/>
              <p:nvPr/>
            </p:nvSpPr>
            <p:spPr>
              <a:xfrm>
                <a:off x="9582112" y="11041499"/>
                <a:ext cx="3133809" cy="832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54D00BF-A59E-324F-8B32-36EEA6C4E656}"/>
                  </a:ext>
                </a:extLst>
              </p:cNvPr>
              <p:cNvSpPr/>
              <p:nvPr/>
            </p:nvSpPr>
            <p:spPr>
              <a:xfrm>
                <a:off x="9221075" y="10491269"/>
                <a:ext cx="3466332" cy="647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1F78D36-8DEF-1C4F-AE8E-7FF2BE2CAC1A}"/>
                </a:ext>
              </a:extLst>
            </p:cNvPr>
            <p:cNvGrpSpPr/>
            <p:nvPr/>
          </p:nvGrpSpPr>
          <p:grpSpPr>
            <a:xfrm>
              <a:off x="7714245" y="4733928"/>
              <a:ext cx="4002036" cy="1380207"/>
              <a:chOff x="9221075" y="10491269"/>
              <a:chExt cx="3494846" cy="1382771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86A0D22-E437-F04C-9D00-6EC6B7658EFA}"/>
                  </a:ext>
                </a:extLst>
              </p:cNvPr>
              <p:cNvSpPr txBox="1"/>
              <p:nvPr/>
            </p:nvSpPr>
            <p:spPr>
              <a:xfrm>
                <a:off x="9582112" y="11041499"/>
                <a:ext cx="3133809" cy="832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56AD1FF-51FB-1D48-A9CA-C9C64BE3BCA0}"/>
                  </a:ext>
                </a:extLst>
              </p:cNvPr>
              <p:cNvSpPr/>
              <p:nvPr/>
            </p:nvSpPr>
            <p:spPr>
              <a:xfrm>
                <a:off x="9221075" y="10491269"/>
                <a:ext cx="3466332" cy="647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Analyze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B7F86A2-205F-CB4F-9963-0F53E8DDA18F}"/>
                </a:ext>
              </a:extLst>
            </p:cNvPr>
            <p:cNvGrpSpPr/>
            <p:nvPr/>
          </p:nvGrpSpPr>
          <p:grpSpPr>
            <a:xfrm>
              <a:off x="13569163" y="4733928"/>
              <a:ext cx="4002036" cy="1380207"/>
              <a:chOff x="9221075" y="10491269"/>
              <a:chExt cx="3494846" cy="1382771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37411F-22A8-C44C-9E08-BF7C11B07C43}"/>
                  </a:ext>
                </a:extLst>
              </p:cNvPr>
              <p:cNvSpPr txBox="1"/>
              <p:nvPr/>
            </p:nvSpPr>
            <p:spPr>
              <a:xfrm>
                <a:off x="9582112" y="11041499"/>
                <a:ext cx="3133809" cy="832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46D028C-FAC9-D64B-810F-84E1A75B8B30}"/>
                  </a:ext>
                </a:extLst>
              </p:cNvPr>
              <p:cNvSpPr/>
              <p:nvPr/>
            </p:nvSpPr>
            <p:spPr>
              <a:xfrm>
                <a:off x="9221075" y="10491269"/>
                <a:ext cx="3466332" cy="647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Identify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0187AD6-9361-CE46-8ADB-9C32154A3215}"/>
                </a:ext>
              </a:extLst>
            </p:cNvPr>
            <p:cNvSpPr/>
            <p:nvPr/>
          </p:nvSpPr>
          <p:spPr>
            <a:xfrm>
              <a:off x="13949943" y="10051214"/>
              <a:ext cx="4102649" cy="179545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2C8F84A-41AB-5B4E-BD9E-9FDC90724E83}"/>
                </a:ext>
              </a:extLst>
            </p:cNvPr>
            <p:cNvSpPr/>
            <p:nvPr/>
          </p:nvSpPr>
          <p:spPr>
            <a:xfrm>
              <a:off x="8095025" y="10051214"/>
              <a:ext cx="4102649" cy="17954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3E07D25-DE96-5646-9F3D-01290658BEF9}"/>
                </a:ext>
              </a:extLst>
            </p:cNvPr>
            <p:cNvSpPr/>
            <p:nvPr/>
          </p:nvSpPr>
          <p:spPr>
            <a:xfrm>
              <a:off x="2131507" y="10051214"/>
              <a:ext cx="4102649" cy="1795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DBF71E7E-8100-1B42-9F06-43D448F4901C}"/>
                </a:ext>
              </a:extLst>
            </p:cNvPr>
            <p:cNvGrpSpPr/>
            <p:nvPr/>
          </p:nvGrpSpPr>
          <p:grpSpPr>
            <a:xfrm>
              <a:off x="1750727" y="10253367"/>
              <a:ext cx="4002036" cy="1380207"/>
              <a:chOff x="9221075" y="10491269"/>
              <a:chExt cx="3494846" cy="1382771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7DD481E-CF0F-B44A-86F8-ADFE63772CEE}"/>
                  </a:ext>
                </a:extLst>
              </p:cNvPr>
              <p:cNvSpPr txBox="1"/>
              <p:nvPr/>
            </p:nvSpPr>
            <p:spPr>
              <a:xfrm>
                <a:off x="9582112" y="11041499"/>
                <a:ext cx="3133809" cy="832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8029DBC-257F-8247-87BB-C187802C61E0}"/>
                  </a:ext>
                </a:extLst>
              </p:cNvPr>
              <p:cNvSpPr/>
              <p:nvPr/>
            </p:nvSpPr>
            <p:spPr>
              <a:xfrm>
                <a:off x="9221075" y="10491269"/>
                <a:ext cx="3466332" cy="647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DDE33D3-064B-7943-9B24-00C53719C998}"/>
                </a:ext>
              </a:extLst>
            </p:cNvPr>
            <p:cNvGrpSpPr/>
            <p:nvPr/>
          </p:nvGrpSpPr>
          <p:grpSpPr>
            <a:xfrm>
              <a:off x="7714245" y="10253367"/>
              <a:ext cx="4002036" cy="1380207"/>
              <a:chOff x="9221075" y="10491269"/>
              <a:chExt cx="3494846" cy="1382771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4BC4775-DFB8-1240-9830-080CD71BAE69}"/>
                  </a:ext>
                </a:extLst>
              </p:cNvPr>
              <p:cNvSpPr txBox="1"/>
              <p:nvPr/>
            </p:nvSpPr>
            <p:spPr>
              <a:xfrm>
                <a:off x="9582112" y="11041499"/>
                <a:ext cx="3133809" cy="832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D43BA1A-C4E3-584E-9722-4552A69A8F51}"/>
                  </a:ext>
                </a:extLst>
              </p:cNvPr>
              <p:cNvSpPr/>
              <p:nvPr/>
            </p:nvSpPr>
            <p:spPr>
              <a:xfrm>
                <a:off x="9221075" y="10491269"/>
                <a:ext cx="3466332" cy="647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Analyze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D4137F2-B2D4-9448-8486-3E8899BF2FC6}"/>
                </a:ext>
              </a:extLst>
            </p:cNvPr>
            <p:cNvGrpSpPr/>
            <p:nvPr/>
          </p:nvGrpSpPr>
          <p:grpSpPr>
            <a:xfrm>
              <a:off x="13569163" y="10253367"/>
              <a:ext cx="4002036" cy="1380207"/>
              <a:chOff x="9221075" y="10491269"/>
              <a:chExt cx="3494846" cy="1382771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989DA3F-D93A-8C49-8C4F-1EB3CEF7687B}"/>
                  </a:ext>
                </a:extLst>
              </p:cNvPr>
              <p:cNvSpPr txBox="1"/>
              <p:nvPr/>
            </p:nvSpPr>
            <p:spPr>
              <a:xfrm>
                <a:off x="9582112" y="11041499"/>
                <a:ext cx="3133809" cy="832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D8BA0BC-9662-6C4C-BFC2-6B5CC79D073E}"/>
                  </a:ext>
                </a:extLst>
              </p:cNvPr>
              <p:cNvSpPr/>
              <p:nvPr/>
            </p:nvSpPr>
            <p:spPr>
              <a:xfrm>
                <a:off x="9221075" y="10491269"/>
                <a:ext cx="3466332" cy="647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Identify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45" name="Grupo 349">
            <a:extLst>
              <a:ext uri="{FF2B5EF4-FFF2-40B4-BE49-F238E27FC236}">
                <a16:creationId xmlns:a16="http://schemas.microsoft.com/office/drawing/2014/main" id="{1E9681BD-1F3E-2748-A6FF-D7ACDF2681A3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6" name="CuadroTexto 350">
              <a:extLst>
                <a:ext uri="{FF2B5EF4-FFF2-40B4-BE49-F238E27FC236}">
                  <a16:creationId xmlns:a16="http://schemas.microsoft.com/office/drawing/2014/main" id="{394D0DC4-14FD-B943-A2F5-14729B37753A}"/>
                </a:ext>
              </a:extLst>
            </p:cNvPr>
            <p:cNvSpPr txBox="1"/>
            <p:nvPr/>
          </p:nvSpPr>
          <p:spPr>
            <a:xfrm>
              <a:off x="7939140" y="861425"/>
              <a:ext cx="84994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 Diagram</a:t>
              </a:r>
            </a:p>
          </p:txBody>
        </p:sp>
        <p:sp>
          <p:nvSpPr>
            <p:cNvPr id="47" name="CuadroTexto 351">
              <a:extLst>
                <a:ext uri="{FF2B5EF4-FFF2-40B4-BE49-F238E27FC236}">
                  <a16:creationId xmlns:a16="http://schemas.microsoft.com/office/drawing/2014/main" id="{4BF27CFA-CD4B-534D-81D2-735F43863EE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02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584">
            <a:extLst>
              <a:ext uri="{FF2B5EF4-FFF2-40B4-BE49-F238E27FC236}">
                <a16:creationId xmlns:a16="http://schemas.microsoft.com/office/drawing/2014/main" id="{585C6848-C311-474C-9481-84AE38AE6D6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7344" y="8175886"/>
            <a:ext cx="14294057" cy="492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" name="Freeform 585">
            <a:extLst>
              <a:ext uri="{FF2B5EF4-FFF2-40B4-BE49-F238E27FC236}">
                <a16:creationId xmlns:a16="http://schemas.microsoft.com/office/drawing/2014/main" id="{15A24C33-A533-564C-9A03-55FB8B415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0160" y="5129555"/>
            <a:ext cx="3601239" cy="6082822"/>
          </a:xfrm>
          <a:custGeom>
            <a:avLst/>
            <a:gdLst>
              <a:gd name="T0" fmla="*/ 0 w 2722"/>
              <a:gd name="T1" fmla="*/ 0 h 5451"/>
              <a:gd name="T2" fmla="*/ 2721 w 2722"/>
              <a:gd name="T3" fmla="*/ 2729 h 5451"/>
              <a:gd name="T4" fmla="*/ 0 w 2722"/>
              <a:gd name="T5" fmla="*/ 5450 h 5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22" h="5451">
                <a:moveTo>
                  <a:pt x="0" y="0"/>
                </a:moveTo>
                <a:lnTo>
                  <a:pt x="2721" y="2729"/>
                </a:lnTo>
                <a:lnTo>
                  <a:pt x="0" y="545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" name="Freeform 586">
            <a:extLst>
              <a:ext uri="{FF2B5EF4-FFF2-40B4-BE49-F238E27FC236}">
                <a16:creationId xmlns:a16="http://schemas.microsoft.com/office/drawing/2014/main" id="{D3C302B9-E2B8-0040-B479-6A6FAC98E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0218" y="5129555"/>
            <a:ext cx="3601236" cy="6082822"/>
          </a:xfrm>
          <a:custGeom>
            <a:avLst/>
            <a:gdLst>
              <a:gd name="T0" fmla="*/ 0 w 2721"/>
              <a:gd name="T1" fmla="*/ 0 h 5451"/>
              <a:gd name="T2" fmla="*/ 2720 w 2721"/>
              <a:gd name="T3" fmla="*/ 2729 h 5451"/>
              <a:gd name="T4" fmla="*/ 0 w 2721"/>
              <a:gd name="T5" fmla="*/ 5450 h 5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21" h="5451">
                <a:moveTo>
                  <a:pt x="0" y="0"/>
                </a:moveTo>
                <a:lnTo>
                  <a:pt x="2720" y="2729"/>
                </a:lnTo>
                <a:lnTo>
                  <a:pt x="0" y="545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" name="Freeform 587">
            <a:extLst>
              <a:ext uri="{FF2B5EF4-FFF2-40B4-BE49-F238E27FC236}">
                <a16:creationId xmlns:a16="http://schemas.microsoft.com/office/drawing/2014/main" id="{52DFE084-7A39-184E-8403-CC0A543A9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108" y="5129555"/>
            <a:ext cx="3601236" cy="6082822"/>
          </a:xfrm>
          <a:custGeom>
            <a:avLst/>
            <a:gdLst>
              <a:gd name="T0" fmla="*/ 0 w 2722"/>
              <a:gd name="T1" fmla="*/ 0 h 5451"/>
              <a:gd name="T2" fmla="*/ 2721 w 2722"/>
              <a:gd name="T3" fmla="*/ 2729 h 5451"/>
              <a:gd name="T4" fmla="*/ 0 w 2722"/>
              <a:gd name="T5" fmla="*/ 5450 h 5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22" h="5451">
                <a:moveTo>
                  <a:pt x="0" y="0"/>
                </a:moveTo>
                <a:lnTo>
                  <a:pt x="2721" y="2729"/>
                </a:lnTo>
                <a:lnTo>
                  <a:pt x="0" y="545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" name="Freeform 588">
            <a:extLst>
              <a:ext uri="{FF2B5EF4-FFF2-40B4-BE49-F238E27FC236}">
                <a16:creationId xmlns:a16="http://schemas.microsoft.com/office/drawing/2014/main" id="{F49A9545-BB56-674B-A871-9910A2C23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5378" y="7147320"/>
            <a:ext cx="217664" cy="206698"/>
          </a:xfrm>
          <a:custGeom>
            <a:avLst/>
            <a:gdLst>
              <a:gd name="T0" fmla="*/ 186 w 187"/>
              <a:gd name="T1" fmla="*/ 92 h 186"/>
              <a:gd name="T2" fmla="*/ 186 w 187"/>
              <a:gd name="T3" fmla="*/ 92 h 186"/>
              <a:gd name="T4" fmla="*/ 93 w 187"/>
              <a:gd name="T5" fmla="*/ 185 h 186"/>
              <a:gd name="T6" fmla="*/ 0 w 187"/>
              <a:gd name="T7" fmla="*/ 92 h 186"/>
              <a:gd name="T8" fmla="*/ 93 w 187"/>
              <a:gd name="T9" fmla="*/ 0 h 186"/>
              <a:gd name="T10" fmla="*/ 186 w 187"/>
              <a:gd name="T11" fmla="*/ 92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" h="186">
                <a:moveTo>
                  <a:pt x="186" y="92"/>
                </a:moveTo>
                <a:lnTo>
                  <a:pt x="186" y="92"/>
                </a:lnTo>
                <a:cubicBezTo>
                  <a:pt x="186" y="143"/>
                  <a:pt x="144" y="185"/>
                  <a:pt x="93" y="185"/>
                </a:cubicBezTo>
                <a:cubicBezTo>
                  <a:pt x="42" y="185"/>
                  <a:pt x="0" y="143"/>
                  <a:pt x="0" y="92"/>
                </a:cubicBezTo>
                <a:cubicBezTo>
                  <a:pt x="0" y="42"/>
                  <a:pt x="42" y="0"/>
                  <a:pt x="93" y="0"/>
                </a:cubicBezTo>
                <a:cubicBezTo>
                  <a:pt x="144" y="0"/>
                  <a:pt x="186" y="42"/>
                  <a:pt x="186" y="9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589">
            <a:extLst>
              <a:ext uri="{FF2B5EF4-FFF2-40B4-BE49-F238E27FC236}">
                <a16:creationId xmlns:a16="http://schemas.microsoft.com/office/drawing/2014/main" id="{750E5E8B-365C-554B-B699-CE13EB0C5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351" y="5887447"/>
            <a:ext cx="222844" cy="211618"/>
          </a:xfrm>
          <a:custGeom>
            <a:avLst/>
            <a:gdLst>
              <a:gd name="T0" fmla="*/ 187 w 188"/>
              <a:gd name="T1" fmla="*/ 94 h 188"/>
              <a:gd name="T2" fmla="*/ 187 w 188"/>
              <a:gd name="T3" fmla="*/ 94 h 188"/>
              <a:gd name="T4" fmla="*/ 94 w 188"/>
              <a:gd name="T5" fmla="*/ 187 h 188"/>
              <a:gd name="T6" fmla="*/ 0 w 188"/>
              <a:gd name="T7" fmla="*/ 94 h 188"/>
              <a:gd name="T8" fmla="*/ 94 w 188"/>
              <a:gd name="T9" fmla="*/ 0 h 188"/>
              <a:gd name="T10" fmla="*/ 187 w 188"/>
              <a:gd name="T11" fmla="*/ 94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8" h="188">
                <a:moveTo>
                  <a:pt x="187" y="94"/>
                </a:moveTo>
                <a:lnTo>
                  <a:pt x="187" y="94"/>
                </a:lnTo>
                <a:cubicBezTo>
                  <a:pt x="187" y="144"/>
                  <a:pt x="144" y="187"/>
                  <a:pt x="94" y="187"/>
                </a:cubicBezTo>
                <a:cubicBezTo>
                  <a:pt x="43" y="187"/>
                  <a:pt x="0" y="144"/>
                  <a:pt x="0" y="94"/>
                </a:cubicBezTo>
                <a:cubicBezTo>
                  <a:pt x="0" y="43"/>
                  <a:pt x="43" y="0"/>
                  <a:pt x="94" y="0"/>
                </a:cubicBezTo>
                <a:cubicBezTo>
                  <a:pt x="144" y="0"/>
                  <a:pt x="187" y="43"/>
                  <a:pt x="187" y="9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590">
            <a:extLst>
              <a:ext uri="{FF2B5EF4-FFF2-40B4-BE49-F238E27FC236}">
                <a16:creationId xmlns:a16="http://schemas.microsoft.com/office/drawing/2014/main" id="{0967474A-F569-D14A-9D20-6AA34342E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6508" y="7147320"/>
            <a:ext cx="222848" cy="206698"/>
          </a:xfrm>
          <a:custGeom>
            <a:avLst/>
            <a:gdLst>
              <a:gd name="T0" fmla="*/ 187 w 188"/>
              <a:gd name="T1" fmla="*/ 92 h 186"/>
              <a:gd name="T2" fmla="*/ 187 w 188"/>
              <a:gd name="T3" fmla="*/ 92 h 186"/>
              <a:gd name="T4" fmla="*/ 93 w 188"/>
              <a:gd name="T5" fmla="*/ 185 h 186"/>
              <a:gd name="T6" fmla="*/ 0 w 188"/>
              <a:gd name="T7" fmla="*/ 92 h 186"/>
              <a:gd name="T8" fmla="*/ 93 w 188"/>
              <a:gd name="T9" fmla="*/ 0 h 186"/>
              <a:gd name="T10" fmla="*/ 187 w 188"/>
              <a:gd name="T11" fmla="*/ 92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8" h="186">
                <a:moveTo>
                  <a:pt x="187" y="92"/>
                </a:moveTo>
                <a:lnTo>
                  <a:pt x="187" y="92"/>
                </a:lnTo>
                <a:cubicBezTo>
                  <a:pt x="187" y="143"/>
                  <a:pt x="144" y="185"/>
                  <a:pt x="93" y="185"/>
                </a:cubicBezTo>
                <a:cubicBezTo>
                  <a:pt x="43" y="185"/>
                  <a:pt x="0" y="143"/>
                  <a:pt x="0" y="92"/>
                </a:cubicBezTo>
                <a:cubicBezTo>
                  <a:pt x="0" y="42"/>
                  <a:pt x="43" y="0"/>
                  <a:pt x="93" y="0"/>
                </a:cubicBezTo>
                <a:cubicBezTo>
                  <a:pt x="144" y="0"/>
                  <a:pt x="187" y="42"/>
                  <a:pt x="187" y="9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591">
            <a:extLst>
              <a:ext uri="{FF2B5EF4-FFF2-40B4-BE49-F238E27FC236}">
                <a16:creationId xmlns:a16="http://schemas.microsoft.com/office/drawing/2014/main" id="{BBA2ED8A-BEB1-3A4E-BEE6-2ED9B49DC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7827" y="5887447"/>
            <a:ext cx="217664" cy="211618"/>
          </a:xfrm>
          <a:custGeom>
            <a:avLst/>
            <a:gdLst>
              <a:gd name="T0" fmla="*/ 186 w 187"/>
              <a:gd name="T1" fmla="*/ 94 h 188"/>
              <a:gd name="T2" fmla="*/ 186 w 187"/>
              <a:gd name="T3" fmla="*/ 94 h 188"/>
              <a:gd name="T4" fmla="*/ 93 w 187"/>
              <a:gd name="T5" fmla="*/ 187 h 188"/>
              <a:gd name="T6" fmla="*/ 0 w 187"/>
              <a:gd name="T7" fmla="*/ 94 h 188"/>
              <a:gd name="T8" fmla="*/ 93 w 187"/>
              <a:gd name="T9" fmla="*/ 0 h 188"/>
              <a:gd name="T10" fmla="*/ 186 w 187"/>
              <a:gd name="T11" fmla="*/ 94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" h="188">
                <a:moveTo>
                  <a:pt x="186" y="94"/>
                </a:moveTo>
                <a:lnTo>
                  <a:pt x="186" y="94"/>
                </a:lnTo>
                <a:cubicBezTo>
                  <a:pt x="186" y="144"/>
                  <a:pt x="144" y="187"/>
                  <a:pt x="93" y="187"/>
                </a:cubicBezTo>
                <a:cubicBezTo>
                  <a:pt x="42" y="187"/>
                  <a:pt x="0" y="144"/>
                  <a:pt x="0" y="94"/>
                </a:cubicBezTo>
                <a:cubicBezTo>
                  <a:pt x="0" y="43"/>
                  <a:pt x="42" y="0"/>
                  <a:pt x="93" y="0"/>
                </a:cubicBezTo>
                <a:cubicBezTo>
                  <a:pt x="144" y="0"/>
                  <a:pt x="186" y="43"/>
                  <a:pt x="186" y="9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592">
            <a:extLst>
              <a:ext uri="{FF2B5EF4-FFF2-40B4-BE49-F238E27FC236}">
                <a16:creationId xmlns:a16="http://schemas.microsoft.com/office/drawing/2014/main" id="{30408EC0-7C23-0B49-B7C9-D8ADDE161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108" y="7147320"/>
            <a:ext cx="217664" cy="206698"/>
          </a:xfrm>
          <a:custGeom>
            <a:avLst/>
            <a:gdLst>
              <a:gd name="T0" fmla="*/ 186 w 187"/>
              <a:gd name="T1" fmla="*/ 92 h 186"/>
              <a:gd name="T2" fmla="*/ 186 w 187"/>
              <a:gd name="T3" fmla="*/ 92 h 186"/>
              <a:gd name="T4" fmla="*/ 93 w 187"/>
              <a:gd name="T5" fmla="*/ 185 h 186"/>
              <a:gd name="T6" fmla="*/ 0 w 187"/>
              <a:gd name="T7" fmla="*/ 92 h 186"/>
              <a:gd name="T8" fmla="*/ 93 w 187"/>
              <a:gd name="T9" fmla="*/ 0 h 186"/>
              <a:gd name="T10" fmla="*/ 186 w 187"/>
              <a:gd name="T11" fmla="*/ 92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" h="186">
                <a:moveTo>
                  <a:pt x="186" y="92"/>
                </a:moveTo>
                <a:lnTo>
                  <a:pt x="186" y="92"/>
                </a:lnTo>
                <a:cubicBezTo>
                  <a:pt x="186" y="143"/>
                  <a:pt x="144" y="185"/>
                  <a:pt x="93" y="185"/>
                </a:cubicBezTo>
                <a:cubicBezTo>
                  <a:pt x="42" y="185"/>
                  <a:pt x="0" y="143"/>
                  <a:pt x="0" y="92"/>
                </a:cubicBezTo>
                <a:cubicBezTo>
                  <a:pt x="0" y="42"/>
                  <a:pt x="42" y="0"/>
                  <a:pt x="93" y="0"/>
                </a:cubicBezTo>
                <a:cubicBezTo>
                  <a:pt x="144" y="0"/>
                  <a:pt x="186" y="42"/>
                  <a:pt x="186" y="9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593">
            <a:extLst>
              <a:ext uri="{FF2B5EF4-FFF2-40B4-BE49-F238E27FC236}">
                <a16:creationId xmlns:a16="http://schemas.microsoft.com/office/drawing/2014/main" id="{9E5AD9A8-CB76-A942-A59D-6E97BAD85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8588" y="5887447"/>
            <a:ext cx="217664" cy="211618"/>
          </a:xfrm>
          <a:custGeom>
            <a:avLst/>
            <a:gdLst>
              <a:gd name="T0" fmla="*/ 186 w 187"/>
              <a:gd name="T1" fmla="*/ 94 h 188"/>
              <a:gd name="T2" fmla="*/ 186 w 187"/>
              <a:gd name="T3" fmla="*/ 94 h 188"/>
              <a:gd name="T4" fmla="*/ 93 w 187"/>
              <a:gd name="T5" fmla="*/ 187 h 188"/>
              <a:gd name="T6" fmla="*/ 0 w 187"/>
              <a:gd name="T7" fmla="*/ 94 h 188"/>
              <a:gd name="T8" fmla="*/ 93 w 187"/>
              <a:gd name="T9" fmla="*/ 0 h 188"/>
              <a:gd name="T10" fmla="*/ 186 w 187"/>
              <a:gd name="T11" fmla="*/ 94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" h="188">
                <a:moveTo>
                  <a:pt x="186" y="94"/>
                </a:moveTo>
                <a:lnTo>
                  <a:pt x="186" y="94"/>
                </a:lnTo>
                <a:cubicBezTo>
                  <a:pt x="186" y="144"/>
                  <a:pt x="144" y="187"/>
                  <a:pt x="93" y="187"/>
                </a:cubicBezTo>
                <a:cubicBezTo>
                  <a:pt x="42" y="187"/>
                  <a:pt x="0" y="144"/>
                  <a:pt x="0" y="94"/>
                </a:cubicBezTo>
                <a:cubicBezTo>
                  <a:pt x="0" y="43"/>
                  <a:pt x="42" y="0"/>
                  <a:pt x="93" y="0"/>
                </a:cubicBezTo>
                <a:cubicBezTo>
                  <a:pt x="144" y="0"/>
                  <a:pt x="186" y="43"/>
                  <a:pt x="186" y="9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594">
            <a:extLst>
              <a:ext uri="{FF2B5EF4-FFF2-40B4-BE49-F238E27FC236}">
                <a16:creationId xmlns:a16="http://schemas.microsoft.com/office/drawing/2014/main" id="{2DEB4A41-09D6-0443-9966-DC97CF5D4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5378" y="8997758"/>
            <a:ext cx="217664" cy="211618"/>
          </a:xfrm>
          <a:custGeom>
            <a:avLst/>
            <a:gdLst>
              <a:gd name="T0" fmla="*/ 186 w 187"/>
              <a:gd name="T1" fmla="*/ 93 h 188"/>
              <a:gd name="T2" fmla="*/ 186 w 187"/>
              <a:gd name="T3" fmla="*/ 93 h 188"/>
              <a:gd name="T4" fmla="*/ 93 w 187"/>
              <a:gd name="T5" fmla="*/ 0 h 188"/>
              <a:gd name="T6" fmla="*/ 0 w 187"/>
              <a:gd name="T7" fmla="*/ 93 h 188"/>
              <a:gd name="T8" fmla="*/ 93 w 187"/>
              <a:gd name="T9" fmla="*/ 187 h 188"/>
              <a:gd name="T10" fmla="*/ 186 w 187"/>
              <a:gd name="T11" fmla="*/ 93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" h="188">
                <a:moveTo>
                  <a:pt x="186" y="93"/>
                </a:moveTo>
                <a:lnTo>
                  <a:pt x="186" y="93"/>
                </a:lnTo>
                <a:cubicBezTo>
                  <a:pt x="186" y="42"/>
                  <a:pt x="144" y="0"/>
                  <a:pt x="93" y="0"/>
                </a:cubicBezTo>
                <a:cubicBezTo>
                  <a:pt x="42" y="0"/>
                  <a:pt x="0" y="42"/>
                  <a:pt x="0" y="93"/>
                </a:cubicBezTo>
                <a:cubicBezTo>
                  <a:pt x="0" y="144"/>
                  <a:pt x="42" y="187"/>
                  <a:pt x="93" y="187"/>
                </a:cubicBezTo>
                <a:cubicBezTo>
                  <a:pt x="144" y="187"/>
                  <a:pt x="186" y="144"/>
                  <a:pt x="186" y="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595">
            <a:extLst>
              <a:ext uri="{FF2B5EF4-FFF2-40B4-BE49-F238E27FC236}">
                <a16:creationId xmlns:a16="http://schemas.microsoft.com/office/drawing/2014/main" id="{F73ACF53-B12E-F642-B636-EC1827161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351" y="10247787"/>
            <a:ext cx="222844" cy="211618"/>
          </a:xfrm>
          <a:custGeom>
            <a:avLst/>
            <a:gdLst>
              <a:gd name="T0" fmla="*/ 187 w 188"/>
              <a:gd name="T1" fmla="*/ 93 h 188"/>
              <a:gd name="T2" fmla="*/ 187 w 188"/>
              <a:gd name="T3" fmla="*/ 93 h 188"/>
              <a:gd name="T4" fmla="*/ 94 w 188"/>
              <a:gd name="T5" fmla="*/ 0 h 188"/>
              <a:gd name="T6" fmla="*/ 0 w 188"/>
              <a:gd name="T7" fmla="*/ 93 h 188"/>
              <a:gd name="T8" fmla="*/ 94 w 188"/>
              <a:gd name="T9" fmla="*/ 187 h 188"/>
              <a:gd name="T10" fmla="*/ 187 w 188"/>
              <a:gd name="T11" fmla="*/ 93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8" h="188">
                <a:moveTo>
                  <a:pt x="187" y="93"/>
                </a:moveTo>
                <a:lnTo>
                  <a:pt x="187" y="93"/>
                </a:lnTo>
                <a:cubicBezTo>
                  <a:pt x="187" y="42"/>
                  <a:pt x="144" y="0"/>
                  <a:pt x="94" y="0"/>
                </a:cubicBezTo>
                <a:cubicBezTo>
                  <a:pt x="43" y="0"/>
                  <a:pt x="0" y="42"/>
                  <a:pt x="0" y="93"/>
                </a:cubicBezTo>
                <a:cubicBezTo>
                  <a:pt x="0" y="144"/>
                  <a:pt x="43" y="187"/>
                  <a:pt x="94" y="187"/>
                </a:cubicBezTo>
                <a:cubicBezTo>
                  <a:pt x="144" y="187"/>
                  <a:pt x="187" y="144"/>
                  <a:pt x="187" y="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596">
            <a:extLst>
              <a:ext uri="{FF2B5EF4-FFF2-40B4-BE49-F238E27FC236}">
                <a16:creationId xmlns:a16="http://schemas.microsoft.com/office/drawing/2014/main" id="{1F19D993-01E2-674F-82C2-CCB32E975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6508" y="8997758"/>
            <a:ext cx="222848" cy="211618"/>
          </a:xfrm>
          <a:custGeom>
            <a:avLst/>
            <a:gdLst>
              <a:gd name="T0" fmla="*/ 187 w 188"/>
              <a:gd name="T1" fmla="*/ 93 h 188"/>
              <a:gd name="T2" fmla="*/ 187 w 188"/>
              <a:gd name="T3" fmla="*/ 93 h 188"/>
              <a:gd name="T4" fmla="*/ 93 w 188"/>
              <a:gd name="T5" fmla="*/ 0 h 188"/>
              <a:gd name="T6" fmla="*/ 0 w 188"/>
              <a:gd name="T7" fmla="*/ 93 h 188"/>
              <a:gd name="T8" fmla="*/ 93 w 188"/>
              <a:gd name="T9" fmla="*/ 187 h 188"/>
              <a:gd name="T10" fmla="*/ 187 w 188"/>
              <a:gd name="T11" fmla="*/ 93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8" h="188">
                <a:moveTo>
                  <a:pt x="187" y="93"/>
                </a:moveTo>
                <a:lnTo>
                  <a:pt x="187" y="93"/>
                </a:lnTo>
                <a:cubicBezTo>
                  <a:pt x="187" y="42"/>
                  <a:pt x="144" y="0"/>
                  <a:pt x="93" y="0"/>
                </a:cubicBezTo>
                <a:cubicBezTo>
                  <a:pt x="43" y="0"/>
                  <a:pt x="0" y="42"/>
                  <a:pt x="0" y="93"/>
                </a:cubicBezTo>
                <a:cubicBezTo>
                  <a:pt x="0" y="144"/>
                  <a:pt x="43" y="187"/>
                  <a:pt x="93" y="187"/>
                </a:cubicBezTo>
                <a:cubicBezTo>
                  <a:pt x="144" y="187"/>
                  <a:pt x="187" y="144"/>
                  <a:pt x="187" y="9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597">
            <a:extLst>
              <a:ext uri="{FF2B5EF4-FFF2-40B4-BE49-F238E27FC236}">
                <a16:creationId xmlns:a16="http://schemas.microsoft.com/office/drawing/2014/main" id="{CFB825A1-CF79-C04B-B626-A91CC4096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7827" y="10247787"/>
            <a:ext cx="217664" cy="211618"/>
          </a:xfrm>
          <a:custGeom>
            <a:avLst/>
            <a:gdLst>
              <a:gd name="T0" fmla="*/ 186 w 187"/>
              <a:gd name="T1" fmla="*/ 93 h 188"/>
              <a:gd name="T2" fmla="*/ 186 w 187"/>
              <a:gd name="T3" fmla="*/ 93 h 188"/>
              <a:gd name="T4" fmla="*/ 93 w 187"/>
              <a:gd name="T5" fmla="*/ 0 h 188"/>
              <a:gd name="T6" fmla="*/ 0 w 187"/>
              <a:gd name="T7" fmla="*/ 93 h 188"/>
              <a:gd name="T8" fmla="*/ 93 w 187"/>
              <a:gd name="T9" fmla="*/ 187 h 188"/>
              <a:gd name="T10" fmla="*/ 186 w 187"/>
              <a:gd name="T11" fmla="*/ 93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" h="188">
                <a:moveTo>
                  <a:pt x="186" y="93"/>
                </a:moveTo>
                <a:lnTo>
                  <a:pt x="186" y="93"/>
                </a:lnTo>
                <a:cubicBezTo>
                  <a:pt x="186" y="42"/>
                  <a:pt x="144" y="0"/>
                  <a:pt x="93" y="0"/>
                </a:cubicBezTo>
                <a:cubicBezTo>
                  <a:pt x="42" y="0"/>
                  <a:pt x="0" y="42"/>
                  <a:pt x="0" y="93"/>
                </a:cubicBezTo>
                <a:cubicBezTo>
                  <a:pt x="0" y="144"/>
                  <a:pt x="42" y="187"/>
                  <a:pt x="93" y="187"/>
                </a:cubicBezTo>
                <a:cubicBezTo>
                  <a:pt x="144" y="187"/>
                  <a:pt x="186" y="144"/>
                  <a:pt x="186" y="9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598">
            <a:extLst>
              <a:ext uri="{FF2B5EF4-FFF2-40B4-BE49-F238E27FC236}">
                <a16:creationId xmlns:a16="http://schemas.microsoft.com/office/drawing/2014/main" id="{1975F34B-B024-E446-AB68-DD1283D1E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108" y="8997758"/>
            <a:ext cx="217664" cy="211618"/>
          </a:xfrm>
          <a:custGeom>
            <a:avLst/>
            <a:gdLst>
              <a:gd name="T0" fmla="*/ 186 w 187"/>
              <a:gd name="T1" fmla="*/ 93 h 188"/>
              <a:gd name="T2" fmla="*/ 186 w 187"/>
              <a:gd name="T3" fmla="*/ 93 h 188"/>
              <a:gd name="T4" fmla="*/ 93 w 187"/>
              <a:gd name="T5" fmla="*/ 0 h 188"/>
              <a:gd name="T6" fmla="*/ 0 w 187"/>
              <a:gd name="T7" fmla="*/ 93 h 188"/>
              <a:gd name="T8" fmla="*/ 93 w 187"/>
              <a:gd name="T9" fmla="*/ 187 h 188"/>
              <a:gd name="T10" fmla="*/ 186 w 187"/>
              <a:gd name="T11" fmla="*/ 93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" h="188">
                <a:moveTo>
                  <a:pt x="186" y="93"/>
                </a:moveTo>
                <a:lnTo>
                  <a:pt x="186" y="93"/>
                </a:lnTo>
                <a:cubicBezTo>
                  <a:pt x="186" y="42"/>
                  <a:pt x="144" y="0"/>
                  <a:pt x="93" y="0"/>
                </a:cubicBezTo>
                <a:cubicBezTo>
                  <a:pt x="42" y="0"/>
                  <a:pt x="0" y="42"/>
                  <a:pt x="0" y="93"/>
                </a:cubicBezTo>
                <a:cubicBezTo>
                  <a:pt x="0" y="144"/>
                  <a:pt x="42" y="187"/>
                  <a:pt x="93" y="187"/>
                </a:cubicBezTo>
                <a:cubicBezTo>
                  <a:pt x="144" y="187"/>
                  <a:pt x="186" y="144"/>
                  <a:pt x="186" y="9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599">
            <a:extLst>
              <a:ext uri="{FF2B5EF4-FFF2-40B4-BE49-F238E27FC236}">
                <a16:creationId xmlns:a16="http://schemas.microsoft.com/office/drawing/2014/main" id="{08DD692C-0749-354B-9F54-694F312A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8588" y="10247787"/>
            <a:ext cx="217664" cy="211618"/>
          </a:xfrm>
          <a:custGeom>
            <a:avLst/>
            <a:gdLst>
              <a:gd name="T0" fmla="*/ 186 w 187"/>
              <a:gd name="T1" fmla="*/ 93 h 188"/>
              <a:gd name="T2" fmla="*/ 186 w 187"/>
              <a:gd name="T3" fmla="*/ 93 h 188"/>
              <a:gd name="T4" fmla="*/ 93 w 187"/>
              <a:gd name="T5" fmla="*/ 0 h 188"/>
              <a:gd name="T6" fmla="*/ 0 w 187"/>
              <a:gd name="T7" fmla="*/ 93 h 188"/>
              <a:gd name="T8" fmla="*/ 93 w 187"/>
              <a:gd name="T9" fmla="*/ 187 h 188"/>
              <a:gd name="T10" fmla="*/ 186 w 187"/>
              <a:gd name="T11" fmla="*/ 93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" h="188">
                <a:moveTo>
                  <a:pt x="186" y="93"/>
                </a:moveTo>
                <a:lnTo>
                  <a:pt x="186" y="93"/>
                </a:lnTo>
                <a:cubicBezTo>
                  <a:pt x="186" y="42"/>
                  <a:pt x="144" y="0"/>
                  <a:pt x="93" y="0"/>
                </a:cubicBezTo>
                <a:cubicBezTo>
                  <a:pt x="42" y="0"/>
                  <a:pt x="0" y="42"/>
                  <a:pt x="0" y="93"/>
                </a:cubicBezTo>
                <a:cubicBezTo>
                  <a:pt x="0" y="144"/>
                  <a:pt x="42" y="187"/>
                  <a:pt x="93" y="187"/>
                </a:cubicBezTo>
                <a:cubicBezTo>
                  <a:pt x="144" y="187"/>
                  <a:pt x="186" y="144"/>
                  <a:pt x="186" y="9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7F884C-3B70-2F40-847C-F56CB744ECB9}"/>
              </a:ext>
            </a:extLst>
          </p:cNvPr>
          <p:cNvGrpSpPr/>
          <p:nvPr/>
        </p:nvGrpSpPr>
        <p:grpSpPr>
          <a:xfrm>
            <a:off x="1746249" y="4297586"/>
            <a:ext cx="3933489" cy="863757"/>
            <a:chOff x="2616826" y="4306442"/>
            <a:chExt cx="3316637" cy="863757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37CE56A4-7F12-0A47-81A7-A24AF5BE2F75}"/>
                </a:ext>
              </a:extLst>
            </p:cNvPr>
            <p:cNvSpPr/>
            <p:nvPr/>
          </p:nvSpPr>
          <p:spPr>
            <a:xfrm>
              <a:off x="2616826" y="4306442"/>
              <a:ext cx="3316637" cy="863757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15" name="CuadroTexto 798">
              <a:extLst>
                <a:ext uri="{FF2B5EF4-FFF2-40B4-BE49-F238E27FC236}">
                  <a16:creationId xmlns:a16="http://schemas.microsoft.com/office/drawing/2014/main" id="{43D661C8-CC89-2A4D-891F-A627331597C3}"/>
                </a:ext>
              </a:extLst>
            </p:cNvPr>
            <p:cNvSpPr txBox="1"/>
            <p:nvPr/>
          </p:nvSpPr>
          <p:spPr>
            <a:xfrm>
              <a:off x="3345567" y="4467854"/>
              <a:ext cx="185915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Analyze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E101403-085B-5940-A012-C01D703FE226}"/>
              </a:ext>
            </a:extLst>
          </p:cNvPr>
          <p:cNvSpPr/>
          <p:nvPr/>
        </p:nvSpPr>
        <p:spPr>
          <a:xfrm>
            <a:off x="2298471" y="5580276"/>
            <a:ext cx="30051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A2ACEBF-8C08-384D-80D4-44F2741A9F16}"/>
              </a:ext>
            </a:extLst>
          </p:cNvPr>
          <p:cNvSpPr/>
          <p:nvPr/>
        </p:nvSpPr>
        <p:spPr>
          <a:xfrm>
            <a:off x="2298471" y="9931786"/>
            <a:ext cx="30051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E9A9397-0F3D-CD48-9037-95B9C8E50056}"/>
              </a:ext>
            </a:extLst>
          </p:cNvPr>
          <p:cNvSpPr/>
          <p:nvPr/>
        </p:nvSpPr>
        <p:spPr>
          <a:xfrm>
            <a:off x="3712994" y="8659577"/>
            <a:ext cx="30051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F0D4A81-DAB4-1042-97B4-65824916E775}"/>
              </a:ext>
            </a:extLst>
          </p:cNvPr>
          <p:cNvSpPr/>
          <p:nvPr/>
        </p:nvSpPr>
        <p:spPr>
          <a:xfrm>
            <a:off x="3712994" y="6831179"/>
            <a:ext cx="30051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1E6D42F-B6FD-6C4B-B875-87741C01F7BE}"/>
              </a:ext>
            </a:extLst>
          </p:cNvPr>
          <p:cNvSpPr/>
          <p:nvPr/>
        </p:nvSpPr>
        <p:spPr>
          <a:xfrm>
            <a:off x="9418230" y="5580276"/>
            <a:ext cx="30051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C93016E-0290-5140-A22C-367FB148DDCD}"/>
              </a:ext>
            </a:extLst>
          </p:cNvPr>
          <p:cNvSpPr/>
          <p:nvPr/>
        </p:nvSpPr>
        <p:spPr>
          <a:xfrm>
            <a:off x="9418230" y="9931786"/>
            <a:ext cx="30051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B8821A2-C8FF-5F4C-BEC0-550DBF36D7EB}"/>
              </a:ext>
            </a:extLst>
          </p:cNvPr>
          <p:cNvSpPr/>
          <p:nvPr/>
        </p:nvSpPr>
        <p:spPr>
          <a:xfrm>
            <a:off x="10832754" y="8659577"/>
            <a:ext cx="30051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429FF89-095F-1042-BEF5-4D2129021E8B}"/>
              </a:ext>
            </a:extLst>
          </p:cNvPr>
          <p:cNvSpPr/>
          <p:nvPr/>
        </p:nvSpPr>
        <p:spPr>
          <a:xfrm>
            <a:off x="10832754" y="6831179"/>
            <a:ext cx="30051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44A6BD9-5607-7240-BB51-6E81DAB97EDA}"/>
              </a:ext>
            </a:extLst>
          </p:cNvPr>
          <p:cNvSpPr/>
          <p:nvPr/>
        </p:nvSpPr>
        <p:spPr>
          <a:xfrm>
            <a:off x="16561565" y="5580276"/>
            <a:ext cx="30051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4C14775-C80E-A349-AE8D-187A9E1CFDA9}"/>
              </a:ext>
            </a:extLst>
          </p:cNvPr>
          <p:cNvSpPr/>
          <p:nvPr/>
        </p:nvSpPr>
        <p:spPr>
          <a:xfrm>
            <a:off x="16561565" y="9931786"/>
            <a:ext cx="30051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3CD6A07-9234-954A-B5C9-4F7F9A3F0D23}"/>
              </a:ext>
            </a:extLst>
          </p:cNvPr>
          <p:cNvSpPr/>
          <p:nvPr/>
        </p:nvSpPr>
        <p:spPr>
          <a:xfrm>
            <a:off x="17976088" y="8659577"/>
            <a:ext cx="30051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96E6FA4-A4B2-1B4E-930A-FA1E42CA5E2C}"/>
              </a:ext>
            </a:extLst>
          </p:cNvPr>
          <p:cNvSpPr/>
          <p:nvPr/>
        </p:nvSpPr>
        <p:spPr>
          <a:xfrm>
            <a:off x="17976088" y="6831179"/>
            <a:ext cx="30051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D8FD2DE3-E21F-CB49-9C7F-2BF574B60313}"/>
              </a:ext>
            </a:extLst>
          </p:cNvPr>
          <p:cNvSpPr/>
          <p:nvPr/>
        </p:nvSpPr>
        <p:spPr>
          <a:xfrm>
            <a:off x="9053589" y="4297586"/>
            <a:ext cx="3933489" cy="86375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0" name="CuadroTexto 798">
            <a:extLst>
              <a:ext uri="{FF2B5EF4-FFF2-40B4-BE49-F238E27FC236}">
                <a16:creationId xmlns:a16="http://schemas.microsoft.com/office/drawing/2014/main" id="{C6D0F1E0-DC03-EE4E-A55D-4EE6C8BB5593}"/>
              </a:ext>
            </a:extLst>
          </p:cNvPr>
          <p:cNvSpPr txBox="1"/>
          <p:nvPr/>
        </p:nvSpPr>
        <p:spPr>
          <a:xfrm>
            <a:off x="9917867" y="4458998"/>
            <a:ext cx="2204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Analyze</a:t>
            </a: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BF4F60D8-8146-F04B-9F58-570974ED9CFF}"/>
              </a:ext>
            </a:extLst>
          </p:cNvPr>
          <p:cNvSpPr/>
          <p:nvPr/>
        </p:nvSpPr>
        <p:spPr>
          <a:xfrm>
            <a:off x="16177937" y="4297586"/>
            <a:ext cx="3933489" cy="86375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3" name="CuadroTexto 798">
            <a:extLst>
              <a:ext uri="{FF2B5EF4-FFF2-40B4-BE49-F238E27FC236}">
                <a16:creationId xmlns:a16="http://schemas.microsoft.com/office/drawing/2014/main" id="{81AE5A82-2D52-C540-B159-18DBDA14F682}"/>
              </a:ext>
            </a:extLst>
          </p:cNvPr>
          <p:cNvSpPr txBox="1"/>
          <p:nvPr/>
        </p:nvSpPr>
        <p:spPr>
          <a:xfrm>
            <a:off x="17042215" y="4458998"/>
            <a:ext cx="220493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Analyze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8A1C40D-918F-AB4B-9FC4-653CB7E6E1ED}"/>
              </a:ext>
            </a:extLst>
          </p:cNvPr>
          <p:cNvGrpSpPr/>
          <p:nvPr/>
        </p:nvGrpSpPr>
        <p:grpSpPr>
          <a:xfrm>
            <a:off x="1746249" y="11155586"/>
            <a:ext cx="3933489" cy="863757"/>
            <a:chOff x="2616826" y="4306442"/>
            <a:chExt cx="3316637" cy="863757"/>
          </a:xfrm>
        </p:grpSpPr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34555C8F-4092-9C4C-8F0C-BC15931348BD}"/>
                </a:ext>
              </a:extLst>
            </p:cNvPr>
            <p:cNvSpPr/>
            <p:nvPr/>
          </p:nvSpPr>
          <p:spPr>
            <a:xfrm>
              <a:off x="2616826" y="4306442"/>
              <a:ext cx="3316637" cy="863757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46" name="CuadroTexto 798">
              <a:extLst>
                <a:ext uri="{FF2B5EF4-FFF2-40B4-BE49-F238E27FC236}">
                  <a16:creationId xmlns:a16="http://schemas.microsoft.com/office/drawing/2014/main" id="{C02AC866-79D7-4641-9E72-FD74B6081EDA}"/>
                </a:ext>
              </a:extLst>
            </p:cNvPr>
            <p:cNvSpPr txBox="1"/>
            <p:nvPr/>
          </p:nvSpPr>
          <p:spPr>
            <a:xfrm>
              <a:off x="3345567" y="4467854"/>
              <a:ext cx="185915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Analyze</a:t>
              </a:r>
            </a:p>
          </p:txBody>
        </p:sp>
      </p:grp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E0529EB9-29D1-0444-89F0-23AAB89CA70D}"/>
              </a:ext>
            </a:extLst>
          </p:cNvPr>
          <p:cNvSpPr/>
          <p:nvPr/>
        </p:nvSpPr>
        <p:spPr>
          <a:xfrm>
            <a:off x="9053589" y="11155586"/>
            <a:ext cx="3933489" cy="86375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9" name="CuadroTexto 798">
            <a:extLst>
              <a:ext uri="{FF2B5EF4-FFF2-40B4-BE49-F238E27FC236}">
                <a16:creationId xmlns:a16="http://schemas.microsoft.com/office/drawing/2014/main" id="{E3690FA5-D0C2-4C43-821F-6B8FFF167ACC}"/>
              </a:ext>
            </a:extLst>
          </p:cNvPr>
          <p:cNvSpPr txBox="1"/>
          <p:nvPr/>
        </p:nvSpPr>
        <p:spPr>
          <a:xfrm>
            <a:off x="9917867" y="11316998"/>
            <a:ext cx="2204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Analyze</a:t>
            </a: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A34349C0-997F-2F4D-93F6-5128FD4F9A2C}"/>
              </a:ext>
            </a:extLst>
          </p:cNvPr>
          <p:cNvSpPr/>
          <p:nvPr/>
        </p:nvSpPr>
        <p:spPr>
          <a:xfrm>
            <a:off x="16177937" y="11155586"/>
            <a:ext cx="3933489" cy="86375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52" name="CuadroTexto 798">
            <a:extLst>
              <a:ext uri="{FF2B5EF4-FFF2-40B4-BE49-F238E27FC236}">
                <a16:creationId xmlns:a16="http://schemas.microsoft.com/office/drawing/2014/main" id="{C3F3B4AF-AA39-7242-AA79-5B9E9C00E873}"/>
              </a:ext>
            </a:extLst>
          </p:cNvPr>
          <p:cNvSpPr txBox="1"/>
          <p:nvPr/>
        </p:nvSpPr>
        <p:spPr>
          <a:xfrm>
            <a:off x="17042215" y="11316998"/>
            <a:ext cx="220493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Analyze</a:t>
            </a:r>
          </a:p>
        </p:txBody>
      </p:sp>
      <p:grpSp>
        <p:nvGrpSpPr>
          <p:cNvPr id="55" name="Grupo 349">
            <a:extLst>
              <a:ext uri="{FF2B5EF4-FFF2-40B4-BE49-F238E27FC236}">
                <a16:creationId xmlns:a16="http://schemas.microsoft.com/office/drawing/2014/main" id="{6969580D-3370-D44A-8C60-9EA3AA613623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6" name="CuadroTexto 350">
              <a:extLst>
                <a:ext uri="{FF2B5EF4-FFF2-40B4-BE49-F238E27FC236}">
                  <a16:creationId xmlns:a16="http://schemas.microsoft.com/office/drawing/2014/main" id="{FCC97413-E563-654C-AA76-F63D449D6C48}"/>
                </a:ext>
              </a:extLst>
            </p:cNvPr>
            <p:cNvSpPr txBox="1"/>
            <p:nvPr/>
          </p:nvSpPr>
          <p:spPr>
            <a:xfrm>
              <a:off x="7939140" y="861425"/>
              <a:ext cx="84994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 Diagram</a:t>
              </a:r>
            </a:p>
          </p:txBody>
        </p:sp>
        <p:sp>
          <p:nvSpPr>
            <p:cNvPr id="57" name="CuadroTexto 351">
              <a:extLst>
                <a:ext uri="{FF2B5EF4-FFF2-40B4-BE49-F238E27FC236}">
                  <a16:creationId xmlns:a16="http://schemas.microsoft.com/office/drawing/2014/main" id="{0DB97D6A-E36E-EA42-B7E7-4597992B4AF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54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Line 308">
            <a:extLst>
              <a:ext uri="{FF2B5EF4-FFF2-40B4-BE49-F238E27FC236}">
                <a16:creationId xmlns:a16="http://schemas.microsoft.com/office/drawing/2014/main" id="{6E9985E6-B8F7-384C-861E-F9E730A9ED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3746" y="8161468"/>
            <a:ext cx="13455443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" name="Freeform 309">
            <a:extLst>
              <a:ext uri="{FF2B5EF4-FFF2-40B4-BE49-F238E27FC236}">
                <a16:creationId xmlns:a16="http://schemas.microsoft.com/office/drawing/2014/main" id="{0466EA83-B19F-1249-8523-091A6B243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9415" y="7630934"/>
            <a:ext cx="914714" cy="1056493"/>
          </a:xfrm>
          <a:custGeom>
            <a:avLst/>
            <a:gdLst>
              <a:gd name="T0" fmla="*/ 304511 w 880"/>
              <a:gd name="T1" fmla="*/ 164425 h 1017"/>
              <a:gd name="T2" fmla="*/ 304511 w 880"/>
              <a:gd name="T3" fmla="*/ 164425 h 1017"/>
              <a:gd name="T4" fmla="*/ 34276 w 880"/>
              <a:gd name="T5" fmla="*/ 9015 h 1017"/>
              <a:gd name="T6" fmla="*/ 0 w 880"/>
              <a:gd name="T7" fmla="*/ 27765 h 1017"/>
              <a:gd name="T8" fmla="*/ 0 w 880"/>
              <a:gd name="T9" fmla="*/ 338226 h 1017"/>
              <a:gd name="T10" fmla="*/ 34276 w 880"/>
              <a:gd name="T11" fmla="*/ 356976 h 1017"/>
              <a:gd name="T12" fmla="*/ 304511 w 880"/>
              <a:gd name="T13" fmla="*/ 201565 h 1017"/>
              <a:gd name="T14" fmla="*/ 304511 w 880"/>
              <a:gd name="T15" fmla="*/ 164425 h 1017"/>
              <a:gd name="T16" fmla="*/ 34276 w 880"/>
              <a:gd name="T17" fmla="*/ 9015 h 1017"/>
              <a:gd name="T18" fmla="*/ 0 w 880"/>
              <a:gd name="T19" fmla="*/ 27765 h 1017"/>
              <a:gd name="T20" fmla="*/ 0 w 880"/>
              <a:gd name="T21" fmla="*/ 338226 h 1017"/>
              <a:gd name="T22" fmla="*/ 34276 w 880"/>
              <a:gd name="T23" fmla="*/ 356976 h 1017"/>
              <a:gd name="T24" fmla="*/ 304511 w 880"/>
              <a:gd name="T25" fmla="*/ 201565 h 1017"/>
              <a:gd name="T26" fmla="*/ 304511 w 880"/>
              <a:gd name="T27" fmla="*/ 164425 h 101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880" h="1017">
                <a:moveTo>
                  <a:pt x="844" y="456"/>
                </a:moveTo>
                <a:lnTo>
                  <a:pt x="844" y="456"/>
                </a:lnTo>
                <a:cubicBezTo>
                  <a:pt x="95" y="25"/>
                  <a:pt x="95" y="25"/>
                  <a:pt x="95" y="25"/>
                </a:cubicBezTo>
                <a:cubicBezTo>
                  <a:pt x="52" y="0"/>
                  <a:pt x="0" y="25"/>
                  <a:pt x="0" y="77"/>
                </a:cubicBezTo>
                <a:cubicBezTo>
                  <a:pt x="0" y="938"/>
                  <a:pt x="0" y="938"/>
                  <a:pt x="0" y="938"/>
                </a:cubicBezTo>
                <a:cubicBezTo>
                  <a:pt x="0" y="990"/>
                  <a:pt x="52" y="1016"/>
                  <a:pt x="95" y="990"/>
                </a:cubicBezTo>
                <a:cubicBezTo>
                  <a:pt x="844" y="559"/>
                  <a:pt x="844" y="559"/>
                  <a:pt x="844" y="559"/>
                </a:cubicBezTo>
                <a:cubicBezTo>
                  <a:pt x="879" y="534"/>
                  <a:pt x="879" y="473"/>
                  <a:pt x="844" y="456"/>
                </a:cubicBezTo>
                <a:cubicBezTo>
                  <a:pt x="95" y="25"/>
                  <a:pt x="95" y="25"/>
                  <a:pt x="95" y="25"/>
                </a:cubicBezTo>
                <a:cubicBezTo>
                  <a:pt x="52" y="0"/>
                  <a:pt x="0" y="25"/>
                  <a:pt x="0" y="77"/>
                </a:cubicBezTo>
                <a:cubicBezTo>
                  <a:pt x="0" y="938"/>
                  <a:pt x="0" y="938"/>
                  <a:pt x="0" y="938"/>
                </a:cubicBezTo>
                <a:cubicBezTo>
                  <a:pt x="0" y="990"/>
                  <a:pt x="52" y="1016"/>
                  <a:pt x="95" y="990"/>
                </a:cubicBezTo>
                <a:cubicBezTo>
                  <a:pt x="844" y="559"/>
                  <a:pt x="844" y="559"/>
                  <a:pt x="844" y="559"/>
                </a:cubicBezTo>
                <a:cubicBezTo>
                  <a:pt x="879" y="534"/>
                  <a:pt x="879" y="473"/>
                  <a:pt x="844" y="456"/>
                </a:cubicBezTo>
              </a:path>
            </a:pathLst>
          </a:cu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Line 310">
            <a:extLst>
              <a:ext uri="{FF2B5EF4-FFF2-40B4-BE49-F238E27FC236}">
                <a16:creationId xmlns:a16="http://schemas.microsoft.com/office/drawing/2014/main" id="{2D58A0A4-2388-B846-A78C-E0D4680BC4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8601" y="5033146"/>
            <a:ext cx="3128322" cy="3123747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" name="Line 311">
            <a:extLst>
              <a:ext uri="{FF2B5EF4-FFF2-40B4-BE49-F238E27FC236}">
                <a16:creationId xmlns:a16="http://schemas.microsoft.com/office/drawing/2014/main" id="{06FC113C-E61C-5040-A918-F1F18487D6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62285" y="8152321"/>
            <a:ext cx="3137469" cy="3137469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" name="Freeform 313">
            <a:extLst>
              <a:ext uri="{FF2B5EF4-FFF2-40B4-BE49-F238E27FC236}">
                <a16:creationId xmlns:a16="http://schemas.microsoft.com/office/drawing/2014/main" id="{16050A45-F4C7-4340-9429-C6DA6C826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6108" y="5801506"/>
            <a:ext cx="214959" cy="214956"/>
          </a:xfrm>
          <a:custGeom>
            <a:avLst/>
            <a:gdLst>
              <a:gd name="T0" fmla="*/ 74254 w 208"/>
              <a:gd name="T1" fmla="*/ 37126 h 207"/>
              <a:gd name="T2" fmla="*/ 74254 w 208"/>
              <a:gd name="T3" fmla="*/ 37126 h 207"/>
              <a:gd name="T4" fmla="*/ 36948 w 208"/>
              <a:gd name="T5" fmla="*/ 74252 h 207"/>
              <a:gd name="T6" fmla="*/ 0 w 208"/>
              <a:gd name="T7" fmla="*/ 37126 h 207"/>
              <a:gd name="T8" fmla="*/ 36948 w 208"/>
              <a:gd name="T9" fmla="*/ 0 h 207"/>
              <a:gd name="T10" fmla="*/ 74254 w 208"/>
              <a:gd name="T11" fmla="*/ 37126 h 2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8" h="207">
                <a:moveTo>
                  <a:pt x="207" y="103"/>
                </a:moveTo>
                <a:lnTo>
                  <a:pt x="207" y="103"/>
                </a:lnTo>
                <a:cubicBezTo>
                  <a:pt x="207" y="163"/>
                  <a:pt x="155" y="206"/>
                  <a:pt x="103" y="206"/>
                </a:cubicBezTo>
                <a:cubicBezTo>
                  <a:pt x="43" y="206"/>
                  <a:pt x="0" y="163"/>
                  <a:pt x="0" y="103"/>
                </a:cubicBezTo>
                <a:cubicBezTo>
                  <a:pt x="0" y="51"/>
                  <a:pt x="43" y="0"/>
                  <a:pt x="103" y="0"/>
                </a:cubicBezTo>
                <a:cubicBezTo>
                  <a:pt x="155" y="0"/>
                  <a:pt x="207" y="51"/>
                  <a:pt x="207" y="10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315">
            <a:extLst>
              <a:ext uri="{FF2B5EF4-FFF2-40B4-BE49-F238E27FC236}">
                <a16:creationId xmlns:a16="http://schemas.microsoft.com/office/drawing/2014/main" id="{2C553A61-F98F-DF49-8462-869F1B0A6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9792" y="10301899"/>
            <a:ext cx="214956" cy="205809"/>
          </a:xfrm>
          <a:custGeom>
            <a:avLst/>
            <a:gdLst>
              <a:gd name="T0" fmla="*/ 74252 w 207"/>
              <a:gd name="T1" fmla="*/ 37147 h 200"/>
              <a:gd name="T2" fmla="*/ 74252 w 207"/>
              <a:gd name="T3" fmla="*/ 37147 h 200"/>
              <a:gd name="T4" fmla="*/ 37126 w 207"/>
              <a:gd name="T5" fmla="*/ 0 h 200"/>
              <a:gd name="T6" fmla="*/ 0 w 207"/>
              <a:gd name="T7" fmla="*/ 37147 h 200"/>
              <a:gd name="T8" fmla="*/ 37126 w 207"/>
              <a:gd name="T9" fmla="*/ 71080 h 200"/>
              <a:gd name="T10" fmla="*/ 74252 w 207"/>
              <a:gd name="T11" fmla="*/ 37147 h 2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7" h="200">
                <a:moveTo>
                  <a:pt x="206" y="104"/>
                </a:moveTo>
                <a:lnTo>
                  <a:pt x="206" y="104"/>
                </a:lnTo>
                <a:cubicBezTo>
                  <a:pt x="206" y="43"/>
                  <a:pt x="163" y="0"/>
                  <a:pt x="103" y="0"/>
                </a:cubicBezTo>
                <a:cubicBezTo>
                  <a:pt x="51" y="0"/>
                  <a:pt x="0" y="43"/>
                  <a:pt x="0" y="104"/>
                </a:cubicBezTo>
                <a:cubicBezTo>
                  <a:pt x="0" y="155"/>
                  <a:pt x="51" y="199"/>
                  <a:pt x="103" y="199"/>
                </a:cubicBezTo>
                <a:cubicBezTo>
                  <a:pt x="163" y="199"/>
                  <a:pt x="206" y="155"/>
                  <a:pt x="206" y="10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316">
            <a:extLst>
              <a:ext uri="{FF2B5EF4-FFF2-40B4-BE49-F238E27FC236}">
                <a16:creationId xmlns:a16="http://schemas.microsoft.com/office/drawing/2014/main" id="{51727CDB-C112-0F4F-96FA-D86BE6794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424" y="3814629"/>
            <a:ext cx="1478062" cy="1478056"/>
          </a:xfrm>
          <a:custGeom>
            <a:avLst/>
            <a:gdLst>
              <a:gd name="T0" fmla="*/ 369527 w 1026"/>
              <a:gd name="T1" fmla="*/ 186386 h 1026"/>
              <a:gd name="T2" fmla="*/ 369527 w 1026"/>
              <a:gd name="T3" fmla="*/ 186386 h 1026"/>
              <a:gd name="T4" fmla="*/ 186386 w 1026"/>
              <a:gd name="T5" fmla="*/ 369526 h 1026"/>
              <a:gd name="T6" fmla="*/ 0 w 1026"/>
              <a:gd name="T7" fmla="*/ 186386 h 1026"/>
              <a:gd name="T8" fmla="*/ 186386 w 1026"/>
              <a:gd name="T9" fmla="*/ 0 h 1026"/>
              <a:gd name="T10" fmla="*/ 369527 w 1026"/>
              <a:gd name="T11" fmla="*/ 186386 h 10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26" h="1026">
                <a:moveTo>
                  <a:pt x="1025" y="517"/>
                </a:moveTo>
                <a:lnTo>
                  <a:pt x="1025" y="517"/>
                </a:lnTo>
                <a:cubicBezTo>
                  <a:pt x="1025" y="801"/>
                  <a:pt x="801" y="1025"/>
                  <a:pt x="517" y="1025"/>
                </a:cubicBezTo>
                <a:cubicBezTo>
                  <a:pt x="232" y="1025"/>
                  <a:pt x="0" y="801"/>
                  <a:pt x="0" y="517"/>
                </a:cubicBezTo>
                <a:cubicBezTo>
                  <a:pt x="0" y="232"/>
                  <a:pt x="232" y="0"/>
                  <a:pt x="517" y="0"/>
                </a:cubicBezTo>
                <a:cubicBezTo>
                  <a:pt x="801" y="0"/>
                  <a:pt x="1025" y="232"/>
                  <a:pt x="1025" y="51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Line 457">
            <a:extLst>
              <a:ext uri="{FF2B5EF4-FFF2-40B4-BE49-F238E27FC236}">
                <a16:creationId xmlns:a16="http://schemas.microsoft.com/office/drawing/2014/main" id="{9D65E972-0DB4-6D41-A916-58E96794E788}"/>
              </a:ext>
            </a:extLst>
          </p:cNvPr>
          <p:cNvSpPr>
            <a:spLocks noChangeShapeType="1"/>
          </p:cNvSpPr>
          <p:nvPr/>
        </p:nvSpPr>
        <p:spPr bwMode="auto">
          <a:xfrm>
            <a:off x="9881460" y="5033146"/>
            <a:ext cx="3137469" cy="3123747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" name="Line 458">
            <a:extLst>
              <a:ext uri="{FF2B5EF4-FFF2-40B4-BE49-F238E27FC236}">
                <a16:creationId xmlns:a16="http://schemas.microsoft.com/office/drawing/2014/main" id="{4B323FDA-C6A3-7A44-9FB4-A532AFC649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268864" y="8152321"/>
            <a:ext cx="3128322" cy="3137469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" name="Freeform 460">
            <a:extLst>
              <a:ext uri="{FF2B5EF4-FFF2-40B4-BE49-F238E27FC236}">
                <a16:creationId xmlns:a16="http://schemas.microsoft.com/office/drawing/2014/main" id="{CBFB2890-15DE-3C45-9019-2BA36FDC7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8967" y="5801506"/>
            <a:ext cx="214956" cy="214956"/>
          </a:xfrm>
          <a:custGeom>
            <a:avLst/>
            <a:gdLst>
              <a:gd name="T0" fmla="*/ 74253 w 208"/>
              <a:gd name="T1" fmla="*/ 37126 h 207"/>
              <a:gd name="T2" fmla="*/ 74253 w 208"/>
              <a:gd name="T3" fmla="*/ 37126 h 207"/>
              <a:gd name="T4" fmla="*/ 36947 w 208"/>
              <a:gd name="T5" fmla="*/ 74252 h 207"/>
              <a:gd name="T6" fmla="*/ 0 w 208"/>
              <a:gd name="T7" fmla="*/ 37126 h 207"/>
              <a:gd name="T8" fmla="*/ 36947 w 208"/>
              <a:gd name="T9" fmla="*/ 0 h 207"/>
              <a:gd name="T10" fmla="*/ 74253 w 208"/>
              <a:gd name="T11" fmla="*/ 37126 h 2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8" h="207">
                <a:moveTo>
                  <a:pt x="207" y="103"/>
                </a:moveTo>
                <a:lnTo>
                  <a:pt x="207" y="103"/>
                </a:lnTo>
                <a:cubicBezTo>
                  <a:pt x="207" y="163"/>
                  <a:pt x="164" y="206"/>
                  <a:pt x="103" y="206"/>
                </a:cubicBezTo>
                <a:cubicBezTo>
                  <a:pt x="43" y="206"/>
                  <a:pt x="0" y="163"/>
                  <a:pt x="0" y="103"/>
                </a:cubicBezTo>
                <a:cubicBezTo>
                  <a:pt x="0" y="51"/>
                  <a:pt x="43" y="0"/>
                  <a:pt x="103" y="0"/>
                </a:cubicBezTo>
                <a:cubicBezTo>
                  <a:pt x="164" y="0"/>
                  <a:pt x="207" y="51"/>
                  <a:pt x="207" y="10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462">
            <a:extLst>
              <a:ext uri="{FF2B5EF4-FFF2-40B4-BE49-F238E27FC236}">
                <a16:creationId xmlns:a16="http://schemas.microsoft.com/office/drawing/2014/main" id="{85D73320-45C5-FB4E-89A8-362FFEB8C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1796" y="10301899"/>
            <a:ext cx="214959" cy="205809"/>
          </a:xfrm>
          <a:custGeom>
            <a:avLst/>
            <a:gdLst>
              <a:gd name="T0" fmla="*/ 74254 w 208"/>
              <a:gd name="T1" fmla="*/ 37147 h 200"/>
              <a:gd name="T2" fmla="*/ 74254 w 208"/>
              <a:gd name="T3" fmla="*/ 37147 h 200"/>
              <a:gd name="T4" fmla="*/ 37307 w 208"/>
              <a:gd name="T5" fmla="*/ 0 h 200"/>
              <a:gd name="T6" fmla="*/ 0 w 208"/>
              <a:gd name="T7" fmla="*/ 37147 h 200"/>
              <a:gd name="T8" fmla="*/ 37307 w 208"/>
              <a:gd name="T9" fmla="*/ 71080 h 200"/>
              <a:gd name="T10" fmla="*/ 74254 w 208"/>
              <a:gd name="T11" fmla="*/ 37147 h 2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8" h="200">
                <a:moveTo>
                  <a:pt x="207" y="104"/>
                </a:moveTo>
                <a:lnTo>
                  <a:pt x="207" y="104"/>
                </a:lnTo>
                <a:cubicBezTo>
                  <a:pt x="207" y="43"/>
                  <a:pt x="155" y="0"/>
                  <a:pt x="104" y="0"/>
                </a:cubicBezTo>
                <a:cubicBezTo>
                  <a:pt x="43" y="0"/>
                  <a:pt x="0" y="43"/>
                  <a:pt x="0" y="104"/>
                </a:cubicBezTo>
                <a:cubicBezTo>
                  <a:pt x="0" y="155"/>
                  <a:pt x="43" y="199"/>
                  <a:pt x="104" y="199"/>
                </a:cubicBezTo>
                <a:cubicBezTo>
                  <a:pt x="155" y="199"/>
                  <a:pt x="207" y="155"/>
                  <a:pt x="207" y="1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Line 603">
            <a:extLst>
              <a:ext uri="{FF2B5EF4-FFF2-40B4-BE49-F238E27FC236}">
                <a16:creationId xmlns:a16="http://schemas.microsoft.com/office/drawing/2014/main" id="{CB68DD4E-EE72-4E45-8936-FFE9D3657E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83463" y="5033146"/>
            <a:ext cx="3128322" cy="3123747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" name="Line 604">
            <a:extLst>
              <a:ext uri="{FF2B5EF4-FFF2-40B4-BE49-F238E27FC236}">
                <a16:creationId xmlns:a16="http://schemas.microsoft.com/office/drawing/2014/main" id="{43AEE260-F92A-B04F-89C3-1B66C60DD4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770867" y="8152321"/>
            <a:ext cx="3128322" cy="3137469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" name="Freeform 606">
            <a:extLst>
              <a:ext uri="{FF2B5EF4-FFF2-40B4-BE49-F238E27FC236}">
                <a16:creationId xmlns:a16="http://schemas.microsoft.com/office/drawing/2014/main" id="{704B68B8-837B-2448-BD99-948A21822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0970" y="5801506"/>
            <a:ext cx="214959" cy="214956"/>
          </a:xfrm>
          <a:custGeom>
            <a:avLst/>
            <a:gdLst>
              <a:gd name="T0" fmla="*/ 74253 w 207"/>
              <a:gd name="T1" fmla="*/ 37126 h 207"/>
              <a:gd name="T2" fmla="*/ 74253 w 207"/>
              <a:gd name="T3" fmla="*/ 37126 h 207"/>
              <a:gd name="T4" fmla="*/ 37126 w 207"/>
              <a:gd name="T5" fmla="*/ 74252 h 207"/>
              <a:gd name="T6" fmla="*/ 0 w 207"/>
              <a:gd name="T7" fmla="*/ 37126 h 207"/>
              <a:gd name="T8" fmla="*/ 37126 w 207"/>
              <a:gd name="T9" fmla="*/ 0 h 207"/>
              <a:gd name="T10" fmla="*/ 74253 w 207"/>
              <a:gd name="T11" fmla="*/ 37126 h 2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7" h="207">
                <a:moveTo>
                  <a:pt x="206" y="103"/>
                </a:moveTo>
                <a:lnTo>
                  <a:pt x="206" y="103"/>
                </a:lnTo>
                <a:cubicBezTo>
                  <a:pt x="206" y="163"/>
                  <a:pt x="155" y="206"/>
                  <a:pt x="103" y="206"/>
                </a:cubicBezTo>
                <a:cubicBezTo>
                  <a:pt x="43" y="206"/>
                  <a:pt x="0" y="163"/>
                  <a:pt x="0" y="103"/>
                </a:cubicBezTo>
                <a:cubicBezTo>
                  <a:pt x="0" y="51"/>
                  <a:pt x="43" y="0"/>
                  <a:pt x="103" y="0"/>
                </a:cubicBezTo>
                <a:cubicBezTo>
                  <a:pt x="155" y="0"/>
                  <a:pt x="206" y="51"/>
                  <a:pt x="206" y="10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608">
            <a:extLst>
              <a:ext uri="{FF2B5EF4-FFF2-40B4-BE49-F238E27FC236}">
                <a16:creationId xmlns:a16="http://schemas.microsoft.com/office/drawing/2014/main" id="{210C4EA9-C190-9448-8D00-7A1AC220B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9227" y="10301899"/>
            <a:ext cx="214959" cy="205809"/>
          </a:xfrm>
          <a:custGeom>
            <a:avLst/>
            <a:gdLst>
              <a:gd name="T0" fmla="*/ 74254 w 208"/>
              <a:gd name="T1" fmla="*/ 37147 h 200"/>
              <a:gd name="T2" fmla="*/ 74254 w 208"/>
              <a:gd name="T3" fmla="*/ 37147 h 200"/>
              <a:gd name="T4" fmla="*/ 37307 w 208"/>
              <a:gd name="T5" fmla="*/ 0 h 200"/>
              <a:gd name="T6" fmla="*/ 0 w 208"/>
              <a:gd name="T7" fmla="*/ 37147 h 200"/>
              <a:gd name="T8" fmla="*/ 37307 w 208"/>
              <a:gd name="T9" fmla="*/ 71080 h 200"/>
              <a:gd name="T10" fmla="*/ 74254 w 208"/>
              <a:gd name="T11" fmla="*/ 37147 h 2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8" h="200">
                <a:moveTo>
                  <a:pt x="207" y="104"/>
                </a:moveTo>
                <a:lnTo>
                  <a:pt x="207" y="104"/>
                </a:lnTo>
                <a:cubicBezTo>
                  <a:pt x="207" y="43"/>
                  <a:pt x="164" y="0"/>
                  <a:pt x="104" y="0"/>
                </a:cubicBezTo>
                <a:cubicBezTo>
                  <a:pt x="52" y="0"/>
                  <a:pt x="0" y="43"/>
                  <a:pt x="0" y="104"/>
                </a:cubicBezTo>
                <a:cubicBezTo>
                  <a:pt x="0" y="155"/>
                  <a:pt x="52" y="199"/>
                  <a:pt x="104" y="199"/>
                </a:cubicBezTo>
                <a:cubicBezTo>
                  <a:pt x="164" y="199"/>
                  <a:pt x="207" y="155"/>
                  <a:pt x="207" y="1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616">
            <a:extLst>
              <a:ext uri="{FF2B5EF4-FFF2-40B4-BE49-F238E27FC236}">
                <a16:creationId xmlns:a16="http://schemas.microsoft.com/office/drawing/2014/main" id="{54978564-909C-5C4E-9D61-5C9EEEDC5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3930" y="3814629"/>
            <a:ext cx="1478056" cy="1478056"/>
          </a:xfrm>
          <a:custGeom>
            <a:avLst/>
            <a:gdLst>
              <a:gd name="T0" fmla="*/ 369526 w 1026"/>
              <a:gd name="T1" fmla="*/ 186386 h 1026"/>
              <a:gd name="T2" fmla="*/ 369526 w 1026"/>
              <a:gd name="T3" fmla="*/ 186386 h 1026"/>
              <a:gd name="T4" fmla="*/ 186386 w 1026"/>
              <a:gd name="T5" fmla="*/ 369526 h 1026"/>
              <a:gd name="T6" fmla="*/ 0 w 1026"/>
              <a:gd name="T7" fmla="*/ 186386 h 1026"/>
              <a:gd name="T8" fmla="*/ 186386 w 1026"/>
              <a:gd name="T9" fmla="*/ 0 h 1026"/>
              <a:gd name="T10" fmla="*/ 369526 w 1026"/>
              <a:gd name="T11" fmla="*/ 186386 h 10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26" h="1026">
                <a:moveTo>
                  <a:pt x="1025" y="517"/>
                </a:moveTo>
                <a:lnTo>
                  <a:pt x="1025" y="517"/>
                </a:lnTo>
                <a:cubicBezTo>
                  <a:pt x="1025" y="801"/>
                  <a:pt x="793" y="1025"/>
                  <a:pt x="517" y="1025"/>
                </a:cubicBezTo>
                <a:cubicBezTo>
                  <a:pt x="233" y="1025"/>
                  <a:pt x="0" y="801"/>
                  <a:pt x="0" y="517"/>
                </a:cubicBezTo>
                <a:cubicBezTo>
                  <a:pt x="0" y="232"/>
                  <a:pt x="233" y="0"/>
                  <a:pt x="517" y="0"/>
                </a:cubicBezTo>
                <a:cubicBezTo>
                  <a:pt x="793" y="0"/>
                  <a:pt x="1025" y="232"/>
                  <a:pt x="1025" y="5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626">
            <a:extLst>
              <a:ext uri="{FF2B5EF4-FFF2-40B4-BE49-F238E27FC236}">
                <a16:creationId xmlns:a16="http://schemas.microsoft.com/office/drawing/2014/main" id="{BA582B84-088B-FB41-BFCF-FE03FE36F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9186" y="3814629"/>
            <a:ext cx="1478056" cy="1478056"/>
          </a:xfrm>
          <a:custGeom>
            <a:avLst/>
            <a:gdLst>
              <a:gd name="T0" fmla="*/ 369526 w 1026"/>
              <a:gd name="T1" fmla="*/ 186386 h 1026"/>
              <a:gd name="T2" fmla="*/ 369526 w 1026"/>
              <a:gd name="T3" fmla="*/ 186386 h 1026"/>
              <a:gd name="T4" fmla="*/ 186386 w 1026"/>
              <a:gd name="T5" fmla="*/ 369526 h 1026"/>
              <a:gd name="T6" fmla="*/ 0 w 1026"/>
              <a:gd name="T7" fmla="*/ 186386 h 1026"/>
              <a:gd name="T8" fmla="*/ 186386 w 1026"/>
              <a:gd name="T9" fmla="*/ 0 h 1026"/>
              <a:gd name="T10" fmla="*/ 369526 w 1026"/>
              <a:gd name="T11" fmla="*/ 186386 h 10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26" h="1026">
                <a:moveTo>
                  <a:pt x="1025" y="517"/>
                </a:moveTo>
                <a:lnTo>
                  <a:pt x="1025" y="517"/>
                </a:lnTo>
                <a:cubicBezTo>
                  <a:pt x="1025" y="801"/>
                  <a:pt x="801" y="1025"/>
                  <a:pt x="517" y="1025"/>
                </a:cubicBezTo>
                <a:cubicBezTo>
                  <a:pt x="232" y="1025"/>
                  <a:pt x="0" y="801"/>
                  <a:pt x="0" y="517"/>
                </a:cubicBezTo>
                <a:cubicBezTo>
                  <a:pt x="0" y="232"/>
                  <a:pt x="232" y="0"/>
                  <a:pt x="517" y="0"/>
                </a:cubicBezTo>
                <a:cubicBezTo>
                  <a:pt x="801" y="0"/>
                  <a:pt x="1025" y="232"/>
                  <a:pt x="1025" y="51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635">
            <a:extLst>
              <a:ext uri="{FF2B5EF4-FFF2-40B4-BE49-F238E27FC236}">
                <a16:creationId xmlns:a16="http://schemas.microsoft.com/office/drawing/2014/main" id="{D234C1A0-1C35-DA44-92DD-BE1DAF9F6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4495" y="11030572"/>
            <a:ext cx="1478056" cy="1478058"/>
          </a:xfrm>
          <a:custGeom>
            <a:avLst/>
            <a:gdLst>
              <a:gd name="T0" fmla="*/ 369526 w 1026"/>
              <a:gd name="T1" fmla="*/ 183141 h 1026"/>
              <a:gd name="T2" fmla="*/ 369526 w 1026"/>
              <a:gd name="T3" fmla="*/ 183141 h 1026"/>
              <a:gd name="T4" fmla="*/ 186386 w 1026"/>
              <a:gd name="T5" fmla="*/ 369527 h 1026"/>
              <a:gd name="T6" fmla="*/ 0 w 1026"/>
              <a:gd name="T7" fmla="*/ 183141 h 1026"/>
              <a:gd name="T8" fmla="*/ 186386 w 1026"/>
              <a:gd name="T9" fmla="*/ 0 h 1026"/>
              <a:gd name="T10" fmla="*/ 369526 w 1026"/>
              <a:gd name="T11" fmla="*/ 183141 h 10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26" h="1026">
                <a:moveTo>
                  <a:pt x="1025" y="508"/>
                </a:moveTo>
                <a:lnTo>
                  <a:pt x="1025" y="508"/>
                </a:lnTo>
                <a:cubicBezTo>
                  <a:pt x="1025" y="792"/>
                  <a:pt x="801" y="1025"/>
                  <a:pt x="517" y="1025"/>
                </a:cubicBezTo>
                <a:cubicBezTo>
                  <a:pt x="233" y="1025"/>
                  <a:pt x="0" y="792"/>
                  <a:pt x="0" y="508"/>
                </a:cubicBezTo>
                <a:cubicBezTo>
                  <a:pt x="0" y="223"/>
                  <a:pt x="233" y="0"/>
                  <a:pt x="517" y="0"/>
                </a:cubicBezTo>
                <a:cubicBezTo>
                  <a:pt x="801" y="0"/>
                  <a:pt x="1025" y="223"/>
                  <a:pt x="1025" y="50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643">
            <a:extLst>
              <a:ext uri="{FF2B5EF4-FFF2-40B4-BE49-F238E27FC236}">
                <a16:creationId xmlns:a16="http://schemas.microsoft.com/office/drawing/2014/main" id="{01925747-03EC-D84B-A4F3-2D082A9D7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7310" y="11030572"/>
            <a:ext cx="1471714" cy="1478058"/>
          </a:xfrm>
          <a:custGeom>
            <a:avLst/>
            <a:gdLst>
              <a:gd name="T0" fmla="*/ 367941 w 1025"/>
              <a:gd name="T1" fmla="*/ 183141 h 1026"/>
              <a:gd name="T2" fmla="*/ 367941 w 1025"/>
              <a:gd name="T3" fmla="*/ 183141 h 1026"/>
              <a:gd name="T4" fmla="*/ 185767 w 1025"/>
              <a:gd name="T5" fmla="*/ 369527 h 1026"/>
              <a:gd name="T6" fmla="*/ 0 w 1025"/>
              <a:gd name="T7" fmla="*/ 183141 h 1026"/>
              <a:gd name="T8" fmla="*/ 185767 w 1025"/>
              <a:gd name="T9" fmla="*/ 0 h 1026"/>
              <a:gd name="T10" fmla="*/ 367941 w 1025"/>
              <a:gd name="T11" fmla="*/ 183141 h 10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25" h="1026">
                <a:moveTo>
                  <a:pt x="1024" y="508"/>
                </a:moveTo>
                <a:lnTo>
                  <a:pt x="1024" y="508"/>
                </a:lnTo>
                <a:cubicBezTo>
                  <a:pt x="1024" y="792"/>
                  <a:pt x="791" y="1025"/>
                  <a:pt x="517" y="1025"/>
                </a:cubicBezTo>
                <a:cubicBezTo>
                  <a:pt x="232" y="1025"/>
                  <a:pt x="0" y="792"/>
                  <a:pt x="0" y="508"/>
                </a:cubicBezTo>
                <a:cubicBezTo>
                  <a:pt x="0" y="223"/>
                  <a:pt x="232" y="0"/>
                  <a:pt x="517" y="0"/>
                </a:cubicBezTo>
                <a:cubicBezTo>
                  <a:pt x="791" y="0"/>
                  <a:pt x="1024" y="223"/>
                  <a:pt x="1024" y="50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651">
            <a:extLst>
              <a:ext uri="{FF2B5EF4-FFF2-40B4-BE49-F238E27FC236}">
                <a16:creationId xmlns:a16="http://schemas.microsoft.com/office/drawing/2014/main" id="{1F0BA8F8-C00F-B44B-9633-1731CF4B0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2598" y="11030572"/>
            <a:ext cx="1465370" cy="1478058"/>
          </a:xfrm>
          <a:custGeom>
            <a:avLst/>
            <a:gdLst>
              <a:gd name="T0" fmla="*/ 366351 w 1017"/>
              <a:gd name="T1" fmla="*/ 183141 h 1026"/>
              <a:gd name="T2" fmla="*/ 366351 w 1017"/>
              <a:gd name="T3" fmla="*/ 183141 h 1026"/>
              <a:gd name="T4" fmla="*/ 183176 w 1017"/>
              <a:gd name="T5" fmla="*/ 369527 h 1026"/>
              <a:gd name="T6" fmla="*/ 0 w 1017"/>
              <a:gd name="T7" fmla="*/ 183141 h 1026"/>
              <a:gd name="T8" fmla="*/ 183176 w 1017"/>
              <a:gd name="T9" fmla="*/ 0 h 1026"/>
              <a:gd name="T10" fmla="*/ 366351 w 1017"/>
              <a:gd name="T11" fmla="*/ 183141 h 10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17" h="1026">
                <a:moveTo>
                  <a:pt x="1016" y="508"/>
                </a:moveTo>
                <a:lnTo>
                  <a:pt x="1016" y="508"/>
                </a:lnTo>
                <a:cubicBezTo>
                  <a:pt x="1016" y="792"/>
                  <a:pt x="793" y="1025"/>
                  <a:pt x="508" y="1025"/>
                </a:cubicBezTo>
                <a:cubicBezTo>
                  <a:pt x="224" y="1025"/>
                  <a:pt x="0" y="792"/>
                  <a:pt x="0" y="508"/>
                </a:cubicBezTo>
                <a:cubicBezTo>
                  <a:pt x="0" y="223"/>
                  <a:pt x="224" y="0"/>
                  <a:pt x="508" y="0"/>
                </a:cubicBezTo>
                <a:cubicBezTo>
                  <a:pt x="793" y="0"/>
                  <a:pt x="1016" y="223"/>
                  <a:pt x="1016" y="50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CuadroTexto 769">
            <a:extLst>
              <a:ext uri="{FF2B5EF4-FFF2-40B4-BE49-F238E27FC236}">
                <a16:creationId xmlns:a16="http://schemas.microsoft.com/office/drawing/2014/main" id="{88D7F8A9-44A4-7A40-B872-F8F33F64B385}"/>
              </a:ext>
            </a:extLst>
          </p:cNvPr>
          <p:cNvSpPr txBox="1"/>
          <p:nvPr/>
        </p:nvSpPr>
        <p:spPr>
          <a:xfrm>
            <a:off x="1219611" y="4357700"/>
            <a:ext cx="185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Present</a:t>
            </a:r>
          </a:p>
        </p:txBody>
      </p:sp>
      <p:sp>
        <p:nvSpPr>
          <p:cNvPr id="167" name="CuadroTexto 770">
            <a:extLst>
              <a:ext uri="{FF2B5EF4-FFF2-40B4-BE49-F238E27FC236}">
                <a16:creationId xmlns:a16="http://schemas.microsoft.com/office/drawing/2014/main" id="{DD3652B4-8CF0-1F45-8C2E-E39723A5B51B}"/>
              </a:ext>
            </a:extLst>
          </p:cNvPr>
          <p:cNvSpPr txBox="1"/>
          <p:nvPr/>
        </p:nvSpPr>
        <p:spPr>
          <a:xfrm>
            <a:off x="3812364" y="11549831"/>
            <a:ext cx="185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Develop</a:t>
            </a:r>
          </a:p>
        </p:txBody>
      </p:sp>
      <p:sp>
        <p:nvSpPr>
          <p:cNvPr id="168" name="CuadroTexto 771">
            <a:extLst>
              <a:ext uri="{FF2B5EF4-FFF2-40B4-BE49-F238E27FC236}">
                <a16:creationId xmlns:a16="http://schemas.microsoft.com/office/drawing/2014/main" id="{A8BF11CF-3984-9A41-A3B8-09E44C4EF5C1}"/>
              </a:ext>
            </a:extLst>
          </p:cNvPr>
          <p:cNvSpPr txBox="1"/>
          <p:nvPr/>
        </p:nvSpPr>
        <p:spPr>
          <a:xfrm>
            <a:off x="6580978" y="4391566"/>
            <a:ext cx="185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Authorize</a:t>
            </a:r>
          </a:p>
        </p:txBody>
      </p:sp>
      <p:sp>
        <p:nvSpPr>
          <p:cNvPr id="169" name="CuadroTexto 772">
            <a:extLst>
              <a:ext uri="{FF2B5EF4-FFF2-40B4-BE49-F238E27FC236}">
                <a16:creationId xmlns:a16="http://schemas.microsoft.com/office/drawing/2014/main" id="{DC117993-8DD5-9941-B346-CC48FDC0664B}"/>
              </a:ext>
            </a:extLst>
          </p:cNvPr>
          <p:cNvSpPr txBox="1"/>
          <p:nvPr/>
        </p:nvSpPr>
        <p:spPr>
          <a:xfrm>
            <a:off x="9137994" y="11549830"/>
            <a:ext cx="185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Analyze</a:t>
            </a:r>
          </a:p>
        </p:txBody>
      </p:sp>
      <p:sp>
        <p:nvSpPr>
          <p:cNvPr id="170" name="CuadroTexto 774">
            <a:extLst>
              <a:ext uri="{FF2B5EF4-FFF2-40B4-BE49-F238E27FC236}">
                <a16:creationId xmlns:a16="http://schemas.microsoft.com/office/drawing/2014/main" id="{D4F9C0FD-3DB8-E548-B06A-585CBB6B00AF}"/>
              </a:ext>
            </a:extLst>
          </p:cNvPr>
          <p:cNvSpPr txBox="1"/>
          <p:nvPr/>
        </p:nvSpPr>
        <p:spPr>
          <a:xfrm>
            <a:off x="14823065" y="11634914"/>
            <a:ext cx="185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Prioritize</a:t>
            </a:r>
          </a:p>
        </p:txBody>
      </p:sp>
      <p:sp>
        <p:nvSpPr>
          <p:cNvPr id="171" name="CuadroTexto 775">
            <a:extLst>
              <a:ext uri="{FF2B5EF4-FFF2-40B4-BE49-F238E27FC236}">
                <a16:creationId xmlns:a16="http://schemas.microsoft.com/office/drawing/2014/main" id="{D3A10B60-F951-664B-95D2-DEABED5E5B28}"/>
              </a:ext>
            </a:extLst>
          </p:cNvPr>
          <p:cNvSpPr txBox="1"/>
          <p:nvPr/>
        </p:nvSpPr>
        <p:spPr>
          <a:xfrm>
            <a:off x="12268864" y="4408916"/>
            <a:ext cx="185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Advertise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8EB702CA-26B7-544E-A883-660CE9A4580F}"/>
              </a:ext>
            </a:extLst>
          </p:cNvPr>
          <p:cNvSpPr/>
          <p:nvPr/>
        </p:nvSpPr>
        <p:spPr>
          <a:xfrm>
            <a:off x="2255006" y="5486663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C048F37-CF0A-774F-AF9A-6B315247A30E}"/>
              </a:ext>
            </a:extLst>
          </p:cNvPr>
          <p:cNvSpPr/>
          <p:nvPr/>
        </p:nvSpPr>
        <p:spPr>
          <a:xfrm>
            <a:off x="4685862" y="9849657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3FF98D9-DBA8-3043-AA44-E4D60B47DFF5}"/>
              </a:ext>
            </a:extLst>
          </p:cNvPr>
          <p:cNvSpPr/>
          <p:nvPr/>
        </p:nvSpPr>
        <p:spPr>
          <a:xfrm>
            <a:off x="7855706" y="5486663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7B7D4A0-151F-C547-8E06-EB80007DC88D}"/>
              </a:ext>
            </a:extLst>
          </p:cNvPr>
          <p:cNvSpPr/>
          <p:nvPr/>
        </p:nvSpPr>
        <p:spPr>
          <a:xfrm>
            <a:off x="13273526" y="5486663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D691F52-0070-7949-A715-54954BF90DF5}"/>
              </a:ext>
            </a:extLst>
          </p:cNvPr>
          <p:cNvSpPr/>
          <p:nvPr/>
        </p:nvSpPr>
        <p:spPr>
          <a:xfrm>
            <a:off x="10240842" y="9849657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24E38F59-6AD7-A548-80BB-3BE9DE1F4161}"/>
              </a:ext>
            </a:extLst>
          </p:cNvPr>
          <p:cNvSpPr/>
          <p:nvPr/>
        </p:nvSpPr>
        <p:spPr>
          <a:xfrm>
            <a:off x="15727242" y="9849657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188" name="Triangle 187">
            <a:extLst>
              <a:ext uri="{FF2B5EF4-FFF2-40B4-BE49-F238E27FC236}">
                <a16:creationId xmlns:a16="http://schemas.microsoft.com/office/drawing/2014/main" id="{62285904-0D3A-7143-870D-6115CAF2DEE4}"/>
              </a:ext>
            </a:extLst>
          </p:cNvPr>
          <p:cNvSpPr/>
          <p:nvPr/>
        </p:nvSpPr>
        <p:spPr>
          <a:xfrm rot="5400000">
            <a:off x="20901651" y="6855539"/>
            <a:ext cx="2574358" cy="2579283"/>
          </a:xfrm>
          <a:prstGeom prst="triangle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6E985596-D6A4-D74A-90B7-ED48A10C4B42}"/>
              </a:ext>
            </a:extLst>
          </p:cNvPr>
          <p:cNvGrpSpPr/>
          <p:nvPr/>
        </p:nvGrpSpPr>
        <p:grpSpPr>
          <a:xfrm>
            <a:off x="3521938" y="4176713"/>
            <a:ext cx="671388" cy="671386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190" name="Freeform 372">
              <a:extLst>
                <a:ext uri="{FF2B5EF4-FFF2-40B4-BE49-F238E27FC236}">
                  <a16:creationId xmlns:a16="http://schemas.microsoft.com/office/drawing/2014/main" id="{2E32C70C-BE21-2B48-AD56-DA5B25010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373">
              <a:extLst>
                <a:ext uri="{FF2B5EF4-FFF2-40B4-BE49-F238E27FC236}">
                  <a16:creationId xmlns:a16="http://schemas.microsoft.com/office/drawing/2014/main" id="{34EA2AC6-9A2F-B24B-B3E3-E16EB0522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A3A7F115-7B8B-0544-987A-F48772D6A228}"/>
              </a:ext>
            </a:extLst>
          </p:cNvPr>
          <p:cNvGrpSpPr/>
          <p:nvPr/>
        </p:nvGrpSpPr>
        <p:grpSpPr>
          <a:xfrm>
            <a:off x="8931336" y="4263161"/>
            <a:ext cx="643243" cy="646063"/>
            <a:chOff x="9161458" y="1803401"/>
            <a:chExt cx="360368" cy="361949"/>
          </a:xfrm>
          <a:solidFill>
            <a:schemeClr val="bg1"/>
          </a:solidFill>
        </p:grpSpPr>
        <p:sp>
          <p:nvSpPr>
            <p:cNvPr id="193" name="Freeform 101">
              <a:extLst>
                <a:ext uri="{FF2B5EF4-FFF2-40B4-BE49-F238E27FC236}">
                  <a16:creationId xmlns:a16="http://schemas.microsoft.com/office/drawing/2014/main" id="{16554FBA-C553-3143-B56D-1460C4FD8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965326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4" name="Freeform 102">
              <a:extLst>
                <a:ext uri="{FF2B5EF4-FFF2-40B4-BE49-F238E27FC236}">
                  <a16:creationId xmlns:a16="http://schemas.microsoft.com/office/drawing/2014/main" id="{C1402B14-17B9-C745-B778-872CDC516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897063"/>
              <a:ext cx="300039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5" name="Freeform 103">
              <a:extLst>
                <a:ext uri="{FF2B5EF4-FFF2-40B4-BE49-F238E27FC236}">
                  <a16:creationId xmlns:a16="http://schemas.microsoft.com/office/drawing/2014/main" id="{320B0D7C-FF13-F242-82DA-EDEC7A960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8" y="1803401"/>
              <a:ext cx="300039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6" name="Freeform 104">
              <a:extLst>
                <a:ext uri="{FF2B5EF4-FFF2-40B4-BE49-F238E27FC236}">
                  <a16:creationId xmlns:a16="http://schemas.microsoft.com/office/drawing/2014/main" id="{EFC055FB-F98E-5845-922D-5BF6045AE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2033588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7" name="Freeform 105">
              <a:extLst>
                <a:ext uri="{FF2B5EF4-FFF2-40B4-BE49-F238E27FC236}">
                  <a16:creationId xmlns:a16="http://schemas.microsoft.com/office/drawing/2014/main" id="{CD71BCAA-CEED-9841-AD74-40FF1E89B2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8FAF916-1E77-704D-BE97-9DF57F0A9BC7}"/>
              </a:ext>
            </a:extLst>
          </p:cNvPr>
          <p:cNvGrpSpPr/>
          <p:nvPr/>
        </p:nvGrpSpPr>
        <p:grpSpPr>
          <a:xfrm>
            <a:off x="14623790" y="4147960"/>
            <a:ext cx="766736" cy="732960"/>
            <a:chOff x="4833935" y="3983047"/>
            <a:chExt cx="360361" cy="344489"/>
          </a:xfrm>
          <a:solidFill>
            <a:schemeClr val="bg1"/>
          </a:solidFill>
        </p:grpSpPr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65285AFB-94F7-C14B-A5D2-A706DD8E1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5" y="4179900"/>
              <a:ext cx="74613" cy="128588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98941BA8-F217-0841-9FFA-C0373A4FE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3" y="4194186"/>
              <a:ext cx="277813" cy="133350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726CB3AE-5A0C-0041-B901-FBE41754C6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40" y="3983047"/>
              <a:ext cx="104775" cy="106363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C8F7080A-1A10-6649-92CB-3F5CDA7AAF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5" y="4089401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5E93899A-2CEA-D947-B487-FAB5FC604B00}"/>
              </a:ext>
            </a:extLst>
          </p:cNvPr>
          <p:cNvGrpSpPr/>
          <p:nvPr/>
        </p:nvGrpSpPr>
        <p:grpSpPr>
          <a:xfrm>
            <a:off x="6075952" y="11397320"/>
            <a:ext cx="671388" cy="671386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213" name="Freeform 372">
              <a:extLst>
                <a:ext uri="{FF2B5EF4-FFF2-40B4-BE49-F238E27FC236}">
                  <a16:creationId xmlns:a16="http://schemas.microsoft.com/office/drawing/2014/main" id="{700F0712-11D5-7B43-9DBB-16C53CA80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373">
              <a:extLst>
                <a:ext uri="{FF2B5EF4-FFF2-40B4-BE49-F238E27FC236}">
                  <a16:creationId xmlns:a16="http://schemas.microsoft.com/office/drawing/2014/main" id="{8FB3A5D7-BC51-364D-8C2D-3673C4234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F7CB7CF2-F48A-804C-8E0C-A2021FE056E3}"/>
              </a:ext>
            </a:extLst>
          </p:cNvPr>
          <p:cNvGrpSpPr/>
          <p:nvPr/>
        </p:nvGrpSpPr>
        <p:grpSpPr>
          <a:xfrm>
            <a:off x="11485350" y="11483768"/>
            <a:ext cx="643243" cy="646063"/>
            <a:chOff x="9161458" y="1803401"/>
            <a:chExt cx="360368" cy="361949"/>
          </a:xfrm>
          <a:solidFill>
            <a:schemeClr val="bg1"/>
          </a:solidFill>
        </p:grpSpPr>
        <p:sp>
          <p:nvSpPr>
            <p:cNvPr id="216" name="Freeform 101">
              <a:extLst>
                <a:ext uri="{FF2B5EF4-FFF2-40B4-BE49-F238E27FC236}">
                  <a16:creationId xmlns:a16="http://schemas.microsoft.com/office/drawing/2014/main" id="{5D93E252-E958-6749-8584-16175C16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965326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7" name="Freeform 102">
              <a:extLst>
                <a:ext uri="{FF2B5EF4-FFF2-40B4-BE49-F238E27FC236}">
                  <a16:creationId xmlns:a16="http://schemas.microsoft.com/office/drawing/2014/main" id="{5A38F4EF-1A31-D544-9153-BD9C139F2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897063"/>
              <a:ext cx="300039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8" name="Freeform 103">
              <a:extLst>
                <a:ext uri="{FF2B5EF4-FFF2-40B4-BE49-F238E27FC236}">
                  <a16:creationId xmlns:a16="http://schemas.microsoft.com/office/drawing/2014/main" id="{917B7AD1-DBC0-C44A-B035-6556B8BE4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8" y="1803401"/>
              <a:ext cx="300039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9" name="Freeform 104">
              <a:extLst>
                <a:ext uri="{FF2B5EF4-FFF2-40B4-BE49-F238E27FC236}">
                  <a16:creationId xmlns:a16="http://schemas.microsoft.com/office/drawing/2014/main" id="{803A676C-FEF8-B443-94C4-A069B3F2B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2033588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0" name="Freeform 105">
              <a:extLst>
                <a:ext uri="{FF2B5EF4-FFF2-40B4-BE49-F238E27FC236}">
                  <a16:creationId xmlns:a16="http://schemas.microsoft.com/office/drawing/2014/main" id="{27C6E030-B19E-FF42-9BB2-16D2D472CE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6E5128CA-444C-7B4B-AEAA-230C3674A17D}"/>
              </a:ext>
            </a:extLst>
          </p:cNvPr>
          <p:cNvGrpSpPr/>
          <p:nvPr/>
        </p:nvGrpSpPr>
        <p:grpSpPr>
          <a:xfrm>
            <a:off x="17114742" y="11368567"/>
            <a:ext cx="766736" cy="732960"/>
            <a:chOff x="4833935" y="3983047"/>
            <a:chExt cx="360361" cy="344489"/>
          </a:xfrm>
          <a:solidFill>
            <a:schemeClr val="bg1"/>
          </a:solidFill>
        </p:grpSpPr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C3E294FE-27C9-8549-AC05-674A0A6E7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5" y="4179900"/>
              <a:ext cx="74613" cy="128588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2EBD1569-8779-9747-9E63-8A6E5752B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3" y="4194186"/>
              <a:ext cx="277813" cy="133350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D48523B1-8606-2548-90FA-F6F4F47AA1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40" y="3983047"/>
              <a:ext cx="104775" cy="106363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D0C4FC71-3F5C-C042-B878-9524B50C1E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5" y="4089401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26" name="Triángulo 264">
            <a:extLst>
              <a:ext uri="{FF2B5EF4-FFF2-40B4-BE49-F238E27FC236}">
                <a16:creationId xmlns:a16="http://schemas.microsoft.com/office/drawing/2014/main" id="{D2CA2085-07CC-0448-BF97-34C57B88A1BB}"/>
              </a:ext>
            </a:extLst>
          </p:cNvPr>
          <p:cNvSpPr/>
          <p:nvPr/>
        </p:nvSpPr>
        <p:spPr>
          <a:xfrm rot="5400000">
            <a:off x="4575327" y="6514853"/>
            <a:ext cx="2509110" cy="3288656"/>
          </a:xfrm>
          <a:custGeom>
            <a:avLst/>
            <a:gdLst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0 w 5229164"/>
              <a:gd name="connsiteY3" fmla="*/ 3030009 h 3030009"/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2638702 w 5229164"/>
              <a:gd name="connsiteY3" fmla="*/ 3019395 h 3030009"/>
              <a:gd name="connsiteX4" fmla="*/ 0 w 5229164"/>
              <a:gd name="connsiteY4" fmla="*/ 3030009 h 3030009"/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2625054 w 5229164"/>
              <a:gd name="connsiteY3" fmla="*/ 2009464 h 3030009"/>
              <a:gd name="connsiteX4" fmla="*/ 0 w 5229164"/>
              <a:gd name="connsiteY4" fmla="*/ 3030009 h 303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9164" h="3030009">
                <a:moveTo>
                  <a:pt x="0" y="3030009"/>
                </a:moveTo>
                <a:lnTo>
                  <a:pt x="2614582" y="0"/>
                </a:lnTo>
                <a:lnTo>
                  <a:pt x="5229164" y="3030009"/>
                </a:lnTo>
                <a:lnTo>
                  <a:pt x="2625054" y="2009464"/>
                </a:lnTo>
                <a:lnTo>
                  <a:pt x="0" y="3030009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CuadroTexto 350">
            <a:extLst>
              <a:ext uri="{FF2B5EF4-FFF2-40B4-BE49-F238E27FC236}">
                <a16:creationId xmlns:a16="http://schemas.microsoft.com/office/drawing/2014/main" id="{3B5E2435-6CE6-1C4B-8E9E-CE41ACBABC62}"/>
              </a:ext>
            </a:extLst>
          </p:cNvPr>
          <p:cNvSpPr txBox="1"/>
          <p:nvPr/>
        </p:nvSpPr>
        <p:spPr>
          <a:xfrm>
            <a:off x="7939140" y="1022190"/>
            <a:ext cx="84994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Fishbone Diagram</a:t>
            </a:r>
          </a:p>
        </p:txBody>
      </p:sp>
    </p:spTree>
    <p:extLst>
      <p:ext uri="{BB962C8B-B14F-4D97-AF65-F5344CB8AC3E}">
        <p14:creationId xmlns:p14="http://schemas.microsoft.com/office/powerpoint/2010/main" val="23013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C830191-FC50-E940-B035-674B2AC98111}"/>
              </a:ext>
            </a:extLst>
          </p:cNvPr>
          <p:cNvGrpSpPr/>
          <p:nvPr/>
        </p:nvGrpSpPr>
        <p:grpSpPr>
          <a:xfrm>
            <a:off x="2082425" y="5008611"/>
            <a:ext cx="20212800" cy="6565587"/>
            <a:chOff x="3487736" y="5147973"/>
            <a:chExt cx="17062201" cy="6565587"/>
          </a:xfrm>
        </p:grpSpPr>
        <p:sp>
          <p:nvSpPr>
            <p:cNvPr id="72" name="Line 1">
              <a:extLst>
                <a:ext uri="{FF2B5EF4-FFF2-40B4-BE49-F238E27FC236}">
                  <a16:creationId xmlns:a16="http://schemas.microsoft.com/office/drawing/2014/main" id="{B308A03A-F27E-7A41-ACC0-F0E1FCCF6B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0646" y="8449004"/>
              <a:ext cx="16089291" cy="129632"/>
            </a:xfrm>
            <a:prstGeom prst="line">
              <a:avLst/>
            </a:prstGeom>
            <a:noFill/>
            <a:ln w="44450">
              <a:solidFill>
                <a:schemeClr val="bg1">
                  <a:lumMod val="50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4" name="Freeform 583">
              <a:extLst>
                <a:ext uri="{FF2B5EF4-FFF2-40B4-BE49-F238E27FC236}">
                  <a16:creationId xmlns:a16="http://schemas.microsoft.com/office/drawing/2014/main" id="{7C1760E3-0049-2743-8BE3-CD4527859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2532" y="5147973"/>
              <a:ext cx="1413689" cy="3287539"/>
            </a:xfrm>
            <a:custGeom>
              <a:avLst/>
              <a:gdLst>
                <a:gd name="T0" fmla="*/ 170060569 w 1315"/>
                <a:gd name="T1" fmla="*/ 395782653 h 3057"/>
                <a:gd name="T2" fmla="*/ 163589695 w 1315"/>
                <a:gd name="T3" fmla="*/ 395782653 h 3057"/>
                <a:gd name="T4" fmla="*/ 0 w 1315"/>
                <a:gd name="T5" fmla="*/ 0 h 3057"/>
                <a:gd name="T6" fmla="*/ 7635754 w 1315"/>
                <a:gd name="T7" fmla="*/ 0 h 3057"/>
                <a:gd name="T8" fmla="*/ 170060569 w 1315"/>
                <a:gd name="T9" fmla="*/ 395782653 h 30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5" h="3057">
                  <a:moveTo>
                    <a:pt x="1314" y="3056"/>
                  </a:moveTo>
                  <a:lnTo>
                    <a:pt x="1264" y="3056"/>
                  </a:lnTo>
                  <a:lnTo>
                    <a:pt x="0" y="0"/>
                  </a:lnTo>
                  <a:lnTo>
                    <a:pt x="59" y="0"/>
                  </a:lnTo>
                  <a:lnTo>
                    <a:pt x="1314" y="3056"/>
                  </a:lnTo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 w="9525" cap="flat">
              <a:noFill/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" name="Freeform 584">
              <a:extLst>
                <a:ext uri="{FF2B5EF4-FFF2-40B4-BE49-F238E27FC236}">
                  <a16:creationId xmlns:a16="http://schemas.microsoft.com/office/drawing/2014/main" id="{9EB86884-26ED-C842-BDC7-616D7DC60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2532" y="8435512"/>
              <a:ext cx="1413689" cy="3278048"/>
            </a:xfrm>
            <a:custGeom>
              <a:avLst/>
              <a:gdLst>
                <a:gd name="T0" fmla="*/ 0 w 1315"/>
                <a:gd name="T1" fmla="*/ 394532871 h 3049"/>
                <a:gd name="T2" fmla="*/ 7635754 w 1315"/>
                <a:gd name="T3" fmla="*/ 394532871 h 3049"/>
                <a:gd name="T4" fmla="*/ 170060569 w 1315"/>
                <a:gd name="T5" fmla="*/ 0 h 3049"/>
                <a:gd name="T6" fmla="*/ 163589695 w 1315"/>
                <a:gd name="T7" fmla="*/ 0 h 3049"/>
                <a:gd name="T8" fmla="*/ 0 w 1315"/>
                <a:gd name="T9" fmla="*/ 394532871 h 30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5" h="3049">
                  <a:moveTo>
                    <a:pt x="0" y="3048"/>
                  </a:moveTo>
                  <a:lnTo>
                    <a:pt x="59" y="3048"/>
                  </a:lnTo>
                  <a:lnTo>
                    <a:pt x="1314" y="0"/>
                  </a:lnTo>
                  <a:lnTo>
                    <a:pt x="1264" y="0"/>
                  </a:lnTo>
                  <a:lnTo>
                    <a:pt x="0" y="3048"/>
                  </a:lnTo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 w="9525" cap="flat">
              <a:solidFill>
                <a:srgbClr val="E8E8E8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" name="Freeform 585">
              <a:extLst>
                <a:ext uri="{FF2B5EF4-FFF2-40B4-BE49-F238E27FC236}">
                  <a16:creationId xmlns:a16="http://schemas.microsoft.com/office/drawing/2014/main" id="{3114F7DC-C9A9-DB4A-879D-896FAD34D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6643" y="5147973"/>
              <a:ext cx="1413689" cy="3287539"/>
            </a:xfrm>
            <a:custGeom>
              <a:avLst/>
              <a:gdLst>
                <a:gd name="T0" fmla="*/ 170060569 w 1315"/>
                <a:gd name="T1" fmla="*/ 395782653 h 3057"/>
                <a:gd name="T2" fmla="*/ 162424815 w 1315"/>
                <a:gd name="T3" fmla="*/ 395782653 h 3057"/>
                <a:gd name="T4" fmla="*/ 0 w 1315"/>
                <a:gd name="T5" fmla="*/ 0 h 3057"/>
                <a:gd name="T6" fmla="*/ 6471234 w 1315"/>
                <a:gd name="T7" fmla="*/ 0 h 3057"/>
                <a:gd name="T8" fmla="*/ 170060569 w 1315"/>
                <a:gd name="T9" fmla="*/ 395782653 h 30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5" h="3057">
                  <a:moveTo>
                    <a:pt x="1314" y="3056"/>
                  </a:moveTo>
                  <a:lnTo>
                    <a:pt x="1255" y="3056"/>
                  </a:lnTo>
                  <a:lnTo>
                    <a:pt x="0" y="0"/>
                  </a:lnTo>
                  <a:lnTo>
                    <a:pt x="50" y="0"/>
                  </a:lnTo>
                  <a:lnTo>
                    <a:pt x="1314" y="3056"/>
                  </a:lnTo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" name="Freeform 586">
              <a:extLst>
                <a:ext uri="{FF2B5EF4-FFF2-40B4-BE49-F238E27FC236}">
                  <a16:creationId xmlns:a16="http://schemas.microsoft.com/office/drawing/2014/main" id="{CCF319F0-1510-244D-B775-98B3894CC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6643" y="8435512"/>
              <a:ext cx="1413689" cy="3278048"/>
            </a:xfrm>
            <a:custGeom>
              <a:avLst/>
              <a:gdLst>
                <a:gd name="T0" fmla="*/ 0 w 1315"/>
                <a:gd name="T1" fmla="*/ 394532871 h 3049"/>
                <a:gd name="T2" fmla="*/ 6471234 w 1315"/>
                <a:gd name="T3" fmla="*/ 394532871 h 3049"/>
                <a:gd name="T4" fmla="*/ 170060569 w 1315"/>
                <a:gd name="T5" fmla="*/ 0 h 3049"/>
                <a:gd name="T6" fmla="*/ 162424815 w 1315"/>
                <a:gd name="T7" fmla="*/ 0 h 3049"/>
                <a:gd name="T8" fmla="*/ 0 w 1315"/>
                <a:gd name="T9" fmla="*/ 394532871 h 30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5" h="3049">
                  <a:moveTo>
                    <a:pt x="0" y="3048"/>
                  </a:moveTo>
                  <a:lnTo>
                    <a:pt x="50" y="3048"/>
                  </a:lnTo>
                  <a:lnTo>
                    <a:pt x="1314" y="0"/>
                  </a:lnTo>
                  <a:lnTo>
                    <a:pt x="1255" y="0"/>
                  </a:lnTo>
                  <a:lnTo>
                    <a:pt x="0" y="3048"/>
                  </a:lnTo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" name="Freeform 587">
              <a:extLst>
                <a:ext uri="{FF2B5EF4-FFF2-40B4-BE49-F238E27FC236}">
                  <a16:creationId xmlns:a16="http://schemas.microsoft.com/office/drawing/2014/main" id="{B98F7E31-B693-4C46-B7B2-A3247E799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6012" y="5147973"/>
              <a:ext cx="1423176" cy="3287539"/>
            </a:xfrm>
            <a:custGeom>
              <a:avLst/>
              <a:gdLst>
                <a:gd name="T0" fmla="*/ 171309609 w 1323"/>
                <a:gd name="T1" fmla="*/ 395782653 h 3057"/>
                <a:gd name="T2" fmla="*/ 163793642 w 1323"/>
                <a:gd name="T3" fmla="*/ 395782653 h 3057"/>
                <a:gd name="T4" fmla="*/ 0 w 1323"/>
                <a:gd name="T5" fmla="*/ 0 h 3057"/>
                <a:gd name="T6" fmla="*/ 7645558 w 1323"/>
                <a:gd name="T7" fmla="*/ 0 h 3057"/>
                <a:gd name="T8" fmla="*/ 171309609 w 1323"/>
                <a:gd name="T9" fmla="*/ 395782653 h 30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3" h="3057">
                  <a:moveTo>
                    <a:pt x="1322" y="3056"/>
                  </a:moveTo>
                  <a:lnTo>
                    <a:pt x="1264" y="3056"/>
                  </a:lnTo>
                  <a:lnTo>
                    <a:pt x="0" y="0"/>
                  </a:lnTo>
                  <a:lnTo>
                    <a:pt x="59" y="0"/>
                  </a:lnTo>
                  <a:lnTo>
                    <a:pt x="1322" y="3056"/>
                  </a:lnTo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" name="Freeform 588">
              <a:extLst>
                <a:ext uri="{FF2B5EF4-FFF2-40B4-BE49-F238E27FC236}">
                  <a16:creationId xmlns:a16="http://schemas.microsoft.com/office/drawing/2014/main" id="{4838937B-8331-7442-9F16-7E2D9604A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6012" y="8435512"/>
              <a:ext cx="1423176" cy="3278048"/>
            </a:xfrm>
            <a:custGeom>
              <a:avLst/>
              <a:gdLst>
                <a:gd name="T0" fmla="*/ 0 w 1323"/>
                <a:gd name="T1" fmla="*/ 394532871 h 3049"/>
                <a:gd name="T2" fmla="*/ 7645558 w 1323"/>
                <a:gd name="T3" fmla="*/ 394532871 h 3049"/>
                <a:gd name="T4" fmla="*/ 171309609 w 1323"/>
                <a:gd name="T5" fmla="*/ 0 h 3049"/>
                <a:gd name="T6" fmla="*/ 163793642 w 1323"/>
                <a:gd name="T7" fmla="*/ 0 h 3049"/>
                <a:gd name="T8" fmla="*/ 0 w 1323"/>
                <a:gd name="T9" fmla="*/ 394532871 h 30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3" h="3049">
                  <a:moveTo>
                    <a:pt x="0" y="3048"/>
                  </a:moveTo>
                  <a:lnTo>
                    <a:pt x="59" y="3048"/>
                  </a:lnTo>
                  <a:lnTo>
                    <a:pt x="1322" y="0"/>
                  </a:lnTo>
                  <a:lnTo>
                    <a:pt x="1264" y="0"/>
                  </a:lnTo>
                  <a:lnTo>
                    <a:pt x="0" y="3048"/>
                  </a:lnTo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3" name="Freeform 617">
              <a:extLst>
                <a:ext uri="{FF2B5EF4-FFF2-40B4-BE49-F238E27FC236}">
                  <a16:creationId xmlns:a16="http://schemas.microsoft.com/office/drawing/2014/main" id="{A7610488-930B-D643-8008-9014AB23C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235" y="5750311"/>
              <a:ext cx="246684" cy="256172"/>
            </a:xfrm>
            <a:custGeom>
              <a:avLst/>
              <a:gdLst>
                <a:gd name="T0" fmla="*/ 29627880 w 229"/>
                <a:gd name="T1" fmla="*/ 30876553 h 237"/>
                <a:gd name="T2" fmla="*/ 0 w 229"/>
                <a:gd name="T3" fmla="*/ 30876553 h 237"/>
                <a:gd name="T4" fmla="*/ 0 w 229"/>
                <a:gd name="T5" fmla="*/ 0 h 237"/>
                <a:gd name="T6" fmla="*/ 29627880 w 229"/>
                <a:gd name="T7" fmla="*/ 0 h 237"/>
                <a:gd name="T8" fmla="*/ 29627880 w 229"/>
                <a:gd name="T9" fmla="*/ 30876553 h 2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9" h="237">
                  <a:moveTo>
                    <a:pt x="228" y="236"/>
                  </a:moveTo>
                  <a:lnTo>
                    <a:pt x="0" y="236"/>
                  </a:lnTo>
                  <a:lnTo>
                    <a:pt x="0" y="0"/>
                  </a:lnTo>
                  <a:lnTo>
                    <a:pt x="228" y="0"/>
                  </a:lnTo>
                  <a:lnTo>
                    <a:pt x="228" y="23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4" name="Freeform 618">
              <a:extLst>
                <a:ext uri="{FF2B5EF4-FFF2-40B4-BE49-F238E27FC236}">
                  <a16:creationId xmlns:a16="http://schemas.microsoft.com/office/drawing/2014/main" id="{A0A04C48-1C7D-124A-9E75-A0F0F12E0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1251" y="7145024"/>
              <a:ext cx="246684" cy="246684"/>
            </a:xfrm>
            <a:custGeom>
              <a:avLst/>
              <a:gdLst>
                <a:gd name="T0" fmla="*/ 29757103 w 228"/>
                <a:gd name="T1" fmla="*/ 29757103 h 228"/>
                <a:gd name="T2" fmla="*/ 0 w 228"/>
                <a:gd name="T3" fmla="*/ 29757103 h 228"/>
                <a:gd name="T4" fmla="*/ 0 w 228"/>
                <a:gd name="T5" fmla="*/ 0 h 228"/>
                <a:gd name="T6" fmla="*/ 29757103 w 228"/>
                <a:gd name="T7" fmla="*/ 0 h 228"/>
                <a:gd name="T8" fmla="*/ 29757103 w 228"/>
                <a:gd name="T9" fmla="*/ 29757103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8" h="228">
                  <a:moveTo>
                    <a:pt x="227" y="227"/>
                  </a:moveTo>
                  <a:lnTo>
                    <a:pt x="0" y="227"/>
                  </a:lnTo>
                  <a:lnTo>
                    <a:pt x="0" y="0"/>
                  </a:lnTo>
                  <a:lnTo>
                    <a:pt x="227" y="0"/>
                  </a:lnTo>
                  <a:lnTo>
                    <a:pt x="227" y="22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5" name="Freeform 619">
              <a:extLst>
                <a:ext uri="{FF2B5EF4-FFF2-40B4-BE49-F238E27FC236}">
                  <a16:creationId xmlns:a16="http://schemas.microsoft.com/office/drawing/2014/main" id="{0939D4E5-440F-9544-A924-3EBF92481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1075" y="5750311"/>
              <a:ext cx="256172" cy="256172"/>
            </a:xfrm>
            <a:custGeom>
              <a:avLst/>
              <a:gdLst>
                <a:gd name="T0" fmla="*/ 31007023 w 236"/>
                <a:gd name="T1" fmla="*/ 30876553 h 237"/>
                <a:gd name="T2" fmla="*/ 0 w 236"/>
                <a:gd name="T3" fmla="*/ 30876553 h 237"/>
                <a:gd name="T4" fmla="*/ 0 w 236"/>
                <a:gd name="T5" fmla="*/ 0 h 237"/>
                <a:gd name="T6" fmla="*/ 31007023 w 236"/>
                <a:gd name="T7" fmla="*/ 0 h 237"/>
                <a:gd name="T8" fmla="*/ 31007023 w 236"/>
                <a:gd name="T9" fmla="*/ 30876553 h 2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6" h="237">
                  <a:moveTo>
                    <a:pt x="235" y="236"/>
                  </a:moveTo>
                  <a:lnTo>
                    <a:pt x="0" y="236"/>
                  </a:lnTo>
                  <a:lnTo>
                    <a:pt x="0" y="0"/>
                  </a:lnTo>
                  <a:lnTo>
                    <a:pt x="235" y="0"/>
                  </a:lnTo>
                  <a:lnTo>
                    <a:pt x="235" y="23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" name="Freeform 620">
              <a:extLst>
                <a:ext uri="{FF2B5EF4-FFF2-40B4-BE49-F238E27FC236}">
                  <a16:creationId xmlns:a16="http://schemas.microsoft.com/office/drawing/2014/main" id="{F775F773-01B3-3843-867B-9A518B94E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0346" y="7145024"/>
              <a:ext cx="256172" cy="246684"/>
            </a:xfrm>
            <a:custGeom>
              <a:avLst/>
              <a:gdLst>
                <a:gd name="T0" fmla="*/ 30876553 w 237"/>
                <a:gd name="T1" fmla="*/ 29757103 h 228"/>
                <a:gd name="T2" fmla="*/ 0 w 237"/>
                <a:gd name="T3" fmla="*/ 29757103 h 228"/>
                <a:gd name="T4" fmla="*/ 0 w 237"/>
                <a:gd name="T5" fmla="*/ 0 h 228"/>
                <a:gd name="T6" fmla="*/ 30876553 w 237"/>
                <a:gd name="T7" fmla="*/ 0 h 228"/>
                <a:gd name="T8" fmla="*/ 30876553 w 237"/>
                <a:gd name="T9" fmla="*/ 29757103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7" h="228">
                  <a:moveTo>
                    <a:pt x="236" y="227"/>
                  </a:moveTo>
                  <a:lnTo>
                    <a:pt x="0" y="227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22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" name="Freeform 621">
              <a:extLst>
                <a:ext uri="{FF2B5EF4-FFF2-40B4-BE49-F238E27FC236}">
                  <a16:creationId xmlns:a16="http://schemas.microsoft.com/office/drawing/2014/main" id="{700A4AEB-48C3-C04F-9E00-137BEBDF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1194" y="5750311"/>
              <a:ext cx="256172" cy="256172"/>
            </a:xfrm>
            <a:custGeom>
              <a:avLst/>
              <a:gdLst>
                <a:gd name="T0" fmla="*/ 30876553 w 237"/>
                <a:gd name="T1" fmla="*/ 30876553 h 237"/>
                <a:gd name="T2" fmla="*/ 0 w 237"/>
                <a:gd name="T3" fmla="*/ 30876553 h 237"/>
                <a:gd name="T4" fmla="*/ 0 w 237"/>
                <a:gd name="T5" fmla="*/ 0 h 237"/>
                <a:gd name="T6" fmla="*/ 30876553 w 237"/>
                <a:gd name="T7" fmla="*/ 0 h 237"/>
                <a:gd name="T8" fmla="*/ 30876553 w 237"/>
                <a:gd name="T9" fmla="*/ 30876553 h 2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7" h="237">
                  <a:moveTo>
                    <a:pt x="236" y="236"/>
                  </a:moveTo>
                  <a:lnTo>
                    <a:pt x="0" y="236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23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" name="Freeform 622">
              <a:extLst>
                <a:ext uri="{FF2B5EF4-FFF2-40B4-BE49-F238E27FC236}">
                  <a16:creationId xmlns:a16="http://schemas.microsoft.com/office/drawing/2014/main" id="{CCAE0075-AAF8-4848-AB69-6752586C5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0465" y="7145024"/>
              <a:ext cx="256172" cy="246684"/>
            </a:xfrm>
            <a:custGeom>
              <a:avLst/>
              <a:gdLst>
                <a:gd name="T0" fmla="*/ 30876553 w 237"/>
                <a:gd name="T1" fmla="*/ 29757103 h 228"/>
                <a:gd name="T2" fmla="*/ 0 w 237"/>
                <a:gd name="T3" fmla="*/ 29757103 h 228"/>
                <a:gd name="T4" fmla="*/ 0 w 237"/>
                <a:gd name="T5" fmla="*/ 0 h 228"/>
                <a:gd name="T6" fmla="*/ 30876553 w 237"/>
                <a:gd name="T7" fmla="*/ 0 h 228"/>
                <a:gd name="T8" fmla="*/ 30876553 w 237"/>
                <a:gd name="T9" fmla="*/ 29757103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7" h="228">
                  <a:moveTo>
                    <a:pt x="236" y="227"/>
                  </a:moveTo>
                  <a:lnTo>
                    <a:pt x="0" y="227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22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" name="Freeform 623">
              <a:extLst>
                <a:ext uri="{FF2B5EF4-FFF2-40B4-BE49-F238E27FC236}">
                  <a16:creationId xmlns:a16="http://schemas.microsoft.com/office/drawing/2014/main" id="{F08747B7-D1D4-6947-B825-6D2457913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1947" y="11005289"/>
              <a:ext cx="256172" cy="246684"/>
            </a:xfrm>
            <a:custGeom>
              <a:avLst/>
              <a:gdLst>
                <a:gd name="T0" fmla="*/ 30876553 w 237"/>
                <a:gd name="T1" fmla="*/ 0 h 229"/>
                <a:gd name="T2" fmla="*/ 0 w 237"/>
                <a:gd name="T3" fmla="*/ 0 h 229"/>
                <a:gd name="T4" fmla="*/ 0 w 237"/>
                <a:gd name="T5" fmla="*/ 29627880 h 229"/>
                <a:gd name="T6" fmla="*/ 30876553 w 237"/>
                <a:gd name="T7" fmla="*/ 29627880 h 229"/>
                <a:gd name="T8" fmla="*/ 30876553 w 237"/>
                <a:gd name="T9" fmla="*/ 0 h 2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7" h="229">
                  <a:moveTo>
                    <a:pt x="236" y="0"/>
                  </a:moveTo>
                  <a:lnTo>
                    <a:pt x="0" y="0"/>
                  </a:lnTo>
                  <a:lnTo>
                    <a:pt x="0" y="228"/>
                  </a:lnTo>
                  <a:lnTo>
                    <a:pt x="236" y="228"/>
                  </a:lnTo>
                  <a:lnTo>
                    <a:pt x="23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" name="Freeform 624">
              <a:extLst>
                <a:ext uri="{FF2B5EF4-FFF2-40B4-BE49-F238E27FC236}">
                  <a16:creationId xmlns:a16="http://schemas.microsoft.com/office/drawing/2014/main" id="{74E60133-DE0E-E042-BAAA-B9730661F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1218" y="9610577"/>
              <a:ext cx="256172" cy="256172"/>
            </a:xfrm>
            <a:custGeom>
              <a:avLst/>
              <a:gdLst>
                <a:gd name="T0" fmla="*/ 30876553 w 237"/>
                <a:gd name="T1" fmla="*/ 0 h 237"/>
                <a:gd name="T2" fmla="*/ 0 w 237"/>
                <a:gd name="T3" fmla="*/ 0 h 237"/>
                <a:gd name="T4" fmla="*/ 0 w 237"/>
                <a:gd name="T5" fmla="*/ 30876553 h 237"/>
                <a:gd name="T6" fmla="*/ 30876553 w 237"/>
                <a:gd name="T7" fmla="*/ 30876553 h 237"/>
                <a:gd name="T8" fmla="*/ 30876553 w 237"/>
                <a:gd name="T9" fmla="*/ 0 h 2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7" h="237">
                  <a:moveTo>
                    <a:pt x="236" y="0"/>
                  </a:moveTo>
                  <a:lnTo>
                    <a:pt x="0" y="0"/>
                  </a:lnTo>
                  <a:lnTo>
                    <a:pt x="0" y="236"/>
                  </a:lnTo>
                  <a:lnTo>
                    <a:pt x="236" y="236"/>
                  </a:lnTo>
                  <a:lnTo>
                    <a:pt x="23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2" name="Freeform 625">
              <a:extLst>
                <a:ext uri="{FF2B5EF4-FFF2-40B4-BE49-F238E27FC236}">
                  <a16:creationId xmlns:a16="http://schemas.microsoft.com/office/drawing/2014/main" id="{885E8000-B1D0-074D-AE8D-A47EDF962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0530" y="11005289"/>
              <a:ext cx="246684" cy="246684"/>
            </a:xfrm>
            <a:custGeom>
              <a:avLst/>
              <a:gdLst>
                <a:gd name="T0" fmla="*/ 29627880 w 229"/>
                <a:gd name="T1" fmla="*/ 0 h 229"/>
                <a:gd name="T2" fmla="*/ 0 w 229"/>
                <a:gd name="T3" fmla="*/ 0 h 229"/>
                <a:gd name="T4" fmla="*/ 0 w 229"/>
                <a:gd name="T5" fmla="*/ 29627880 h 229"/>
                <a:gd name="T6" fmla="*/ 29627880 w 229"/>
                <a:gd name="T7" fmla="*/ 29627880 h 229"/>
                <a:gd name="T8" fmla="*/ 29627880 w 229"/>
                <a:gd name="T9" fmla="*/ 0 h 2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9" h="229">
                  <a:moveTo>
                    <a:pt x="228" y="0"/>
                  </a:moveTo>
                  <a:lnTo>
                    <a:pt x="0" y="0"/>
                  </a:lnTo>
                  <a:lnTo>
                    <a:pt x="0" y="228"/>
                  </a:lnTo>
                  <a:lnTo>
                    <a:pt x="228" y="228"/>
                  </a:lnTo>
                  <a:lnTo>
                    <a:pt x="228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3" name="Freeform 626">
              <a:extLst>
                <a:ext uri="{FF2B5EF4-FFF2-40B4-BE49-F238E27FC236}">
                  <a16:creationId xmlns:a16="http://schemas.microsoft.com/office/drawing/2014/main" id="{8F553E19-297F-8F4B-84D2-2252A9729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9800" y="9610577"/>
              <a:ext cx="246684" cy="256172"/>
            </a:xfrm>
            <a:custGeom>
              <a:avLst/>
              <a:gdLst>
                <a:gd name="T0" fmla="*/ 29757103 w 228"/>
                <a:gd name="T1" fmla="*/ 0 h 237"/>
                <a:gd name="T2" fmla="*/ 0 w 228"/>
                <a:gd name="T3" fmla="*/ 0 h 237"/>
                <a:gd name="T4" fmla="*/ 0 w 228"/>
                <a:gd name="T5" fmla="*/ 30876553 h 237"/>
                <a:gd name="T6" fmla="*/ 29757103 w 228"/>
                <a:gd name="T7" fmla="*/ 30876553 h 237"/>
                <a:gd name="T8" fmla="*/ 29757103 w 228"/>
                <a:gd name="T9" fmla="*/ 0 h 2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8" h="237">
                  <a:moveTo>
                    <a:pt x="227" y="0"/>
                  </a:moveTo>
                  <a:lnTo>
                    <a:pt x="0" y="0"/>
                  </a:lnTo>
                  <a:lnTo>
                    <a:pt x="0" y="236"/>
                  </a:lnTo>
                  <a:lnTo>
                    <a:pt x="227" y="236"/>
                  </a:lnTo>
                  <a:lnTo>
                    <a:pt x="227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4" name="Freeform 627">
              <a:extLst>
                <a:ext uri="{FF2B5EF4-FFF2-40B4-BE49-F238E27FC236}">
                  <a16:creationId xmlns:a16="http://schemas.microsoft.com/office/drawing/2014/main" id="{1B10283A-CF27-F74D-8E13-DF28AC321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5391" y="11005289"/>
              <a:ext cx="246684" cy="246684"/>
            </a:xfrm>
            <a:custGeom>
              <a:avLst/>
              <a:gdLst>
                <a:gd name="T0" fmla="*/ 29757103 w 228"/>
                <a:gd name="T1" fmla="*/ 0 h 229"/>
                <a:gd name="T2" fmla="*/ 0 w 228"/>
                <a:gd name="T3" fmla="*/ 0 h 229"/>
                <a:gd name="T4" fmla="*/ 0 w 228"/>
                <a:gd name="T5" fmla="*/ 29627880 h 229"/>
                <a:gd name="T6" fmla="*/ 29757103 w 228"/>
                <a:gd name="T7" fmla="*/ 29627880 h 229"/>
                <a:gd name="T8" fmla="*/ 29757103 w 228"/>
                <a:gd name="T9" fmla="*/ 0 h 2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8" h="229">
                  <a:moveTo>
                    <a:pt x="227" y="0"/>
                  </a:moveTo>
                  <a:lnTo>
                    <a:pt x="0" y="0"/>
                  </a:lnTo>
                  <a:lnTo>
                    <a:pt x="0" y="228"/>
                  </a:lnTo>
                  <a:lnTo>
                    <a:pt x="227" y="228"/>
                  </a:lnTo>
                  <a:lnTo>
                    <a:pt x="227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7" name="Freeform 628">
              <a:extLst>
                <a:ext uri="{FF2B5EF4-FFF2-40B4-BE49-F238E27FC236}">
                  <a16:creationId xmlns:a16="http://schemas.microsoft.com/office/drawing/2014/main" id="{12F91524-2983-B14B-A81B-86FB4C184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4662" y="9610577"/>
              <a:ext cx="246684" cy="256172"/>
            </a:xfrm>
            <a:custGeom>
              <a:avLst/>
              <a:gdLst>
                <a:gd name="T0" fmla="*/ 29627880 w 229"/>
                <a:gd name="T1" fmla="*/ 0 h 237"/>
                <a:gd name="T2" fmla="*/ 0 w 229"/>
                <a:gd name="T3" fmla="*/ 0 h 237"/>
                <a:gd name="T4" fmla="*/ 0 w 229"/>
                <a:gd name="T5" fmla="*/ 30876553 h 237"/>
                <a:gd name="T6" fmla="*/ 29627880 w 229"/>
                <a:gd name="T7" fmla="*/ 30876553 h 237"/>
                <a:gd name="T8" fmla="*/ 29627880 w 229"/>
                <a:gd name="T9" fmla="*/ 0 h 2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9" h="237">
                  <a:moveTo>
                    <a:pt x="228" y="0"/>
                  </a:moveTo>
                  <a:lnTo>
                    <a:pt x="0" y="0"/>
                  </a:lnTo>
                  <a:lnTo>
                    <a:pt x="0" y="236"/>
                  </a:lnTo>
                  <a:lnTo>
                    <a:pt x="228" y="236"/>
                  </a:lnTo>
                  <a:lnTo>
                    <a:pt x="228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F9DEA05-2A49-E940-90D2-6B7024B230B9}"/>
                </a:ext>
              </a:extLst>
            </p:cNvPr>
            <p:cNvSpPr/>
            <p:nvPr/>
          </p:nvSpPr>
          <p:spPr>
            <a:xfrm>
              <a:off x="3487736" y="54610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9836CF9-C2D8-3F43-B174-21F44292DF2D}"/>
                </a:ext>
              </a:extLst>
            </p:cNvPr>
            <p:cNvSpPr/>
            <p:nvPr/>
          </p:nvSpPr>
          <p:spPr>
            <a:xfrm>
              <a:off x="4063746" y="6845898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A6A8B78-5783-0D48-8881-07C61E6BDE53}"/>
                </a:ext>
              </a:extLst>
            </p:cNvPr>
            <p:cNvSpPr/>
            <p:nvPr/>
          </p:nvSpPr>
          <p:spPr>
            <a:xfrm>
              <a:off x="4090640" y="9294796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E1E1329-A76E-254B-A8F8-73C50F6E8686}"/>
                </a:ext>
              </a:extLst>
            </p:cNvPr>
            <p:cNvSpPr/>
            <p:nvPr/>
          </p:nvSpPr>
          <p:spPr>
            <a:xfrm>
              <a:off x="3514630" y="1070543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D23BC7B-E700-C64C-96DE-66AC5DAF167E}"/>
                </a:ext>
              </a:extLst>
            </p:cNvPr>
            <p:cNvSpPr/>
            <p:nvPr/>
          </p:nvSpPr>
          <p:spPr>
            <a:xfrm>
              <a:off x="8791256" y="54610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8E89DF6-0BC8-444A-880D-97D310059AEB}"/>
                </a:ext>
              </a:extLst>
            </p:cNvPr>
            <p:cNvSpPr/>
            <p:nvPr/>
          </p:nvSpPr>
          <p:spPr>
            <a:xfrm>
              <a:off x="9367266" y="6845898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4EA7913-E564-2144-835F-C6B88A1A408C}"/>
                </a:ext>
              </a:extLst>
            </p:cNvPr>
            <p:cNvSpPr/>
            <p:nvPr/>
          </p:nvSpPr>
          <p:spPr>
            <a:xfrm>
              <a:off x="9394160" y="9294796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7D2A2FE-13AD-6E4E-96D0-5A5BC462FF98}"/>
                </a:ext>
              </a:extLst>
            </p:cNvPr>
            <p:cNvSpPr/>
            <p:nvPr/>
          </p:nvSpPr>
          <p:spPr>
            <a:xfrm>
              <a:off x="8818150" y="1070543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522F2C2-5802-1F41-B2BF-FF4EE398AF5A}"/>
                </a:ext>
              </a:extLst>
            </p:cNvPr>
            <p:cNvSpPr/>
            <p:nvPr/>
          </p:nvSpPr>
          <p:spPr>
            <a:xfrm>
              <a:off x="14225405" y="54610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58F7A24-E689-7B4D-9DBA-772B27296D5D}"/>
                </a:ext>
              </a:extLst>
            </p:cNvPr>
            <p:cNvSpPr/>
            <p:nvPr/>
          </p:nvSpPr>
          <p:spPr>
            <a:xfrm>
              <a:off x="14801415" y="6845898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BC214BA-81F2-144B-98DA-B65DF41576C0}"/>
                </a:ext>
              </a:extLst>
            </p:cNvPr>
            <p:cNvSpPr/>
            <p:nvPr/>
          </p:nvSpPr>
          <p:spPr>
            <a:xfrm>
              <a:off x="14828309" y="9294796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7D692A4-D3C1-B84A-A342-6609A268C8D5}"/>
                </a:ext>
              </a:extLst>
            </p:cNvPr>
            <p:cNvSpPr/>
            <p:nvPr/>
          </p:nvSpPr>
          <p:spPr>
            <a:xfrm>
              <a:off x="14252299" y="1070543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CD69E0AA-FF99-3141-BAD3-19E6ADF27D55}"/>
                </a:ext>
              </a:extLst>
            </p:cNvPr>
            <p:cNvGrpSpPr/>
            <p:nvPr/>
          </p:nvGrpSpPr>
          <p:grpSpPr>
            <a:xfrm>
              <a:off x="5234615" y="8081417"/>
              <a:ext cx="3933489" cy="863757"/>
              <a:chOff x="2616826" y="4306442"/>
              <a:chExt cx="3316637" cy="863757"/>
            </a:xfrm>
          </p:grpSpPr>
          <p:sp>
            <p:nvSpPr>
              <p:cNvPr id="134" name="Rounded Rectangle 133">
                <a:extLst>
                  <a:ext uri="{FF2B5EF4-FFF2-40B4-BE49-F238E27FC236}">
                    <a16:creationId xmlns:a16="http://schemas.microsoft.com/office/drawing/2014/main" id="{2014C6BF-6289-9147-8FC9-D5A5C668F12A}"/>
                  </a:ext>
                </a:extLst>
              </p:cNvPr>
              <p:cNvSpPr/>
              <p:nvPr/>
            </p:nvSpPr>
            <p:spPr>
              <a:xfrm>
                <a:off x="2616826" y="4306442"/>
                <a:ext cx="3316637" cy="863757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35" name="CuadroTexto 798">
                <a:extLst>
                  <a:ext uri="{FF2B5EF4-FFF2-40B4-BE49-F238E27FC236}">
                    <a16:creationId xmlns:a16="http://schemas.microsoft.com/office/drawing/2014/main" id="{972F3F1E-9731-754A-9BAC-ABF23D4C097C}"/>
                  </a:ext>
                </a:extLst>
              </p:cNvPr>
              <p:cNvSpPr txBox="1"/>
              <p:nvPr/>
            </p:nvSpPr>
            <p:spPr>
              <a:xfrm>
                <a:off x="3345567" y="4467854"/>
                <a:ext cx="185915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charset="0"/>
                  </a:rPr>
                  <a:t>Analyze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4989C2A-3E51-D74C-B565-8B26FD16BAE8}"/>
                </a:ext>
              </a:extLst>
            </p:cNvPr>
            <p:cNvGrpSpPr/>
            <p:nvPr/>
          </p:nvGrpSpPr>
          <p:grpSpPr>
            <a:xfrm>
              <a:off x="10605580" y="8081417"/>
              <a:ext cx="3933489" cy="863757"/>
              <a:chOff x="9053589" y="4297586"/>
              <a:chExt cx="3933489" cy="863757"/>
            </a:xfrm>
          </p:grpSpPr>
          <p:sp>
            <p:nvSpPr>
              <p:cNvPr id="136" name="Rounded Rectangle 135">
                <a:extLst>
                  <a:ext uri="{FF2B5EF4-FFF2-40B4-BE49-F238E27FC236}">
                    <a16:creationId xmlns:a16="http://schemas.microsoft.com/office/drawing/2014/main" id="{3E87F487-5387-C945-92CA-16970AFDF88B}"/>
                  </a:ext>
                </a:extLst>
              </p:cNvPr>
              <p:cNvSpPr/>
              <p:nvPr/>
            </p:nvSpPr>
            <p:spPr>
              <a:xfrm>
                <a:off x="9053589" y="4297586"/>
                <a:ext cx="3933489" cy="863757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37" name="CuadroTexto 798">
                <a:extLst>
                  <a:ext uri="{FF2B5EF4-FFF2-40B4-BE49-F238E27FC236}">
                    <a16:creationId xmlns:a16="http://schemas.microsoft.com/office/drawing/2014/main" id="{15D5B15F-54B0-6F41-BFBD-8A1C337F1FC0}"/>
                  </a:ext>
                </a:extLst>
              </p:cNvPr>
              <p:cNvSpPr txBox="1"/>
              <p:nvPr/>
            </p:nvSpPr>
            <p:spPr>
              <a:xfrm>
                <a:off x="9917867" y="4458998"/>
                <a:ext cx="22049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charset="0"/>
                  </a:rPr>
                  <a:t>Analyze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B5F0490-ABCF-A547-85E2-59120E65FC77}"/>
                </a:ext>
              </a:extLst>
            </p:cNvPr>
            <p:cNvGrpSpPr/>
            <p:nvPr/>
          </p:nvGrpSpPr>
          <p:grpSpPr>
            <a:xfrm>
              <a:off x="15981816" y="8081417"/>
              <a:ext cx="3933489" cy="863757"/>
              <a:chOff x="16177937" y="4297586"/>
              <a:chExt cx="3933489" cy="863757"/>
            </a:xfrm>
          </p:grpSpPr>
          <p:sp>
            <p:nvSpPr>
              <p:cNvPr id="138" name="Rounded Rectangle 137">
                <a:extLst>
                  <a:ext uri="{FF2B5EF4-FFF2-40B4-BE49-F238E27FC236}">
                    <a16:creationId xmlns:a16="http://schemas.microsoft.com/office/drawing/2014/main" id="{44F1F496-BA27-9C48-9A4B-1C00029C71EB}"/>
                  </a:ext>
                </a:extLst>
              </p:cNvPr>
              <p:cNvSpPr/>
              <p:nvPr/>
            </p:nvSpPr>
            <p:spPr>
              <a:xfrm>
                <a:off x="16177937" y="4297586"/>
                <a:ext cx="3933489" cy="863757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39" name="CuadroTexto 798">
                <a:extLst>
                  <a:ext uri="{FF2B5EF4-FFF2-40B4-BE49-F238E27FC236}">
                    <a16:creationId xmlns:a16="http://schemas.microsoft.com/office/drawing/2014/main" id="{435275A9-543A-CA42-9B2F-E6BECF3B1BE7}"/>
                  </a:ext>
                </a:extLst>
              </p:cNvPr>
              <p:cNvSpPr txBox="1"/>
              <p:nvPr/>
            </p:nvSpPr>
            <p:spPr>
              <a:xfrm>
                <a:off x="17042215" y="4458998"/>
                <a:ext cx="220493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charset="0"/>
                  </a:rPr>
                  <a:t>Analyze</a:t>
                </a:r>
              </a:p>
            </p:txBody>
          </p:sp>
        </p:grpSp>
      </p:grpSp>
      <p:grpSp>
        <p:nvGrpSpPr>
          <p:cNvPr id="47" name="Grupo 349">
            <a:extLst>
              <a:ext uri="{FF2B5EF4-FFF2-40B4-BE49-F238E27FC236}">
                <a16:creationId xmlns:a16="http://schemas.microsoft.com/office/drawing/2014/main" id="{F6301224-DCB0-4240-AC29-2C159FD3E96A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8" name="CuadroTexto 350">
              <a:extLst>
                <a:ext uri="{FF2B5EF4-FFF2-40B4-BE49-F238E27FC236}">
                  <a16:creationId xmlns:a16="http://schemas.microsoft.com/office/drawing/2014/main" id="{52FA2391-B99F-DD4D-AA52-18D3EA5979A2}"/>
                </a:ext>
              </a:extLst>
            </p:cNvPr>
            <p:cNvSpPr txBox="1"/>
            <p:nvPr/>
          </p:nvSpPr>
          <p:spPr>
            <a:xfrm>
              <a:off x="7939140" y="861425"/>
              <a:ext cx="84994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 Diagram</a:t>
              </a:r>
            </a:p>
          </p:txBody>
        </p:sp>
        <p:sp>
          <p:nvSpPr>
            <p:cNvPr id="49" name="CuadroTexto 351">
              <a:extLst>
                <a:ext uri="{FF2B5EF4-FFF2-40B4-BE49-F238E27FC236}">
                  <a16:creationId xmlns:a16="http://schemas.microsoft.com/office/drawing/2014/main" id="{82AF2E28-8A7A-3341-969A-D55ACE821FD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810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8C14519-F322-6E44-A55F-EEE3FFAFA188}"/>
              </a:ext>
            </a:extLst>
          </p:cNvPr>
          <p:cNvGrpSpPr/>
          <p:nvPr/>
        </p:nvGrpSpPr>
        <p:grpSpPr>
          <a:xfrm>
            <a:off x="2296396" y="3574699"/>
            <a:ext cx="19784858" cy="9111592"/>
            <a:chOff x="2296396" y="3653031"/>
            <a:chExt cx="19784858" cy="9111592"/>
          </a:xfrm>
        </p:grpSpPr>
        <p:sp>
          <p:nvSpPr>
            <p:cNvPr id="47" name="Line 162">
              <a:extLst>
                <a:ext uri="{FF2B5EF4-FFF2-40B4-BE49-F238E27FC236}">
                  <a16:creationId xmlns:a16="http://schemas.microsoft.com/office/drawing/2014/main" id="{98199BDD-FE49-C04D-B442-6A33D288BC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7630" y="8206181"/>
              <a:ext cx="14903624" cy="5293"/>
            </a:xfrm>
            <a:prstGeom prst="line">
              <a:avLst/>
            </a:prstGeom>
            <a:noFill/>
            <a:ln w="38100">
              <a:solidFill>
                <a:schemeClr val="bg1">
                  <a:lumMod val="50000"/>
                  <a:alpha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sz="2400"/>
            </a:p>
          </p:txBody>
        </p:sp>
        <p:sp>
          <p:nvSpPr>
            <p:cNvPr id="48" name="Line 163">
              <a:extLst>
                <a:ext uri="{FF2B5EF4-FFF2-40B4-BE49-F238E27FC236}">
                  <a16:creationId xmlns:a16="http://schemas.microsoft.com/office/drawing/2014/main" id="{61FB1F29-3C21-DB45-A664-EC28DBB29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5715" y="4854850"/>
              <a:ext cx="3346036" cy="3351331"/>
            </a:xfrm>
            <a:prstGeom prst="line">
              <a:avLst/>
            </a:prstGeom>
            <a:noFill/>
            <a:ln w="38100">
              <a:solidFill>
                <a:schemeClr val="bg1">
                  <a:lumMod val="50000"/>
                  <a:alpha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sz="2400"/>
            </a:p>
          </p:txBody>
        </p:sp>
        <p:sp>
          <p:nvSpPr>
            <p:cNvPr id="49" name="Line 164">
              <a:extLst>
                <a:ext uri="{FF2B5EF4-FFF2-40B4-BE49-F238E27FC236}">
                  <a16:creationId xmlns:a16="http://schemas.microsoft.com/office/drawing/2014/main" id="{AD764FEB-5FF0-8645-B12D-052479A4CC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52301" y="8206181"/>
              <a:ext cx="3351333" cy="3361917"/>
            </a:xfrm>
            <a:prstGeom prst="line">
              <a:avLst/>
            </a:prstGeom>
            <a:noFill/>
            <a:ln w="38100">
              <a:solidFill>
                <a:schemeClr val="bg1">
                  <a:lumMod val="50000"/>
                  <a:alpha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sz="2400"/>
            </a:p>
          </p:txBody>
        </p:sp>
        <p:sp>
          <p:nvSpPr>
            <p:cNvPr id="50" name="Line 165">
              <a:extLst>
                <a:ext uri="{FF2B5EF4-FFF2-40B4-BE49-F238E27FC236}">
                  <a16:creationId xmlns:a16="http://schemas.microsoft.com/office/drawing/2014/main" id="{0EE4FBF3-0A30-4749-B582-7F550C37C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82456" y="4854850"/>
              <a:ext cx="3351329" cy="3351331"/>
            </a:xfrm>
            <a:prstGeom prst="line">
              <a:avLst/>
            </a:prstGeom>
            <a:noFill/>
            <a:ln w="38100">
              <a:solidFill>
                <a:schemeClr val="bg1">
                  <a:lumMod val="50000"/>
                  <a:alpha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sz="2400"/>
            </a:p>
          </p:txBody>
        </p:sp>
        <p:sp>
          <p:nvSpPr>
            <p:cNvPr id="51" name="Line 166">
              <a:extLst>
                <a:ext uri="{FF2B5EF4-FFF2-40B4-BE49-F238E27FC236}">
                  <a16:creationId xmlns:a16="http://schemas.microsoft.com/office/drawing/2014/main" id="{4D206530-EFFD-4343-8EDE-0D08C4A17B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339631" y="8206181"/>
              <a:ext cx="3340743" cy="3361917"/>
            </a:xfrm>
            <a:prstGeom prst="line">
              <a:avLst/>
            </a:prstGeom>
            <a:noFill/>
            <a:ln w="38100">
              <a:solidFill>
                <a:schemeClr val="bg1">
                  <a:lumMod val="50000"/>
                  <a:alpha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sz="2400"/>
            </a:p>
          </p:txBody>
        </p:sp>
        <p:sp>
          <p:nvSpPr>
            <p:cNvPr id="52" name="Line 167">
              <a:extLst>
                <a:ext uri="{FF2B5EF4-FFF2-40B4-BE49-F238E27FC236}">
                  <a16:creationId xmlns:a16="http://schemas.microsoft.com/office/drawing/2014/main" id="{78A68E18-E6BB-E04A-B04C-2120BC550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69785" y="4854850"/>
              <a:ext cx="3346036" cy="3351331"/>
            </a:xfrm>
            <a:prstGeom prst="line">
              <a:avLst/>
            </a:prstGeom>
            <a:noFill/>
            <a:ln w="38100">
              <a:solidFill>
                <a:schemeClr val="bg1">
                  <a:lumMod val="50000"/>
                  <a:alpha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sz="2400"/>
            </a:p>
          </p:txBody>
        </p:sp>
        <p:sp>
          <p:nvSpPr>
            <p:cNvPr id="53" name="Line 168">
              <a:extLst>
                <a:ext uri="{FF2B5EF4-FFF2-40B4-BE49-F238E27FC236}">
                  <a16:creationId xmlns:a16="http://schemas.microsoft.com/office/drawing/2014/main" id="{F895E5DB-A493-CF4F-A5AC-E3FBA42149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16371" y="8206181"/>
              <a:ext cx="3351333" cy="3361917"/>
            </a:xfrm>
            <a:prstGeom prst="line">
              <a:avLst/>
            </a:prstGeom>
            <a:noFill/>
            <a:ln w="38100">
              <a:solidFill>
                <a:schemeClr val="bg1">
                  <a:lumMod val="50000"/>
                  <a:alpha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sz="2400"/>
            </a:p>
          </p:txBody>
        </p:sp>
        <p:sp>
          <p:nvSpPr>
            <p:cNvPr id="54" name="Freeform 169">
              <a:extLst>
                <a:ext uri="{FF2B5EF4-FFF2-40B4-BE49-F238E27FC236}">
                  <a16:creationId xmlns:a16="http://schemas.microsoft.com/office/drawing/2014/main" id="{956BB455-332B-184B-8934-F4EBDB102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062" y="3653031"/>
              <a:ext cx="3303681" cy="2986019"/>
            </a:xfrm>
            <a:custGeom>
              <a:avLst/>
              <a:gdLst>
                <a:gd name="T0" fmla="*/ 229243781 w 2751"/>
                <a:gd name="T1" fmla="*/ 0 h 2487"/>
                <a:gd name="T2" fmla="*/ 229243781 w 2751"/>
                <a:gd name="T3" fmla="*/ 0 h 2487"/>
                <a:gd name="T4" fmla="*/ 127329009 w 2751"/>
                <a:gd name="T5" fmla="*/ 0 h 2487"/>
                <a:gd name="T6" fmla="*/ 64183030 w 2751"/>
                <a:gd name="T7" fmla="*/ 35512670 h 2487"/>
                <a:gd name="T8" fmla="*/ 13225644 w 2751"/>
                <a:gd name="T9" fmla="*/ 125202115 h 2487"/>
                <a:gd name="T10" fmla="*/ 13225644 w 2751"/>
                <a:gd name="T11" fmla="*/ 197134685 h 2487"/>
                <a:gd name="T12" fmla="*/ 64183030 w 2751"/>
                <a:gd name="T13" fmla="*/ 285787296 h 2487"/>
                <a:gd name="T14" fmla="*/ 127329009 w 2751"/>
                <a:gd name="T15" fmla="*/ 322207196 h 2487"/>
                <a:gd name="T16" fmla="*/ 229243781 w 2751"/>
                <a:gd name="T17" fmla="*/ 322207196 h 2487"/>
                <a:gd name="T18" fmla="*/ 292389759 w 2751"/>
                <a:gd name="T19" fmla="*/ 285787296 h 2487"/>
                <a:gd name="T20" fmla="*/ 343347145 w 2751"/>
                <a:gd name="T21" fmla="*/ 197134685 h 2487"/>
                <a:gd name="T22" fmla="*/ 343347145 w 2751"/>
                <a:gd name="T23" fmla="*/ 125202115 h 2487"/>
                <a:gd name="T24" fmla="*/ 292389759 w 2751"/>
                <a:gd name="T25" fmla="*/ 35512670 h 2487"/>
                <a:gd name="T26" fmla="*/ 229243781 w 2751"/>
                <a:gd name="T27" fmla="*/ 0 h 248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751" h="2487">
                  <a:moveTo>
                    <a:pt x="1768" y="0"/>
                  </a:moveTo>
                  <a:lnTo>
                    <a:pt x="1768" y="0"/>
                  </a:lnTo>
                  <a:cubicBezTo>
                    <a:pt x="982" y="0"/>
                    <a:pt x="982" y="0"/>
                    <a:pt x="982" y="0"/>
                  </a:cubicBezTo>
                  <a:cubicBezTo>
                    <a:pt x="777" y="0"/>
                    <a:pt x="597" y="103"/>
                    <a:pt x="495" y="274"/>
                  </a:cubicBezTo>
                  <a:cubicBezTo>
                    <a:pt x="102" y="966"/>
                    <a:pt x="102" y="966"/>
                    <a:pt x="102" y="966"/>
                  </a:cubicBezTo>
                  <a:cubicBezTo>
                    <a:pt x="0" y="1137"/>
                    <a:pt x="0" y="1350"/>
                    <a:pt x="102" y="1521"/>
                  </a:cubicBezTo>
                  <a:cubicBezTo>
                    <a:pt x="495" y="2205"/>
                    <a:pt x="495" y="2205"/>
                    <a:pt x="495" y="2205"/>
                  </a:cubicBezTo>
                  <a:cubicBezTo>
                    <a:pt x="597" y="2384"/>
                    <a:pt x="777" y="2486"/>
                    <a:pt x="982" y="2486"/>
                  </a:cubicBezTo>
                  <a:cubicBezTo>
                    <a:pt x="1768" y="2486"/>
                    <a:pt x="1768" y="2486"/>
                    <a:pt x="1768" y="2486"/>
                  </a:cubicBezTo>
                  <a:cubicBezTo>
                    <a:pt x="1973" y="2486"/>
                    <a:pt x="2153" y="2384"/>
                    <a:pt x="2255" y="2205"/>
                  </a:cubicBezTo>
                  <a:cubicBezTo>
                    <a:pt x="2648" y="1521"/>
                    <a:pt x="2648" y="1521"/>
                    <a:pt x="2648" y="1521"/>
                  </a:cubicBezTo>
                  <a:cubicBezTo>
                    <a:pt x="2750" y="1350"/>
                    <a:pt x="2750" y="1137"/>
                    <a:pt x="2648" y="966"/>
                  </a:cubicBezTo>
                  <a:cubicBezTo>
                    <a:pt x="2255" y="274"/>
                    <a:pt x="2255" y="274"/>
                    <a:pt x="2255" y="274"/>
                  </a:cubicBezTo>
                  <a:cubicBezTo>
                    <a:pt x="2153" y="103"/>
                    <a:pt x="1973" y="0"/>
                    <a:pt x="176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2400"/>
            </a:p>
          </p:txBody>
        </p:sp>
        <p:sp>
          <p:nvSpPr>
            <p:cNvPr id="55" name="Freeform 170">
              <a:extLst>
                <a:ext uri="{FF2B5EF4-FFF2-40B4-BE49-F238E27FC236}">
                  <a16:creationId xmlns:a16="http://schemas.microsoft.com/office/drawing/2014/main" id="{71366DB0-1D82-7448-A7F1-152497649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413" y="7306139"/>
              <a:ext cx="481789" cy="434137"/>
            </a:xfrm>
            <a:custGeom>
              <a:avLst/>
              <a:gdLst>
                <a:gd name="T0" fmla="*/ 34052403 w 403"/>
                <a:gd name="T1" fmla="*/ 0 h 360"/>
                <a:gd name="T2" fmla="*/ 34052403 w 403"/>
                <a:gd name="T3" fmla="*/ 0 h 360"/>
                <a:gd name="T4" fmla="*/ 16447991 w 403"/>
                <a:gd name="T5" fmla="*/ 0 h 360"/>
                <a:gd name="T6" fmla="*/ 9894461 w 403"/>
                <a:gd name="T7" fmla="*/ 4445476 h 360"/>
                <a:gd name="T8" fmla="*/ 1156421 w 403"/>
                <a:gd name="T9" fmla="*/ 20135903 h 360"/>
                <a:gd name="T10" fmla="*/ 1156421 w 403"/>
                <a:gd name="T11" fmla="*/ 27850218 h 360"/>
                <a:gd name="T12" fmla="*/ 9894461 w 403"/>
                <a:gd name="T13" fmla="*/ 42364007 h 360"/>
                <a:gd name="T14" fmla="*/ 16447991 w 403"/>
                <a:gd name="T15" fmla="*/ 46940020 h 360"/>
                <a:gd name="T16" fmla="*/ 34052403 w 403"/>
                <a:gd name="T17" fmla="*/ 46940020 h 360"/>
                <a:gd name="T18" fmla="*/ 40605932 w 403"/>
                <a:gd name="T19" fmla="*/ 42364007 h 360"/>
                <a:gd name="T20" fmla="*/ 49472663 w 403"/>
                <a:gd name="T21" fmla="*/ 27850218 h 360"/>
                <a:gd name="T22" fmla="*/ 49472663 w 403"/>
                <a:gd name="T23" fmla="*/ 20135903 h 360"/>
                <a:gd name="T24" fmla="*/ 40605932 w 403"/>
                <a:gd name="T25" fmla="*/ 4445476 h 360"/>
                <a:gd name="T26" fmla="*/ 34052403 w 403"/>
                <a:gd name="T27" fmla="*/ 0 h 36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03" h="360">
                  <a:moveTo>
                    <a:pt x="265" y="0"/>
                  </a:moveTo>
                  <a:lnTo>
                    <a:pt x="265" y="0"/>
                  </a:lnTo>
                  <a:cubicBezTo>
                    <a:pt x="128" y="0"/>
                    <a:pt x="128" y="0"/>
                    <a:pt x="128" y="0"/>
                  </a:cubicBezTo>
                  <a:cubicBezTo>
                    <a:pt x="111" y="0"/>
                    <a:pt x="94" y="17"/>
                    <a:pt x="77" y="34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0" y="171"/>
                    <a:pt x="0" y="188"/>
                    <a:pt x="9" y="213"/>
                  </a:cubicBezTo>
                  <a:cubicBezTo>
                    <a:pt x="77" y="324"/>
                    <a:pt x="77" y="324"/>
                    <a:pt x="77" y="324"/>
                  </a:cubicBezTo>
                  <a:cubicBezTo>
                    <a:pt x="94" y="350"/>
                    <a:pt x="111" y="359"/>
                    <a:pt x="128" y="359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91" y="359"/>
                    <a:pt x="308" y="350"/>
                    <a:pt x="316" y="324"/>
                  </a:cubicBezTo>
                  <a:cubicBezTo>
                    <a:pt x="385" y="213"/>
                    <a:pt x="385" y="213"/>
                    <a:pt x="385" y="213"/>
                  </a:cubicBezTo>
                  <a:cubicBezTo>
                    <a:pt x="402" y="188"/>
                    <a:pt x="402" y="171"/>
                    <a:pt x="385" y="154"/>
                  </a:cubicBezTo>
                  <a:cubicBezTo>
                    <a:pt x="316" y="34"/>
                    <a:pt x="316" y="34"/>
                    <a:pt x="316" y="34"/>
                  </a:cubicBezTo>
                  <a:cubicBezTo>
                    <a:pt x="308" y="17"/>
                    <a:pt x="291" y="0"/>
                    <a:pt x="265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2400"/>
            </a:p>
          </p:txBody>
        </p:sp>
        <p:sp>
          <p:nvSpPr>
            <p:cNvPr id="56" name="Freeform 171">
              <a:extLst>
                <a:ext uri="{FF2B5EF4-FFF2-40B4-BE49-F238E27FC236}">
                  <a16:creationId xmlns:a16="http://schemas.microsoft.com/office/drawing/2014/main" id="{465249B8-46AF-A847-92BF-A459448C9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9454" y="3653031"/>
              <a:ext cx="3303681" cy="2986019"/>
            </a:xfrm>
            <a:custGeom>
              <a:avLst/>
              <a:gdLst>
                <a:gd name="T0" fmla="*/ 230076116 w 2753"/>
                <a:gd name="T1" fmla="*/ 0 h 2487"/>
                <a:gd name="T2" fmla="*/ 230076116 w 2753"/>
                <a:gd name="T3" fmla="*/ 0 h 2487"/>
                <a:gd name="T4" fmla="*/ 127273569 w 2753"/>
                <a:gd name="T5" fmla="*/ 0 h 2487"/>
                <a:gd name="T6" fmla="*/ 64219522 w 2753"/>
                <a:gd name="T7" fmla="*/ 35512670 h 2487"/>
                <a:gd name="T8" fmla="*/ 13335858 w 2753"/>
                <a:gd name="T9" fmla="*/ 125202115 h 2487"/>
                <a:gd name="T10" fmla="*/ 13335858 w 2753"/>
                <a:gd name="T11" fmla="*/ 197134685 h 2487"/>
                <a:gd name="T12" fmla="*/ 64219522 w 2753"/>
                <a:gd name="T13" fmla="*/ 285787296 h 2487"/>
                <a:gd name="T14" fmla="*/ 127273569 w 2753"/>
                <a:gd name="T15" fmla="*/ 322207196 h 2487"/>
                <a:gd name="T16" fmla="*/ 230076116 w 2753"/>
                <a:gd name="T17" fmla="*/ 322207196 h 2487"/>
                <a:gd name="T18" fmla="*/ 292094584 w 2753"/>
                <a:gd name="T19" fmla="*/ 285787296 h 2487"/>
                <a:gd name="T20" fmla="*/ 342977888 w 2753"/>
                <a:gd name="T21" fmla="*/ 197134685 h 2487"/>
                <a:gd name="T22" fmla="*/ 342977888 w 2753"/>
                <a:gd name="T23" fmla="*/ 125202115 h 2487"/>
                <a:gd name="T24" fmla="*/ 292094584 w 2753"/>
                <a:gd name="T25" fmla="*/ 35512670 h 2487"/>
                <a:gd name="T26" fmla="*/ 230076116 w 2753"/>
                <a:gd name="T27" fmla="*/ 0 h 248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753" h="2487">
                  <a:moveTo>
                    <a:pt x="1777" y="0"/>
                  </a:moveTo>
                  <a:lnTo>
                    <a:pt x="1777" y="0"/>
                  </a:lnTo>
                  <a:cubicBezTo>
                    <a:pt x="983" y="0"/>
                    <a:pt x="983" y="0"/>
                    <a:pt x="983" y="0"/>
                  </a:cubicBezTo>
                  <a:cubicBezTo>
                    <a:pt x="778" y="0"/>
                    <a:pt x="599" y="103"/>
                    <a:pt x="496" y="274"/>
                  </a:cubicBezTo>
                  <a:cubicBezTo>
                    <a:pt x="103" y="966"/>
                    <a:pt x="103" y="966"/>
                    <a:pt x="103" y="966"/>
                  </a:cubicBezTo>
                  <a:cubicBezTo>
                    <a:pt x="0" y="1137"/>
                    <a:pt x="0" y="1350"/>
                    <a:pt x="103" y="1521"/>
                  </a:cubicBezTo>
                  <a:cubicBezTo>
                    <a:pt x="496" y="2205"/>
                    <a:pt x="496" y="2205"/>
                    <a:pt x="496" y="2205"/>
                  </a:cubicBezTo>
                  <a:cubicBezTo>
                    <a:pt x="599" y="2384"/>
                    <a:pt x="778" y="2486"/>
                    <a:pt x="983" y="2486"/>
                  </a:cubicBezTo>
                  <a:cubicBezTo>
                    <a:pt x="1777" y="2486"/>
                    <a:pt x="1777" y="2486"/>
                    <a:pt x="1777" y="2486"/>
                  </a:cubicBezTo>
                  <a:cubicBezTo>
                    <a:pt x="1974" y="2486"/>
                    <a:pt x="2153" y="2384"/>
                    <a:pt x="2256" y="2205"/>
                  </a:cubicBezTo>
                  <a:cubicBezTo>
                    <a:pt x="2649" y="1521"/>
                    <a:pt x="2649" y="1521"/>
                    <a:pt x="2649" y="1521"/>
                  </a:cubicBezTo>
                  <a:cubicBezTo>
                    <a:pt x="2752" y="1350"/>
                    <a:pt x="2752" y="1137"/>
                    <a:pt x="2649" y="966"/>
                  </a:cubicBezTo>
                  <a:cubicBezTo>
                    <a:pt x="2256" y="274"/>
                    <a:pt x="2256" y="274"/>
                    <a:pt x="2256" y="274"/>
                  </a:cubicBezTo>
                  <a:cubicBezTo>
                    <a:pt x="2153" y="103"/>
                    <a:pt x="1974" y="0"/>
                    <a:pt x="1777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2400"/>
            </a:p>
          </p:txBody>
        </p:sp>
        <p:sp>
          <p:nvSpPr>
            <p:cNvPr id="57" name="Freeform 172">
              <a:extLst>
                <a:ext uri="{FF2B5EF4-FFF2-40B4-BE49-F238E27FC236}">
                  <a16:creationId xmlns:a16="http://schemas.microsoft.com/office/drawing/2014/main" id="{3F7C86CE-ED7F-E546-AB60-600FD6BDB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6098" y="7306139"/>
              <a:ext cx="481789" cy="434137"/>
            </a:xfrm>
            <a:custGeom>
              <a:avLst/>
              <a:gdLst>
                <a:gd name="T0" fmla="*/ 34052403 w 403"/>
                <a:gd name="T1" fmla="*/ 0 h 360"/>
                <a:gd name="T2" fmla="*/ 34052403 w 403"/>
                <a:gd name="T3" fmla="*/ 0 h 360"/>
                <a:gd name="T4" fmla="*/ 16447991 w 403"/>
                <a:gd name="T5" fmla="*/ 0 h 360"/>
                <a:gd name="T6" fmla="*/ 9894461 w 403"/>
                <a:gd name="T7" fmla="*/ 4445476 h 360"/>
                <a:gd name="T8" fmla="*/ 1156421 w 403"/>
                <a:gd name="T9" fmla="*/ 20135903 h 360"/>
                <a:gd name="T10" fmla="*/ 1156421 w 403"/>
                <a:gd name="T11" fmla="*/ 27850218 h 360"/>
                <a:gd name="T12" fmla="*/ 9894461 w 403"/>
                <a:gd name="T13" fmla="*/ 42364007 h 360"/>
                <a:gd name="T14" fmla="*/ 16447991 w 403"/>
                <a:gd name="T15" fmla="*/ 46940020 h 360"/>
                <a:gd name="T16" fmla="*/ 34052403 w 403"/>
                <a:gd name="T17" fmla="*/ 46940020 h 360"/>
                <a:gd name="T18" fmla="*/ 40605932 w 403"/>
                <a:gd name="T19" fmla="*/ 42364007 h 360"/>
                <a:gd name="T20" fmla="*/ 49343972 w 403"/>
                <a:gd name="T21" fmla="*/ 27850218 h 360"/>
                <a:gd name="T22" fmla="*/ 49343972 w 403"/>
                <a:gd name="T23" fmla="*/ 20135903 h 360"/>
                <a:gd name="T24" fmla="*/ 40605932 w 403"/>
                <a:gd name="T25" fmla="*/ 4445476 h 360"/>
                <a:gd name="T26" fmla="*/ 34052403 w 403"/>
                <a:gd name="T27" fmla="*/ 0 h 36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03" h="360">
                  <a:moveTo>
                    <a:pt x="265" y="0"/>
                  </a:moveTo>
                  <a:lnTo>
                    <a:pt x="265" y="0"/>
                  </a:lnTo>
                  <a:cubicBezTo>
                    <a:pt x="128" y="0"/>
                    <a:pt x="128" y="0"/>
                    <a:pt x="128" y="0"/>
                  </a:cubicBezTo>
                  <a:cubicBezTo>
                    <a:pt x="111" y="0"/>
                    <a:pt x="94" y="17"/>
                    <a:pt x="77" y="34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0" y="171"/>
                    <a:pt x="0" y="188"/>
                    <a:pt x="9" y="213"/>
                  </a:cubicBezTo>
                  <a:cubicBezTo>
                    <a:pt x="77" y="324"/>
                    <a:pt x="77" y="324"/>
                    <a:pt x="77" y="324"/>
                  </a:cubicBezTo>
                  <a:cubicBezTo>
                    <a:pt x="94" y="350"/>
                    <a:pt x="111" y="359"/>
                    <a:pt x="128" y="359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91" y="359"/>
                    <a:pt x="308" y="350"/>
                    <a:pt x="316" y="324"/>
                  </a:cubicBezTo>
                  <a:cubicBezTo>
                    <a:pt x="384" y="213"/>
                    <a:pt x="384" y="213"/>
                    <a:pt x="384" y="213"/>
                  </a:cubicBezTo>
                  <a:cubicBezTo>
                    <a:pt x="402" y="188"/>
                    <a:pt x="402" y="171"/>
                    <a:pt x="384" y="154"/>
                  </a:cubicBezTo>
                  <a:cubicBezTo>
                    <a:pt x="316" y="34"/>
                    <a:pt x="316" y="34"/>
                    <a:pt x="316" y="34"/>
                  </a:cubicBezTo>
                  <a:cubicBezTo>
                    <a:pt x="308" y="17"/>
                    <a:pt x="291" y="0"/>
                    <a:pt x="265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2400"/>
            </a:p>
          </p:txBody>
        </p:sp>
        <p:sp>
          <p:nvSpPr>
            <p:cNvPr id="58" name="Freeform 173">
              <a:extLst>
                <a:ext uri="{FF2B5EF4-FFF2-40B4-BE49-F238E27FC236}">
                  <a16:creationId xmlns:a16="http://schemas.microsoft.com/office/drawing/2014/main" id="{1A31B580-77E8-224D-8D0C-959DAD136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3252" y="3653031"/>
              <a:ext cx="3303681" cy="2986019"/>
            </a:xfrm>
            <a:custGeom>
              <a:avLst/>
              <a:gdLst>
                <a:gd name="T0" fmla="*/ 230243589 w 2752"/>
                <a:gd name="T1" fmla="*/ 0 h 2487"/>
                <a:gd name="T2" fmla="*/ 230243589 w 2752"/>
                <a:gd name="T3" fmla="*/ 0 h 2487"/>
                <a:gd name="T4" fmla="*/ 127365891 w 2752"/>
                <a:gd name="T5" fmla="*/ 0 h 2487"/>
                <a:gd name="T6" fmla="*/ 64265895 w 2752"/>
                <a:gd name="T7" fmla="*/ 35512670 h 2487"/>
                <a:gd name="T8" fmla="*/ 13345743 w 2752"/>
                <a:gd name="T9" fmla="*/ 125202115 h 2487"/>
                <a:gd name="T10" fmla="*/ 13345743 w 2752"/>
                <a:gd name="T11" fmla="*/ 197134685 h 2487"/>
                <a:gd name="T12" fmla="*/ 64265895 w 2752"/>
                <a:gd name="T13" fmla="*/ 285787296 h 2487"/>
                <a:gd name="T14" fmla="*/ 127365891 w 2752"/>
                <a:gd name="T15" fmla="*/ 322207196 h 2487"/>
                <a:gd name="T16" fmla="*/ 230243589 w 2752"/>
                <a:gd name="T17" fmla="*/ 322207196 h 2487"/>
                <a:gd name="T18" fmla="*/ 292306910 w 2752"/>
                <a:gd name="T19" fmla="*/ 285787296 h 2487"/>
                <a:gd name="T20" fmla="*/ 343227062 w 2752"/>
                <a:gd name="T21" fmla="*/ 197134685 h 2487"/>
                <a:gd name="T22" fmla="*/ 343227062 w 2752"/>
                <a:gd name="T23" fmla="*/ 125202115 h 2487"/>
                <a:gd name="T24" fmla="*/ 292306910 w 2752"/>
                <a:gd name="T25" fmla="*/ 35512670 h 2487"/>
                <a:gd name="T26" fmla="*/ 230243589 w 2752"/>
                <a:gd name="T27" fmla="*/ 0 h 248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752" h="2487">
                  <a:moveTo>
                    <a:pt x="1777" y="0"/>
                  </a:moveTo>
                  <a:lnTo>
                    <a:pt x="1777" y="0"/>
                  </a:lnTo>
                  <a:cubicBezTo>
                    <a:pt x="983" y="0"/>
                    <a:pt x="983" y="0"/>
                    <a:pt x="983" y="0"/>
                  </a:cubicBezTo>
                  <a:cubicBezTo>
                    <a:pt x="778" y="0"/>
                    <a:pt x="598" y="103"/>
                    <a:pt x="496" y="274"/>
                  </a:cubicBezTo>
                  <a:cubicBezTo>
                    <a:pt x="103" y="966"/>
                    <a:pt x="103" y="966"/>
                    <a:pt x="103" y="966"/>
                  </a:cubicBezTo>
                  <a:cubicBezTo>
                    <a:pt x="0" y="1137"/>
                    <a:pt x="0" y="1350"/>
                    <a:pt x="103" y="1521"/>
                  </a:cubicBezTo>
                  <a:cubicBezTo>
                    <a:pt x="496" y="2205"/>
                    <a:pt x="496" y="2205"/>
                    <a:pt x="496" y="2205"/>
                  </a:cubicBezTo>
                  <a:cubicBezTo>
                    <a:pt x="598" y="2384"/>
                    <a:pt x="778" y="2486"/>
                    <a:pt x="983" y="2486"/>
                  </a:cubicBezTo>
                  <a:cubicBezTo>
                    <a:pt x="1777" y="2486"/>
                    <a:pt x="1777" y="2486"/>
                    <a:pt x="1777" y="2486"/>
                  </a:cubicBezTo>
                  <a:cubicBezTo>
                    <a:pt x="1974" y="2486"/>
                    <a:pt x="2153" y="2384"/>
                    <a:pt x="2256" y="2205"/>
                  </a:cubicBezTo>
                  <a:cubicBezTo>
                    <a:pt x="2649" y="1521"/>
                    <a:pt x="2649" y="1521"/>
                    <a:pt x="2649" y="1521"/>
                  </a:cubicBezTo>
                  <a:cubicBezTo>
                    <a:pt x="2751" y="1350"/>
                    <a:pt x="2751" y="1137"/>
                    <a:pt x="2649" y="966"/>
                  </a:cubicBezTo>
                  <a:cubicBezTo>
                    <a:pt x="2256" y="274"/>
                    <a:pt x="2256" y="274"/>
                    <a:pt x="2256" y="274"/>
                  </a:cubicBezTo>
                  <a:cubicBezTo>
                    <a:pt x="2153" y="103"/>
                    <a:pt x="1974" y="0"/>
                    <a:pt x="1777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2400"/>
            </a:p>
          </p:txBody>
        </p:sp>
        <p:sp>
          <p:nvSpPr>
            <p:cNvPr id="59" name="Freeform 174">
              <a:extLst>
                <a:ext uri="{FF2B5EF4-FFF2-40B4-BE49-F238E27FC236}">
                  <a16:creationId xmlns:a16="http://schemas.microsoft.com/office/drawing/2014/main" id="{A2A136AE-BC39-3045-A449-765A309E1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9896" y="7306139"/>
              <a:ext cx="481789" cy="434137"/>
            </a:xfrm>
            <a:custGeom>
              <a:avLst/>
              <a:gdLst>
                <a:gd name="T0" fmla="*/ 34222278 w 402"/>
                <a:gd name="T1" fmla="*/ 0 h 360"/>
                <a:gd name="T2" fmla="*/ 34222278 w 402"/>
                <a:gd name="T3" fmla="*/ 0 h 360"/>
                <a:gd name="T4" fmla="*/ 16529873 w 402"/>
                <a:gd name="T5" fmla="*/ 0 h 360"/>
                <a:gd name="T6" fmla="*/ 9943870 w 402"/>
                <a:gd name="T7" fmla="*/ 4445476 h 360"/>
                <a:gd name="T8" fmla="*/ 1033162 w 402"/>
                <a:gd name="T9" fmla="*/ 20135903 h 360"/>
                <a:gd name="T10" fmla="*/ 1033162 w 402"/>
                <a:gd name="T11" fmla="*/ 27850218 h 360"/>
                <a:gd name="T12" fmla="*/ 9943870 w 402"/>
                <a:gd name="T13" fmla="*/ 42364007 h 360"/>
                <a:gd name="T14" fmla="*/ 16529873 w 402"/>
                <a:gd name="T15" fmla="*/ 46940020 h 360"/>
                <a:gd name="T16" fmla="*/ 34222278 w 402"/>
                <a:gd name="T17" fmla="*/ 46940020 h 360"/>
                <a:gd name="T18" fmla="*/ 40808282 w 402"/>
                <a:gd name="T19" fmla="*/ 42364007 h 360"/>
                <a:gd name="T20" fmla="*/ 49589979 w 402"/>
                <a:gd name="T21" fmla="*/ 27850218 h 360"/>
                <a:gd name="T22" fmla="*/ 49589979 w 402"/>
                <a:gd name="T23" fmla="*/ 20135903 h 360"/>
                <a:gd name="T24" fmla="*/ 40808282 w 402"/>
                <a:gd name="T25" fmla="*/ 4445476 h 360"/>
                <a:gd name="T26" fmla="*/ 34222278 w 402"/>
                <a:gd name="T27" fmla="*/ 0 h 36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02" h="360">
                  <a:moveTo>
                    <a:pt x="265" y="0"/>
                  </a:moveTo>
                  <a:lnTo>
                    <a:pt x="265" y="0"/>
                  </a:lnTo>
                  <a:cubicBezTo>
                    <a:pt x="128" y="0"/>
                    <a:pt x="128" y="0"/>
                    <a:pt x="128" y="0"/>
                  </a:cubicBezTo>
                  <a:cubicBezTo>
                    <a:pt x="111" y="0"/>
                    <a:pt x="94" y="17"/>
                    <a:pt x="77" y="34"/>
                  </a:cubicBezTo>
                  <a:cubicBezTo>
                    <a:pt x="8" y="154"/>
                    <a:pt x="8" y="154"/>
                    <a:pt x="8" y="154"/>
                  </a:cubicBezTo>
                  <a:cubicBezTo>
                    <a:pt x="0" y="171"/>
                    <a:pt x="0" y="188"/>
                    <a:pt x="8" y="213"/>
                  </a:cubicBezTo>
                  <a:cubicBezTo>
                    <a:pt x="77" y="324"/>
                    <a:pt x="77" y="324"/>
                    <a:pt x="77" y="324"/>
                  </a:cubicBezTo>
                  <a:cubicBezTo>
                    <a:pt x="94" y="350"/>
                    <a:pt x="111" y="359"/>
                    <a:pt x="128" y="359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90" y="359"/>
                    <a:pt x="307" y="350"/>
                    <a:pt x="316" y="324"/>
                  </a:cubicBezTo>
                  <a:cubicBezTo>
                    <a:pt x="384" y="213"/>
                    <a:pt x="384" y="213"/>
                    <a:pt x="384" y="213"/>
                  </a:cubicBezTo>
                  <a:cubicBezTo>
                    <a:pt x="401" y="188"/>
                    <a:pt x="401" y="171"/>
                    <a:pt x="384" y="154"/>
                  </a:cubicBezTo>
                  <a:cubicBezTo>
                    <a:pt x="316" y="34"/>
                    <a:pt x="316" y="34"/>
                    <a:pt x="316" y="34"/>
                  </a:cubicBezTo>
                  <a:cubicBezTo>
                    <a:pt x="307" y="17"/>
                    <a:pt x="290" y="0"/>
                    <a:pt x="265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2400"/>
            </a:p>
          </p:txBody>
        </p:sp>
        <p:sp>
          <p:nvSpPr>
            <p:cNvPr id="60" name="Freeform 175">
              <a:extLst>
                <a:ext uri="{FF2B5EF4-FFF2-40B4-BE49-F238E27FC236}">
                  <a16:creationId xmlns:a16="http://schemas.microsoft.com/office/drawing/2014/main" id="{AC3E0D8F-B577-194E-B812-67AF4516D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4596" y="9778604"/>
              <a:ext cx="3303681" cy="2986019"/>
            </a:xfrm>
            <a:custGeom>
              <a:avLst/>
              <a:gdLst>
                <a:gd name="T0" fmla="*/ 230076116 w 2753"/>
                <a:gd name="T1" fmla="*/ 322207196 h 2487"/>
                <a:gd name="T2" fmla="*/ 230076116 w 2753"/>
                <a:gd name="T3" fmla="*/ 322207196 h 2487"/>
                <a:gd name="T4" fmla="*/ 127273569 w 2753"/>
                <a:gd name="T5" fmla="*/ 322207196 h 2487"/>
                <a:gd name="T6" fmla="*/ 64219522 w 2753"/>
                <a:gd name="T7" fmla="*/ 286694526 h 2487"/>
                <a:gd name="T8" fmla="*/ 13335858 w 2753"/>
                <a:gd name="T9" fmla="*/ 197005081 h 2487"/>
                <a:gd name="T10" fmla="*/ 13335858 w 2753"/>
                <a:gd name="T11" fmla="*/ 125072511 h 2487"/>
                <a:gd name="T12" fmla="*/ 64219522 w 2753"/>
                <a:gd name="T13" fmla="*/ 36549505 h 2487"/>
                <a:gd name="T14" fmla="*/ 127273569 w 2753"/>
                <a:gd name="T15" fmla="*/ 0 h 2487"/>
                <a:gd name="T16" fmla="*/ 230076116 w 2753"/>
                <a:gd name="T17" fmla="*/ 0 h 2487"/>
                <a:gd name="T18" fmla="*/ 292094584 w 2753"/>
                <a:gd name="T19" fmla="*/ 36549505 h 2487"/>
                <a:gd name="T20" fmla="*/ 342977888 w 2753"/>
                <a:gd name="T21" fmla="*/ 125072511 h 2487"/>
                <a:gd name="T22" fmla="*/ 342977888 w 2753"/>
                <a:gd name="T23" fmla="*/ 197005081 h 2487"/>
                <a:gd name="T24" fmla="*/ 292094584 w 2753"/>
                <a:gd name="T25" fmla="*/ 286694526 h 2487"/>
                <a:gd name="T26" fmla="*/ 230076116 w 2753"/>
                <a:gd name="T27" fmla="*/ 322207196 h 248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753" h="2487">
                  <a:moveTo>
                    <a:pt x="1777" y="2486"/>
                  </a:moveTo>
                  <a:lnTo>
                    <a:pt x="1777" y="2486"/>
                  </a:lnTo>
                  <a:cubicBezTo>
                    <a:pt x="983" y="2486"/>
                    <a:pt x="983" y="2486"/>
                    <a:pt x="983" y="2486"/>
                  </a:cubicBezTo>
                  <a:cubicBezTo>
                    <a:pt x="778" y="2486"/>
                    <a:pt x="599" y="2383"/>
                    <a:pt x="496" y="2212"/>
                  </a:cubicBezTo>
                  <a:cubicBezTo>
                    <a:pt x="103" y="1520"/>
                    <a:pt x="103" y="1520"/>
                    <a:pt x="103" y="1520"/>
                  </a:cubicBezTo>
                  <a:cubicBezTo>
                    <a:pt x="0" y="1350"/>
                    <a:pt x="0" y="1136"/>
                    <a:pt x="103" y="965"/>
                  </a:cubicBezTo>
                  <a:cubicBezTo>
                    <a:pt x="496" y="282"/>
                    <a:pt x="496" y="282"/>
                    <a:pt x="496" y="282"/>
                  </a:cubicBezTo>
                  <a:cubicBezTo>
                    <a:pt x="599" y="102"/>
                    <a:pt x="778" y="0"/>
                    <a:pt x="983" y="0"/>
                  </a:cubicBezTo>
                  <a:cubicBezTo>
                    <a:pt x="1777" y="0"/>
                    <a:pt x="1777" y="0"/>
                    <a:pt x="1777" y="0"/>
                  </a:cubicBezTo>
                  <a:cubicBezTo>
                    <a:pt x="1974" y="0"/>
                    <a:pt x="2153" y="102"/>
                    <a:pt x="2256" y="282"/>
                  </a:cubicBezTo>
                  <a:cubicBezTo>
                    <a:pt x="2649" y="965"/>
                    <a:pt x="2649" y="965"/>
                    <a:pt x="2649" y="965"/>
                  </a:cubicBezTo>
                  <a:cubicBezTo>
                    <a:pt x="2752" y="1136"/>
                    <a:pt x="2752" y="1350"/>
                    <a:pt x="2649" y="1520"/>
                  </a:cubicBezTo>
                  <a:cubicBezTo>
                    <a:pt x="2256" y="2212"/>
                    <a:pt x="2256" y="2212"/>
                    <a:pt x="2256" y="2212"/>
                  </a:cubicBezTo>
                  <a:cubicBezTo>
                    <a:pt x="2153" y="2383"/>
                    <a:pt x="1974" y="2486"/>
                    <a:pt x="1777" y="248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2400"/>
            </a:p>
          </p:txBody>
        </p:sp>
        <p:sp>
          <p:nvSpPr>
            <p:cNvPr id="61" name="Freeform 176">
              <a:extLst>
                <a:ext uri="{FF2B5EF4-FFF2-40B4-BE49-F238E27FC236}">
                  <a16:creationId xmlns:a16="http://schemas.microsoft.com/office/drawing/2014/main" id="{49E1159E-420F-B443-B0F7-08179384C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1240" y="8677377"/>
              <a:ext cx="481789" cy="428845"/>
            </a:xfrm>
            <a:custGeom>
              <a:avLst/>
              <a:gdLst>
                <a:gd name="T0" fmla="*/ 34052403 w 403"/>
                <a:gd name="T1" fmla="*/ 45929914 h 359"/>
                <a:gd name="T2" fmla="*/ 34052403 w 403"/>
                <a:gd name="T3" fmla="*/ 45929914 h 359"/>
                <a:gd name="T4" fmla="*/ 16447991 w 403"/>
                <a:gd name="T5" fmla="*/ 45929914 h 359"/>
                <a:gd name="T6" fmla="*/ 9894461 w 403"/>
                <a:gd name="T7" fmla="*/ 41567951 h 359"/>
                <a:gd name="T8" fmla="*/ 1156421 w 403"/>
                <a:gd name="T9" fmla="*/ 26300723 h 359"/>
                <a:gd name="T10" fmla="*/ 1156421 w 403"/>
                <a:gd name="T11" fmla="*/ 19629191 h 359"/>
                <a:gd name="T12" fmla="*/ 9894461 w 403"/>
                <a:gd name="T13" fmla="*/ 4361963 h 359"/>
                <a:gd name="T14" fmla="*/ 16447991 w 403"/>
                <a:gd name="T15" fmla="*/ 0 h 359"/>
                <a:gd name="T16" fmla="*/ 34052403 w 403"/>
                <a:gd name="T17" fmla="*/ 0 h 359"/>
                <a:gd name="T18" fmla="*/ 40605932 w 403"/>
                <a:gd name="T19" fmla="*/ 4361963 h 359"/>
                <a:gd name="T20" fmla="*/ 49343972 w 403"/>
                <a:gd name="T21" fmla="*/ 19629191 h 359"/>
                <a:gd name="T22" fmla="*/ 49343972 w 403"/>
                <a:gd name="T23" fmla="*/ 26300723 h 359"/>
                <a:gd name="T24" fmla="*/ 40605932 w 403"/>
                <a:gd name="T25" fmla="*/ 41567951 h 359"/>
                <a:gd name="T26" fmla="*/ 34052403 w 403"/>
                <a:gd name="T27" fmla="*/ 45929914 h 35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03" h="359">
                  <a:moveTo>
                    <a:pt x="265" y="358"/>
                  </a:moveTo>
                  <a:lnTo>
                    <a:pt x="265" y="358"/>
                  </a:lnTo>
                  <a:cubicBezTo>
                    <a:pt x="128" y="358"/>
                    <a:pt x="128" y="358"/>
                    <a:pt x="128" y="358"/>
                  </a:cubicBezTo>
                  <a:cubicBezTo>
                    <a:pt x="111" y="358"/>
                    <a:pt x="94" y="341"/>
                    <a:pt x="77" y="324"/>
                  </a:cubicBezTo>
                  <a:cubicBezTo>
                    <a:pt x="9" y="205"/>
                    <a:pt x="9" y="205"/>
                    <a:pt x="9" y="205"/>
                  </a:cubicBezTo>
                  <a:cubicBezTo>
                    <a:pt x="0" y="187"/>
                    <a:pt x="0" y="171"/>
                    <a:pt x="9" y="153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94" y="8"/>
                    <a:pt x="111" y="0"/>
                    <a:pt x="128" y="0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291" y="0"/>
                    <a:pt x="308" y="8"/>
                    <a:pt x="316" y="34"/>
                  </a:cubicBezTo>
                  <a:cubicBezTo>
                    <a:pt x="384" y="153"/>
                    <a:pt x="384" y="153"/>
                    <a:pt x="384" y="153"/>
                  </a:cubicBezTo>
                  <a:cubicBezTo>
                    <a:pt x="402" y="171"/>
                    <a:pt x="402" y="187"/>
                    <a:pt x="384" y="205"/>
                  </a:cubicBezTo>
                  <a:cubicBezTo>
                    <a:pt x="316" y="324"/>
                    <a:pt x="316" y="324"/>
                    <a:pt x="316" y="324"/>
                  </a:cubicBezTo>
                  <a:cubicBezTo>
                    <a:pt x="308" y="341"/>
                    <a:pt x="291" y="358"/>
                    <a:pt x="265" y="3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2400"/>
            </a:p>
          </p:txBody>
        </p:sp>
        <p:sp>
          <p:nvSpPr>
            <p:cNvPr id="62" name="Freeform 177">
              <a:extLst>
                <a:ext uri="{FF2B5EF4-FFF2-40B4-BE49-F238E27FC236}">
                  <a16:creationId xmlns:a16="http://schemas.microsoft.com/office/drawing/2014/main" id="{CFE72CBB-D69D-E449-B694-967F199A5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9573" y="9778604"/>
              <a:ext cx="3303681" cy="2986019"/>
            </a:xfrm>
            <a:custGeom>
              <a:avLst/>
              <a:gdLst>
                <a:gd name="T0" fmla="*/ 230448501 w 2750"/>
                <a:gd name="T1" fmla="*/ 322207196 h 2487"/>
                <a:gd name="T2" fmla="*/ 230448501 w 2750"/>
                <a:gd name="T3" fmla="*/ 322207196 h 2487"/>
                <a:gd name="T4" fmla="*/ 127421418 w 2750"/>
                <a:gd name="T5" fmla="*/ 322207196 h 2487"/>
                <a:gd name="T6" fmla="*/ 64229784 w 2750"/>
                <a:gd name="T7" fmla="*/ 286694526 h 2487"/>
                <a:gd name="T8" fmla="*/ 13235136 w 2750"/>
                <a:gd name="T9" fmla="*/ 197005081 h 2487"/>
                <a:gd name="T10" fmla="*/ 13235136 w 2750"/>
                <a:gd name="T11" fmla="*/ 125072511 h 2487"/>
                <a:gd name="T12" fmla="*/ 64229784 w 2750"/>
                <a:gd name="T13" fmla="*/ 36549505 h 2487"/>
                <a:gd name="T14" fmla="*/ 127421418 w 2750"/>
                <a:gd name="T15" fmla="*/ 0 h 2487"/>
                <a:gd name="T16" fmla="*/ 230448501 w 2750"/>
                <a:gd name="T17" fmla="*/ 0 h 2487"/>
                <a:gd name="T18" fmla="*/ 292472669 w 2750"/>
                <a:gd name="T19" fmla="*/ 36549505 h 2487"/>
                <a:gd name="T20" fmla="*/ 344505105 w 2750"/>
                <a:gd name="T21" fmla="*/ 125072511 h 2487"/>
                <a:gd name="T22" fmla="*/ 344505105 w 2750"/>
                <a:gd name="T23" fmla="*/ 197005081 h 2487"/>
                <a:gd name="T24" fmla="*/ 292472669 w 2750"/>
                <a:gd name="T25" fmla="*/ 286694526 h 2487"/>
                <a:gd name="T26" fmla="*/ 230448501 w 2750"/>
                <a:gd name="T27" fmla="*/ 322207196 h 248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750" h="2487">
                  <a:moveTo>
                    <a:pt x="1776" y="2486"/>
                  </a:moveTo>
                  <a:lnTo>
                    <a:pt x="1776" y="2486"/>
                  </a:lnTo>
                  <a:cubicBezTo>
                    <a:pt x="982" y="2486"/>
                    <a:pt x="982" y="2486"/>
                    <a:pt x="982" y="2486"/>
                  </a:cubicBezTo>
                  <a:cubicBezTo>
                    <a:pt x="777" y="2486"/>
                    <a:pt x="598" y="2383"/>
                    <a:pt x="495" y="2212"/>
                  </a:cubicBezTo>
                  <a:cubicBezTo>
                    <a:pt x="102" y="1520"/>
                    <a:pt x="102" y="1520"/>
                    <a:pt x="102" y="1520"/>
                  </a:cubicBezTo>
                  <a:cubicBezTo>
                    <a:pt x="0" y="1350"/>
                    <a:pt x="0" y="1136"/>
                    <a:pt x="102" y="965"/>
                  </a:cubicBezTo>
                  <a:cubicBezTo>
                    <a:pt x="495" y="282"/>
                    <a:pt x="495" y="282"/>
                    <a:pt x="495" y="282"/>
                  </a:cubicBezTo>
                  <a:cubicBezTo>
                    <a:pt x="598" y="102"/>
                    <a:pt x="777" y="0"/>
                    <a:pt x="982" y="0"/>
                  </a:cubicBezTo>
                  <a:cubicBezTo>
                    <a:pt x="1776" y="0"/>
                    <a:pt x="1776" y="0"/>
                    <a:pt x="1776" y="0"/>
                  </a:cubicBezTo>
                  <a:cubicBezTo>
                    <a:pt x="1972" y="0"/>
                    <a:pt x="2152" y="102"/>
                    <a:pt x="2254" y="282"/>
                  </a:cubicBezTo>
                  <a:cubicBezTo>
                    <a:pt x="2655" y="965"/>
                    <a:pt x="2655" y="965"/>
                    <a:pt x="2655" y="965"/>
                  </a:cubicBezTo>
                  <a:cubicBezTo>
                    <a:pt x="2749" y="1136"/>
                    <a:pt x="2749" y="1350"/>
                    <a:pt x="2655" y="1520"/>
                  </a:cubicBezTo>
                  <a:cubicBezTo>
                    <a:pt x="2254" y="2212"/>
                    <a:pt x="2254" y="2212"/>
                    <a:pt x="2254" y="2212"/>
                  </a:cubicBezTo>
                  <a:cubicBezTo>
                    <a:pt x="2152" y="2383"/>
                    <a:pt x="1972" y="2486"/>
                    <a:pt x="1776" y="248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2400"/>
            </a:p>
          </p:txBody>
        </p:sp>
        <p:sp>
          <p:nvSpPr>
            <p:cNvPr id="63" name="Freeform 178">
              <a:extLst>
                <a:ext uri="{FF2B5EF4-FFF2-40B4-BE49-F238E27FC236}">
                  <a16:creationId xmlns:a16="http://schemas.microsoft.com/office/drawing/2014/main" id="{ACA0D698-7E87-E646-81CF-069C3F463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0924" y="8677377"/>
              <a:ext cx="481789" cy="428845"/>
            </a:xfrm>
            <a:custGeom>
              <a:avLst/>
              <a:gdLst>
                <a:gd name="T0" fmla="*/ 35080492 w 403"/>
                <a:gd name="T1" fmla="*/ 45929914 h 359"/>
                <a:gd name="T2" fmla="*/ 35080492 w 403"/>
                <a:gd name="T3" fmla="*/ 45929914 h 359"/>
                <a:gd name="T4" fmla="*/ 17604412 w 403"/>
                <a:gd name="T5" fmla="*/ 45929914 h 359"/>
                <a:gd name="T6" fmla="*/ 11050882 w 403"/>
                <a:gd name="T7" fmla="*/ 41567951 h 359"/>
                <a:gd name="T8" fmla="*/ 2184510 w 403"/>
                <a:gd name="T9" fmla="*/ 26300723 h 359"/>
                <a:gd name="T10" fmla="*/ 2184510 w 403"/>
                <a:gd name="T11" fmla="*/ 19629191 h 359"/>
                <a:gd name="T12" fmla="*/ 11050882 w 403"/>
                <a:gd name="T13" fmla="*/ 4361963 h 359"/>
                <a:gd name="T14" fmla="*/ 17604412 w 403"/>
                <a:gd name="T15" fmla="*/ 0 h 359"/>
                <a:gd name="T16" fmla="*/ 35080492 w 403"/>
                <a:gd name="T17" fmla="*/ 0 h 359"/>
                <a:gd name="T18" fmla="*/ 41762353 w 403"/>
                <a:gd name="T19" fmla="*/ 4361963 h 359"/>
                <a:gd name="T20" fmla="*/ 50500393 w 403"/>
                <a:gd name="T21" fmla="*/ 19629191 h 359"/>
                <a:gd name="T22" fmla="*/ 50500393 w 403"/>
                <a:gd name="T23" fmla="*/ 26300723 h 359"/>
                <a:gd name="T24" fmla="*/ 41762353 w 403"/>
                <a:gd name="T25" fmla="*/ 41567951 h 359"/>
                <a:gd name="T26" fmla="*/ 35080492 w 403"/>
                <a:gd name="T27" fmla="*/ 45929914 h 35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03" h="359">
                  <a:moveTo>
                    <a:pt x="273" y="358"/>
                  </a:moveTo>
                  <a:lnTo>
                    <a:pt x="273" y="358"/>
                  </a:lnTo>
                  <a:cubicBezTo>
                    <a:pt x="137" y="358"/>
                    <a:pt x="137" y="358"/>
                    <a:pt x="137" y="358"/>
                  </a:cubicBezTo>
                  <a:cubicBezTo>
                    <a:pt x="111" y="358"/>
                    <a:pt x="94" y="341"/>
                    <a:pt x="86" y="324"/>
                  </a:cubicBezTo>
                  <a:cubicBezTo>
                    <a:pt x="17" y="205"/>
                    <a:pt x="17" y="205"/>
                    <a:pt x="17" y="205"/>
                  </a:cubicBezTo>
                  <a:cubicBezTo>
                    <a:pt x="0" y="187"/>
                    <a:pt x="0" y="171"/>
                    <a:pt x="17" y="153"/>
                  </a:cubicBezTo>
                  <a:cubicBezTo>
                    <a:pt x="86" y="34"/>
                    <a:pt x="86" y="34"/>
                    <a:pt x="86" y="34"/>
                  </a:cubicBezTo>
                  <a:cubicBezTo>
                    <a:pt x="94" y="8"/>
                    <a:pt x="111" y="0"/>
                    <a:pt x="137" y="0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91" y="0"/>
                    <a:pt x="308" y="8"/>
                    <a:pt x="325" y="34"/>
                  </a:cubicBezTo>
                  <a:cubicBezTo>
                    <a:pt x="393" y="153"/>
                    <a:pt x="393" y="153"/>
                    <a:pt x="393" y="153"/>
                  </a:cubicBezTo>
                  <a:cubicBezTo>
                    <a:pt x="402" y="171"/>
                    <a:pt x="402" y="187"/>
                    <a:pt x="393" y="205"/>
                  </a:cubicBezTo>
                  <a:cubicBezTo>
                    <a:pt x="325" y="324"/>
                    <a:pt x="325" y="324"/>
                    <a:pt x="325" y="324"/>
                  </a:cubicBezTo>
                  <a:cubicBezTo>
                    <a:pt x="308" y="341"/>
                    <a:pt x="291" y="358"/>
                    <a:pt x="273" y="35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2400"/>
            </a:p>
          </p:txBody>
        </p:sp>
        <p:sp>
          <p:nvSpPr>
            <p:cNvPr id="64" name="Freeform 179">
              <a:extLst>
                <a:ext uri="{FF2B5EF4-FFF2-40B4-BE49-F238E27FC236}">
                  <a16:creationId xmlns:a16="http://schemas.microsoft.com/office/drawing/2014/main" id="{5BB84B88-5C64-114C-A31C-F668514B0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3370" y="9778604"/>
              <a:ext cx="3303681" cy="2986019"/>
            </a:xfrm>
            <a:custGeom>
              <a:avLst/>
              <a:gdLst>
                <a:gd name="T0" fmla="*/ 230243589 w 2752"/>
                <a:gd name="T1" fmla="*/ 322207196 h 2487"/>
                <a:gd name="T2" fmla="*/ 230243589 w 2752"/>
                <a:gd name="T3" fmla="*/ 322207196 h 2487"/>
                <a:gd name="T4" fmla="*/ 127365891 w 2752"/>
                <a:gd name="T5" fmla="*/ 322207196 h 2487"/>
                <a:gd name="T6" fmla="*/ 64265895 w 2752"/>
                <a:gd name="T7" fmla="*/ 286694526 h 2487"/>
                <a:gd name="T8" fmla="*/ 13345743 w 2752"/>
                <a:gd name="T9" fmla="*/ 197005081 h 2487"/>
                <a:gd name="T10" fmla="*/ 13345743 w 2752"/>
                <a:gd name="T11" fmla="*/ 125072511 h 2487"/>
                <a:gd name="T12" fmla="*/ 64265895 w 2752"/>
                <a:gd name="T13" fmla="*/ 36549505 h 2487"/>
                <a:gd name="T14" fmla="*/ 127365891 w 2752"/>
                <a:gd name="T15" fmla="*/ 0 h 2487"/>
                <a:gd name="T16" fmla="*/ 230243589 w 2752"/>
                <a:gd name="T17" fmla="*/ 0 h 2487"/>
                <a:gd name="T18" fmla="*/ 292306910 w 2752"/>
                <a:gd name="T19" fmla="*/ 36549505 h 2487"/>
                <a:gd name="T20" fmla="*/ 344263736 w 2752"/>
                <a:gd name="T21" fmla="*/ 125072511 h 2487"/>
                <a:gd name="T22" fmla="*/ 344263736 w 2752"/>
                <a:gd name="T23" fmla="*/ 197005081 h 2487"/>
                <a:gd name="T24" fmla="*/ 292306910 w 2752"/>
                <a:gd name="T25" fmla="*/ 286694526 h 2487"/>
                <a:gd name="T26" fmla="*/ 230243589 w 2752"/>
                <a:gd name="T27" fmla="*/ 322207196 h 248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752" h="2487">
                  <a:moveTo>
                    <a:pt x="1777" y="2486"/>
                  </a:moveTo>
                  <a:lnTo>
                    <a:pt x="1777" y="2486"/>
                  </a:lnTo>
                  <a:cubicBezTo>
                    <a:pt x="983" y="2486"/>
                    <a:pt x="983" y="2486"/>
                    <a:pt x="983" y="2486"/>
                  </a:cubicBezTo>
                  <a:cubicBezTo>
                    <a:pt x="778" y="2486"/>
                    <a:pt x="598" y="2383"/>
                    <a:pt x="496" y="2212"/>
                  </a:cubicBezTo>
                  <a:cubicBezTo>
                    <a:pt x="103" y="1520"/>
                    <a:pt x="103" y="1520"/>
                    <a:pt x="103" y="1520"/>
                  </a:cubicBezTo>
                  <a:cubicBezTo>
                    <a:pt x="0" y="1350"/>
                    <a:pt x="0" y="1136"/>
                    <a:pt x="103" y="965"/>
                  </a:cubicBezTo>
                  <a:cubicBezTo>
                    <a:pt x="496" y="282"/>
                    <a:pt x="496" y="282"/>
                    <a:pt x="496" y="282"/>
                  </a:cubicBezTo>
                  <a:cubicBezTo>
                    <a:pt x="598" y="102"/>
                    <a:pt x="778" y="0"/>
                    <a:pt x="983" y="0"/>
                  </a:cubicBezTo>
                  <a:cubicBezTo>
                    <a:pt x="1777" y="0"/>
                    <a:pt x="1777" y="0"/>
                    <a:pt x="1777" y="0"/>
                  </a:cubicBezTo>
                  <a:cubicBezTo>
                    <a:pt x="1974" y="0"/>
                    <a:pt x="2153" y="102"/>
                    <a:pt x="2256" y="282"/>
                  </a:cubicBezTo>
                  <a:cubicBezTo>
                    <a:pt x="2657" y="965"/>
                    <a:pt x="2657" y="965"/>
                    <a:pt x="2657" y="965"/>
                  </a:cubicBezTo>
                  <a:cubicBezTo>
                    <a:pt x="2751" y="1136"/>
                    <a:pt x="2751" y="1350"/>
                    <a:pt x="2657" y="1520"/>
                  </a:cubicBezTo>
                  <a:cubicBezTo>
                    <a:pt x="2256" y="2212"/>
                    <a:pt x="2256" y="2212"/>
                    <a:pt x="2256" y="2212"/>
                  </a:cubicBezTo>
                  <a:cubicBezTo>
                    <a:pt x="2153" y="2383"/>
                    <a:pt x="1974" y="2486"/>
                    <a:pt x="1777" y="248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2400"/>
            </a:p>
          </p:txBody>
        </p:sp>
        <p:sp>
          <p:nvSpPr>
            <p:cNvPr id="65" name="Freeform 180">
              <a:extLst>
                <a:ext uri="{FF2B5EF4-FFF2-40B4-BE49-F238E27FC236}">
                  <a16:creationId xmlns:a16="http://schemas.microsoft.com/office/drawing/2014/main" id="{D3037383-EBF2-6A4E-A3C7-2974B2A37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4721" y="8677377"/>
              <a:ext cx="481789" cy="428845"/>
            </a:xfrm>
            <a:custGeom>
              <a:avLst/>
              <a:gdLst>
                <a:gd name="T0" fmla="*/ 35255081 w 402"/>
                <a:gd name="T1" fmla="*/ 45929914 h 359"/>
                <a:gd name="T2" fmla="*/ 35255081 w 402"/>
                <a:gd name="T3" fmla="*/ 45929914 h 359"/>
                <a:gd name="T4" fmla="*/ 17692046 w 402"/>
                <a:gd name="T5" fmla="*/ 45929914 h 359"/>
                <a:gd name="T6" fmla="*/ 10977032 w 402"/>
                <a:gd name="T7" fmla="*/ 41567951 h 359"/>
                <a:gd name="T8" fmla="*/ 1033162 w 402"/>
                <a:gd name="T9" fmla="*/ 26300723 h 359"/>
                <a:gd name="T10" fmla="*/ 1033162 w 402"/>
                <a:gd name="T11" fmla="*/ 19629191 h 359"/>
                <a:gd name="T12" fmla="*/ 10977032 w 402"/>
                <a:gd name="T13" fmla="*/ 4361963 h 359"/>
                <a:gd name="T14" fmla="*/ 17692046 w 402"/>
                <a:gd name="T15" fmla="*/ 0 h 359"/>
                <a:gd name="T16" fmla="*/ 35255081 w 402"/>
                <a:gd name="T17" fmla="*/ 0 h 359"/>
                <a:gd name="T18" fmla="*/ 41841444 w 402"/>
                <a:gd name="T19" fmla="*/ 4361963 h 359"/>
                <a:gd name="T20" fmla="*/ 50752152 w 402"/>
                <a:gd name="T21" fmla="*/ 19629191 h 359"/>
                <a:gd name="T22" fmla="*/ 50752152 w 402"/>
                <a:gd name="T23" fmla="*/ 26300723 h 359"/>
                <a:gd name="T24" fmla="*/ 41841444 w 402"/>
                <a:gd name="T25" fmla="*/ 41567951 h 359"/>
                <a:gd name="T26" fmla="*/ 35255081 w 402"/>
                <a:gd name="T27" fmla="*/ 45929914 h 35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02" h="359">
                  <a:moveTo>
                    <a:pt x="273" y="358"/>
                  </a:moveTo>
                  <a:lnTo>
                    <a:pt x="273" y="358"/>
                  </a:lnTo>
                  <a:cubicBezTo>
                    <a:pt x="137" y="358"/>
                    <a:pt x="137" y="358"/>
                    <a:pt x="137" y="358"/>
                  </a:cubicBezTo>
                  <a:cubicBezTo>
                    <a:pt x="111" y="358"/>
                    <a:pt x="94" y="341"/>
                    <a:pt x="85" y="324"/>
                  </a:cubicBezTo>
                  <a:cubicBezTo>
                    <a:pt x="8" y="205"/>
                    <a:pt x="8" y="205"/>
                    <a:pt x="8" y="205"/>
                  </a:cubicBezTo>
                  <a:cubicBezTo>
                    <a:pt x="0" y="187"/>
                    <a:pt x="0" y="171"/>
                    <a:pt x="8" y="153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94" y="8"/>
                    <a:pt x="111" y="0"/>
                    <a:pt x="137" y="0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90" y="0"/>
                    <a:pt x="307" y="8"/>
                    <a:pt x="324" y="34"/>
                  </a:cubicBezTo>
                  <a:cubicBezTo>
                    <a:pt x="393" y="153"/>
                    <a:pt x="393" y="153"/>
                    <a:pt x="393" y="153"/>
                  </a:cubicBezTo>
                  <a:cubicBezTo>
                    <a:pt x="401" y="171"/>
                    <a:pt x="401" y="187"/>
                    <a:pt x="393" y="205"/>
                  </a:cubicBezTo>
                  <a:cubicBezTo>
                    <a:pt x="324" y="324"/>
                    <a:pt x="324" y="324"/>
                    <a:pt x="324" y="324"/>
                  </a:cubicBezTo>
                  <a:cubicBezTo>
                    <a:pt x="307" y="341"/>
                    <a:pt x="290" y="358"/>
                    <a:pt x="273" y="35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2400"/>
            </a:p>
          </p:txBody>
        </p:sp>
        <p:sp>
          <p:nvSpPr>
            <p:cNvPr id="175" name="Rectangle 51">
              <a:extLst>
                <a:ext uri="{FF2B5EF4-FFF2-40B4-BE49-F238E27FC236}">
                  <a16:creationId xmlns:a16="http://schemas.microsoft.com/office/drawing/2014/main" id="{A241D11F-C168-D343-975E-21ECBE24E8C4}"/>
                </a:ext>
              </a:extLst>
            </p:cNvPr>
            <p:cNvSpPr/>
            <p:nvPr/>
          </p:nvSpPr>
          <p:spPr>
            <a:xfrm>
              <a:off x="2296396" y="7079360"/>
              <a:ext cx="350299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176" name="Rectangle 51">
              <a:extLst>
                <a:ext uri="{FF2B5EF4-FFF2-40B4-BE49-F238E27FC236}">
                  <a16:creationId xmlns:a16="http://schemas.microsoft.com/office/drawing/2014/main" id="{BDBDD776-2F2F-8D4B-ADDD-C83BE2E99804}"/>
                </a:ext>
              </a:extLst>
            </p:cNvPr>
            <p:cNvSpPr/>
            <p:nvPr/>
          </p:nvSpPr>
          <p:spPr>
            <a:xfrm>
              <a:off x="4859638" y="8452010"/>
              <a:ext cx="350299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177" name="Rectangle 51">
              <a:extLst>
                <a:ext uri="{FF2B5EF4-FFF2-40B4-BE49-F238E27FC236}">
                  <a16:creationId xmlns:a16="http://schemas.microsoft.com/office/drawing/2014/main" id="{C053C8A3-6D57-4E43-9BEC-77E41F3F635C}"/>
                </a:ext>
              </a:extLst>
            </p:cNvPr>
            <p:cNvSpPr/>
            <p:nvPr/>
          </p:nvSpPr>
          <p:spPr>
            <a:xfrm>
              <a:off x="8324797" y="7080440"/>
              <a:ext cx="350299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178" name="Rectangle 51">
              <a:extLst>
                <a:ext uri="{FF2B5EF4-FFF2-40B4-BE49-F238E27FC236}">
                  <a16:creationId xmlns:a16="http://schemas.microsoft.com/office/drawing/2014/main" id="{3342CD63-6B40-FD42-9AF3-3EEB331FCB1F}"/>
                </a:ext>
              </a:extLst>
            </p:cNvPr>
            <p:cNvSpPr/>
            <p:nvPr/>
          </p:nvSpPr>
          <p:spPr>
            <a:xfrm>
              <a:off x="10790261" y="8502884"/>
              <a:ext cx="350299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179" name="Rectangle 51">
              <a:extLst>
                <a:ext uri="{FF2B5EF4-FFF2-40B4-BE49-F238E27FC236}">
                  <a16:creationId xmlns:a16="http://schemas.microsoft.com/office/drawing/2014/main" id="{14C6895F-BD79-5449-9ED3-5D73800D3E0B}"/>
                </a:ext>
              </a:extLst>
            </p:cNvPr>
            <p:cNvSpPr/>
            <p:nvPr/>
          </p:nvSpPr>
          <p:spPr>
            <a:xfrm>
              <a:off x="14128560" y="7115761"/>
              <a:ext cx="350299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180" name="Rectangle 51">
              <a:extLst>
                <a:ext uri="{FF2B5EF4-FFF2-40B4-BE49-F238E27FC236}">
                  <a16:creationId xmlns:a16="http://schemas.microsoft.com/office/drawing/2014/main" id="{8262D2FE-EA84-0949-99D6-EDA28F91D2CA}"/>
                </a:ext>
              </a:extLst>
            </p:cNvPr>
            <p:cNvSpPr/>
            <p:nvPr/>
          </p:nvSpPr>
          <p:spPr>
            <a:xfrm>
              <a:off x="16459582" y="8486780"/>
              <a:ext cx="350299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8A435E09-033A-D94A-88B8-1CC2D919D586}"/>
              </a:ext>
            </a:extLst>
          </p:cNvPr>
          <p:cNvGrpSpPr/>
          <p:nvPr/>
        </p:nvGrpSpPr>
        <p:grpSpPr>
          <a:xfrm>
            <a:off x="3751563" y="3912652"/>
            <a:ext cx="840210" cy="840207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182" name="Freeform 372">
              <a:extLst>
                <a:ext uri="{FF2B5EF4-FFF2-40B4-BE49-F238E27FC236}">
                  <a16:creationId xmlns:a16="http://schemas.microsoft.com/office/drawing/2014/main" id="{35CA6D0B-4924-E54A-BFDA-A64E2A30D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373">
              <a:extLst>
                <a:ext uri="{FF2B5EF4-FFF2-40B4-BE49-F238E27FC236}">
                  <a16:creationId xmlns:a16="http://schemas.microsoft.com/office/drawing/2014/main" id="{B412F5A7-E2CA-E64A-8798-060B1FCB7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E68CA631-4834-484C-B106-CAC9E6E52654}"/>
              </a:ext>
            </a:extLst>
          </p:cNvPr>
          <p:cNvGrpSpPr/>
          <p:nvPr/>
        </p:nvGrpSpPr>
        <p:grpSpPr>
          <a:xfrm>
            <a:off x="9744387" y="4005467"/>
            <a:ext cx="804988" cy="808517"/>
            <a:chOff x="9161458" y="1803401"/>
            <a:chExt cx="360368" cy="361949"/>
          </a:xfrm>
          <a:solidFill>
            <a:schemeClr val="bg1"/>
          </a:solidFill>
        </p:grpSpPr>
        <p:sp>
          <p:nvSpPr>
            <p:cNvPr id="185" name="Freeform 101">
              <a:extLst>
                <a:ext uri="{FF2B5EF4-FFF2-40B4-BE49-F238E27FC236}">
                  <a16:creationId xmlns:a16="http://schemas.microsoft.com/office/drawing/2014/main" id="{FABF79EA-ADA1-9840-99D5-9E8CA4882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965326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6" name="Freeform 102">
              <a:extLst>
                <a:ext uri="{FF2B5EF4-FFF2-40B4-BE49-F238E27FC236}">
                  <a16:creationId xmlns:a16="http://schemas.microsoft.com/office/drawing/2014/main" id="{6E0C6B1D-746A-574D-8DAC-3929F0D33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897063"/>
              <a:ext cx="300039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7" name="Freeform 103">
              <a:extLst>
                <a:ext uri="{FF2B5EF4-FFF2-40B4-BE49-F238E27FC236}">
                  <a16:creationId xmlns:a16="http://schemas.microsoft.com/office/drawing/2014/main" id="{AB98CB60-A36A-124A-8856-C63619FF3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8" y="1803401"/>
              <a:ext cx="300039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8" name="Freeform 104">
              <a:extLst>
                <a:ext uri="{FF2B5EF4-FFF2-40B4-BE49-F238E27FC236}">
                  <a16:creationId xmlns:a16="http://schemas.microsoft.com/office/drawing/2014/main" id="{FF29DB65-49C0-E340-B539-E77A66E1B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2033588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9" name="Freeform 105">
              <a:extLst>
                <a:ext uri="{FF2B5EF4-FFF2-40B4-BE49-F238E27FC236}">
                  <a16:creationId xmlns:a16="http://schemas.microsoft.com/office/drawing/2014/main" id="{B8691618-3652-8542-89E8-4417C31A24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B86931C2-7F87-CA44-8FC4-359696BA8C58}"/>
              </a:ext>
            </a:extLst>
          </p:cNvPr>
          <p:cNvGrpSpPr/>
          <p:nvPr/>
        </p:nvGrpSpPr>
        <p:grpSpPr>
          <a:xfrm>
            <a:off x="15436841" y="3868415"/>
            <a:ext cx="959534" cy="917265"/>
            <a:chOff x="4833935" y="3983047"/>
            <a:chExt cx="360361" cy="344489"/>
          </a:xfrm>
          <a:solidFill>
            <a:schemeClr val="bg1"/>
          </a:solidFill>
        </p:grpSpPr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9405C8C3-44C1-724B-9061-6EE1BC876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5" y="4179900"/>
              <a:ext cx="74613" cy="128588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AF3E9724-C84D-9845-BB45-BBB6EB2E9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3" y="4194186"/>
              <a:ext cx="277813" cy="133350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231EFE11-56F0-4148-9E50-D19D8D4C86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40" y="3983047"/>
              <a:ext cx="104775" cy="106363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3178046F-1D20-7F46-99CD-864C7006F1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5" y="4089401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9899EE10-5841-5148-8E90-24B5174C6724}"/>
              </a:ext>
            </a:extLst>
          </p:cNvPr>
          <p:cNvGrpSpPr/>
          <p:nvPr/>
        </p:nvGrpSpPr>
        <p:grpSpPr>
          <a:xfrm>
            <a:off x="6429449" y="11391138"/>
            <a:ext cx="840210" cy="840207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196" name="Freeform 372">
              <a:extLst>
                <a:ext uri="{FF2B5EF4-FFF2-40B4-BE49-F238E27FC236}">
                  <a16:creationId xmlns:a16="http://schemas.microsoft.com/office/drawing/2014/main" id="{4F5AA93E-B4A7-8F43-B292-28563E984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373">
              <a:extLst>
                <a:ext uri="{FF2B5EF4-FFF2-40B4-BE49-F238E27FC236}">
                  <a16:creationId xmlns:a16="http://schemas.microsoft.com/office/drawing/2014/main" id="{C5D8D571-3B3F-0743-8D50-D46436B20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0A406254-86CE-0E4C-ACFF-A9EDF16DEE0F}"/>
              </a:ext>
            </a:extLst>
          </p:cNvPr>
          <p:cNvGrpSpPr/>
          <p:nvPr/>
        </p:nvGrpSpPr>
        <p:grpSpPr>
          <a:xfrm>
            <a:off x="12422273" y="11483953"/>
            <a:ext cx="804988" cy="808517"/>
            <a:chOff x="9161458" y="1803401"/>
            <a:chExt cx="360368" cy="361949"/>
          </a:xfrm>
          <a:solidFill>
            <a:schemeClr val="bg1"/>
          </a:solidFill>
        </p:grpSpPr>
        <p:sp>
          <p:nvSpPr>
            <p:cNvPr id="199" name="Freeform 101">
              <a:extLst>
                <a:ext uri="{FF2B5EF4-FFF2-40B4-BE49-F238E27FC236}">
                  <a16:creationId xmlns:a16="http://schemas.microsoft.com/office/drawing/2014/main" id="{74D254DC-951A-FD45-81EF-852550AFD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965326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0" name="Freeform 102">
              <a:extLst>
                <a:ext uri="{FF2B5EF4-FFF2-40B4-BE49-F238E27FC236}">
                  <a16:creationId xmlns:a16="http://schemas.microsoft.com/office/drawing/2014/main" id="{B87BDC7B-105D-4F47-BDBE-CD5F6D171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897063"/>
              <a:ext cx="300039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1" name="Freeform 103">
              <a:extLst>
                <a:ext uri="{FF2B5EF4-FFF2-40B4-BE49-F238E27FC236}">
                  <a16:creationId xmlns:a16="http://schemas.microsoft.com/office/drawing/2014/main" id="{94719DFB-9E63-4749-B0F3-4906DC738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8" y="1803401"/>
              <a:ext cx="300039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2" name="Freeform 104">
              <a:extLst>
                <a:ext uri="{FF2B5EF4-FFF2-40B4-BE49-F238E27FC236}">
                  <a16:creationId xmlns:a16="http://schemas.microsoft.com/office/drawing/2014/main" id="{71C332B3-9FA3-1E46-82C2-B12FB8C00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2033588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3" name="Freeform 105">
              <a:extLst>
                <a:ext uri="{FF2B5EF4-FFF2-40B4-BE49-F238E27FC236}">
                  <a16:creationId xmlns:a16="http://schemas.microsoft.com/office/drawing/2014/main" id="{F8EE8886-97C1-A44F-B761-4D82C933AA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E6C04E10-CE50-2441-99EA-F26B0FDFDE9F}"/>
              </a:ext>
            </a:extLst>
          </p:cNvPr>
          <p:cNvGrpSpPr/>
          <p:nvPr/>
        </p:nvGrpSpPr>
        <p:grpSpPr>
          <a:xfrm>
            <a:off x="18114727" y="11346901"/>
            <a:ext cx="959534" cy="917265"/>
            <a:chOff x="4833935" y="3983047"/>
            <a:chExt cx="360361" cy="344489"/>
          </a:xfrm>
          <a:solidFill>
            <a:schemeClr val="bg1"/>
          </a:solidFill>
        </p:grpSpPr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74E88A91-BB49-444E-A0B5-948AD1E73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5" y="4179900"/>
              <a:ext cx="74613" cy="128588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BEF008D4-3350-C34A-9F45-4E1C41215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3" y="4194186"/>
              <a:ext cx="277813" cy="133350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D8311D2D-056B-7740-92BA-CC23FB02F8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40" y="3983047"/>
              <a:ext cx="104775" cy="106363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2CFFC3B1-7A1C-D944-9A7F-225845FCC1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5" y="4089401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09" name="CuadroTexto 769">
            <a:extLst>
              <a:ext uri="{FF2B5EF4-FFF2-40B4-BE49-F238E27FC236}">
                <a16:creationId xmlns:a16="http://schemas.microsoft.com/office/drawing/2014/main" id="{770D4D94-467C-144B-AC30-380C59C603F9}"/>
              </a:ext>
            </a:extLst>
          </p:cNvPr>
          <p:cNvSpPr txBox="1"/>
          <p:nvPr/>
        </p:nvSpPr>
        <p:spPr>
          <a:xfrm>
            <a:off x="3283179" y="5500440"/>
            <a:ext cx="185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Develop</a:t>
            </a:r>
          </a:p>
        </p:txBody>
      </p:sp>
      <p:sp>
        <p:nvSpPr>
          <p:cNvPr id="210" name="CuadroTexto 771">
            <a:extLst>
              <a:ext uri="{FF2B5EF4-FFF2-40B4-BE49-F238E27FC236}">
                <a16:creationId xmlns:a16="http://schemas.microsoft.com/office/drawing/2014/main" id="{E8D281E1-1685-924E-B1ED-7E16EEEB9D94}"/>
              </a:ext>
            </a:extLst>
          </p:cNvPr>
          <p:cNvSpPr txBox="1"/>
          <p:nvPr/>
        </p:nvSpPr>
        <p:spPr>
          <a:xfrm>
            <a:off x="9167058" y="5534306"/>
            <a:ext cx="185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Analyze</a:t>
            </a:r>
          </a:p>
        </p:txBody>
      </p:sp>
      <p:sp>
        <p:nvSpPr>
          <p:cNvPr id="211" name="CuadroTexto 775">
            <a:extLst>
              <a:ext uri="{FF2B5EF4-FFF2-40B4-BE49-F238E27FC236}">
                <a16:creationId xmlns:a16="http://schemas.microsoft.com/office/drawing/2014/main" id="{803D3C85-F01B-8E46-B2B0-9A3DFA44502B}"/>
              </a:ext>
            </a:extLst>
          </p:cNvPr>
          <p:cNvSpPr txBox="1"/>
          <p:nvPr/>
        </p:nvSpPr>
        <p:spPr>
          <a:xfrm>
            <a:off x="15018229" y="5551656"/>
            <a:ext cx="185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Identify</a:t>
            </a:r>
          </a:p>
        </p:txBody>
      </p:sp>
      <p:sp>
        <p:nvSpPr>
          <p:cNvPr id="212" name="CuadroTexto 769">
            <a:extLst>
              <a:ext uri="{FF2B5EF4-FFF2-40B4-BE49-F238E27FC236}">
                <a16:creationId xmlns:a16="http://schemas.microsoft.com/office/drawing/2014/main" id="{CFD85EC4-FB8C-AB4A-AF18-4AAC73E86542}"/>
              </a:ext>
            </a:extLst>
          </p:cNvPr>
          <p:cNvSpPr txBox="1"/>
          <p:nvPr/>
        </p:nvSpPr>
        <p:spPr>
          <a:xfrm>
            <a:off x="5863093" y="10301040"/>
            <a:ext cx="185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Advertise</a:t>
            </a:r>
          </a:p>
        </p:txBody>
      </p:sp>
      <p:sp>
        <p:nvSpPr>
          <p:cNvPr id="213" name="CuadroTexto 771">
            <a:extLst>
              <a:ext uri="{FF2B5EF4-FFF2-40B4-BE49-F238E27FC236}">
                <a16:creationId xmlns:a16="http://schemas.microsoft.com/office/drawing/2014/main" id="{906C3C66-621D-C24A-8EBE-04A06A884BF6}"/>
              </a:ext>
            </a:extLst>
          </p:cNvPr>
          <p:cNvSpPr txBox="1"/>
          <p:nvPr/>
        </p:nvSpPr>
        <p:spPr>
          <a:xfrm>
            <a:off x="11746972" y="10334906"/>
            <a:ext cx="185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Authorize</a:t>
            </a:r>
          </a:p>
        </p:txBody>
      </p:sp>
      <p:sp>
        <p:nvSpPr>
          <p:cNvPr id="214" name="CuadroTexto 775">
            <a:extLst>
              <a:ext uri="{FF2B5EF4-FFF2-40B4-BE49-F238E27FC236}">
                <a16:creationId xmlns:a16="http://schemas.microsoft.com/office/drawing/2014/main" id="{A3731056-C7FC-444C-911C-97291193C692}"/>
              </a:ext>
            </a:extLst>
          </p:cNvPr>
          <p:cNvSpPr txBox="1"/>
          <p:nvPr/>
        </p:nvSpPr>
        <p:spPr>
          <a:xfrm>
            <a:off x="17598143" y="10352256"/>
            <a:ext cx="185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Present</a:t>
            </a:r>
          </a:p>
        </p:txBody>
      </p:sp>
      <p:sp>
        <p:nvSpPr>
          <p:cNvPr id="67" name="CuadroTexto 350">
            <a:extLst>
              <a:ext uri="{FF2B5EF4-FFF2-40B4-BE49-F238E27FC236}">
                <a16:creationId xmlns:a16="http://schemas.microsoft.com/office/drawing/2014/main" id="{A58E010E-BB34-DD48-8604-FBE9177FE3F1}"/>
              </a:ext>
            </a:extLst>
          </p:cNvPr>
          <p:cNvSpPr txBox="1"/>
          <p:nvPr/>
        </p:nvSpPr>
        <p:spPr>
          <a:xfrm>
            <a:off x="7939140" y="1022190"/>
            <a:ext cx="84994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Fishbone Diagram</a:t>
            </a:r>
          </a:p>
        </p:txBody>
      </p:sp>
    </p:spTree>
    <p:extLst>
      <p:ext uri="{BB962C8B-B14F-4D97-AF65-F5344CB8AC3E}">
        <p14:creationId xmlns:p14="http://schemas.microsoft.com/office/powerpoint/2010/main" val="2519248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Line 160">
            <a:extLst>
              <a:ext uri="{FF2B5EF4-FFF2-40B4-BE49-F238E27FC236}">
                <a16:creationId xmlns:a16="http://schemas.microsoft.com/office/drawing/2014/main" id="{6E7F4210-3F21-6E47-A81D-DF2C96587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7598" y="8439643"/>
            <a:ext cx="16170452" cy="4596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" name="Freeform 205">
            <a:extLst>
              <a:ext uri="{FF2B5EF4-FFF2-40B4-BE49-F238E27FC236}">
                <a16:creationId xmlns:a16="http://schemas.microsoft.com/office/drawing/2014/main" id="{A889E4FB-48B1-5940-BDF4-FCB820338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398" y="4908535"/>
            <a:ext cx="1103471" cy="7025433"/>
          </a:xfrm>
          <a:custGeom>
            <a:avLst/>
            <a:gdLst>
              <a:gd name="T0" fmla="*/ 0 w 1058"/>
              <a:gd name="T1" fmla="*/ 0 h 6736"/>
              <a:gd name="T2" fmla="*/ 0 w 1058"/>
              <a:gd name="T3" fmla="*/ 0 h 6736"/>
              <a:gd name="T4" fmla="*/ 137073573 w 1058"/>
              <a:gd name="T5" fmla="*/ 437148159 h 6736"/>
              <a:gd name="T6" fmla="*/ 0 w 1058"/>
              <a:gd name="T7" fmla="*/ 873388842 h 67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58" h="6736">
                <a:moveTo>
                  <a:pt x="0" y="0"/>
                </a:moveTo>
                <a:lnTo>
                  <a:pt x="0" y="0"/>
                </a:lnTo>
                <a:cubicBezTo>
                  <a:pt x="585" y="0"/>
                  <a:pt x="1057" y="1512"/>
                  <a:pt x="1057" y="3371"/>
                </a:cubicBezTo>
                <a:cubicBezTo>
                  <a:pt x="1057" y="5233"/>
                  <a:pt x="585" y="6735"/>
                  <a:pt x="0" y="6735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" name="Freeform 206">
            <a:extLst>
              <a:ext uri="{FF2B5EF4-FFF2-40B4-BE49-F238E27FC236}">
                <a16:creationId xmlns:a16="http://schemas.microsoft.com/office/drawing/2014/main" id="{A6BB967C-DF5D-BF4D-98F5-CFD8F1FB6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123" y="4908535"/>
            <a:ext cx="1103471" cy="7025433"/>
          </a:xfrm>
          <a:custGeom>
            <a:avLst/>
            <a:gdLst>
              <a:gd name="T0" fmla="*/ 0 w 1057"/>
              <a:gd name="T1" fmla="*/ 0 h 6736"/>
              <a:gd name="T2" fmla="*/ 0 w 1057"/>
              <a:gd name="T3" fmla="*/ 0 h 6736"/>
              <a:gd name="T4" fmla="*/ 137203254 w 1057"/>
              <a:gd name="T5" fmla="*/ 437148159 h 6736"/>
              <a:gd name="T6" fmla="*/ 0 w 1057"/>
              <a:gd name="T7" fmla="*/ 873388842 h 67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57" h="6736">
                <a:moveTo>
                  <a:pt x="0" y="0"/>
                </a:moveTo>
                <a:lnTo>
                  <a:pt x="0" y="0"/>
                </a:lnTo>
                <a:cubicBezTo>
                  <a:pt x="584" y="0"/>
                  <a:pt x="1056" y="1512"/>
                  <a:pt x="1056" y="3371"/>
                </a:cubicBezTo>
                <a:cubicBezTo>
                  <a:pt x="1056" y="5233"/>
                  <a:pt x="584" y="6735"/>
                  <a:pt x="0" y="6735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" name="Freeform 207">
            <a:extLst>
              <a:ext uri="{FF2B5EF4-FFF2-40B4-BE49-F238E27FC236}">
                <a16:creationId xmlns:a16="http://schemas.microsoft.com/office/drawing/2014/main" id="{10A4C1F9-45A3-2A4B-B0C4-FE002A1D7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1445" y="4908535"/>
            <a:ext cx="1103471" cy="7025433"/>
          </a:xfrm>
          <a:custGeom>
            <a:avLst/>
            <a:gdLst>
              <a:gd name="T0" fmla="*/ 0 w 1058"/>
              <a:gd name="T1" fmla="*/ 0 h 6736"/>
              <a:gd name="T2" fmla="*/ 0 w 1058"/>
              <a:gd name="T3" fmla="*/ 0 h 6736"/>
              <a:gd name="T4" fmla="*/ 137073573 w 1058"/>
              <a:gd name="T5" fmla="*/ 437148159 h 6736"/>
              <a:gd name="T6" fmla="*/ 0 w 1058"/>
              <a:gd name="T7" fmla="*/ 873388842 h 67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58" h="6736">
                <a:moveTo>
                  <a:pt x="0" y="0"/>
                </a:moveTo>
                <a:lnTo>
                  <a:pt x="0" y="0"/>
                </a:lnTo>
                <a:cubicBezTo>
                  <a:pt x="585" y="0"/>
                  <a:pt x="1057" y="1512"/>
                  <a:pt x="1057" y="3371"/>
                </a:cubicBezTo>
                <a:cubicBezTo>
                  <a:pt x="1057" y="5233"/>
                  <a:pt x="585" y="6735"/>
                  <a:pt x="0" y="6735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7" name="Triángulo 886">
            <a:extLst>
              <a:ext uri="{FF2B5EF4-FFF2-40B4-BE49-F238E27FC236}">
                <a16:creationId xmlns:a16="http://schemas.microsoft.com/office/drawing/2014/main" id="{7992BC50-94A5-0242-8CCC-B97639F8EF58}"/>
              </a:ext>
            </a:extLst>
          </p:cNvPr>
          <p:cNvSpPr/>
          <p:nvPr/>
        </p:nvSpPr>
        <p:spPr>
          <a:xfrm rot="5400000">
            <a:off x="19157932" y="7106019"/>
            <a:ext cx="4753935" cy="2754640"/>
          </a:xfrm>
          <a:prstGeom prst="triangle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8" name="Triángulo 264">
            <a:extLst>
              <a:ext uri="{FF2B5EF4-FFF2-40B4-BE49-F238E27FC236}">
                <a16:creationId xmlns:a16="http://schemas.microsoft.com/office/drawing/2014/main" id="{5B633CF7-7A59-4945-87C8-123B7CDF2CB7}"/>
              </a:ext>
            </a:extLst>
          </p:cNvPr>
          <p:cNvSpPr/>
          <p:nvPr/>
        </p:nvSpPr>
        <p:spPr>
          <a:xfrm rot="5400000">
            <a:off x="948706" y="7148273"/>
            <a:ext cx="3676504" cy="2638756"/>
          </a:xfrm>
          <a:custGeom>
            <a:avLst/>
            <a:gdLst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0 w 5229164"/>
              <a:gd name="connsiteY3" fmla="*/ 3030009 h 3030009"/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2638702 w 5229164"/>
              <a:gd name="connsiteY3" fmla="*/ 3019395 h 3030009"/>
              <a:gd name="connsiteX4" fmla="*/ 0 w 5229164"/>
              <a:gd name="connsiteY4" fmla="*/ 3030009 h 3030009"/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2625054 w 5229164"/>
              <a:gd name="connsiteY3" fmla="*/ 2009464 h 3030009"/>
              <a:gd name="connsiteX4" fmla="*/ 0 w 5229164"/>
              <a:gd name="connsiteY4" fmla="*/ 3030009 h 303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9164" h="3030009">
                <a:moveTo>
                  <a:pt x="0" y="3030009"/>
                </a:moveTo>
                <a:lnTo>
                  <a:pt x="2614582" y="0"/>
                </a:lnTo>
                <a:lnTo>
                  <a:pt x="5229164" y="3030009"/>
                </a:lnTo>
                <a:lnTo>
                  <a:pt x="2625054" y="2009464"/>
                </a:lnTo>
                <a:lnTo>
                  <a:pt x="0" y="3030009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754E6BD5-D93C-1E4B-9F3A-A6CF9733E967}"/>
              </a:ext>
            </a:extLst>
          </p:cNvPr>
          <p:cNvGrpSpPr/>
          <p:nvPr/>
        </p:nvGrpSpPr>
        <p:grpSpPr>
          <a:xfrm>
            <a:off x="3140899" y="4297586"/>
            <a:ext cx="3933489" cy="863757"/>
            <a:chOff x="2616826" y="4306442"/>
            <a:chExt cx="3316637" cy="863757"/>
          </a:xfrm>
        </p:grpSpPr>
        <p:sp>
          <p:nvSpPr>
            <p:cNvPr id="247" name="Rounded Rectangle 246">
              <a:extLst>
                <a:ext uri="{FF2B5EF4-FFF2-40B4-BE49-F238E27FC236}">
                  <a16:creationId xmlns:a16="http://schemas.microsoft.com/office/drawing/2014/main" id="{53579F5B-1639-FD44-B48E-D2982266F29C}"/>
                </a:ext>
              </a:extLst>
            </p:cNvPr>
            <p:cNvSpPr/>
            <p:nvPr/>
          </p:nvSpPr>
          <p:spPr>
            <a:xfrm>
              <a:off x="2616826" y="4306442"/>
              <a:ext cx="3316637" cy="863757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248" name="CuadroTexto 798">
              <a:extLst>
                <a:ext uri="{FF2B5EF4-FFF2-40B4-BE49-F238E27FC236}">
                  <a16:creationId xmlns:a16="http://schemas.microsoft.com/office/drawing/2014/main" id="{B883FFB9-0DB8-484E-A6AB-E5D013A35325}"/>
                </a:ext>
              </a:extLst>
            </p:cNvPr>
            <p:cNvSpPr txBox="1"/>
            <p:nvPr/>
          </p:nvSpPr>
          <p:spPr>
            <a:xfrm>
              <a:off x="3345567" y="4467854"/>
              <a:ext cx="185915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Develop</a:t>
              </a:r>
            </a:p>
          </p:txBody>
        </p:sp>
      </p:grpSp>
      <p:sp>
        <p:nvSpPr>
          <p:cNvPr id="249" name="Rounded Rectangle 248">
            <a:extLst>
              <a:ext uri="{FF2B5EF4-FFF2-40B4-BE49-F238E27FC236}">
                <a16:creationId xmlns:a16="http://schemas.microsoft.com/office/drawing/2014/main" id="{461E148A-A198-0742-BEB4-AC8BABA7C60E}"/>
              </a:ext>
            </a:extLst>
          </p:cNvPr>
          <p:cNvSpPr/>
          <p:nvPr/>
        </p:nvSpPr>
        <p:spPr>
          <a:xfrm>
            <a:off x="9040128" y="4297586"/>
            <a:ext cx="3933489" cy="86375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50" name="CuadroTexto 798">
            <a:extLst>
              <a:ext uri="{FF2B5EF4-FFF2-40B4-BE49-F238E27FC236}">
                <a16:creationId xmlns:a16="http://schemas.microsoft.com/office/drawing/2014/main" id="{C41B37CA-15ED-7B4A-9936-A6144CCDBFD2}"/>
              </a:ext>
            </a:extLst>
          </p:cNvPr>
          <p:cNvSpPr txBox="1"/>
          <p:nvPr/>
        </p:nvSpPr>
        <p:spPr>
          <a:xfrm>
            <a:off x="9904406" y="4458998"/>
            <a:ext cx="2204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Analyze</a:t>
            </a:r>
          </a:p>
        </p:txBody>
      </p:sp>
      <p:sp>
        <p:nvSpPr>
          <p:cNvPr id="251" name="Rounded Rectangle 250">
            <a:extLst>
              <a:ext uri="{FF2B5EF4-FFF2-40B4-BE49-F238E27FC236}">
                <a16:creationId xmlns:a16="http://schemas.microsoft.com/office/drawing/2014/main" id="{4D85EB17-B8B6-7945-9087-07D758D5B16E}"/>
              </a:ext>
            </a:extLst>
          </p:cNvPr>
          <p:cNvSpPr/>
          <p:nvPr/>
        </p:nvSpPr>
        <p:spPr>
          <a:xfrm>
            <a:off x="15134334" y="4297586"/>
            <a:ext cx="3933489" cy="86375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52" name="CuadroTexto 798">
            <a:extLst>
              <a:ext uri="{FF2B5EF4-FFF2-40B4-BE49-F238E27FC236}">
                <a16:creationId xmlns:a16="http://schemas.microsoft.com/office/drawing/2014/main" id="{E442F4AB-9D04-E44D-97DB-ABBC1BB1F9C9}"/>
              </a:ext>
            </a:extLst>
          </p:cNvPr>
          <p:cNvSpPr txBox="1"/>
          <p:nvPr/>
        </p:nvSpPr>
        <p:spPr>
          <a:xfrm>
            <a:off x="15998612" y="4458998"/>
            <a:ext cx="220493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Identify</a:t>
            </a:r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069B9DC5-F8AF-D44B-9219-0C286FE35A7C}"/>
              </a:ext>
            </a:extLst>
          </p:cNvPr>
          <p:cNvGrpSpPr/>
          <p:nvPr/>
        </p:nvGrpSpPr>
        <p:grpSpPr>
          <a:xfrm>
            <a:off x="3140899" y="11155586"/>
            <a:ext cx="3933489" cy="863757"/>
            <a:chOff x="2616826" y="4306442"/>
            <a:chExt cx="3316637" cy="863757"/>
          </a:xfrm>
        </p:grpSpPr>
        <p:sp>
          <p:nvSpPr>
            <p:cNvPr id="254" name="Rounded Rectangle 253">
              <a:extLst>
                <a:ext uri="{FF2B5EF4-FFF2-40B4-BE49-F238E27FC236}">
                  <a16:creationId xmlns:a16="http://schemas.microsoft.com/office/drawing/2014/main" id="{8966EACA-E5D9-FB47-9FC3-8D479782720A}"/>
                </a:ext>
              </a:extLst>
            </p:cNvPr>
            <p:cNvSpPr/>
            <p:nvPr/>
          </p:nvSpPr>
          <p:spPr>
            <a:xfrm>
              <a:off x="2616826" y="4306442"/>
              <a:ext cx="3316637" cy="863757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255" name="CuadroTexto 798">
              <a:extLst>
                <a:ext uri="{FF2B5EF4-FFF2-40B4-BE49-F238E27FC236}">
                  <a16:creationId xmlns:a16="http://schemas.microsoft.com/office/drawing/2014/main" id="{DD203D82-6B6A-6148-97A7-C242D1DC6753}"/>
                </a:ext>
              </a:extLst>
            </p:cNvPr>
            <p:cNvSpPr txBox="1"/>
            <p:nvPr/>
          </p:nvSpPr>
          <p:spPr>
            <a:xfrm>
              <a:off x="3345567" y="4467854"/>
              <a:ext cx="185915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Advertise</a:t>
              </a:r>
            </a:p>
          </p:txBody>
        </p:sp>
      </p:grpSp>
      <p:sp>
        <p:nvSpPr>
          <p:cNvPr id="256" name="Rounded Rectangle 255">
            <a:extLst>
              <a:ext uri="{FF2B5EF4-FFF2-40B4-BE49-F238E27FC236}">
                <a16:creationId xmlns:a16="http://schemas.microsoft.com/office/drawing/2014/main" id="{3FD4531D-0A5F-5443-A0D8-511A0C6BF401}"/>
              </a:ext>
            </a:extLst>
          </p:cNvPr>
          <p:cNvSpPr/>
          <p:nvPr/>
        </p:nvSpPr>
        <p:spPr>
          <a:xfrm>
            <a:off x="9040128" y="11155586"/>
            <a:ext cx="3933489" cy="86375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57" name="CuadroTexto 798">
            <a:extLst>
              <a:ext uri="{FF2B5EF4-FFF2-40B4-BE49-F238E27FC236}">
                <a16:creationId xmlns:a16="http://schemas.microsoft.com/office/drawing/2014/main" id="{BCCFD7A8-4D5D-E842-A415-62FFD0C013DC}"/>
              </a:ext>
            </a:extLst>
          </p:cNvPr>
          <p:cNvSpPr txBox="1"/>
          <p:nvPr/>
        </p:nvSpPr>
        <p:spPr>
          <a:xfrm>
            <a:off x="9904406" y="11316998"/>
            <a:ext cx="2204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Authorize</a:t>
            </a:r>
          </a:p>
        </p:txBody>
      </p:sp>
      <p:sp>
        <p:nvSpPr>
          <p:cNvPr id="258" name="Rounded Rectangle 257">
            <a:extLst>
              <a:ext uri="{FF2B5EF4-FFF2-40B4-BE49-F238E27FC236}">
                <a16:creationId xmlns:a16="http://schemas.microsoft.com/office/drawing/2014/main" id="{F395FC2A-403D-E84B-B783-6BDB8A946320}"/>
              </a:ext>
            </a:extLst>
          </p:cNvPr>
          <p:cNvSpPr/>
          <p:nvPr/>
        </p:nvSpPr>
        <p:spPr>
          <a:xfrm>
            <a:off x="15134334" y="11155586"/>
            <a:ext cx="3933489" cy="86375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59" name="CuadroTexto 798">
            <a:extLst>
              <a:ext uri="{FF2B5EF4-FFF2-40B4-BE49-F238E27FC236}">
                <a16:creationId xmlns:a16="http://schemas.microsoft.com/office/drawing/2014/main" id="{B48E1AAB-9F94-6D46-A333-B18967CDE281}"/>
              </a:ext>
            </a:extLst>
          </p:cNvPr>
          <p:cNvSpPr txBox="1"/>
          <p:nvPr/>
        </p:nvSpPr>
        <p:spPr>
          <a:xfrm>
            <a:off x="15998612" y="11316998"/>
            <a:ext cx="220493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Present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F1171FA-9EE6-284A-8D63-B8CB51CB06F2}"/>
              </a:ext>
            </a:extLst>
          </p:cNvPr>
          <p:cNvSpPr txBox="1"/>
          <p:nvPr/>
        </p:nvSpPr>
        <p:spPr>
          <a:xfrm>
            <a:off x="3433441" y="6015365"/>
            <a:ext cx="3094126" cy="1685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E91DFBC6-62A1-0D42-AD35-01C622A61B39}"/>
              </a:ext>
            </a:extLst>
          </p:cNvPr>
          <p:cNvSpPr txBox="1"/>
          <p:nvPr/>
        </p:nvSpPr>
        <p:spPr>
          <a:xfrm>
            <a:off x="8951918" y="6015365"/>
            <a:ext cx="3094126" cy="1685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BAD9EF1-7B61-8345-A8B0-29BB6E48338A}"/>
              </a:ext>
            </a:extLst>
          </p:cNvPr>
          <p:cNvSpPr txBox="1"/>
          <p:nvPr/>
        </p:nvSpPr>
        <p:spPr>
          <a:xfrm>
            <a:off x="14552555" y="6015365"/>
            <a:ext cx="3094126" cy="1685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1057D26E-C02C-A54C-8B27-9C00F88373CF}"/>
              </a:ext>
            </a:extLst>
          </p:cNvPr>
          <p:cNvSpPr txBox="1"/>
          <p:nvPr/>
        </p:nvSpPr>
        <p:spPr>
          <a:xfrm>
            <a:off x="3433441" y="8921851"/>
            <a:ext cx="3094126" cy="1685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E6C3A974-665B-8A4E-9AF0-8E1D162FC24F}"/>
              </a:ext>
            </a:extLst>
          </p:cNvPr>
          <p:cNvSpPr txBox="1"/>
          <p:nvPr/>
        </p:nvSpPr>
        <p:spPr>
          <a:xfrm>
            <a:off x="8951918" y="8921851"/>
            <a:ext cx="3094126" cy="1685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91F0D0B2-029D-104E-BDA2-4B9A71607B5E}"/>
              </a:ext>
            </a:extLst>
          </p:cNvPr>
          <p:cNvSpPr txBox="1"/>
          <p:nvPr/>
        </p:nvSpPr>
        <p:spPr>
          <a:xfrm>
            <a:off x="14552555" y="8921851"/>
            <a:ext cx="3094126" cy="1685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32" name="Grupo 349">
            <a:extLst>
              <a:ext uri="{FF2B5EF4-FFF2-40B4-BE49-F238E27FC236}">
                <a16:creationId xmlns:a16="http://schemas.microsoft.com/office/drawing/2014/main" id="{4499DCBF-72CE-3641-B5CE-890A40DE2871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3" name="CuadroTexto 350">
              <a:extLst>
                <a:ext uri="{FF2B5EF4-FFF2-40B4-BE49-F238E27FC236}">
                  <a16:creationId xmlns:a16="http://schemas.microsoft.com/office/drawing/2014/main" id="{B588C144-26EB-D042-B685-01051F6F5D9F}"/>
                </a:ext>
              </a:extLst>
            </p:cNvPr>
            <p:cNvSpPr txBox="1"/>
            <p:nvPr/>
          </p:nvSpPr>
          <p:spPr>
            <a:xfrm>
              <a:off x="7939140" y="861425"/>
              <a:ext cx="84994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 Diagram</a:t>
              </a:r>
            </a:p>
          </p:txBody>
        </p:sp>
        <p:sp>
          <p:nvSpPr>
            <p:cNvPr id="34" name="CuadroTexto 351">
              <a:extLst>
                <a:ext uri="{FF2B5EF4-FFF2-40B4-BE49-F238E27FC236}">
                  <a16:creationId xmlns:a16="http://schemas.microsoft.com/office/drawing/2014/main" id="{0A6DDE42-3AD7-E446-8DD4-A9E008EEBD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7823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usiness 02 1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00648B"/>
      </a:accent1>
      <a:accent2>
        <a:srgbClr val="00729D"/>
      </a:accent2>
      <a:accent3>
        <a:srgbClr val="0183B7"/>
      </a:accent3>
      <a:accent4>
        <a:srgbClr val="0092CC"/>
      </a:accent4>
      <a:accent5>
        <a:srgbClr val="01A6E7"/>
      </a:accent5>
      <a:accent6>
        <a:srgbClr val="00B5FF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115873</TotalTime>
  <Words>707</Words>
  <Application>Microsoft Macintosh PowerPoint</Application>
  <PresentationFormat>Custom</PresentationFormat>
  <Paragraphs>133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19265</cp:revision>
  <dcterms:created xsi:type="dcterms:W3CDTF">2014-11-12T21:47:38Z</dcterms:created>
  <dcterms:modified xsi:type="dcterms:W3CDTF">2020-01-22T21:01:14Z</dcterms:modified>
  <cp:category/>
</cp:coreProperties>
</file>