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3" r:id="rId2"/>
    <p:sldId id="4384" r:id="rId3"/>
    <p:sldId id="4385" r:id="rId4"/>
    <p:sldId id="4386" r:id="rId5"/>
    <p:sldId id="4388" r:id="rId6"/>
    <p:sldId id="4387" r:id="rId7"/>
    <p:sldId id="4389" r:id="rId8"/>
    <p:sldId id="439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 autoAdjust="0"/>
    <p:restoredTop sz="38338" autoAdjust="0"/>
  </p:normalViewPr>
  <p:slideViewPr>
    <p:cSldViewPr snapToGrid="0" snapToObjects="1">
      <p:cViewPr>
        <p:scale>
          <a:sx n="28" d="100"/>
          <a:sy n="28" d="100"/>
        </p:scale>
        <p:origin x="1200" y="136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49">
            <a:extLst>
              <a:ext uri="{FF2B5EF4-FFF2-40B4-BE49-F238E27FC236}">
                <a16:creationId xmlns:a16="http://schemas.microsoft.com/office/drawing/2014/main" id="{4499DCBF-72CE-3641-B5CE-890A40DE287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B588C144-26EB-D042-B685-01051F6F5D9F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0A6DDE42-3AD7-E446-8DD4-A9E008EEBD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6" name="Line 160">
            <a:extLst>
              <a:ext uri="{FF2B5EF4-FFF2-40B4-BE49-F238E27FC236}">
                <a16:creationId xmlns:a16="http://schemas.microsoft.com/office/drawing/2014/main" id="{6E7F4210-3F21-6E47-A81D-DF2C96587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278" y="8531361"/>
            <a:ext cx="15893233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68" name="Triángulo 264">
            <a:extLst>
              <a:ext uri="{FF2B5EF4-FFF2-40B4-BE49-F238E27FC236}">
                <a16:creationId xmlns:a16="http://schemas.microsoft.com/office/drawing/2014/main" id="{5B633CF7-7A59-4945-87C8-123B7CDF2CB7}"/>
              </a:ext>
            </a:extLst>
          </p:cNvPr>
          <p:cNvSpPr/>
          <p:nvPr/>
        </p:nvSpPr>
        <p:spPr>
          <a:xfrm rot="5400000">
            <a:off x="1317648" y="7193099"/>
            <a:ext cx="3676504" cy="2638756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54E6BD5-D93C-1E4B-9F3A-A6CF9733E967}"/>
              </a:ext>
            </a:extLst>
          </p:cNvPr>
          <p:cNvGrpSpPr/>
          <p:nvPr/>
        </p:nvGrpSpPr>
        <p:grpSpPr>
          <a:xfrm>
            <a:off x="5718296" y="4647210"/>
            <a:ext cx="3933489" cy="863757"/>
            <a:chOff x="2616826" y="4306442"/>
            <a:chExt cx="3316637" cy="863757"/>
          </a:xfrm>
        </p:grpSpPr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53579F5B-1639-FD44-B48E-D2982266F29C}"/>
                </a:ext>
              </a:extLst>
            </p:cNvPr>
            <p:cNvSpPr/>
            <p:nvPr/>
          </p:nvSpPr>
          <p:spPr>
            <a:xfrm>
              <a:off x="2616826" y="4306442"/>
              <a:ext cx="3316637" cy="86375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48" name="CuadroTexto 798">
              <a:extLst>
                <a:ext uri="{FF2B5EF4-FFF2-40B4-BE49-F238E27FC236}">
                  <a16:creationId xmlns:a16="http://schemas.microsoft.com/office/drawing/2014/main" id="{B883FFB9-0DB8-484E-A6AB-E5D013A35325}"/>
                </a:ext>
              </a:extLst>
            </p:cNvPr>
            <p:cNvSpPr txBox="1"/>
            <p:nvPr/>
          </p:nvSpPr>
          <p:spPr>
            <a:xfrm>
              <a:off x="3345567" y="4467854"/>
              <a:ext cx="18591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</p:grp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461E148A-A198-0742-BEB4-AC8BABA7C60E}"/>
              </a:ext>
            </a:extLst>
          </p:cNvPr>
          <p:cNvSpPr/>
          <p:nvPr/>
        </p:nvSpPr>
        <p:spPr>
          <a:xfrm>
            <a:off x="12989080" y="4647210"/>
            <a:ext cx="3933489" cy="86375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0" name="CuadroTexto 798">
            <a:extLst>
              <a:ext uri="{FF2B5EF4-FFF2-40B4-BE49-F238E27FC236}">
                <a16:creationId xmlns:a16="http://schemas.microsoft.com/office/drawing/2014/main" id="{C41B37CA-15ED-7B4A-9936-A6144CCDBFD2}"/>
              </a:ext>
            </a:extLst>
          </p:cNvPr>
          <p:cNvSpPr txBox="1"/>
          <p:nvPr/>
        </p:nvSpPr>
        <p:spPr>
          <a:xfrm>
            <a:off x="13853358" y="4808622"/>
            <a:ext cx="220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69B9DC5-F8AF-D44B-9219-0C286FE35A7C}"/>
              </a:ext>
            </a:extLst>
          </p:cNvPr>
          <p:cNvGrpSpPr/>
          <p:nvPr/>
        </p:nvGrpSpPr>
        <p:grpSpPr>
          <a:xfrm>
            <a:off x="5718296" y="11505210"/>
            <a:ext cx="3933489" cy="863757"/>
            <a:chOff x="2616826" y="4306442"/>
            <a:chExt cx="3316637" cy="863757"/>
          </a:xfrm>
        </p:grpSpPr>
        <p:sp>
          <p:nvSpPr>
            <p:cNvPr id="254" name="Rounded Rectangle 253">
              <a:extLst>
                <a:ext uri="{FF2B5EF4-FFF2-40B4-BE49-F238E27FC236}">
                  <a16:creationId xmlns:a16="http://schemas.microsoft.com/office/drawing/2014/main" id="{8966EACA-E5D9-FB47-9FC3-8D479782720A}"/>
                </a:ext>
              </a:extLst>
            </p:cNvPr>
            <p:cNvSpPr/>
            <p:nvPr/>
          </p:nvSpPr>
          <p:spPr>
            <a:xfrm>
              <a:off x="2616826" y="4306442"/>
              <a:ext cx="3316637" cy="86375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55" name="CuadroTexto 798">
              <a:extLst>
                <a:ext uri="{FF2B5EF4-FFF2-40B4-BE49-F238E27FC236}">
                  <a16:creationId xmlns:a16="http://schemas.microsoft.com/office/drawing/2014/main" id="{DD203D82-6B6A-6148-97A7-C242D1DC6753}"/>
                </a:ext>
              </a:extLst>
            </p:cNvPr>
            <p:cNvSpPr txBox="1"/>
            <p:nvPr/>
          </p:nvSpPr>
          <p:spPr>
            <a:xfrm>
              <a:off x="3345567" y="4467854"/>
              <a:ext cx="18591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</p:grp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3FD4531D-0A5F-5443-A0D8-511A0C6BF401}"/>
              </a:ext>
            </a:extLst>
          </p:cNvPr>
          <p:cNvSpPr/>
          <p:nvPr/>
        </p:nvSpPr>
        <p:spPr>
          <a:xfrm>
            <a:off x="12989080" y="11505210"/>
            <a:ext cx="3933489" cy="86375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57" name="CuadroTexto 798">
            <a:extLst>
              <a:ext uri="{FF2B5EF4-FFF2-40B4-BE49-F238E27FC236}">
                <a16:creationId xmlns:a16="http://schemas.microsoft.com/office/drawing/2014/main" id="{BCCFD7A8-4D5D-E842-A415-62FFD0C013DC}"/>
              </a:ext>
            </a:extLst>
          </p:cNvPr>
          <p:cNvSpPr txBox="1"/>
          <p:nvPr/>
        </p:nvSpPr>
        <p:spPr>
          <a:xfrm>
            <a:off x="13853358" y="11666622"/>
            <a:ext cx="220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Authorize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F1171FA-9EE6-284A-8D63-B8CB51CB06F2}"/>
              </a:ext>
            </a:extLst>
          </p:cNvPr>
          <p:cNvSpPr txBox="1"/>
          <p:nvPr/>
        </p:nvSpPr>
        <p:spPr>
          <a:xfrm>
            <a:off x="6010838" y="6364989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91DFBC6-62A1-0D42-AD35-01C622A61B39}"/>
              </a:ext>
            </a:extLst>
          </p:cNvPr>
          <p:cNvSpPr txBox="1"/>
          <p:nvPr/>
        </p:nvSpPr>
        <p:spPr>
          <a:xfrm>
            <a:off x="12900870" y="6364989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057D26E-C02C-A54C-8B27-9C00F88373CF}"/>
              </a:ext>
            </a:extLst>
          </p:cNvPr>
          <p:cNvSpPr txBox="1"/>
          <p:nvPr/>
        </p:nvSpPr>
        <p:spPr>
          <a:xfrm>
            <a:off x="6010838" y="9271475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6C3A974-665B-8A4E-9AF0-8E1D162FC24F}"/>
              </a:ext>
            </a:extLst>
          </p:cNvPr>
          <p:cNvSpPr txBox="1"/>
          <p:nvPr/>
        </p:nvSpPr>
        <p:spPr>
          <a:xfrm>
            <a:off x="12900870" y="9271475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1" name="Triángulo 264">
            <a:extLst>
              <a:ext uri="{FF2B5EF4-FFF2-40B4-BE49-F238E27FC236}">
                <a16:creationId xmlns:a16="http://schemas.microsoft.com/office/drawing/2014/main" id="{8EF4F66C-4D7B-3442-A02B-CFDBFA40107E}"/>
              </a:ext>
            </a:extLst>
          </p:cNvPr>
          <p:cNvSpPr/>
          <p:nvPr/>
        </p:nvSpPr>
        <p:spPr>
          <a:xfrm rot="5400000">
            <a:off x="18568453" y="6877719"/>
            <a:ext cx="4625480" cy="3319868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58327-B382-3C41-BB45-E07C097D25EF}"/>
              </a:ext>
            </a:extLst>
          </p:cNvPr>
          <p:cNvCxnSpPr>
            <a:cxnSpLocks/>
            <a:stCxn id="247" idx="3"/>
          </p:cNvCxnSpPr>
          <p:nvPr/>
        </p:nvCxnSpPr>
        <p:spPr>
          <a:xfrm>
            <a:off x="9651785" y="5079089"/>
            <a:ext cx="1082105" cy="3452272"/>
          </a:xfrm>
          <a:prstGeom prst="line">
            <a:avLst/>
          </a:prstGeom>
          <a:ln w="444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00B570-C15B-3847-B84A-CABE67E1CC7D}"/>
              </a:ext>
            </a:extLst>
          </p:cNvPr>
          <p:cNvCxnSpPr>
            <a:cxnSpLocks/>
          </p:cNvCxnSpPr>
          <p:nvPr/>
        </p:nvCxnSpPr>
        <p:spPr>
          <a:xfrm>
            <a:off x="16911136" y="5079089"/>
            <a:ext cx="1082105" cy="3452272"/>
          </a:xfrm>
          <a:prstGeom prst="line">
            <a:avLst/>
          </a:prstGeom>
          <a:ln w="444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7A02CF-EAF3-A24F-9E5D-741D919AF330}"/>
              </a:ext>
            </a:extLst>
          </p:cNvPr>
          <p:cNvCxnSpPr>
            <a:cxnSpLocks/>
          </p:cNvCxnSpPr>
          <p:nvPr/>
        </p:nvCxnSpPr>
        <p:spPr>
          <a:xfrm flipV="1">
            <a:off x="9651785" y="8512477"/>
            <a:ext cx="1082105" cy="3452272"/>
          </a:xfrm>
          <a:prstGeom prst="line">
            <a:avLst/>
          </a:prstGeom>
          <a:ln w="444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6B48FD-7208-404A-A45F-93F657E928EF}"/>
              </a:ext>
            </a:extLst>
          </p:cNvPr>
          <p:cNvCxnSpPr>
            <a:cxnSpLocks/>
          </p:cNvCxnSpPr>
          <p:nvPr/>
        </p:nvCxnSpPr>
        <p:spPr>
          <a:xfrm flipV="1">
            <a:off x="16911136" y="8512477"/>
            <a:ext cx="1082105" cy="3452272"/>
          </a:xfrm>
          <a:prstGeom prst="line">
            <a:avLst/>
          </a:prstGeom>
          <a:ln w="444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2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">
            <a:extLst>
              <a:ext uri="{FF2B5EF4-FFF2-40B4-BE49-F238E27FC236}">
                <a16:creationId xmlns:a16="http://schemas.microsoft.com/office/drawing/2014/main" id="{A0FAA970-0697-C042-8397-320DF861F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741" y="8528771"/>
            <a:ext cx="14694900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A4D80FAC-81CC-0B48-8B02-BDF3730C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810" y="7013276"/>
            <a:ext cx="2870639" cy="3025341"/>
          </a:xfrm>
          <a:custGeom>
            <a:avLst/>
            <a:gdLst>
              <a:gd name="T0" fmla="*/ 1090020 w 3108"/>
              <a:gd name="T1" fmla="*/ 807689 h 4726"/>
              <a:gd name="T2" fmla="*/ 1090020 w 3108"/>
              <a:gd name="T3" fmla="*/ 807689 h 4726"/>
              <a:gd name="T4" fmla="*/ 107670 w 3108"/>
              <a:gd name="T5" fmla="*/ 34929 h 4726"/>
              <a:gd name="T6" fmla="*/ 25207 w 3108"/>
              <a:gd name="T7" fmla="*/ 101186 h 4726"/>
              <a:gd name="T8" fmla="*/ 205977 w 3108"/>
              <a:gd name="T9" fmla="*/ 848739 h 4726"/>
              <a:gd name="T10" fmla="*/ 25207 w 3108"/>
              <a:gd name="T11" fmla="*/ 1599894 h 4726"/>
              <a:gd name="T12" fmla="*/ 107670 w 3108"/>
              <a:gd name="T13" fmla="*/ 1666511 h 4726"/>
              <a:gd name="T14" fmla="*/ 1090020 w 3108"/>
              <a:gd name="T15" fmla="*/ 893391 h 4726"/>
              <a:gd name="T16" fmla="*/ 1090020 w 3108"/>
              <a:gd name="T17" fmla="*/ 807689 h 4726"/>
              <a:gd name="T18" fmla="*/ 107670 w 3108"/>
              <a:gd name="T19" fmla="*/ 34929 h 4726"/>
              <a:gd name="T20" fmla="*/ 25207 w 3108"/>
              <a:gd name="T21" fmla="*/ 101186 h 4726"/>
              <a:gd name="T22" fmla="*/ 205977 w 3108"/>
              <a:gd name="T23" fmla="*/ 848739 h 4726"/>
              <a:gd name="T24" fmla="*/ 25207 w 3108"/>
              <a:gd name="T25" fmla="*/ 1599894 h 4726"/>
              <a:gd name="T26" fmla="*/ 107670 w 3108"/>
              <a:gd name="T27" fmla="*/ 1666511 h 4726"/>
              <a:gd name="T28" fmla="*/ 1090020 w 3108"/>
              <a:gd name="T29" fmla="*/ 893391 h 4726"/>
              <a:gd name="T30" fmla="*/ 1090020 w 3108"/>
              <a:gd name="T31" fmla="*/ 807689 h 472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108" h="4726">
                <a:moveTo>
                  <a:pt x="3027" y="2243"/>
                </a:moveTo>
                <a:lnTo>
                  <a:pt x="3027" y="2243"/>
                </a:lnTo>
                <a:cubicBezTo>
                  <a:pt x="299" y="97"/>
                  <a:pt x="299" y="97"/>
                  <a:pt x="299" y="97"/>
                </a:cubicBezTo>
                <a:cubicBezTo>
                  <a:pt x="176" y="0"/>
                  <a:pt x="0" y="141"/>
                  <a:pt x="70" y="281"/>
                </a:cubicBezTo>
                <a:cubicBezTo>
                  <a:pt x="326" y="783"/>
                  <a:pt x="572" y="1486"/>
                  <a:pt x="572" y="2357"/>
                </a:cubicBezTo>
                <a:cubicBezTo>
                  <a:pt x="572" y="3228"/>
                  <a:pt x="326" y="3941"/>
                  <a:pt x="70" y="4443"/>
                </a:cubicBezTo>
                <a:cubicBezTo>
                  <a:pt x="0" y="4584"/>
                  <a:pt x="176" y="4725"/>
                  <a:pt x="299" y="4628"/>
                </a:cubicBezTo>
                <a:cubicBezTo>
                  <a:pt x="1206" y="3915"/>
                  <a:pt x="2121" y="3193"/>
                  <a:pt x="3027" y="2481"/>
                </a:cubicBezTo>
                <a:cubicBezTo>
                  <a:pt x="3107" y="2419"/>
                  <a:pt x="3107" y="2305"/>
                  <a:pt x="3027" y="2243"/>
                </a:cubicBezTo>
                <a:cubicBezTo>
                  <a:pt x="299" y="97"/>
                  <a:pt x="299" y="97"/>
                  <a:pt x="299" y="97"/>
                </a:cubicBezTo>
                <a:cubicBezTo>
                  <a:pt x="176" y="0"/>
                  <a:pt x="0" y="141"/>
                  <a:pt x="70" y="281"/>
                </a:cubicBezTo>
                <a:cubicBezTo>
                  <a:pt x="326" y="783"/>
                  <a:pt x="572" y="1486"/>
                  <a:pt x="572" y="2357"/>
                </a:cubicBezTo>
                <a:cubicBezTo>
                  <a:pt x="572" y="3228"/>
                  <a:pt x="326" y="3941"/>
                  <a:pt x="70" y="4443"/>
                </a:cubicBezTo>
                <a:cubicBezTo>
                  <a:pt x="0" y="4584"/>
                  <a:pt x="176" y="4725"/>
                  <a:pt x="299" y="4628"/>
                </a:cubicBezTo>
                <a:cubicBezTo>
                  <a:pt x="1206" y="3915"/>
                  <a:pt x="2121" y="3193"/>
                  <a:pt x="3027" y="2481"/>
                </a:cubicBezTo>
                <a:cubicBezTo>
                  <a:pt x="3107" y="2419"/>
                  <a:pt x="3107" y="2305"/>
                  <a:pt x="3027" y="2243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17D6415D-E0AB-1F4D-B39D-810CED81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438" y="6254120"/>
            <a:ext cx="3261531" cy="4521078"/>
          </a:xfrm>
          <a:custGeom>
            <a:avLst/>
            <a:gdLst>
              <a:gd name="T0" fmla="*/ 0 w 3530"/>
              <a:gd name="T1" fmla="*/ 0 h 7066"/>
              <a:gd name="T2" fmla="*/ 1271227 w 3530"/>
              <a:gd name="T3" fmla="*/ 1272667 h 7066"/>
              <a:gd name="T4" fmla="*/ 0 w 3530"/>
              <a:gd name="T5" fmla="*/ 2542815 h 706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30" h="7066">
                <a:moveTo>
                  <a:pt x="0" y="0"/>
                </a:moveTo>
                <a:lnTo>
                  <a:pt x="3529" y="3536"/>
                </a:lnTo>
                <a:lnTo>
                  <a:pt x="0" y="7065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7D2F4BF1-3D7A-7B4A-A7A2-1975E618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981" y="6683086"/>
            <a:ext cx="2658904" cy="3688544"/>
          </a:xfrm>
          <a:custGeom>
            <a:avLst/>
            <a:gdLst>
              <a:gd name="T0" fmla="*/ 0 w 2878"/>
              <a:gd name="T1" fmla="*/ 0 h 5764"/>
              <a:gd name="T2" fmla="*/ 1036278 w 2878"/>
              <a:gd name="T3" fmla="*/ 1038511 h 5764"/>
              <a:gd name="T4" fmla="*/ 0 w 2878"/>
              <a:gd name="T5" fmla="*/ 2074502 h 57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78" h="5764">
                <a:moveTo>
                  <a:pt x="0" y="0"/>
                </a:moveTo>
                <a:lnTo>
                  <a:pt x="2877" y="2885"/>
                </a:lnTo>
                <a:lnTo>
                  <a:pt x="0" y="5763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7C8A6E94-BE06-E04F-864E-8D4A0B5B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758" y="6999166"/>
            <a:ext cx="2211002" cy="3073316"/>
          </a:xfrm>
          <a:custGeom>
            <a:avLst/>
            <a:gdLst>
              <a:gd name="T0" fmla="*/ 0 w 2394"/>
              <a:gd name="T1" fmla="*/ 0 h 4804"/>
              <a:gd name="T2" fmla="*/ 861653 w 2394"/>
              <a:gd name="T3" fmla="*/ 864034 h 4804"/>
              <a:gd name="T4" fmla="*/ 0 w 2394"/>
              <a:gd name="T5" fmla="*/ 1728427 h 48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94" h="4804">
                <a:moveTo>
                  <a:pt x="0" y="0"/>
                </a:moveTo>
                <a:lnTo>
                  <a:pt x="2393" y="2401"/>
                </a:lnTo>
                <a:lnTo>
                  <a:pt x="0" y="4803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38002CDB-AF0D-174B-A753-EF205285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2841" y="7075364"/>
            <a:ext cx="3192312" cy="2906810"/>
          </a:xfrm>
          <a:custGeom>
            <a:avLst/>
            <a:gdLst>
              <a:gd name="T0" fmla="*/ 1206460 w 3459"/>
              <a:gd name="T1" fmla="*/ 896437 h 4540"/>
              <a:gd name="T2" fmla="*/ 1206460 w 3459"/>
              <a:gd name="T3" fmla="*/ 896437 h 4540"/>
              <a:gd name="T4" fmla="*/ 1203221 w 3459"/>
              <a:gd name="T5" fmla="*/ 737967 h 4540"/>
              <a:gd name="T6" fmla="*/ 721789 w 3459"/>
              <a:gd name="T7" fmla="*/ 301094 h 4540"/>
              <a:gd name="T8" fmla="*/ 316637 w 3459"/>
              <a:gd name="T9" fmla="*/ 34935 h 4540"/>
              <a:gd name="T10" fmla="*/ 148604 w 3459"/>
              <a:gd name="T11" fmla="*/ 91841 h 4540"/>
              <a:gd name="T12" fmla="*/ 0 w 3459"/>
              <a:gd name="T13" fmla="*/ 817202 h 4540"/>
              <a:gd name="T14" fmla="*/ 151842 w 3459"/>
              <a:gd name="T15" fmla="*/ 1546166 h 4540"/>
              <a:gd name="T16" fmla="*/ 316637 w 3459"/>
              <a:gd name="T17" fmla="*/ 1603431 h 4540"/>
              <a:gd name="T18" fmla="*/ 807425 w 3459"/>
              <a:gd name="T19" fmla="*/ 1283249 h 4540"/>
              <a:gd name="T20" fmla="*/ 1206460 w 3459"/>
              <a:gd name="T21" fmla="*/ 896437 h 4540"/>
              <a:gd name="T22" fmla="*/ 1203221 w 3459"/>
              <a:gd name="T23" fmla="*/ 737967 h 4540"/>
              <a:gd name="T24" fmla="*/ 721789 w 3459"/>
              <a:gd name="T25" fmla="*/ 301094 h 4540"/>
              <a:gd name="T26" fmla="*/ 316637 w 3459"/>
              <a:gd name="T27" fmla="*/ 34935 h 4540"/>
              <a:gd name="T28" fmla="*/ 148604 w 3459"/>
              <a:gd name="T29" fmla="*/ 91841 h 4540"/>
              <a:gd name="T30" fmla="*/ 0 w 3459"/>
              <a:gd name="T31" fmla="*/ 817202 h 4540"/>
              <a:gd name="T32" fmla="*/ 151842 w 3459"/>
              <a:gd name="T33" fmla="*/ 1546166 h 4540"/>
              <a:gd name="T34" fmla="*/ 316637 w 3459"/>
              <a:gd name="T35" fmla="*/ 1603431 h 4540"/>
              <a:gd name="T36" fmla="*/ 807425 w 3459"/>
              <a:gd name="T37" fmla="*/ 1283249 h 4540"/>
              <a:gd name="T38" fmla="*/ 1206460 w 3459"/>
              <a:gd name="T39" fmla="*/ 896437 h 454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459" h="4540">
                <a:moveTo>
                  <a:pt x="3353" y="2489"/>
                </a:moveTo>
                <a:lnTo>
                  <a:pt x="3353" y="2489"/>
                </a:lnTo>
                <a:cubicBezTo>
                  <a:pt x="3458" y="2357"/>
                  <a:pt x="3458" y="2172"/>
                  <a:pt x="3344" y="2049"/>
                </a:cubicBezTo>
                <a:cubicBezTo>
                  <a:pt x="2992" y="1671"/>
                  <a:pt x="2552" y="1248"/>
                  <a:pt x="2006" y="836"/>
                </a:cubicBezTo>
                <a:cubicBezTo>
                  <a:pt x="1619" y="545"/>
                  <a:pt x="1232" y="299"/>
                  <a:pt x="880" y="97"/>
                </a:cubicBezTo>
                <a:cubicBezTo>
                  <a:pt x="712" y="0"/>
                  <a:pt x="493" y="79"/>
                  <a:pt x="413" y="255"/>
                </a:cubicBezTo>
                <a:cubicBezTo>
                  <a:pt x="220" y="712"/>
                  <a:pt x="0" y="1407"/>
                  <a:pt x="0" y="2269"/>
                </a:cubicBezTo>
                <a:cubicBezTo>
                  <a:pt x="0" y="3140"/>
                  <a:pt x="228" y="3835"/>
                  <a:pt x="422" y="4293"/>
                </a:cubicBezTo>
                <a:cubicBezTo>
                  <a:pt x="501" y="4460"/>
                  <a:pt x="704" y="4539"/>
                  <a:pt x="880" y="4452"/>
                </a:cubicBezTo>
                <a:cubicBezTo>
                  <a:pt x="1284" y="4240"/>
                  <a:pt x="1760" y="3950"/>
                  <a:pt x="2244" y="3563"/>
                </a:cubicBezTo>
                <a:cubicBezTo>
                  <a:pt x="2701" y="3193"/>
                  <a:pt x="3062" y="2823"/>
                  <a:pt x="3353" y="2489"/>
                </a:cubicBezTo>
                <a:cubicBezTo>
                  <a:pt x="3458" y="2357"/>
                  <a:pt x="3458" y="2172"/>
                  <a:pt x="3344" y="2049"/>
                </a:cubicBezTo>
                <a:cubicBezTo>
                  <a:pt x="2992" y="1671"/>
                  <a:pt x="2552" y="1248"/>
                  <a:pt x="2006" y="836"/>
                </a:cubicBezTo>
                <a:cubicBezTo>
                  <a:pt x="1619" y="545"/>
                  <a:pt x="1232" y="299"/>
                  <a:pt x="880" y="97"/>
                </a:cubicBezTo>
                <a:cubicBezTo>
                  <a:pt x="712" y="0"/>
                  <a:pt x="493" y="79"/>
                  <a:pt x="413" y="255"/>
                </a:cubicBezTo>
                <a:cubicBezTo>
                  <a:pt x="220" y="712"/>
                  <a:pt x="0" y="1407"/>
                  <a:pt x="0" y="2269"/>
                </a:cubicBezTo>
                <a:cubicBezTo>
                  <a:pt x="0" y="3140"/>
                  <a:pt x="228" y="3835"/>
                  <a:pt x="422" y="4293"/>
                </a:cubicBezTo>
                <a:cubicBezTo>
                  <a:pt x="501" y="4460"/>
                  <a:pt x="704" y="4539"/>
                  <a:pt x="880" y="4452"/>
                </a:cubicBezTo>
                <a:cubicBezTo>
                  <a:pt x="1284" y="4240"/>
                  <a:pt x="1760" y="3950"/>
                  <a:pt x="2244" y="3563"/>
                </a:cubicBezTo>
                <a:cubicBezTo>
                  <a:pt x="2701" y="3193"/>
                  <a:pt x="3062" y="2823"/>
                  <a:pt x="3353" y="2489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3BC1BA67-1E91-9246-B549-6E24F7E9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463" y="7930475"/>
            <a:ext cx="578199" cy="400745"/>
          </a:xfrm>
          <a:custGeom>
            <a:avLst/>
            <a:gdLst>
              <a:gd name="T0" fmla="*/ 225064 w 625"/>
              <a:gd name="T1" fmla="*/ 110912 h 626"/>
              <a:gd name="T2" fmla="*/ 225064 w 625"/>
              <a:gd name="T3" fmla="*/ 110912 h 626"/>
              <a:gd name="T4" fmla="*/ 113975 w 625"/>
              <a:gd name="T5" fmla="*/ 225065 h 626"/>
              <a:gd name="T6" fmla="*/ 0 w 625"/>
              <a:gd name="T7" fmla="*/ 110912 h 626"/>
              <a:gd name="T8" fmla="*/ 113975 w 625"/>
              <a:gd name="T9" fmla="*/ 0 h 626"/>
              <a:gd name="T10" fmla="*/ 225064 w 625"/>
              <a:gd name="T11" fmla="*/ 110912 h 6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5" h="626">
                <a:moveTo>
                  <a:pt x="624" y="308"/>
                </a:moveTo>
                <a:lnTo>
                  <a:pt x="624" y="308"/>
                </a:lnTo>
                <a:cubicBezTo>
                  <a:pt x="624" y="484"/>
                  <a:pt x="483" y="625"/>
                  <a:pt x="316" y="625"/>
                </a:cubicBezTo>
                <a:cubicBezTo>
                  <a:pt x="140" y="625"/>
                  <a:pt x="0" y="484"/>
                  <a:pt x="0" y="308"/>
                </a:cubicBezTo>
                <a:cubicBezTo>
                  <a:pt x="0" y="141"/>
                  <a:pt x="140" y="0"/>
                  <a:pt x="316" y="0"/>
                </a:cubicBezTo>
                <a:cubicBezTo>
                  <a:pt x="483" y="0"/>
                  <a:pt x="624" y="141"/>
                  <a:pt x="624" y="3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169">
            <a:extLst>
              <a:ext uri="{FF2B5EF4-FFF2-40B4-BE49-F238E27FC236}">
                <a16:creationId xmlns:a16="http://schemas.microsoft.com/office/drawing/2014/main" id="{1EED6562-11D8-544F-B559-C57E4031A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989" y="6474247"/>
            <a:ext cx="2764772" cy="1916236"/>
          </a:xfrm>
          <a:custGeom>
            <a:avLst/>
            <a:gdLst>
              <a:gd name="T0" fmla="*/ 1077553 w 2993"/>
              <a:gd name="T1" fmla="*/ 538956 h 2992"/>
              <a:gd name="T2" fmla="*/ 1077553 w 2993"/>
              <a:gd name="T3" fmla="*/ 538956 h 2992"/>
              <a:gd name="T4" fmla="*/ 538776 w 2993"/>
              <a:gd name="T5" fmla="*/ 1077552 h 2992"/>
              <a:gd name="T6" fmla="*/ 0 w 2993"/>
              <a:gd name="T7" fmla="*/ 538956 h 2992"/>
              <a:gd name="T8" fmla="*/ 538776 w 2993"/>
              <a:gd name="T9" fmla="*/ 0 h 2992"/>
              <a:gd name="T10" fmla="*/ 1077553 w 2993"/>
              <a:gd name="T11" fmla="*/ 538956 h 29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3" h="2992">
                <a:moveTo>
                  <a:pt x="2992" y="1496"/>
                </a:moveTo>
                <a:lnTo>
                  <a:pt x="2992" y="1496"/>
                </a:lnTo>
                <a:cubicBezTo>
                  <a:pt x="2992" y="2322"/>
                  <a:pt x="2324" y="2991"/>
                  <a:pt x="1496" y="2991"/>
                </a:cubicBezTo>
                <a:cubicBezTo>
                  <a:pt x="669" y="2991"/>
                  <a:pt x="0" y="2322"/>
                  <a:pt x="0" y="1496"/>
                </a:cubicBezTo>
                <a:cubicBezTo>
                  <a:pt x="0" y="669"/>
                  <a:pt x="669" y="0"/>
                  <a:pt x="1496" y="0"/>
                </a:cubicBezTo>
                <a:cubicBezTo>
                  <a:pt x="2324" y="0"/>
                  <a:pt x="2992" y="669"/>
                  <a:pt x="2992" y="14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170">
            <a:extLst>
              <a:ext uri="{FF2B5EF4-FFF2-40B4-BE49-F238E27FC236}">
                <a16:creationId xmlns:a16="http://schemas.microsoft.com/office/drawing/2014/main" id="{D3191C88-82EB-D049-8D51-AF952DA8D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989" y="8726320"/>
            <a:ext cx="2764772" cy="1916236"/>
          </a:xfrm>
          <a:custGeom>
            <a:avLst/>
            <a:gdLst>
              <a:gd name="T0" fmla="*/ 1077553 w 2993"/>
              <a:gd name="T1" fmla="*/ 538776 h 2993"/>
              <a:gd name="T2" fmla="*/ 1077553 w 2993"/>
              <a:gd name="T3" fmla="*/ 538776 h 2993"/>
              <a:gd name="T4" fmla="*/ 538776 w 2993"/>
              <a:gd name="T5" fmla="*/ 1077552 h 2993"/>
              <a:gd name="T6" fmla="*/ 0 w 2993"/>
              <a:gd name="T7" fmla="*/ 538776 h 2993"/>
              <a:gd name="T8" fmla="*/ 538776 w 2993"/>
              <a:gd name="T9" fmla="*/ 0 h 2993"/>
              <a:gd name="T10" fmla="*/ 1077553 w 2993"/>
              <a:gd name="T11" fmla="*/ 538776 h 29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3" h="2993">
                <a:moveTo>
                  <a:pt x="2992" y="1496"/>
                </a:moveTo>
                <a:lnTo>
                  <a:pt x="2992" y="1496"/>
                </a:lnTo>
                <a:cubicBezTo>
                  <a:pt x="2992" y="2323"/>
                  <a:pt x="2324" y="2992"/>
                  <a:pt x="1496" y="2992"/>
                </a:cubicBezTo>
                <a:cubicBezTo>
                  <a:pt x="669" y="2992"/>
                  <a:pt x="0" y="2323"/>
                  <a:pt x="0" y="1496"/>
                </a:cubicBezTo>
                <a:cubicBezTo>
                  <a:pt x="0" y="669"/>
                  <a:pt x="669" y="0"/>
                  <a:pt x="1496" y="0"/>
                </a:cubicBezTo>
                <a:cubicBezTo>
                  <a:pt x="2324" y="0"/>
                  <a:pt x="2992" y="669"/>
                  <a:pt x="2992" y="14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171">
            <a:extLst>
              <a:ext uri="{FF2B5EF4-FFF2-40B4-BE49-F238E27FC236}">
                <a16:creationId xmlns:a16="http://schemas.microsoft.com/office/drawing/2014/main" id="{B821624F-A3C7-064F-92CF-6B25CA82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344" y="6033992"/>
            <a:ext cx="2972433" cy="2060166"/>
          </a:xfrm>
          <a:custGeom>
            <a:avLst/>
            <a:gdLst>
              <a:gd name="T0" fmla="*/ 1158515 w 3221"/>
              <a:gd name="T1" fmla="*/ 579438 h 3220"/>
              <a:gd name="T2" fmla="*/ 1158515 w 3221"/>
              <a:gd name="T3" fmla="*/ 579438 h 3220"/>
              <a:gd name="T4" fmla="*/ 579258 w 3221"/>
              <a:gd name="T5" fmla="*/ 1158515 h 3220"/>
              <a:gd name="T6" fmla="*/ 0 w 3221"/>
              <a:gd name="T7" fmla="*/ 579438 h 3220"/>
              <a:gd name="T8" fmla="*/ 579258 w 3221"/>
              <a:gd name="T9" fmla="*/ 0 h 3220"/>
              <a:gd name="T10" fmla="*/ 1158515 w 3221"/>
              <a:gd name="T11" fmla="*/ 579438 h 32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21" h="3220">
                <a:moveTo>
                  <a:pt x="3220" y="1610"/>
                </a:moveTo>
                <a:lnTo>
                  <a:pt x="3220" y="1610"/>
                </a:lnTo>
                <a:cubicBezTo>
                  <a:pt x="3220" y="2499"/>
                  <a:pt x="2498" y="3219"/>
                  <a:pt x="1610" y="3219"/>
                </a:cubicBezTo>
                <a:cubicBezTo>
                  <a:pt x="721" y="3219"/>
                  <a:pt x="0" y="2499"/>
                  <a:pt x="0" y="1610"/>
                </a:cubicBezTo>
                <a:cubicBezTo>
                  <a:pt x="0" y="721"/>
                  <a:pt x="721" y="0"/>
                  <a:pt x="1610" y="0"/>
                </a:cubicBezTo>
                <a:cubicBezTo>
                  <a:pt x="2498" y="0"/>
                  <a:pt x="3220" y="721"/>
                  <a:pt x="3220" y="16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172">
            <a:extLst>
              <a:ext uri="{FF2B5EF4-FFF2-40B4-BE49-F238E27FC236}">
                <a16:creationId xmlns:a16="http://schemas.microsoft.com/office/drawing/2014/main" id="{994E2B79-AD4C-164B-AAF7-7A0EAFFD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344" y="9014179"/>
            <a:ext cx="2972433" cy="2062988"/>
          </a:xfrm>
          <a:custGeom>
            <a:avLst/>
            <a:gdLst>
              <a:gd name="T0" fmla="*/ 1158515 w 3221"/>
              <a:gd name="T1" fmla="*/ 579871 h 3222"/>
              <a:gd name="T2" fmla="*/ 1158515 w 3221"/>
              <a:gd name="T3" fmla="*/ 579871 h 3222"/>
              <a:gd name="T4" fmla="*/ 579258 w 3221"/>
              <a:gd name="T5" fmla="*/ 1160102 h 3222"/>
              <a:gd name="T6" fmla="*/ 0 w 3221"/>
              <a:gd name="T7" fmla="*/ 579871 h 3222"/>
              <a:gd name="T8" fmla="*/ 579258 w 3221"/>
              <a:gd name="T9" fmla="*/ 0 h 3222"/>
              <a:gd name="T10" fmla="*/ 1158515 w 3221"/>
              <a:gd name="T11" fmla="*/ 579871 h 32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21" h="3222">
                <a:moveTo>
                  <a:pt x="3220" y="1610"/>
                </a:moveTo>
                <a:lnTo>
                  <a:pt x="3220" y="1610"/>
                </a:lnTo>
                <a:cubicBezTo>
                  <a:pt x="3220" y="2499"/>
                  <a:pt x="2498" y="3221"/>
                  <a:pt x="1610" y="3221"/>
                </a:cubicBezTo>
                <a:cubicBezTo>
                  <a:pt x="721" y="3221"/>
                  <a:pt x="0" y="2499"/>
                  <a:pt x="0" y="1610"/>
                </a:cubicBezTo>
                <a:cubicBezTo>
                  <a:pt x="0" y="722"/>
                  <a:pt x="721" y="0"/>
                  <a:pt x="1610" y="0"/>
                </a:cubicBezTo>
                <a:cubicBezTo>
                  <a:pt x="2498" y="0"/>
                  <a:pt x="3220" y="722"/>
                  <a:pt x="3220" y="16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73">
            <a:extLst>
              <a:ext uri="{FF2B5EF4-FFF2-40B4-BE49-F238E27FC236}">
                <a16:creationId xmlns:a16="http://schemas.microsoft.com/office/drawing/2014/main" id="{ACA4276E-608E-1B4F-990D-FE9021EA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287" y="5740489"/>
            <a:ext cx="3188241" cy="2206918"/>
          </a:xfrm>
          <a:custGeom>
            <a:avLst/>
            <a:gdLst>
              <a:gd name="T0" fmla="*/ 1242653 w 3451"/>
              <a:gd name="T1" fmla="*/ 620713 h 3450"/>
              <a:gd name="T2" fmla="*/ 1242653 w 3451"/>
              <a:gd name="T3" fmla="*/ 620713 h 3450"/>
              <a:gd name="T4" fmla="*/ 621326 w 3451"/>
              <a:gd name="T5" fmla="*/ 1241065 h 3450"/>
              <a:gd name="T6" fmla="*/ 0 w 3451"/>
              <a:gd name="T7" fmla="*/ 620713 h 3450"/>
              <a:gd name="T8" fmla="*/ 621326 w 3451"/>
              <a:gd name="T9" fmla="*/ 0 h 3450"/>
              <a:gd name="T10" fmla="*/ 1242653 w 3451"/>
              <a:gd name="T11" fmla="*/ 620713 h 34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51" h="3450">
                <a:moveTo>
                  <a:pt x="3450" y="1725"/>
                </a:moveTo>
                <a:lnTo>
                  <a:pt x="3450" y="1725"/>
                </a:lnTo>
                <a:cubicBezTo>
                  <a:pt x="3450" y="2684"/>
                  <a:pt x="2685" y="3449"/>
                  <a:pt x="1725" y="3449"/>
                </a:cubicBezTo>
                <a:cubicBezTo>
                  <a:pt x="775" y="3449"/>
                  <a:pt x="0" y="2684"/>
                  <a:pt x="0" y="1725"/>
                </a:cubicBezTo>
                <a:cubicBezTo>
                  <a:pt x="0" y="775"/>
                  <a:pt x="775" y="0"/>
                  <a:pt x="1725" y="0"/>
                </a:cubicBezTo>
                <a:cubicBezTo>
                  <a:pt x="2685" y="0"/>
                  <a:pt x="3450" y="775"/>
                  <a:pt x="3450" y="17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74">
            <a:extLst>
              <a:ext uri="{FF2B5EF4-FFF2-40B4-BE49-F238E27FC236}">
                <a16:creationId xmlns:a16="http://schemas.microsoft.com/office/drawing/2014/main" id="{1A21738E-98AD-7940-8810-AB5BB88F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287" y="9093198"/>
            <a:ext cx="3188241" cy="2209740"/>
          </a:xfrm>
          <a:custGeom>
            <a:avLst/>
            <a:gdLst>
              <a:gd name="T0" fmla="*/ 1242653 w 3451"/>
              <a:gd name="T1" fmla="*/ 621326 h 3451"/>
              <a:gd name="T2" fmla="*/ 1242653 w 3451"/>
              <a:gd name="T3" fmla="*/ 621326 h 3451"/>
              <a:gd name="T4" fmla="*/ 621326 w 3451"/>
              <a:gd name="T5" fmla="*/ 1242652 h 3451"/>
              <a:gd name="T6" fmla="*/ 0 w 3451"/>
              <a:gd name="T7" fmla="*/ 621326 h 3451"/>
              <a:gd name="T8" fmla="*/ 621326 w 3451"/>
              <a:gd name="T9" fmla="*/ 0 h 3451"/>
              <a:gd name="T10" fmla="*/ 1242653 w 3451"/>
              <a:gd name="T11" fmla="*/ 621326 h 3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51" h="3451">
                <a:moveTo>
                  <a:pt x="3450" y="1725"/>
                </a:moveTo>
                <a:lnTo>
                  <a:pt x="3450" y="1725"/>
                </a:lnTo>
                <a:cubicBezTo>
                  <a:pt x="3450" y="2675"/>
                  <a:pt x="2685" y="3450"/>
                  <a:pt x="1725" y="3450"/>
                </a:cubicBezTo>
                <a:cubicBezTo>
                  <a:pt x="775" y="3450"/>
                  <a:pt x="0" y="2675"/>
                  <a:pt x="0" y="1725"/>
                </a:cubicBezTo>
                <a:cubicBezTo>
                  <a:pt x="0" y="775"/>
                  <a:pt x="775" y="0"/>
                  <a:pt x="1725" y="0"/>
                </a:cubicBezTo>
                <a:cubicBezTo>
                  <a:pt x="2685" y="0"/>
                  <a:pt x="3450" y="775"/>
                  <a:pt x="3450" y="17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Triángulo 343">
            <a:extLst>
              <a:ext uri="{FF2B5EF4-FFF2-40B4-BE49-F238E27FC236}">
                <a16:creationId xmlns:a16="http://schemas.microsoft.com/office/drawing/2014/main" id="{35C67DCB-C283-0A43-9DAE-5C49B9778AA9}"/>
              </a:ext>
            </a:extLst>
          </p:cNvPr>
          <p:cNvSpPr/>
          <p:nvPr/>
        </p:nvSpPr>
        <p:spPr>
          <a:xfrm rot="5400000">
            <a:off x="19016728" y="7091746"/>
            <a:ext cx="3499564" cy="2925737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Triángulo 264">
            <a:extLst>
              <a:ext uri="{FF2B5EF4-FFF2-40B4-BE49-F238E27FC236}">
                <a16:creationId xmlns:a16="http://schemas.microsoft.com/office/drawing/2014/main" id="{E898A1E9-979F-5F4A-9002-9991B425D551}"/>
              </a:ext>
            </a:extLst>
          </p:cNvPr>
          <p:cNvSpPr/>
          <p:nvPr/>
        </p:nvSpPr>
        <p:spPr>
          <a:xfrm rot="5400000">
            <a:off x="1887328" y="7494623"/>
            <a:ext cx="3499564" cy="2086147"/>
          </a:xfrm>
          <a:custGeom>
            <a:avLst/>
            <a:gdLst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0 w 5229164"/>
              <a:gd name="connsiteY3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38702 w 5229164"/>
              <a:gd name="connsiteY3" fmla="*/ 3019395 h 3030009"/>
              <a:gd name="connsiteX4" fmla="*/ 0 w 5229164"/>
              <a:gd name="connsiteY4" fmla="*/ 3030009 h 3030009"/>
              <a:gd name="connsiteX0" fmla="*/ 0 w 5229164"/>
              <a:gd name="connsiteY0" fmla="*/ 3030009 h 3030009"/>
              <a:gd name="connsiteX1" fmla="*/ 2614582 w 5229164"/>
              <a:gd name="connsiteY1" fmla="*/ 0 h 3030009"/>
              <a:gd name="connsiteX2" fmla="*/ 5229164 w 5229164"/>
              <a:gd name="connsiteY2" fmla="*/ 3030009 h 3030009"/>
              <a:gd name="connsiteX3" fmla="*/ 2625054 w 5229164"/>
              <a:gd name="connsiteY3" fmla="*/ 2009464 h 3030009"/>
              <a:gd name="connsiteX4" fmla="*/ 0 w 5229164"/>
              <a:gd name="connsiteY4" fmla="*/ 3030009 h 303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164" h="3030009">
                <a:moveTo>
                  <a:pt x="0" y="3030009"/>
                </a:moveTo>
                <a:lnTo>
                  <a:pt x="2614582" y="0"/>
                </a:lnTo>
                <a:lnTo>
                  <a:pt x="5229164" y="3030009"/>
                </a:lnTo>
                <a:lnTo>
                  <a:pt x="2625054" y="2009464"/>
                </a:lnTo>
                <a:lnTo>
                  <a:pt x="0" y="3030009"/>
                </a:ln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angle 51">
            <a:extLst>
              <a:ext uri="{FF2B5EF4-FFF2-40B4-BE49-F238E27FC236}">
                <a16:creationId xmlns:a16="http://schemas.microsoft.com/office/drawing/2014/main" id="{14426321-1290-E548-A724-3713446037BF}"/>
              </a:ext>
            </a:extLst>
          </p:cNvPr>
          <p:cNvSpPr/>
          <p:nvPr/>
        </p:nvSpPr>
        <p:spPr>
          <a:xfrm>
            <a:off x="3459771" y="5642455"/>
            <a:ext cx="3720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27" name="Rectangle 51">
            <a:extLst>
              <a:ext uri="{FF2B5EF4-FFF2-40B4-BE49-F238E27FC236}">
                <a16:creationId xmlns:a16="http://schemas.microsoft.com/office/drawing/2014/main" id="{2627A7CE-0261-464F-BAAC-F5C15368DF8E}"/>
              </a:ext>
            </a:extLst>
          </p:cNvPr>
          <p:cNvSpPr/>
          <p:nvPr/>
        </p:nvSpPr>
        <p:spPr>
          <a:xfrm>
            <a:off x="7180341" y="5090871"/>
            <a:ext cx="3720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28" name="Rectangle 51">
            <a:extLst>
              <a:ext uri="{FF2B5EF4-FFF2-40B4-BE49-F238E27FC236}">
                <a16:creationId xmlns:a16="http://schemas.microsoft.com/office/drawing/2014/main" id="{07BE2983-4F04-3047-95C7-DCFA519CA0AC}"/>
              </a:ext>
            </a:extLst>
          </p:cNvPr>
          <p:cNvSpPr/>
          <p:nvPr/>
        </p:nvSpPr>
        <p:spPr>
          <a:xfrm>
            <a:off x="11183164" y="4761186"/>
            <a:ext cx="3720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29" name="Rectangle 51">
            <a:extLst>
              <a:ext uri="{FF2B5EF4-FFF2-40B4-BE49-F238E27FC236}">
                <a16:creationId xmlns:a16="http://schemas.microsoft.com/office/drawing/2014/main" id="{58CE7EFC-BF2A-6D40-B9B0-494784E1463A}"/>
              </a:ext>
            </a:extLst>
          </p:cNvPr>
          <p:cNvSpPr/>
          <p:nvPr/>
        </p:nvSpPr>
        <p:spPr>
          <a:xfrm>
            <a:off x="3459771" y="10527681"/>
            <a:ext cx="3720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30" name="Rectangle 51">
            <a:extLst>
              <a:ext uri="{FF2B5EF4-FFF2-40B4-BE49-F238E27FC236}">
                <a16:creationId xmlns:a16="http://schemas.microsoft.com/office/drawing/2014/main" id="{2B114965-85BB-F946-A926-8595AB2BFDAC}"/>
              </a:ext>
            </a:extLst>
          </p:cNvPr>
          <p:cNvSpPr/>
          <p:nvPr/>
        </p:nvSpPr>
        <p:spPr>
          <a:xfrm>
            <a:off x="7180341" y="10962905"/>
            <a:ext cx="3720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31" name="Rectangle 51">
            <a:extLst>
              <a:ext uri="{FF2B5EF4-FFF2-40B4-BE49-F238E27FC236}">
                <a16:creationId xmlns:a16="http://schemas.microsoft.com/office/drawing/2014/main" id="{46E1F32F-F28F-8542-AD18-E41CE0297A92}"/>
              </a:ext>
            </a:extLst>
          </p:cNvPr>
          <p:cNvSpPr/>
          <p:nvPr/>
        </p:nvSpPr>
        <p:spPr>
          <a:xfrm>
            <a:off x="10980086" y="11595952"/>
            <a:ext cx="4335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D91E263-B280-4240-9BF0-529D4F4CFC7B}"/>
              </a:ext>
            </a:extLst>
          </p:cNvPr>
          <p:cNvGrpSpPr/>
          <p:nvPr/>
        </p:nvGrpSpPr>
        <p:grpSpPr>
          <a:xfrm>
            <a:off x="7371308" y="6734832"/>
            <a:ext cx="637588" cy="63758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33" name="Freeform 372">
              <a:extLst>
                <a:ext uri="{FF2B5EF4-FFF2-40B4-BE49-F238E27FC236}">
                  <a16:creationId xmlns:a16="http://schemas.microsoft.com/office/drawing/2014/main" id="{E6EF161E-E947-784C-AD90-2BC1952DA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73">
              <a:extLst>
                <a:ext uri="{FF2B5EF4-FFF2-40B4-BE49-F238E27FC236}">
                  <a16:creationId xmlns:a16="http://schemas.microsoft.com/office/drawing/2014/main" id="{F08F7947-E412-934C-8F87-3FFD1CF08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71F1118-040A-FB43-A033-43DCD1C1709B}"/>
              </a:ext>
            </a:extLst>
          </p:cNvPr>
          <p:cNvGrpSpPr/>
          <p:nvPr/>
        </p:nvGrpSpPr>
        <p:grpSpPr>
          <a:xfrm>
            <a:off x="11285491" y="6459240"/>
            <a:ext cx="610860" cy="61353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36" name="Freeform 101">
              <a:extLst>
                <a:ext uri="{FF2B5EF4-FFF2-40B4-BE49-F238E27FC236}">
                  <a16:creationId xmlns:a16="http://schemas.microsoft.com/office/drawing/2014/main" id="{A901828D-7A9D-6749-8F2B-39BF9DB0B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02">
              <a:extLst>
                <a:ext uri="{FF2B5EF4-FFF2-40B4-BE49-F238E27FC236}">
                  <a16:creationId xmlns:a16="http://schemas.microsoft.com/office/drawing/2014/main" id="{DCF08F97-7E85-E845-AEBA-66D304E2C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id="{EF569351-5885-134A-9C5F-E9354C658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04">
              <a:extLst>
                <a:ext uri="{FF2B5EF4-FFF2-40B4-BE49-F238E27FC236}">
                  <a16:creationId xmlns:a16="http://schemas.microsoft.com/office/drawing/2014/main" id="{D4E5BC82-DFF7-354F-B46D-A7DF6D1DE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105">
              <a:extLst>
                <a:ext uri="{FF2B5EF4-FFF2-40B4-BE49-F238E27FC236}">
                  <a16:creationId xmlns:a16="http://schemas.microsoft.com/office/drawing/2014/main" id="{5247CE61-8BAA-834A-B3A7-3D8C18C60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434DCE7-4061-C94A-AB12-971CF08353A2}"/>
              </a:ext>
            </a:extLst>
          </p:cNvPr>
          <p:cNvGrpSpPr/>
          <p:nvPr/>
        </p:nvGrpSpPr>
        <p:grpSpPr>
          <a:xfrm>
            <a:off x="15106585" y="6152605"/>
            <a:ext cx="728136" cy="696060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32B66896-7DBF-C141-BB07-4BD17EF0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0F43ECC9-4C32-4D43-A65E-B1848FFCD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E680B6A-B18E-C84D-A29A-46742479F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0086E1A3-2702-7D4C-A231-A6BDCA727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6" name="CuadroTexto 769">
            <a:extLst>
              <a:ext uri="{FF2B5EF4-FFF2-40B4-BE49-F238E27FC236}">
                <a16:creationId xmlns:a16="http://schemas.microsoft.com/office/drawing/2014/main" id="{32DABC99-FA45-9244-A722-BB0C8B8E7BC3}"/>
              </a:ext>
            </a:extLst>
          </p:cNvPr>
          <p:cNvSpPr txBox="1"/>
          <p:nvPr/>
        </p:nvSpPr>
        <p:spPr>
          <a:xfrm>
            <a:off x="6801613" y="7460142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147" name="CuadroTexto 771">
            <a:extLst>
              <a:ext uri="{FF2B5EF4-FFF2-40B4-BE49-F238E27FC236}">
                <a16:creationId xmlns:a16="http://schemas.microsoft.com/office/drawing/2014/main" id="{2C3FC8D9-45DC-A549-88EE-24CF11A49BD0}"/>
              </a:ext>
            </a:extLst>
          </p:cNvPr>
          <p:cNvSpPr txBox="1"/>
          <p:nvPr/>
        </p:nvSpPr>
        <p:spPr>
          <a:xfrm>
            <a:off x="10611098" y="7129423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148" name="CuadroTexto 775">
            <a:extLst>
              <a:ext uri="{FF2B5EF4-FFF2-40B4-BE49-F238E27FC236}">
                <a16:creationId xmlns:a16="http://schemas.microsoft.com/office/drawing/2014/main" id="{95F9D398-F11B-F241-935C-ECED240D9D36}"/>
              </a:ext>
            </a:extLst>
          </p:cNvPr>
          <p:cNvSpPr txBox="1"/>
          <p:nvPr/>
        </p:nvSpPr>
        <p:spPr>
          <a:xfrm>
            <a:off x="14572274" y="6964077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Identify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CEF14C9-BB31-6542-8A55-22AB464B2FAF}"/>
              </a:ext>
            </a:extLst>
          </p:cNvPr>
          <p:cNvGrpSpPr/>
          <p:nvPr/>
        </p:nvGrpSpPr>
        <p:grpSpPr>
          <a:xfrm>
            <a:off x="7401788" y="9051312"/>
            <a:ext cx="637588" cy="63758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50" name="Freeform 372">
              <a:extLst>
                <a:ext uri="{FF2B5EF4-FFF2-40B4-BE49-F238E27FC236}">
                  <a16:creationId xmlns:a16="http://schemas.microsoft.com/office/drawing/2014/main" id="{1E07B702-D384-5746-9EF7-B6F4EB4F0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73">
              <a:extLst>
                <a:ext uri="{FF2B5EF4-FFF2-40B4-BE49-F238E27FC236}">
                  <a16:creationId xmlns:a16="http://schemas.microsoft.com/office/drawing/2014/main" id="{04421D52-5A66-5E4B-B6B6-4AFD1A8D2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EB61FD7-FA71-694D-B7EC-FE3990FA2CB1}"/>
              </a:ext>
            </a:extLst>
          </p:cNvPr>
          <p:cNvGrpSpPr/>
          <p:nvPr/>
        </p:nvGrpSpPr>
        <p:grpSpPr>
          <a:xfrm>
            <a:off x="11255011" y="9476313"/>
            <a:ext cx="610860" cy="61353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53" name="Freeform 101">
              <a:extLst>
                <a:ext uri="{FF2B5EF4-FFF2-40B4-BE49-F238E27FC236}">
                  <a16:creationId xmlns:a16="http://schemas.microsoft.com/office/drawing/2014/main" id="{A71BB80B-0EC8-D740-AE47-346A800A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102">
              <a:extLst>
                <a:ext uri="{FF2B5EF4-FFF2-40B4-BE49-F238E27FC236}">
                  <a16:creationId xmlns:a16="http://schemas.microsoft.com/office/drawing/2014/main" id="{056B0BA7-527B-4B40-9453-1C31AE8A6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103">
              <a:extLst>
                <a:ext uri="{FF2B5EF4-FFF2-40B4-BE49-F238E27FC236}">
                  <a16:creationId xmlns:a16="http://schemas.microsoft.com/office/drawing/2014/main" id="{6831D382-7AAA-9440-85DD-82BD1258C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104">
              <a:extLst>
                <a:ext uri="{FF2B5EF4-FFF2-40B4-BE49-F238E27FC236}">
                  <a16:creationId xmlns:a16="http://schemas.microsoft.com/office/drawing/2014/main" id="{6F033A02-7E41-534E-9EE2-D7CF7138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105">
              <a:extLst>
                <a:ext uri="{FF2B5EF4-FFF2-40B4-BE49-F238E27FC236}">
                  <a16:creationId xmlns:a16="http://schemas.microsoft.com/office/drawing/2014/main" id="{3086DA24-5265-1141-975A-A6BDEDD6D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C3266D4-01AF-8549-9BD0-FF75EAE21CE1}"/>
              </a:ext>
            </a:extLst>
          </p:cNvPr>
          <p:cNvGrpSpPr/>
          <p:nvPr/>
        </p:nvGrpSpPr>
        <p:grpSpPr>
          <a:xfrm>
            <a:off x="15078813" y="9505963"/>
            <a:ext cx="728136" cy="696060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ABF73B9F-7B3D-3E44-BCB3-0BFA69CB0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84185CFE-E2E0-F845-82BD-82DF2C300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269101F3-3E66-4F45-BD44-D0F9956397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994873C6-F28F-164F-B5A7-7B2017E3F7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3" name="CuadroTexto 769">
            <a:extLst>
              <a:ext uri="{FF2B5EF4-FFF2-40B4-BE49-F238E27FC236}">
                <a16:creationId xmlns:a16="http://schemas.microsoft.com/office/drawing/2014/main" id="{79DAF3A2-12C9-B443-A85F-9C18C5FD8B24}"/>
              </a:ext>
            </a:extLst>
          </p:cNvPr>
          <p:cNvSpPr txBox="1"/>
          <p:nvPr/>
        </p:nvSpPr>
        <p:spPr>
          <a:xfrm>
            <a:off x="6832093" y="9776622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164" name="CuadroTexto 771">
            <a:extLst>
              <a:ext uri="{FF2B5EF4-FFF2-40B4-BE49-F238E27FC236}">
                <a16:creationId xmlns:a16="http://schemas.microsoft.com/office/drawing/2014/main" id="{9882855C-192F-A041-BB5C-41A98AE89989}"/>
              </a:ext>
            </a:extLst>
          </p:cNvPr>
          <p:cNvSpPr txBox="1"/>
          <p:nvPr/>
        </p:nvSpPr>
        <p:spPr>
          <a:xfrm>
            <a:off x="10580618" y="10146496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165" name="CuadroTexto 775">
            <a:extLst>
              <a:ext uri="{FF2B5EF4-FFF2-40B4-BE49-F238E27FC236}">
                <a16:creationId xmlns:a16="http://schemas.microsoft.com/office/drawing/2014/main" id="{9ABD3744-34DA-854E-855A-7F09326C6CE7}"/>
              </a:ext>
            </a:extLst>
          </p:cNvPr>
          <p:cNvSpPr txBox="1"/>
          <p:nvPr/>
        </p:nvSpPr>
        <p:spPr>
          <a:xfrm>
            <a:off x="14544502" y="10317435"/>
            <a:ext cx="1859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Identify</a:t>
            </a:r>
          </a:p>
        </p:txBody>
      </p:sp>
      <p:grpSp>
        <p:nvGrpSpPr>
          <p:cNvPr id="61" name="Grupo 349">
            <a:extLst>
              <a:ext uri="{FF2B5EF4-FFF2-40B4-BE49-F238E27FC236}">
                <a16:creationId xmlns:a16="http://schemas.microsoft.com/office/drawing/2014/main" id="{4E61B9AD-8442-964F-9E04-9FC3D759601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C68DC714-B2D3-F448-ABB2-6551033C6213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3CC08F40-786F-D443-911C-43D46076C13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36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250">
            <a:extLst>
              <a:ext uri="{FF2B5EF4-FFF2-40B4-BE49-F238E27FC236}">
                <a16:creationId xmlns:a16="http://schemas.microsoft.com/office/drawing/2014/main" id="{9690E785-79E4-4748-A5C2-D9A0202AC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8788" y="8334328"/>
            <a:ext cx="19336998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Line 251">
            <a:extLst>
              <a:ext uri="{FF2B5EF4-FFF2-40B4-BE49-F238E27FC236}">
                <a16:creationId xmlns:a16="http://schemas.microsoft.com/office/drawing/2014/main" id="{655F80DE-0B15-2040-A79B-BE8182DB7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136" y="4068588"/>
            <a:ext cx="3022285" cy="425998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252">
            <a:extLst>
              <a:ext uri="{FF2B5EF4-FFF2-40B4-BE49-F238E27FC236}">
                <a16:creationId xmlns:a16="http://schemas.microsoft.com/office/drawing/2014/main" id="{A1FEC107-E58B-DA45-8EB1-245F86C51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6006" y="8340085"/>
            <a:ext cx="3022285" cy="425998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253">
            <a:extLst>
              <a:ext uri="{FF2B5EF4-FFF2-40B4-BE49-F238E27FC236}">
                <a16:creationId xmlns:a16="http://schemas.microsoft.com/office/drawing/2014/main" id="{1F64B45A-D4CC-E443-BB2F-EBB392060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41499" y="4068588"/>
            <a:ext cx="3022288" cy="425998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254">
            <a:extLst>
              <a:ext uri="{FF2B5EF4-FFF2-40B4-BE49-F238E27FC236}">
                <a16:creationId xmlns:a16="http://schemas.microsoft.com/office/drawing/2014/main" id="{D58AC4B7-3735-4542-BD82-FE81A7CBA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92248" y="8340085"/>
            <a:ext cx="3022285" cy="4259985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255">
            <a:extLst>
              <a:ext uri="{FF2B5EF4-FFF2-40B4-BE49-F238E27FC236}">
                <a16:creationId xmlns:a16="http://schemas.microsoft.com/office/drawing/2014/main" id="{0A799087-D3CE-DF48-8B87-99764B051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090" y="7574439"/>
            <a:ext cx="1548560" cy="1548564"/>
          </a:xfrm>
          <a:custGeom>
            <a:avLst/>
            <a:gdLst>
              <a:gd name="T0" fmla="*/ 153631422 w 1186"/>
              <a:gd name="T1" fmla="*/ 76231508 h 1185"/>
              <a:gd name="T2" fmla="*/ 153631422 w 1186"/>
              <a:gd name="T3" fmla="*/ 76231508 h 1185"/>
              <a:gd name="T4" fmla="*/ 77399196 w 1186"/>
              <a:gd name="T5" fmla="*/ 153761789 h 1185"/>
              <a:gd name="T6" fmla="*/ 0 w 1186"/>
              <a:gd name="T7" fmla="*/ 76231508 h 1185"/>
              <a:gd name="T8" fmla="*/ 77399196 w 1186"/>
              <a:gd name="T9" fmla="*/ 0 h 1185"/>
              <a:gd name="T10" fmla="*/ 153631422 w 1186"/>
              <a:gd name="T11" fmla="*/ 76231508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6" h="1185">
                <a:moveTo>
                  <a:pt x="1185" y="587"/>
                </a:moveTo>
                <a:lnTo>
                  <a:pt x="1185" y="587"/>
                </a:lnTo>
                <a:cubicBezTo>
                  <a:pt x="1185" y="922"/>
                  <a:pt x="922" y="1184"/>
                  <a:pt x="597" y="1184"/>
                </a:cubicBezTo>
                <a:cubicBezTo>
                  <a:pt x="262" y="1184"/>
                  <a:pt x="0" y="922"/>
                  <a:pt x="0" y="587"/>
                </a:cubicBezTo>
                <a:cubicBezTo>
                  <a:pt x="0" y="262"/>
                  <a:pt x="262" y="0"/>
                  <a:pt x="597" y="0"/>
                </a:cubicBezTo>
                <a:cubicBezTo>
                  <a:pt x="922" y="0"/>
                  <a:pt x="1185" y="262"/>
                  <a:pt x="1185" y="5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00">
            <a:extLst>
              <a:ext uri="{FF2B5EF4-FFF2-40B4-BE49-F238E27FC236}">
                <a16:creationId xmlns:a16="http://schemas.microsoft.com/office/drawing/2014/main" id="{D3CA1DF3-4A8D-B645-B773-E93D918D0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47" y="11517803"/>
            <a:ext cx="483566" cy="472052"/>
          </a:xfrm>
          <a:custGeom>
            <a:avLst/>
            <a:gdLst>
              <a:gd name="T0" fmla="*/ 47801482 w 371"/>
              <a:gd name="T1" fmla="*/ 23405609 h 362"/>
              <a:gd name="T2" fmla="*/ 47801482 w 371"/>
              <a:gd name="T3" fmla="*/ 23405609 h 362"/>
              <a:gd name="T4" fmla="*/ 24417427 w 371"/>
              <a:gd name="T5" fmla="*/ 46681402 h 362"/>
              <a:gd name="T6" fmla="*/ 0 w 371"/>
              <a:gd name="T7" fmla="*/ 23405609 h 362"/>
              <a:gd name="T8" fmla="*/ 24417427 w 371"/>
              <a:gd name="T9" fmla="*/ 0 h 362"/>
              <a:gd name="T10" fmla="*/ 47801482 w 371"/>
              <a:gd name="T11" fmla="*/ 23405609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1" h="362">
                <a:moveTo>
                  <a:pt x="370" y="181"/>
                </a:moveTo>
                <a:lnTo>
                  <a:pt x="370" y="181"/>
                </a:lnTo>
                <a:cubicBezTo>
                  <a:pt x="370" y="280"/>
                  <a:pt x="289" y="361"/>
                  <a:pt x="189" y="361"/>
                </a:cubicBezTo>
                <a:cubicBezTo>
                  <a:pt x="81" y="361"/>
                  <a:pt x="0" y="280"/>
                  <a:pt x="0" y="181"/>
                </a:cubicBezTo>
                <a:cubicBezTo>
                  <a:pt x="0" y="81"/>
                  <a:pt x="81" y="0"/>
                  <a:pt x="189" y="0"/>
                </a:cubicBezTo>
                <a:cubicBezTo>
                  <a:pt x="289" y="0"/>
                  <a:pt x="370" y="81"/>
                  <a:pt x="370" y="1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47">
            <a:extLst>
              <a:ext uri="{FF2B5EF4-FFF2-40B4-BE49-F238E27FC236}">
                <a16:creationId xmlns:a16="http://schemas.microsoft.com/office/drawing/2014/main" id="{A1DF4150-E51F-1C4D-AB29-A1ABCFAF4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214" y="4828477"/>
            <a:ext cx="472052" cy="472052"/>
          </a:xfrm>
          <a:custGeom>
            <a:avLst/>
            <a:gdLst>
              <a:gd name="T0" fmla="*/ 46553162 w 363"/>
              <a:gd name="T1" fmla="*/ 23276153 h 362"/>
              <a:gd name="T2" fmla="*/ 46553162 w 363"/>
              <a:gd name="T3" fmla="*/ 23276153 h 362"/>
              <a:gd name="T4" fmla="*/ 23276581 w 363"/>
              <a:gd name="T5" fmla="*/ 46681402 h 362"/>
              <a:gd name="T6" fmla="*/ 0 w 363"/>
              <a:gd name="T7" fmla="*/ 23276153 h 362"/>
              <a:gd name="T8" fmla="*/ 23276581 w 363"/>
              <a:gd name="T9" fmla="*/ 0 h 362"/>
              <a:gd name="T10" fmla="*/ 46553162 w 363"/>
              <a:gd name="T11" fmla="*/ 23276153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362">
                <a:moveTo>
                  <a:pt x="362" y="180"/>
                </a:moveTo>
                <a:lnTo>
                  <a:pt x="362" y="180"/>
                </a:lnTo>
                <a:cubicBezTo>
                  <a:pt x="362" y="280"/>
                  <a:pt x="280" y="361"/>
                  <a:pt x="181" y="361"/>
                </a:cubicBezTo>
                <a:cubicBezTo>
                  <a:pt x="82" y="361"/>
                  <a:pt x="0" y="280"/>
                  <a:pt x="0" y="180"/>
                </a:cubicBezTo>
                <a:cubicBezTo>
                  <a:pt x="0" y="81"/>
                  <a:pt x="82" y="0"/>
                  <a:pt x="181" y="0"/>
                </a:cubicBezTo>
                <a:cubicBezTo>
                  <a:pt x="280" y="0"/>
                  <a:pt x="362" y="81"/>
                  <a:pt x="362" y="1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476">
            <a:extLst>
              <a:ext uri="{FF2B5EF4-FFF2-40B4-BE49-F238E27FC236}">
                <a16:creationId xmlns:a16="http://schemas.microsoft.com/office/drawing/2014/main" id="{697DDA73-BB6E-1647-9B67-4760107D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1322" y="11517803"/>
            <a:ext cx="472052" cy="472052"/>
          </a:xfrm>
          <a:custGeom>
            <a:avLst/>
            <a:gdLst>
              <a:gd name="T0" fmla="*/ 46553162 w 363"/>
              <a:gd name="T1" fmla="*/ 23405609 h 362"/>
              <a:gd name="T2" fmla="*/ 46553162 w 363"/>
              <a:gd name="T3" fmla="*/ 23405609 h 362"/>
              <a:gd name="T4" fmla="*/ 23276581 w 363"/>
              <a:gd name="T5" fmla="*/ 46681402 h 362"/>
              <a:gd name="T6" fmla="*/ 0 w 363"/>
              <a:gd name="T7" fmla="*/ 23405609 h 362"/>
              <a:gd name="T8" fmla="*/ 23276581 w 363"/>
              <a:gd name="T9" fmla="*/ 0 h 362"/>
              <a:gd name="T10" fmla="*/ 46553162 w 363"/>
              <a:gd name="T11" fmla="*/ 23405609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362">
                <a:moveTo>
                  <a:pt x="362" y="181"/>
                </a:moveTo>
                <a:lnTo>
                  <a:pt x="362" y="181"/>
                </a:lnTo>
                <a:cubicBezTo>
                  <a:pt x="362" y="280"/>
                  <a:pt x="280" y="361"/>
                  <a:pt x="181" y="361"/>
                </a:cubicBezTo>
                <a:cubicBezTo>
                  <a:pt x="81" y="361"/>
                  <a:pt x="0" y="280"/>
                  <a:pt x="0" y="181"/>
                </a:cubicBezTo>
                <a:cubicBezTo>
                  <a:pt x="0" y="81"/>
                  <a:pt x="81" y="0"/>
                  <a:pt x="181" y="0"/>
                </a:cubicBezTo>
                <a:cubicBezTo>
                  <a:pt x="280" y="0"/>
                  <a:pt x="362" y="81"/>
                  <a:pt x="362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523">
            <a:extLst>
              <a:ext uri="{FF2B5EF4-FFF2-40B4-BE49-F238E27FC236}">
                <a16:creationId xmlns:a16="http://schemas.microsoft.com/office/drawing/2014/main" id="{8ECCB10F-7C62-DF42-80AC-EA069D24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119" y="4828477"/>
            <a:ext cx="472052" cy="472052"/>
          </a:xfrm>
          <a:custGeom>
            <a:avLst/>
            <a:gdLst>
              <a:gd name="T0" fmla="*/ 46553162 w 363"/>
              <a:gd name="T1" fmla="*/ 23276153 h 362"/>
              <a:gd name="T2" fmla="*/ 46553162 w 363"/>
              <a:gd name="T3" fmla="*/ 23276153 h 362"/>
              <a:gd name="T4" fmla="*/ 23276581 w 363"/>
              <a:gd name="T5" fmla="*/ 46681402 h 362"/>
              <a:gd name="T6" fmla="*/ 0 w 363"/>
              <a:gd name="T7" fmla="*/ 23276153 h 362"/>
              <a:gd name="T8" fmla="*/ 23276581 w 363"/>
              <a:gd name="T9" fmla="*/ 0 h 362"/>
              <a:gd name="T10" fmla="*/ 46553162 w 363"/>
              <a:gd name="T11" fmla="*/ 23276153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3" h="362">
                <a:moveTo>
                  <a:pt x="362" y="180"/>
                </a:moveTo>
                <a:lnTo>
                  <a:pt x="362" y="180"/>
                </a:lnTo>
                <a:cubicBezTo>
                  <a:pt x="362" y="280"/>
                  <a:pt x="280" y="361"/>
                  <a:pt x="181" y="361"/>
                </a:cubicBezTo>
                <a:cubicBezTo>
                  <a:pt x="81" y="361"/>
                  <a:pt x="0" y="280"/>
                  <a:pt x="0" y="180"/>
                </a:cubicBezTo>
                <a:cubicBezTo>
                  <a:pt x="0" y="81"/>
                  <a:pt x="81" y="0"/>
                  <a:pt x="181" y="0"/>
                </a:cubicBezTo>
                <a:cubicBezTo>
                  <a:pt x="280" y="0"/>
                  <a:pt x="362" y="81"/>
                  <a:pt x="362" y="1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524">
            <a:extLst>
              <a:ext uri="{FF2B5EF4-FFF2-40B4-BE49-F238E27FC236}">
                <a16:creationId xmlns:a16="http://schemas.microsoft.com/office/drawing/2014/main" id="{175AD609-2910-3640-AB3F-B93FECF5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911" y="7574439"/>
            <a:ext cx="1560074" cy="1548564"/>
          </a:xfrm>
          <a:custGeom>
            <a:avLst/>
            <a:gdLst>
              <a:gd name="T0" fmla="*/ 154880644 w 1194"/>
              <a:gd name="T1" fmla="*/ 76231508 h 1185"/>
              <a:gd name="T2" fmla="*/ 154880644 w 1194"/>
              <a:gd name="T3" fmla="*/ 76231508 h 1185"/>
              <a:gd name="T4" fmla="*/ 77375466 w 1194"/>
              <a:gd name="T5" fmla="*/ 153761789 h 1185"/>
              <a:gd name="T6" fmla="*/ 0 w 1194"/>
              <a:gd name="T7" fmla="*/ 76231508 h 1185"/>
              <a:gd name="T8" fmla="*/ 77375466 w 1194"/>
              <a:gd name="T9" fmla="*/ 0 h 1185"/>
              <a:gd name="T10" fmla="*/ 154880644 w 1194"/>
              <a:gd name="T11" fmla="*/ 76231508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4" h="1185">
                <a:moveTo>
                  <a:pt x="1193" y="587"/>
                </a:moveTo>
                <a:lnTo>
                  <a:pt x="1193" y="587"/>
                </a:lnTo>
                <a:cubicBezTo>
                  <a:pt x="1193" y="922"/>
                  <a:pt x="922" y="1184"/>
                  <a:pt x="596" y="1184"/>
                </a:cubicBezTo>
                <a:cubicBezTo>
                  <a:pt x="271" y="1184"/>
                  <a:pt x="0" y="922"/>
                  <a:pt x="0" y="587"/>
                </a:cubicBezTo>
                <a:cubicBezTo>
                  <a:pt x="0" y="262"/>
                  <a:pt x="271" y="0"/>
                  <a:pt x="596" y="0"/>
                </a:cubicBezTo>
                <a:cubicBezTo>
                  <a:pt x="922" y="0"/>
                  <a:pt x="1193" y="262"/>
                  <a:pt x="1193" y="5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525">
            <a:extLst>
              <a:ext uri="{FF2B5EF4-FFF2-40B4-BE49-F238E27FC236}">
                <a16:creationId xmlns:a16="http://schemas.microsoft.com/office/drawing/2014/main" id="{A2E60AC1-1666-0A4D-8C14-FC6E61B0C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5086" y="7574439"/>
            <a:ext cx="1560078" cy="1548564"/>
          </a:xfrm>
          <a:custGeom>
            <a:avLst/>
            <a:gdLst>
              <a:gd name="T0" fmla="*/ 154881364 w 1194"/>
              <a:gd name="T1" fmla="*/ 76231508 h 1185"/>
              <a:gd name="T2" fmla="*/ 154881364 w 1194"/>
              <a:gd name="T3" fmla="*/ 76231508 h 1185"/>
              <a:gd name="T4" fmla="*/ 77375646 w 1194"/>
              <a:gd name="T5" fmla="*/ 153761789 h 1185"/>
              <a:gd name="T6" fmla="*/ 0 w 1194"/>
              <a:gd name="T7" fmla="*/ 76231508 h 1185"/>
              <a:gd name="T8" fmla="*/ 77375646 w 1194"/>
              <a:gd name="T9" fmla="*/ 0 h 1185"/>
              <a:gd name="T10" fmla="*/ 154881364 w 1194"/>
              <a:gd name="T11" fmla="*/ 76231508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4" h="1185">
                <a:moveTo>
                  <a:pt x="1193" y="587"/>
                </a:moveTo>
                <a:lnTo>
                  <a:pt x="1193" y="587"/>
                </a:lnTo>
                <a:cubicBezTo>
                  <a:pt x="1193" y="922"/>
                  <a:pt x="922" y="1184"/>
                  <a:pt x="596" y="1184"/>
                </a:cubicBezTo>
                <a:cubicBezTo>
                  <a:pt x="271" y="1184"/>
                  <a:pt x="0" y="922"/>
                  <a:pt x="0" y="587"/>
                </a:cubicBezTo>
                <a:cubicBezTo>
                  <a:pt x="0" y="262"/>
                  <a:pt x="271" y="0"/>
                  <a:pt x="596" y="0"/>
                </a:cubicBezTo>
                <a:cubicBezTo>
                  <a:pt x="922" y="0"/>
                  <a:pt x="1193" y="262"/>
                  <a:pt x="1193" y="5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526">
            <a:extLst>
              <a:ext uri="{FF2B5EF4-FFF2-40B4-BE49-F238E27FC236}">
                <a16:creationId xmlns:a16="http://schemas.microsoft.com/office/drawing/2014/main" id="{1F299A02-7420-CD4F-A7BA-11FA486A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626" y="7574439"/>
            <a:ext cx="1548564" cy="1548564"/>
          </a:xfrm>
          <a:custGeom>
            <a:avLst/>
            <a:gdLst>
              <a:gd name="T0" fmla="*/ 153761789 w 1185"/>
              <a:gd name="T1" fmla="*/ 76231508 h 1185"/>
              <a:gd name="T2" fmla="*/ 153761789 w 1185"/>
              <a:gd name="T3" fmla="*/ 76231508 h 1185"/>
              <a:gd name="T4" fmla="*/ 77530280 w 1185"/>
              <a:gd name="T5" fmla="*/ 153761789 h 1185"/>
              <a:gd name="T6" fmla="*/ 0 w 1185"/>
              <a:gd name="T7" fmla="*/ 76231508 h 1185"/>
              <a:gd name="T8" fmla="*/ 77530280 w 1185"/>
              <a:gd name="T9" fmla="*/ 0 h 1185"/>
              <a:gd name="T10" fmla="*/ 153761789 w 1185"/>
              <a:gd name="T11" fmla="*/ 76231508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5" h="1185">
                <a:moveTo>
                  <a:pt x="1184" y="587"/>
                </a:moveTo>
                <a:lnTo>
                  <a:pt x="1184" y="587"/>
                </a:lnTo>
                <a:cubicBezTo>
                  <a:pt x="1184" y="922"/>
                  <a:pt x="922" y="1184"/>
                  <a:pt x="597" y="1184"/>
                </a:cubicBezTo>
                <a:cubicBezTo>
                  <a:pt x="271" y="1184"/>
                  <a:pt x="0" y="922"/>
                  <a:pt x="0" y="587"/>
                </a:cubicBezTo>
                <a:cubicBezTo>
                  <a:pt x="0" y="262"/>
                  <a:pt x="271" y="0"/>
                  <a:pt x="597" y="0"/>
                </a:cubicBezTo>
                <a:cubicBezTo>
                  <a:pt x="922" y="0"/>
                  <a:pt x="1184" y="262"/>
                  <a:pt x="1184" y="5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Triángulo 886">
            <a:extLst>
              <a:ext uri="{FF2B5EF4-FFF2-40B4-BE49-F238E27FC236}">
                <a16:creationId xmlns:a16="http://schemas.microsoft.com/office/drawing/2014/main" id="{60FBE81A-D4C7-DE41-A3E3-02C8A542BC42}"/>
              </a:ext>
            </a:extLst>
          </p:cNvPr>
          <p:cNvSpPr/>
          <p:nvPr/>
        </p:nvSpPr>
        <p:spPr>
          <a:xfrm rot="5400000">
            <a:off x="20230134" y="7225331"/>
            <a:ext cx="3250674" cy="22467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67D683C-3ABE-E346-8A0B-6AFCDB12EDDA}"/>
              </a:ext>
            </a:extLst>
          </p:cNvPr>
          <p:cNvGrpSpPr/>
          <p:nvPr/>
        </p:nvGrpSpPr>
        <p:grpSpPr>
          <a:xfrm>
            <a:off x="3057647" y="7901838"/>
            <a:ext cx="767618" cy="767615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82" name="Freeform 372">
              <a:extLst>
                <a:ext uri="{FF2B5EF4-FFF2-40B4-BE49-F238E27FC236}">
                  <a16:creationId xmlns:a16="http://schemas.microsoft.com/office/drawing/2014/main" id="{38827C81-0562-F546-8B5B-A9D6BB384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73">
              <a:extLst>
                <a:ext uri="{FF2B5EF4-FFF2-40B4-BE49-F238E27FC236}">
                  <a16:creationId xmlns:a16="http://schemas.microsoft.com/office/drawing/2014/main" id="{67F0F58C-CFF8-BA45-BDFB-02EF01BD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27BF99D-77FC-CC4C-92AD-3F631C4B6D44}"/>
              </a:ext>
            </a:extLst>
          </p:cNvPr>
          <p:cNvGrpSpPr/>
          <p:nvPr/>
        </p:nvGrpSpPr>
        <p:grpSpPr>
          <a:xfrm>
            <a:off x="8593384" y="7991915"/>
            <a:ext cx="735439" cy="738663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85" name="Freeform 101">
              <a:extLst>
                <a:ext uri="{FF2B5EF4-FFF2-40B4-BE49-F238E27FC236}">
                  <a16:creationId xmlns:a16="http://schemas.microsoft.com/office/drawing/2014/main" id="{4D1BF5AE-C4B3-A442-9ABC-7A5356630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102">
              <a:extLst>
                <a:ext uri="{FF2B5EF4-FFF2-40B4-BE49-F238E27FC236}">
                  <a16:creationId xmlns:a16="http://schemas.microsoft.com/office/drawing/2014/main" id="{731E8DA8-359B-3949-9C47-70421EA2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103">
              <a:extLst>
                <a:ext uri="{FF2B5EF4-FFF2-40B4-BE49-F238E27FC236}">
                  <a16:creationId xmlns:a16="http://schemas.microsoft.com/office/drawing/2014/main" id="{F04E2BB9-C6ED-6C43-814B-EE6F4083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104">
              <a:extLst>
                <a:ext uri="{FF2B5EF4-FFF2-40B4-BE49-F238E27FC236}">
                  <a16:creationId xmlns:a16="http://schemas.microsoft.com/office/drawing/2014/main" id="{63A7B9C8-4D2F-3242-8BDF-020240BDD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105">
              <a:extLst>
                <a:ext uri="{FF2B5EF4-FFF2-40B4-BE49-F238E27FC236}">
                  <a16:creationId xmlns:a16="http://schemas.microsoft.com/office/drawing/2014/main" id="{70609496-7FE6-9D48-A028-BFD516B11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9E17DFA-8FE1-C546-BF37-84C4A9EEFD6F}"/>
              </a:ext>
            </a:extLst>
          </p:cNvPr>
          <p:cNvGrpSpPr/>
          <p:nvPr/>
        </p:nvGrpSpPr>
        <p:grpSpPr>
          <a:xfrm>
            <a:off x="13247463" y="7894739"/>
            <a:ext cx="876632" cy="838015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54E273C5-C64F-CE4D-8991-C0A3DE28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074F8333-D199-E743-A53E-54DBE109D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ECC7CE64-26DC-014B-981D-8D9AF2ED4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B5949B4-B5B7-4547-8C2E-E82DC10DD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2D19ED4-871F-0A47-8A88-81C186601C4C}"/>
              </a:ext>
            </a:extLst>
          </p:cNvPr>
          <p:cNvGrpSpPr/>
          <p:nvPr/>
        </p:nvGrpSpPr>
        <p:grpSpPr>
          <a:xfrm>
            <a:off x="18346871" y="7991915"/>
            <a:ext cx="735439" cy="738663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96" name="Freeform 101">
              <a:extLst>
                <a:ext uri="{FF2B5EF4-FFF2-40B4-BE49-F238E27FC236}">
                  <a16:creationId xmlns:a16="http://schemas.microsoft.com/office/drawing/2014/main" id="{CD5098B9-055A-7D4F-9787-5BF5FEDD7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102">
              <a:extLst>
                <a:ext uri="{FF2B5EF4-FFF2-40B4-BE49-F238E27FC236}">
                  <a16:creationId xmlns:a16="http://schemas.microsoft.com/office/drawing/2014/main" id="{5E6387B9-C9A8-9048-A817-AFE743980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103">
              <a:extLst>
                <a:ext uri="{FF2B5EF4-FFF2-40B4-BE49-F238E27FC236}">
                  <a16:creationId xmlns:a16="http://schemas.microsoft.com/office/drawing/2014/main" id="{8D773D69-8688-7F43-802C-08F805B4D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9" name="Freeform 104">
              <a:extLst>
                <a:ext uri="{FF2B5EF4-FFF2-40B4-BE49-F238E27FC236}">
                  <a16:creationId xmlns:a16="http://schemas.microsoft.com/office/drawing/2014/main" id="{F73C26AA-76FE-6544-87C4-C0920BD21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105">
              <a:extLst>
                <a:ext uri="{FF2B5EF4-FFF2-40B4-BE49-F238E27FC236}">
                  <a16:creationId xmlns:a16="http://schemas.microsoft.com/office/drawing/2014/main" id="{72B9D125-EDFD-C444-AB26-29A46A639D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E2560FA9-732D-3D45-AD2B-0E1DB16A09AA}"/>
              </a:ext>
            </a:extLst>
          </p:cNvPr>
          <p:cNvSpPr txBox="1"/>
          <p:nvPr/>
        </p:nvSpPr>
        <p:spPr>
          <a:xfrm>
            <a:off x="1543685" y="6015364"/>
            <a:ext cx="4912244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5252AF9-AC94-7E42-967A-313AB72C34C9}"/>
              </a:ext>
            </a:extLst>
          </p:cNvPr>
          <p:cNvSpPr txBox="1"/>
          <p:nvPr/>
        </p:nvSpPr>
        <p:spPr>
          <a:xfrm>
            <a:off x="11937392" y="6015365"/>
            <a:ext cx="4616160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04" name="CuadroTexto 769">
            <a:extLst>
              <a:ext uri="{FF2B5EF4-FFF2-40B4-BE49-F238E27FC236}">
                <a16:creationId xmlns:a16="http://schemas.microsoft.com/office/drawing/2014/main" id="{8F800D84-311E-7643-9111-B9E1C4E07CF5}"/>
              </a:ext>
            </a:extLst>
          </p:cNvPr>
          <p:cNvSpPr txBox="1"/>
          <p:nvPr/>
        </p:nvSpPr>
        <p:spPr>
          <a:xfrm>
            <a:off x="4047571" y="4755223"/>
            <a:ext cx="185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205" name="CuadroTexto 769">
            <a:extLst>
              <a:ext uri="{FF2B5EF4-FFF2-40B4-BE49-F238E27FC236}">
                <a16:creationId xmlns:a16="http://schemas.microsoft.com/office/drawing/2014/main" id="{E68F4B04-D6A1-E74B-A947-FE6DA8A0294F}"/>
              </a:ext>
            </a:extLst>
          </p:cNvPr>
          <p:cNvSpPr txBox="1"/>
          <p:nvPr/>
        </p:nvSpPr>
        <p:spPr>
          <a:xfrm>
            <a:off x="13953571" y="4755223"/>
            <a:ext cx="185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206" name="CuadroTexto 769">
            <a:extLst>
              <a:ext uri="{FF2B5EF4-FFF2-40B4-BE49-F238E27FC236}">
                <a16:creationId xmlns:a16="http://schemas.microsoft.com/office/drawing/2014/main" id="{B7D25711-CA7A-194B-A7C9-6FB5D8E81E67}"/>
              </a:ext>
            </a:extLst>
          </p:cNvPr>
          <p:cNvSpPr txBox="1"/>
          <p:nvPr/>
        </p:nvSpPr>
        <p:spPr>
          <a:xfrm>
            <a:off x="6640691" y="11399863"/>
            <a:ext cx="185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207" name="CuadroTexto 769">
            <a:extLst>
              <a:ext uri="{FF2B5EF4-FFF2-40B4-BE49-F238E27FC236}">
                <a16:creationId xmlns:a16="http://schemas.microsoft.com/office/drawing/2014/main" id="{1C7EFBB0-F8CC-484C-B740-7D0013C3265B}"/>
              </a:ext>
            </a:extLst>
          </p:cNvPr>
          <p:cNvSpPr txBox="1"/>
          <p:nvPr/>
        </p:nvSpPr>
        <p:spPr>
          <a:xfrm>
            <a:off x="16790531" y="11399863"/>
            <a:ext cx="185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D820E6-0A48-1A41-9BF8-02F9BE46F9DE}"/>
              </a:ext>
            </a:extLst>
          </p:cNvPr>
          <p:cNvSpPr txBox="1"/>
          <p:nvPr/>
        </p:nvSpPr>
        <p:spPr>
          <a:xfrm>
            <a:off x="5481460" y="9640184"/>
            <a:ext cx="4912244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638D3F0-85A6-3C4D-A0C7-22FAFE719044}"/>
              </a:ext>
            </a:extLst>
          </p:cNvPr>
          <p:cNvSpPr txBox="1"/>
          <p:nvPr/>
        </p:nvSpPr>
        <p:spPr>
          <a:xfrm>
            <a:off x="15875167" y="9640185"/>
            <a:ext cx="4616160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48" name="Grupo 349">
            <a:extLst>
              <a:ext uri="{FF2B5EF4-FFF2-40B4-BE49-F238E27FC236}">
                <a16:creationId xmlns:a16="http://schemas.microsoft.com/office/drawing/2014/main" id="{3397AF36-D288-384F-862A-6560CE0C466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9" name="CuadroTexto 350">
              <a:extLst>
                <a:ext uri="{FF2B5EF4-FFF2-40B4-BE49-F238E27FC236}">
                  <a16:creationId xmlns:a16="http://schemas.microsoft.com/office/drawing/2014/main" id="{3234E903-8920-614D-96E0-DC3C0E7689F2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040836F5-CDBF-EF4A-A4BC-1F8F2041624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85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94FCF7-95D0-B141-9915-73F7BE2A9DD3}"/>
              </a:ext>
            </a:extLst>
          </p:cNvPr>
          <p:cNvCxnSpPr/>
          <p:nvPr/>
        </p:nvCxnSpPr>
        <p:spPr>
          <a:xfrm>
            <a:off x="4377093" y="8279112"/>
            <a:ext cx="16520160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C47C911-094C-9047-AE4B-0408E476C50E}"/>
              </a:ext>
            </a:extLst>
          </p:cNvPr>
          <p:cNvGrpSpPr/>
          <p:nvPr/>
        </p:nvGrpSpPr>
        <p:grpSpPr>
          <a:xfrm>
            <a:off x="5934748" y="5709056"/>
            <a:ext cx="10975828" cy="2570056"/>
            <a:chOff x="5486400" y="4724400"/>
            <a:chExt cx="10975828" cy="28956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8B663E-59AA-1544-BE11-4EECCA964600}"/>
                </a:ext>
              </a:extLst>
            </p:cNvPr>
            <p:cNvCxnSpPr/>
            <p:nvPr/>
          </p:nvCxnSpPr>
          <p:spPr>
            <a:xfrm flipH="1" flipV="1">
              <a:off x="5486400" y="4724400"/>
              <a:ext cx="1587988" cy="28956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ED4A34-74EE-EF4E-BED4-610CD1EFE628}"/>
                </a:ext>
              </a:extLst>
            </p:cNvPr>
            <p:cNvCxnSpPr/>
            <p:nvPr/>
          </p:nvCxnSpPr>
          <p:spPr>
            <a:xfrm flipH="1" flipV="1">
              <a:off x="14874240" y="4724400"/>
              <a:ext cx="1587988" cy="28956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2E7784-C285-8047-A588-F506CC0FB2BC}"/>
              </a:ext>
            </a:extLst>
          </p:cNvPr>
          <p:cNvGrpSpPr/>
          <p:nvPr/>
        </p:nvGrpSpPr>
        <p:grpSpPr>
          <a:xfrm flipV="1">
            <a:off x="5934748" y="8279112"/>
            <a:ext cx="10975828" cy="2570056"/>
            <a:chOff x="5486400" y="4724400"/>
            <a:chExt cx="10975828" cy="289560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B5CDD85-0D96-9847-8090-1510CE49EA61}"/>
                </a:ext>
              </a:extLst>
            </p:cNvPr>
            <p:cNvCxnSpPr/>
            <p:nvPr/>
          </p:nvCxnSpPr>
          <p:spPr>
            <a:xfrm flipH="1" flipV="1">
              <a:off x="5486400" y="4724400"/>
              <a:ext cx="1587988" cy="28956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20A86F3-DAE6-A940-83E4-8F2F436F53CC}"/>
                </a:ext>
              </a:extLst>
            </p:cNvPr>
            <p:cNvCxnSpPr/>
            <p:nvPr/>
          </p:nvCxnSpPr>
          <p:spPr>
            <a:xfrm flipH="1" flipV="1">
              <a:off x="14874240" y="4724400"/>
              <a:ext cx="1587988" cy="28956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155D8B-62AE-0D43-89D5-B9B9121602ED}"/>
              </a:ext>
            </a:extLst>
          </p:cNvPr>
          <p:cNvGrpSpPr/>
          <p:nvPr/>
        </p:nvGrpSpPr>
        <p:grpSpPr>
          <a:xfrm>
            <a:off x="8342668" y="6775423"/>
            <a:ext cx="6785047" cy="3080538"/>
            <a:chOff x="8342668" y="6775423"/>
            <a:chExt cx="7021089" cy="3080538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C3B7407-CCC0-0345-B668-2026BB478B31}"/>
                </a:ext>
              </a:extLst>
            </p:cNvPr>
            <p:cNvCxnSpPr>
              <a:cxnSpLocks/>
            </p:cNvCxnSpPr>
            <p:nvPr/>
          </p:nvCxnSpPr>
          <p:spPr>
            <a:xfrm>
              <a:off x="8342668" y="6775423"/>
              <a:ext cx="7021089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7BCF0B8-2408-AE42-B59E-41B681A0EEEE}"/>
                </a:ext>
              </a:extLst>
            </p:cNvPr>
            <p:cNvCxnSpPr>
              <a:cxnSpLocks/>
            </p:cNvCxnSpPr>
            <p:nvPr/>
          </p:nvCxnSpPr>
          <p:spPr>
            <a:xfrm>
              <a:off x="8342668" y="9855961"/>
              <a:ext cx="7021089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uadroTexto 798">
            <a:extLst>
              <a:ext uri="{FF2B5EF4-FFF2-40B4-BE49-F238E27FC236}">
                <a16:creationId xmlns:a16="http://schemas.microsoft.com/office/drawing/2014/main" id="{34285488-B4A3-084D-AA84-86529600E446}"/>
              </a:ext>
            </a:extLst>
          </p:cNvPr>
          <p:cNvSpPr txBox="1"/>
          <p:nvPr/>
        </p:nvSpPr>
        <p:spPr>
          <a:xfrm>
            <a:off x="3880620" y="5014041"/>
            <a:ext cx="2204933" cy="464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79" name="CuadroTexto 798">
            <a:extLst>
              <a:ext uri="{FF2B5EF4-FFF2-40B4-BE49-F238E27FC236}">
                <a16:creationId xmlns:a16="http://schemas.microsoft.com/office/drawing/2014/main" id="{8ABFE3BB-35FC-3E40-9A7C-60F29B9B2A37}"/>
              </a:ext>
            </a:extLst>
          </p:cNvPr>
          <p:cNvSpPr txBox="1"/>
          <p:nvPr/>
        </p:nvSpPr>
        <p:spPr>
          <a:xfrm>
            <a:off x="13324663" y="5014041"/>
            <a:ext cx="2204933" cy="46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82" name="CuadroTexto 798">
            <a:extLst>
              <a:ext uri="{FF2B5EF4-FFF2-40B4-BE49-F238E27FC236}">
                <a16:creationId xmlns:a16="http://schemas.microsoft.com/office/drawing/2014/main" id="{9179FBCE-FAD1-6440-9D9F-3CA77C1B24CE}"/>
              </a:ext>
            </a:extLst>
          </p:cNvPr>
          <p:cNvSpPr txBox="1"/>
          <p:nvPr/>
        </p:nvSpPr>
        <p:spPr>
          <a:xfrm>
            <a:off x="3880620" y="11111419"/>
            <a:ext cx="2204933" cy="464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Advertise</a:t>
            </a:r>
          </a:p>
        </p:txBody>
      </p:sp>
      <p:sp>
        <p:nvSpPr>
          <p:cNvPr id="84" name="CuadroTexto 798">
            <a:extLst>
              <a:ext uri="{FF2B5EF4-FFF2-40B4-BE49-F238E27FC236}">
                <a16:creationId xmlns:a16="http://schemas.microsoft.com/office/drawing/2014/main" id="{94D483DE-E431-1D49-B56B-745063D6FAA8}"/>
              </a:ext>
            </a:extLst>
          </p:cNvPr>
          <p:cNvSpPr txBox="1"/>
          <p:nvPr/>
        </p:nvSpPr>
        <p:spPr>
          <a:xfrm>
            <a:off x="13324663" y="11111419"/>
            <a:ext cx="2204933" cy="46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Authorize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4AC63D00-41F1-6242-AA22-EC8F8C0DF9ED}"/>
              </a:ext>
            </a:extLst>
          </p:cNvPr>
          <p:cNvSpPr/>
          <p:nvPr/>
        </p:nvSpPr>
        <p:spPr>
          <a:xfrm>
            <a:off x="1928895" y="4186747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6" name="Rectangle 51">
            <a:extLst>
              <a:ext uri="{FF2B5EF4-FFF2-40B4-BE49-F238E27FC236}">
                <a16:creationId xmlns:a16="http://schemas.microsoft.com/office/drawing/2014/main" id="{FB2F2BAD-125B-A448-8119-64186E95AA50}"/>
              </a:ext>
            </a:extLst>
          </p:cNvPr>
          <p:cNvSpPr/>
          <p:nvPr/>
        </p:nvSpPr>
        <p:spPr>
          <a:xfrm>
            <a:off x="11461763" y="4186747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8" name="Rectangle 51">
            <a:extLst>
              <a:ext uri="{FF2B5EF4-FFF2-40B4-BE49-F238E27FC236}">
                <a16:creationId xmlns:a16="http://schemas.microsoft.com/office/drawing/2014/main" id="{D8E2C1EF-4C39-8A4D-8233-B4300730101B}"/>
              </a:ext>
            </a:extLst>
          </p:cNvPr>
          <p:cNvSpPr/>
          <p:nvPr/>
        </p:nvSpPr>
        <p:spPr>
          <a:xfrm>
            <a:off x="2050815" y="11612032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9" name="Rectangle 51">
            <a:extLst>
              <a:ext uri="{FF2B5EF4-FFF2-40B4-BE49-F238E27FC236}">
                <a16:creationId xmlns:a16="http://schemas.microsoft.com/office/drawing/2014/main" id="{1651E910-D461-4B4B-BD8E-FD1E61B1A413}"/>
              </a:ext>
            </a:extLst>
          </p:cNvPr>
          <p:cNvSpPr/>
          <p:nvPr/>
        </p:nvSpPr>
        <p:spPr>
          <a:xfrm>
            <a:off x="11583683" y="11612032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A9026-A794-D44F-A881-800138648B30}"/>
              </a:ext>
            </a:extLst>
          </p:cNvPr>
          <p:cNvGrpSpPr/>
          <p:nvPr/>
        </p:nvGrpSpPr>
        <p:grpSpPr>
          <a:xfrm>
            <a:off x="17751905" y="6994085"/>
            <a:ext cx="4696849" cy="2570054"/>
            <a:chOff x="17651087" y="7027426"/>
            <a:chExt cx="4696849" cy="25700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200BA3-3822-D64C-A694-48CA807E4A9C}"/>
                </a:ext>
              </a:extLst>
            </p:cNvPr>
            <p:cNvSpPr/>
            <p:nvPr/>
          </p:nvSpPr>
          <p:spPr>
            <a:xfrm>
              <a:off x="17651087" y="7027426"/>
              <a:ext cx="4696849" cy="25700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CE079E6-D697-5641-A1D5-742B9BAD44E2}"/>
                </a:ext>
              </a:extLst>
            </p:cNvPr>
            <p:cNvGrpSpPr/>
            <p:nvPr/>
          </p:nvGrpSpPr>
          <p:grpSpPr>
            <a:xfrm>
              <a:off x="18125241" y="7555233"/>
              <a:ext cx="3856080" cy="1477328"/>
              <a:chOff x="8859842" y="10491269"/>
              <a:chExt cx="3856080" cy="1257668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EE902F-A58D-1242-B8F7-691AF0210D8C}"/>
                  </a:ext>
                </a:extLst>
              </p:cNvPr>
              <p:cNvSpPr txBox="1"/>
              <p:nvPr/>
            </p:nvSpPr>
            <p:spPr>
              <a:xfrm>
                <a:off x="8859842" y="11041499"/>
                <a:ext cx="3856080" cy="70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0140657-00B2-1447-A8B1-794AF1180127}"/>
                  </a:ext>
                </a:extLst>
              </p:cNvPr>
              <p:cNvSpPr/>
              <p:nvPr/>
            </p:nvSpPr>
            <p:spPr>
              <a:xfrm>
                <a:off x="9054717" y="10491269"/>
                <a:ext cx="3466332" cy="550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9133357-5C02-4F46-9DF8-248554BC261E}"/>
              </a:ext>
            </a:extLst>
          </p:cNvPr>
          <p:cNvSpPr txBox="1"/>
          <p:nvPr/>
        </p:nvSpPr>
        <p:spPr>
          <a:xfrm>
            <a:off x="6590194" y="7155911"/>
            <a:ext cx="8626983" cy="58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658B48-8481-6848-98ED-338BAAC8A2E8}"/>
              </a:ext>
            </a:extLst>
          </p:cNvPr>
          <p:cNvSpPr txBox="1"/>
          <p:nvPr/>
        </p:nvSpPr>
        <p:spPr>
          <a:xfrm>
            <a:off x="6590194" y="8761789"/>
            <a:ext cx="8626983" cy="58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48DBD2C1-7EB9-DA4C-87C9-D5246F79AFE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2AD4E233-33C9-5841-9E2E-B41A61B93B92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3F50DCCD-D3B4-034F-A119-8160DF8FA22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91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94FCF7-95D0-B141-9915-73F7BE2A9DD3}"/>
              </a:ext>
            </a:extLst>
          </p:cNvPr>
          <p:cNvCxnSpPr/>
          <p:nvPr/>
        </p:nvCxnSpPr>
        <p:spPr>
          <a:xfrm>
            <a:off x="4893252" y="8246455"/>
            <a:ext cx="16520160" cy="0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8B663E-59AA-1544-BE11-4EECCA964600}"/>
              </a:ext>
            </a:extLst>
          </p:cNvPr>
          <p:cNvCxnSpPr/>
          <p:nvPr/>
        </p:nvCxnSpPr>
        <p:spPr>
          <a:xfrm flipH="1" flipV="1">
            <a:off x="6450907" y="5676399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ED4A34-74EE-EF4E-BED4-610CD1EFE628}"/>
              </a:ext>
            </a:extLst>
          </p:cNvPr>
          <p:cNvCxnSpPr/>
          <p:nvPr/>
        </p:nvCxnSpPr>
        <p:spPr>
          <a:xfrm flipH="1" flipV="1">
            <a:off x="10724871" y="5676399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5CDD85-0D96-9847-8090-1510CE49EA61}"/>
              </a:ext>
            </a:extLst>
          </p:cNvPr>
          <p:cNvCxnSpPr/>
          <p:nvPr/>
        </p:nvCxnSpPr>
        <p:spPr>
          <a:xfrm flipH="1">
            <a:off x="6450907" y="8246455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0A86F3-DAE6-A940-83E4-8F2F436F53CC}"/>
              </a:ext>
            </a:extLst>
          </p:cNvPr>
          <p:cNvCxnSpPr/>
          <p:nvPr/>
        </p:nvCxnSpPr>
        <p:spPr>
          <a:xfrm flipH="1">
            <a:off x="10724871" y="8246455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98">
            <a:extLst>
              <a:ext uri="{FF2B5EF4-FFF2-40B4-BE49-F238E27FC236}">
                <a16:creationId xmlns:a16="http://schemas.microsoft.com/office/drawing/2014/main" id="{34285488-B4A3-084D-AA84-86529600E446}"/>
              </a:ext>
            </a:extLst>
          </p:cNvPr>
          <p:cNvSpPr txBox="1"/>
          <p:nvPr/>
        </p:nvSpPr>
        <p:spPr>
          <a:xfrm>
            <a:off x="4396779" y="4981384"/>
            <a:ext cx="2204933" cy="464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79" name="CuadroTexto 798">
            <a:extLst>
              <a:ext uri="{FF2B5EF4-FFF2-40B4-BE49-F238E27FC236}">
                <a16:creationId xmlns:a16="http://schemas.microsoft.com/office/drawing/2014/main" id="{8ABFE3BB-35FC-3E40-9A7C-60F29B9B2A37}"/>
              </a:ext>
            </a:extLst>
          </p:cNvPr>
          <p:cNvSpPr txBox="1"/>
          <p:nvPr/>
        </p:nvSpPr>
        <p:spPr>
          <a:xfrm>
            <a:off x="8726946" y="4981384"/>
            <a:ext cx="2204933" cy="46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82" name="CuadroTexto 798">
            <a:extLst>
              <a:ext uri="{FF2B5EF4-FFF2-40B4-BE49-F238E27FC236}">
                <a16:creationId xmlns:a16="http://schemas.microsoft.com/office/drawing/2014/main" id="{9179FBCE-FAD1-6440-9D9F-3CA77C1B24CE}"/>
              </a:ext>
            </a:extLst>
          </p:cNvPr>
          <p:cNvSpPr txBox="1"/>
          <p:nvPr/>
        </p:nvSpPr>
        <p:spPr>
          <a:xfrm>
            <a:off x="4396779" y="11078762"/>
            <a:ext cx="2204933" cy="4643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Advertise</a:t>
            </a:r>
          </a:p>
        </p:txBody>
      </p:sp>
      <p:sp>
        <p:nvSpPr>
          <p:cNvPr id="84" name="CuadroTexto 798">
            <a:extLst>
              <a:ext uri="{FF2B5EF4-FFF2-40B4-BE49-F238E27FC236}">
                <a16:creationId xmlns:a16="http://schemas.microsoft.com/office/drawing/2014/main" id="{94D483DE-E431-1D49-B56B-745063D6FAA8}"/>
              </a:ext>
            </a:extLst>
          </p:cNvPr>
          <p:cNvSpPr txBox="1"/>
          <p:nvPr/>
        </p:nvSpPr>
        <p:spPr>
          <a:xfrm>
            <a:off x="8726946" y="11078762"/>
            <a:ext cx="2204933" cy="46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Authorize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4AC63D00-41F1-6242-AA22-EC8F8C0DF9ED}"/>
              </a:ext>
            </a:extLst>
          </p:cNvPr>
          <p:cNvSpPr/>
          <p:nvPr/>
        </p:nvSpPr>
        <p:spPr>
          <a:xfrm>
            <a:off x="2445054" y="4154090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6" name="Rectangle 51">
            <a:extLst>
              <a:ext uri="{FF2B5EF4-FFF2-40B4-BE49-F238E27FC236}">
                <a16:creationId xmlns:a16="http://schemas.microsoft.com/office/drawing/2014/main" id="{FB2F2BAD-125B-A448-8119-64186E95AA50}"/>
              </a:ext>
            </a:extLst>
          </p:cNvPr>
          <p:cNvSpPr/>
          <p:nvPr/>
        </p:nvSpPr>
        <p:spPr>
          <a:xfrm>
            <a:off x="6864046" y="4154090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8" name="Rectangle 51">
            <a:extLst>
              <a:ext uri="{FF2B5EF4-FFF2-40B4-BE49-F238E27FC236}">
                <a16:creationId xmlns:a16="http://schemas.microsoft.com/office/drawing/2014/main" id="{D8E2C1EF-4C39-8A4D-8233-B4300730101B}"/>
              </a:ext>
            </a:extLst>
          </p:cNvPr>
          <p:cNvSpPr/>
          <p:nvPr/>
        </p:nvSpPr>
        <p:spPr>
          <a:xfrm>
            <a:off x="2566974" y="11579375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9" name="Rectangle 51">
            <a:extLst>
              <a:ext uri="{FF2B5EF4-FFF2-40B4-BE49-F238E27FC236}">
                <a16:creationId xmlns:a16="http://schemas.microsoft.com/office/drawing/2014/main" id="{1651E910-D461-4B4B-BD8E-FD1E61B1A413}"/>
              </a:ext>
            </a:extLst>
          </p:cNvPr>
          <p:cNvSpPr/>
          <p:nvPr/>
        </p:nvSpPr>
        <p:spPr>
          <a:xfrm>
            <a:off x="6985966" y="11579375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333436-1897-3744-A4BE-482392A2A08F}"/>
              </a:ext>
            </a:extLst>
          </p:cNvPr>
          <p:cNvCxnSpPr/>
          <p:nvPr/>
        </p:nvCxnSpPr>
        <p:spPr>
          <a:xfrm flipH="1" flipV="1">
            <a:off x="15133586" y="5676399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B08AF9-A78D-6348-8C91-4DA73EC8B0B4}"/>
              </a:ext>
            </a:extLst>
          </p:cNvPr>
          <p:cNvCxnSpPr/>
          <p:nvPr/>
        </p:nvCxnSpPr>
        <p:spPr>
          <a:xfrm flipH="1">
            <a:off x="15133586" y="8246455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798">
            <a:extLst>
              <a:ext uri="{FF2B5EF4-FFF2-40B4-BE49-F238E27FC236}">
                <a16:creationId xmlns:a16="http://schemas.microsoft.com/office/drawing/2014/main" id="{74B2CC47-CFF2-624E-A0CC-0080E0FADBB9}"/>
              </a:ext>
            </a:extLst>
          </p:cNvPr>
          <p:cNvSpPr txBox="1"/>
          <p:nvPr/>
        </p:nvSpPr>
        <p:spPr>
          <a:xfrm>
            <a:off x="13135661" y="4981384"/>
            <a:ext cx="220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Identify</a:t>
            </a:r>
          </a:p>
        </p:txBody>
      </p:sp>
      <p:sp>
        <p:nvSpPr>
          <p:cNvPr id="34" name="CuadroTexto 798">
            <a:extLst>
              <a:ext uri="{FF2B5EF4-FFF2-40B4-BE49-F238E27FC236}">
                <a16:creationId xmlns:a16="http://schemas.microsoft.com/office/drawing/2014/main" id="{0D417AAB-A7E5-5944-A8E7-834A7D90CD79}"/>
              </a:ext>
            </a:extLst>
          </p:cNvPr>
          <p:cNvSpPr txBox="1"/>
          <p:nvPr/>
        </p:nvSpPr>
        <p:spPr>
          <a:xfrm>
            <a:off x="13135661" y="11078762"/>
            <a:ext cx="220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Present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B9AA4D1E-BC0D-E244-B622-B2CEFED61A54}"/>
              </a:ext>
            </a:extLst>
          </p:cNvPr>
          <p:cNvSpPr/>
          <p:nvPr/>
        </p:nvSpPr>
        <p:spPr>
          <a:xfrm>
            <a:off x="11272761" y="4154090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6" name="Rectangle 51">
            <a:extLst>
              <a:ext uri="{FF2B5EF4-FFF2-40B4-BE49-F238E27FC236}">
                <a16:creationId xmlns:a16="http://schemas.microsoft.com/office/drawing/2014/main" id="{7766E36F-643B-704B-860C-6976402B0296}"/>
              </a:ext>
            </a:extLst>
          </p:cNvPr>
          <p:cNvSpPr/>
          <p:nvPr/>
        </p:nvSpPr>
        <p:spPr>
          <a:xfrm>
            <a:off x="11394681" y="11579375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" name="Delay 1">
            <a:extLst>
              <a:ext uri="{FF2B5EF4-FFF2-40B4-BE49-F238E27FC236}">
                <a16:creationId xmlns:a16="http://schemas.microsoft.com/office/drawing/2014/main" id="{3EB0225E-49E0-1749-A4B0-63899A6D411A}"/>
              </a:ext>
            </a:extLst>
          </p:cNvPr>
          <p:cNvSpPr/>
          <p:nvPr/>
        </p:nvSpPr>
        <p:spPr>
          <a:xfrm>
            <a:off x="17656136" y="5838928"/>
            <a:ext cx="4276460" cy="4815053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2800E7-DAAD-6943-B784-A4CCAAFAEC00}"/>
              </a:ext>
            </a:extLst>
          </p:cNvPr>
          <p:cNvSpPr txBox="1"/>
          <p:nvPr/>
        </p:nvSpPr>
        <p:spPr>
          <a:xfrm>
            <a:off x="17982712" y="7092531"/>
            <a:ext cx="3427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You need to make sure you promote by company.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C0A197-552C-9A46-A232-74F569DEA7B2}"/>
              </a:ext>
            </a:extLst>
          </p:cNvPr>
          <p:cNvSpPr txBox="1"/>
          <p:nvPr/>
        </p:nvSpPr>
        <p:spPr>
          <a:xfrm>
            <a:off x="3630180" y="6200057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8BEECC-3426-CD4D-AA16-E954B2DF68DA}"/>
              </a:ext>
            </a:extLst>
          </p:cNvPr>
          <p:cNvSpPr txBox="1"/>
          <p:nvPr/>
        </p:nvSpPr>
        <p:spPr>
          <a:xfrm>
            <a:off x="3630180" y="8486057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D39075-FD65-9C4B-AEED-A9E9F73E8006}"/>
              </a:ext>
            </a:extLst>
          </p:cNvPr>
          <p:cNvSpPr txBox="1"/>
          <p:nvPr/>
        </p:nvSpPr>
        <p:spPr>
          <a:xfrm>
            <a:off x="7777637" y="6200057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648140-A51A-5049-BB62-225521C8F21F}"/>
              </a:ext>
            </a:extLst>
          </p:cNvPr>
          <p:cNvSpPr txBox="1"/>
          <p:nvPr/>
        </p:nvSpPr>
        <p:spPr>
          <a:xfrm>
            <a:off x="7777637" y="8486057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CDFC9-85B3-C342-B3E3-31AED70BCD99}"/>
              </a:ext>
            </a:extLst>
          </p:cNvPr>
          <p:cNvSpPr txBox="1"/>
          <p:nvPr/>
        </p:nvSpPr>
        <p:spPr>
          <a:xfrm>
            <a:off x="12219009" y="6200057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505E3-CEDD-524D-8708-D11E5F7A8B4B}"/>
              </a:ext>
            </a:extLst>
          </p:cNvPr>
          <p:cNvSpPr txBox="1"/>
          <p:nvPr/>
        </p:nvSpPr>
        <p:spPr>
          <a:xfrm>
            <a:off x="12219009" y="8486057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7" name="Grupo 349">
            <a:extLst>
              <a:ext uri="{FF2B5EF4-FFF2-40B4-BE49-F238E27FC236}">
                <a16:creationId xmlns:a16="http://schemas.microsoft.com/office/drawing/2014/main" id="{57FBB19E-A928-4E4E-AC1C-EA710AEB091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41A24CA2-3BD7-0147-9439-16B40EA7EB91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6D894137-3294-2F4A-A7D7-C80F42C993E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74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379477-4739-3A4B-8439-43EF5AB074DE}"/>
              </a:ext>
            </a:extLst>
          </p:cNvPr>
          <p:cNvGrpSpPr/>
          <p:nvPr/>
        </p:nvGrpSpPr>
        <p:grpSpPr>
          <a:xfrm>
            <a:off x="4475113" y="7736062"/>
            <a:ext cx="15036606" cy="1289124"/>
            <a:chOff x="5286461" y="8051373"/>
            <a:chExt cx="15036606" cy="1289124"/>
          </a:xfrm>
        </p:grpSpPr>
        <p:sp>
          <p:nvSpPr>
            <p:cNvPr id="35" name="Line 1">
              <a:extLst>
                <a:ext uri="{FF2B5EF4-FFF2-40B4-BE49-F238E27FC236}">
                  <a16:creationId xmlns:a16="http://schemas.microsoft.com/office/drawing/2014/main" id="{B06C7C09-307D-6F46-B71A-411D9BEFC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461" y="8692285"/>
              <a:ext cx="15036606" cy="8323"/>
            </a:xfrm>
            <a:prstGeom prst="line">
              <a:avLst/>
            </a:prstGeom>
            <a:noFill/>
            <a:ln w="63500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Freeform 367">
              <a:extLst>
                <a:ext uri="{FF2B5EF4-FFF2-40B4-BE49-F238E27FC236}">
                  <a16:creationId xmlns:a16="http://schemas.microsoft.com/office/drawing/2014/main" id="{95302AAE-642F-C04B-BE0A-FDF930CB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052" y="8051373"/>
              <a:ext cx="3409640" cy="1289124"/>
            </a:xfrm>
            <a:custGeom>
              <a:avLst/>
              <a:gdLst>
                <a:gd name="T0" fmla="*/ 338875865 w 3218"/>
                <a:gd name="T1" fmla="*/ 157615192 h 1217"/>
                <a:gd name="T2" fmla="*/ 338875865 w 3218"/>
                <a:gd name="T3" fmla="*/ 157615192 h 1217"/>
                <a:gd name="T4" fmla="*/ 79498897 w 3218"/>
                <a:gd name="T5" fmla="*/ 157615192 h 1217"/>
                <a:gd name="T6" fmla="*/ 0 w 3218"/>
                <a:gd name="T7" fmla="*/ 79455640 h 1217"/>
                <a:gd name="T8" fmla="*/ 0 w 3218"/>
                <a:gd name="T9" fmla="*/ 79455640 h 1217"/>
                <a:gd name="T10" fmla="*/ 79498897 w 3218"/>
                <a:gd name="T11" fmla="*/ 0 h 1217"/>
                <a:gd name="T12" fmla="*/ 338875865 w 3218"/>
                <a:gd name="T13" fmla="*/ 0 h 1217"/>
                <a:gd name="T14" fmla="*/ 417207604 w 3218"/>
                <a:gd name="T15" fmla="*/ 79455640 h 1217"/>
                <a:gd name="T16" fmla="*/ 417207604 w 3218"/>
                <a:gd name="T17" fmla="*/ 79455640 h 1217"/>
                <a:gd name="T18" fmla="*/ 338875865 w 3218"/>
                <a:gd name="T19" fmla="*/ 157615192 h 12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18" h="1217">
                  <a:moveTo>
                    <a:pt x="2613" y="1216"/>
                  </a:moveTo>
                  <a:lnTo>
                    <a:pt x="2613" y="1216"/>
                  </a:lnTo>
                  <a:cubicBezTo>
                    <a:pt x="613" y="1216"/>
                    <a:pt x="613" y="1216"/>
                    <a:pt x="613" y="1216"/>
                  </a:cubicBezTo>
                  <a:cubicBezTo>
                    <a:pt x="279" y="1216"/>
                    <a:pt x="0" y="946"/>
                    <a:pt x="0" y="613"/>
                  </a:cubicBezTo>
                  <a:cubicBezTo>
                    <a:pt x="0" y="270"/>
                    <a:pt x="279" y="0"/>
                    <a:pt x="613" y="0"/>
                  </a:cubicBezTo>
                  <a:cubicBezTo>
                    <a:pt x="2613" y="0"/>
                    <a:pt x="2613" y="0"/>
                    <a:pt x="2613" y="0"/>
                  </a:cubicBezTo>
                  <a:cubicBezTo>
                    <a:pt x="2946" y="0"/>
                    <a:pt x="3217" y="270"/>
                    <a:pt x="3217" y="613"/>
                  </a:cubicBezTo>
                  <a:cubicBezTo>
                    <a:pt x="3217" y="946"/>
                    <a:pt x="2946" y="1216"/>
                    <a:pt x="2613" y="12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368">
              <a:extLst>
                <a:ext uri="{FF2B5EF4-FFF2-40B4-BE49-F238E27FC236}">
                  <a16:creationId xmlns:a16="http://schemas.microsoft.com/office/drawing/2014/main" id="{3EC33339-8E31-6846-BB32-B1BECD4F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0081" y="8051373"/>
              <a:ext cx="3409640" cy="1289124"/>
            </a:xfrm>
            <a:custGeom>
              <a:avLst/>
              <a:gdLst>
                <a:gd name="T0" fmla="*/ 338956708 w 3217"/>
                <a:gd name="T1" fmla="*/ 157615192 h 1217"/>
                <a:gd name="T2" fmla="*/ 338956708 w 3217"/>
                <a:gd name="T3" fmla="*/ 157615192 h 1217"/>
                <a:gd name="T4" fmla="*/ 79418781 w 3217"/>
                <a:gd name="T5" fmla="*/ 157615192 h 1217"/>
                <a:gd name="T6" fmla="*/ 0 w 3217"/>
                <a:gd name="T7" fmla="*/ 79455640 h 1217"/>
                <a:gd name="T8" fmla="*/ 0 w 3217"/>
                <a:gd name="T9" fmla="*/ 79455640 h 1217"/>
                <a:gd name="T10" fmla="*/ 79418781 w 3217"/>
                <a:gd name="T11" fmla="*/ 0 h 1217"/>
                <a:gd name="T12" fmla="*/ 338956708 w 3217"/>
                <a:gd name="T13" fmla="*/ 0 h 1217"/>
                <a:gd name="T14" fmla="*/ 417337293 w 3217"/>
                <a:gd name="T15" fmla="*/ 79455640 h 1217"/>
                <a:gd name="T16" fmla="*/ 417337293 w 3217"/>
                <a:gd name="T17" fmla="*/ 79455640 h 1217"/>
                <a:gd name="T18" fmla="*/ 338956708 w 3217"/>
                <a:gd name="T19" fmla="*/ 157615192 h 12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17" h="1217">
                  <a:moveTo>
                    <a:pt x="2612" y="1216"/>
                  </a:moveTo>
                  <a:lnTo>
                    <a:pt x="2612" y="1216"/>
                  </a:lnTo>
                  <a:cubicBezTo>
                    <a:pt x="612" y="1216"/>
                    <a:pt x="612" y="1216"/>
                    <a:pt x="612" y="1216"/>
                  </a:cubicBezTo>
                  <a:cubicBezTo>
                    <a:pt x="278" y="1216"/>
                    <a:pt x="0" y="946"/>
                    <a:pt x="0" y="613"/>
                  </a:cubicBezTo>
                  <a:cubicBezTo>
                    <a:pt x="0" y="270"/>
                    <a:pt x="278" y="0"/>
                    <a:pt x="612" y="0"/>
                  </a:cubicBezTo>
                  <a:cubicBezTo>
                    <a:pt x="2612" y="0"/>
                    <a:pt x="2612" y="0"/>
                    <a:pt x="2612" y="0"/>
                  </a:cubicBezTo>
                  <a:cubicBezTo>
                    <a:pt x="2945" y="0"/>
                    <a:pt x="3216" y="270"/>
                    <a:pt x="3216" y="613"/>
                  </a:cubicBezTo>
                  <a:cubicBezTo>
                    <a:pt x="3216" y="946"/>
                    <a:pt x="2945" y="1216"/>
                    <a:pt x="2612" y="12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69">
              <a:extLst>
                <a:ext uri="{FF2B5EF4-FFF2-40B4-BE49-F238E27FC236}">
                  <a16:creationId xmlns:a16="http://schemas.microsoft.com/office/drawing/2014/main" id="{10DD4805-9599-0C44-BE48-5FC4CDA7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4455" y="8051373"/>
              <a:ext cx="3400298" cy="1289124"/>
            </a:xfrm>
            <a:custGeom>
              <a:avLst/>
              <a:gdLst>
                <a:gd name="T0" fmla="*/ 337747113 w 3209"/>
                <a:gd name="T1" fmla="*/ 157615192 h 1217"/>
                <a:gd name="T2" fmla="*/ 337747113 w 3209"/>
                <a:gd name="T3" fmla="*/ 157615192 h 1217"/>
                <a:gd name="T4" fmla="*/ 78340902 w 3209"/>
                <a:gd name="T5" fmla="*/ 157615192 h 1217"/>
                <a:gd name="T6" fmla="*/ 0 w 3209"/>
                <a:gd name="T7" fmla="*/ 79455640 h 1217"/>
                <a:gd name="T8" fmla="*/ 0 w 3209"/>
                <a:gd name="T9" fmla="*/ 79455640 h 1217"/>
                <a:gd name="T10" fmla="*/ 78340902 w 3209"/>
                <a:gd name="T11" fmla="*/ 0 h 1217"/>
                <a:gd name="T12" fmla="*/ 337747113 w 3209"/>
                <a:gd name="T13" fmla="*/ 0 h 1217"/>
                <a:gd name="T14" fmla="*/ 416088014 w 3209"/>
                <a:gd name="T15" fmla="*/ 79455640 h 1217"/>
                <a:gd name="T16" fmla="*/ 416088014 w 3209"/>
                <a:gd name="T17" fmla="*/ 79455640 h 1217"/>
                <a:gd name="T18" fmla="*/ 337747113 w 3209"/>
                <a:gd name="T19" fmla="*/ 157615192 h 12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09" h="1217">
                  <a:moveTo>
                    <a:pt x="2604" y="1216"/>
                  </a:moveTo>
                  <a:lnTo>
                    <a:pt x="2604" y="1216"/>
                  </a:lnTo>
                  <a:cubicBezTo>
                    <a:pt x="604" y="1216"/>
                    <a:pt x="604" y="1216"/>
                    <a:pt x="604" y="1216"/>
                  </a:cubicBezTo>
                  <a:cubicBezTo>
                    <a:pt x="270" y="1216"/>
                    <a:pt x="0" y="946"/>
                    <a:pt x="0" y="613"/>
                  </a:cubicBezTo>
                  <a:cubicBezTo>
                    <a:pt x="0" y="270"/>
                    <a:pt x="270" y="0"/>
                    <a:pt x="604" y="0"/>
                  </a:cubicBezTo>
                  <a:cubicBezTo>
                    <a:pt x="2604" y="0"/>
                    <a:pt x="2604" y="0"/>
                    <a:pt x="2604" y="0"/>
                  </a:cubicBezTo>
                  <a:cubicBezTo>
                    <a:pt x="2938" y="0"/>
                    <a:pt x="3208" y="270"/>
                    <a:pt x="3208" y="613"/>
                  </a:cubicBezTo>
                  <a:cubicBezTo>
                    <a:pt x="3208" y="946"/>
                    <a:pt x="2938" y="1216"/>
                    <a:pt x="2604" y="12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370">
              <a:extLst>
                <a:ext uri="{FF2B5EF4-FFF2-40B4-BE49-F238E27FC236}">
                  <a16:creationId xmlns:a16="http://schemas.microsoft.com/office/drawing/2014/main" id="{0764DA8B-4BCA-5A4F-8B03-F40CE847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815" y="8051373"/>
              <a:ext cx="3409640" cy="1289124"/>
            </a:xfrm>
            <a:custGeom>
              <a:avLst/>
              <a:gdLst>
                <a:gd name="T0" fmla="*/ 337708707 w 3218"/>
                <a:gd name="T1" fmla="*/ 157615192 h 1217"/>
                <a:gd name="T2" fmla="*/ 337708707 w 3218"/>
                <a:gd name="T3" fmla="*/ 157615192 h 1217"/>
                <a:gd name="T4" fmla="*/ 78331739 w 3218"/>
                <a:gd name="T5" fmla="*/ 157615192 h 1217"/>
                <a:gd name="T6" fmla="*/ 0 w 3218"/>
                <a:gd name="T7" fmla="*/ 79455640 h 1217"/>
                <a:gd name="T8" fmla="*/ 0 w 3218"/>
                <a:gd name="T9" fmla="*/ 79455640 h 1217"/>
                <a:gd name="T10" fmla="*/ 78331739 w 3218"/>
                <a:gd name="T11" fmla="*/ 0 h 1217"/>
                <a:gd name="T12" fmla="*/ 337708707 w 3218"/>
                <a:gd name="T13" fmla="*/ 0 h 1217"/>
                <a:gd name="T14" fmla="*/ 417207604 w 3218"/>
                <a:gd name="T15" fmla="*/ 79455640 h 1217"/>
                <a:gd name="T16" fmla="*/ 417207604 w 3218"/>
                <a:gd name="T17" fmla="*/ 79455640 h 1217"/>
                <a:gd name="T18" fmla="*/ 337708707 w 3218"/>
                <a:gd name="T19" fmla="*/ 157615192 h 12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18" h="1217">
                  <a:moveTo>
                    <a:pt x="2604" y="1216"/>
                  </a:moveTo>
                  <a:lnTo>
                    <a:pt x="2604" y="1216"/>
                  </a:lnTo>
                  <a:cubicBezTo>
                    <a:pt x="604" y="1216"/>
                    <a:pt x="604" y="1216"/>
                    <a:pt x="604" y="1216"/>
                  </a:cubicBezTo>
                  <a:cubicBezTo>
                    <a:pt x="270" y="1216"/>
                    <a:pt x="0" y="946"/>
                    <a:pt x="0" y="613"/>
                  </a:cubicBezTo>
                  <a:cubicBezTo>
                    <a:pt x="0" y="270"/>
                    <a:pt x="270" y="0"/>
                    <a:pt x="604" y="0"/>
                  </a:cubicBezTo>
                  <a:cubicBezTo>
                    <a:pt x="2604" y="0"/>
                    <a:pt x="2604" y="0"/>
                    <a:pt x="2604" y="0"/>
                  </a:cubicBezTo>
                  <a:cubicBezTo>
                    <a:pt x="2938" y="0"/>
                    <a:pt x="3217" y="270"/>
                    <a:pt x="3217" y="613"/>
                  </a:cubicBezTo>
                  <a:cubicBezTo>
                    <a:pt x="3217" y="946"/>
                    <a:pt x="2938" y="1216"/>
                    <a:pt x="2604" y="12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CuadroTexto 1020">
              <a:extLst>
                <a:ext uri="{FF2B5EF4-FFF2-40B4-BE49-F238E27FC236}">
                  <a16:creationId xmlns:a16="http://schemas.microsoft.com/office/drawing/2014/main" id="{8660BD60-2C0D-CA40-81A5-1A5D3EB2C820}"/>
                </a:ext>
              </a:extLst>
            </p:cNvPr>
            <p:cNvSpPr txBox="1"/>
            <p:nvPr/>
          </p:nvSpPr>
          <p:spPr>
            <a:xfrm>
              <a:off x="6049767" y="8380196"/>
              <a:ext cx="1977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" name="CuadroTexto 1021">
              <a:extLst>
                <a:ext uri="{FF2B5EF4-FFF2-40B4-BE49-F238E27FC236}">
                  <a16:creationId xmlns:a16="http://schemas.microsoft.com/office/drawing/2014/main" id="{989C37BD-C121-4F48-96AF-6E374026127E}"/>
                </a:ext>
              </a:extLst>
            </p:cNvPr>
            <p:cNvSpPr txBox="1"/>
            <p:nvPr/>
          </p:nvSpPr>
          <p:spPr>
            <a:xfrm>
              <a:off x="9443738" y="8402984"/>
              <a:ext cx="1977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6" name="CuadroTexto 1022">
              <a:extLst>
                <a:ext uri="{FF2B5EF4-FFF2-40B4-BE49-F238E27FC236}">
                  <a16:creationId xmlns:a16="http://schemas.microsoft.com/office/drawing/2014/main" id="{2C93F377-9F9B-7C43-AD5B-99604E2DF6D2}"/>
                </a:ext>
              </a:extLst>
            </p:cNvPr>
            <p:cNvSpPr txBox="1"/>
            <p:nvPr/>
          </p:nvSpPr>
          <p:spPr>
            <a:xfrm>
              <a:off x="12845832" y="8405742"/>
              <a:ext cx="1977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7" name="CuadroTexto 1023">
              <a:extLst>
                <a:ext uri="{FF2B5EF4-FFF2-40B4-BE49-F238E27FC236}">
                  <a16:creationId xmlns:a16="http://schemas.microsoft.com/office/drawing/2014/main" id="{638D5A51-79BD-0D4E-A8DA-E53894DC8D46}"/>
                </a:ext>
              </a:extLst>
            </p:cNvPr>
            <p:cNvSpPr txBox="1"/>
            <p:nvPr/>
          </p:nvSpPr>
          <p:spPr>
            <a:xfrm>
              <a:off x="16179582" y="8408219"/>
              <a:ext cx="1977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E0C30-5A1C-2E43-8B88-D13046AEF2E4}"/>
              </a:ext>
            </a:extLst>
          </p:cNvPr>
          <p:cNvGrpSpPr/>
          <p:nvPr/>
        </p:nvGrpSpPr>
        <p:grpSpPr>
          <a:xfrm>
            <a:off x="1988112" y="5889846"/>
            <a:ext cx="2524476" cy="4971178"/>
            <a:chOff x="2734146" y="6205157"/>
            <a:chExt cx="2524476" cy="4971178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3FC1D96A-623A-C440-ABC1-0B1AFF90E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146" y="6205157"/>
              <a:ext cx="2484053" cy="2484050"/>
            </a:xfrm>
            <a:custGeom>
              <a:avLst/>
              <a:gdLst>
                <a:gd name="T0" fmla="*/ 0 w 2334"/>
                <a:gd name="T1" fmla="*/ 0 h 2332"/>
                <a:gd name="T2" fmla="*/ 0 w 2334"/>
                <a:gd name="T3" fmla="*/ 0 h 2332"/>
                <a:gd name="T4" fmla="*/ 80783360 w 2334"/>
                <a:gd name="T5" fmla="*/ 0 h 2332"/>
                <a:gd name="T6" fmla="*/ 302031517 w 2334"/>
                <a:gd name="T7" fmla="*/ 221367781 h 2332"/>
                <a:gd name="T8" fmla="*/ 302031517 w 2334"/>
                <a:gd name="T9" fmla="*/ 302289829 h 2332"/>
                <a:gd name="T10" fmla="*/ 221248157 w 2334"/>
                <a:gd name="T11" fmla="*/ 302289829 h 2332"/>
                <a:gd name="T12" fmla="*/ 0 w 2334"/>
                <a:gd name="T13" fmla="*/ 80662406 h 2332"/>
                <a:gd name="T14" fmla="*/ 0 w 2334"/>
                <a:gd name="T15" fmla="*/ 0 h 2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34" h="2332">
                  <a:moveTo>
                    <a:pt x="0" y="0"/>
                  </a:moveTo>
                  <a:lnTo>
                    <a:pt x="0" y="0"/>
                  </a:lnTo>
                  <a:cubicBezTo>
                    <a:pt x="624" y="0"/>
                    <a:pt x="624" y="0"/>
                    <a:pt x="624" y="0"/>
                  </a:cubicBezTo>
                  <a:cubicBezTo>
                    <a:pt x="1564" y="0"/>
                    <a:pt x="2333" y="767"/>
                    <a:pt x="2333" y="1707"/>
                  </a:cubicBezTo>
                  <a:cubicBezTo>
                    <a:pt x="2333" y="2331"/>
                    <a:pt x="2333" y="2331"/>
                    <a:pt x="2333" y="2331"/>
                  </a:cubicBezTo>
                  <a:cubicBezTo>
                    <a:pt x="1709" y="2331"/>
                    <a:pt x="1709" y="2331"/>
                    <a:pt x="1709" y="2331"/>
                  </a:cubicBezTo>
                  <a:cubicBezTo>
                    <a:pt x="769" y="2331"/>
                    <a:pt x="0" y="1563"/>
                    <a:pt x="0" y="622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415EFF51-35C8-6F49-8DEC-B7F80F11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804" y="8692285"/>
              <a:ext cx="2484053" cy="2484050"/>
            </a:xfrm>
            <a:custGeom>
              <a:avLst/>
              <a:gdLst>
                <a:gd name="T0" fmla="*/ 302031517 w 2334"/>
                <a:gd name="T1" fmla="*/ 0 h 2334"/>
                <a:gd name="T2" fmla="*/ 302031517 w 2334"/>
                <a:gd name="T3" fmla="*/ 0 h 2334"/>
                <a:gd name="T4" fmla="*/ 221248157 w 2334"/>
                <a:gd name="T5" fmla="*/ 0 h 2334"/>
                <a:gd name="T6" fmla="*/ 0 w 2334"/>
                <a:gd name="T7" fmla="*/ 221247534 h 2334"/>
                <a:gd name="T8" fmla="*/ 0 w 2334"/>
                <a:gd name="T9" fmla="*/ 302030798 h 2334"/>
                <a:gd name="T10" fmla="*/ 302031517 w 2334"/>
                <a:gd name="T11" fmla="*/ 0 h 2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34" h="2334">
                  <a:moveTo>
                    <a:pt x="2333" y="0"/>
                  </a:moveTo>
                  <a:lnTo>
                    <a:pt x="2333" y="0"/>
                  </a:lnTo>
                  <a:cubicBezTo>
                    <a:pt x="1709" y="0"/>
                    <a:pt x="1709" y="0"/>
                    <a:pt x="1709" y="0"/>
                  </a:cubicBezTo>
                  <a:cubicBezTo>
                    <a:pt x="769" y="0"/>
                    <a:pt x="0" y="769"/>
                    <a:pt x="0" y="1709"/>
                  </a:cubicBezTo>
                  <a:cubicBezTo>
                    <a:pt x="0" y="2333"/>
                    <a:pt x="0" y="2333"/>
                    <a:pt x="0" y="2333"/>
                  </a:cubicBezTo>
                  <a:lnTo>
                    <a:pt x="233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51AB17D8-9154-3F44-936F-E2A35E20C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569" y="8687621"/>
              <a:ext cx="2484053" cy="2484050"/>
            </a:xfrm>
            <a:custGeom>
              <a:avLst/>
              <a:gdLst>
                <a:gd name="T0" fmla="*/ 0 w 2334"/>
                <a:gd name="T1" fmla="*/ 302030798 h 2334"/>
                <a:gd name="T2" fmla="*/ 0 w 2334"/>
                <a:gd name="T3" fmla="*/ 302030798 h 2334"/>
                <a:gd name="T4" fmla="*/ 80783360 w 2334"/>
                <a:gd name="T5" fmla="*/ 302030798 h 2334"/>
                <a:gd name="T6" fmla="*/ 302031517 w 2334"/>
                <a:gd name="T7" fmla="*/ 80783264 h 2334"/>
                <a:gd name="T8" fmla="*/ 302031517 w 2334"/>
                <a:gd name="T9" fmla="*/ 0 h 2334"/>
                <a:gd name="T10" fmla="*/ 0 w 2334"/>
                <a:gd name="T11" fmla="*/ 302030798 h 2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34" h="2334">
                  <a:moveTo>
                    <a:pt x="0" y="2333"/>
                  </a:moveTo>
                  <a:lnTo>
                    <a:pt x="0" y="2333"/>
                  </a:lnTo>
                  <a:cubicBezTo>
                    <a:pt x="624" y="2333"/>
                    <a:pt x="624" y="2333"/>
                    <a:pt x="624" y="2333"/>
                  </a:cubicBezTo>
                  <a:cubicBezTo>
                    <a:pt x="1564" y="2333"/>
                    <a:pt x="2333" y="1564"/>
                    <a:pt x="2333" y="624"/>
                  </a:cubicBezTo>
                  <a:cubicBezTo>
                    <a:pt x="2333" y="0"/>
                    <a:pt x="2333" y="0"/>
                    <a:pt x="2333" y="0"/>
                  </a:cubicBezTo>
                  <a:lnTo>
                    <a:pt x="0" y="233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0" name="Triángulo 886">
            <a:extLst>
              <a:ext uri="{FF2B5EF4-FFF2-40B4-BE49-F238E27FC236}">
                <a16:creationId xmlns:a16="http://schemas.microsoft.com/office/drawing/2014/main" id="{4FB44D17-5939-DE49-81A3-2A67B79A4F4E}"/>
              </a:ext>
            </a:extLst>
          </p:cNvPr>
          <p:cNvSpPr/>
          <p:nvPr/>
        </p:nvSpPr>
        <p:spPr>
          <a:xfrm rot="5400000">
            <a:off x="18467371" y="6934195"/>
            <a:ext cx="4966514" cy="2877819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reeform 205">
            <a:extLst>
              <a:ext uri="{FF2B5EF4-FFF2-40B4-BE49-F238E27FC236}">
                <a16:creationId xmlns:a16="http://schemas.microsoft.com/office/drawing/2014/main" id="{C80CA5C3-B5EE-0D41-A3BA-9CF74855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303" y="4814955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206">
            <a:extLst>
              <a:ext uri="{FF2B5EF4-FFF2-40B4-BE49-F238E27FC236}">
                <a16:creationId xmlns:a16="http://schemas.microsoft.com/office/drawing/2014/main" id="{122291A3-BAE0-E445-A4F9-2773BBCF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028" y="4814955"/>
            <a:ext cx="1103471" cy="7025433"/>
          </a:xfrm>
          <a:custGeom>
            <a:avLst/>
            <a:gdLst>
              <a:gd name="T0" fmla="*/ 0 w 1057"/>
              <a:gd name="T1" fmla="*/ 0 h 6736"/>
              <a:gd name="T2" fmla="*/ 0 w 1057"/>
              <a:gd name="T3" fmla="*/ 0 h 6736"/>
              <a:gd name="T4" fmla="*/ 137203254 w 1057"/>
              <a:gd name="T5" fmla="*/ 437148159 h 6736"/>
              <a:gd name="T6" fmla="*/ 0 w 1057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7" h="6736">
                <a:moveTo>
                  <a:pt x="0" y="0"/>
                </a:moveTo>
                <a:lnTo>
                  <a:pt x="0" y="0"/>
                </a:lnTo>
                <a:cubicBezTo>
                  <a:pt x="584" y="0"/>
                  <a:pt x="1056" y="1512"/>
                  <a:pt x="1056" y="3371"/>
                </a:cubicBezTo>
                <a:cubicBezTo>
                  <a:pt x="1056" y="5233"/>
                  <a:pt x="584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207">
            <a:extLst>
              <a:ext uri="{FF2B5EF4-FFF2-40B4-BE49-F238E27FC236}">
                <a16:creationId xmlns:a16="http://schemas.microsoft.com/office/drawing/2014/main" id="{454D5F41-07D3-A74C-8C5A-5CC9159D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350" y="4814955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B1E75-E1D6-7644-BA3B-B181EB696E41}"/>
              </a:ext>
            </a:extLst>
          </p:cNvPr>
          <p:cNvSpPr txBox="1"/>
          <p:nvPr/>
        </p:nvSpPr>
        <p:spPr>
          <a:xfrm>
            <a:off x="3607375" y="4478810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DCB4DA-F6F7-3C46-A0EA-67F3E5A522F9}"/>
              </a:ext>
            </a:extLst>
          </p:cNvPr>
          <p:cNvSpPr txBox="1"/>
          <p:nvPr/>
        </p:nvSpPr>
        <p:spPr>
          <a:xfrm>
            <a:off x="9158509" y="4478810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670CCD-A20D-DB4C-8D76-9965E331F8DE}"/>
              </a:ext>
            </a:extLst>
          </p:cNvPr>
          <p:cNvSpPr txBox="1"/>
          <p:nvPr/>
        </p:nvSpPr>
        <p:spPr>
          <a:xfrm>
            <a:off x="14759146" y="4478810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24B158-02F6-EB4A-8BC0-8C82D5E7C707}"/>
              </a:ext>
            </a:extLst>
          </p:cNvPr>
          <p:cNvSpPr txBox="1"/>
          <p:nvPr/>
        </p:nvSpPr>
        <p:spPr>
          <a:xfrm>
            <a:off x="3607375" y="10368994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028EA6-8766-5448-A4AA-FD2A3F25B99E}"/>
              </a:ext>
            </a:extLst>
          </p:cNvPr>
          <p:cNvSpPr txBox="1"/>
          <p:nvPr/>
        </p:nvSpPr>
        <p:spPr>
          <a:xfrm>
            <a:off x="9125852" y="10368994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ECA2F0-D645-DF41-91B3-3E0CAD2195C3}"/>
              </a:ext>
            </a:extLst>
          </p:cNvPr>
          <p:cNvSpPr txBox="1"/>
          <p:nvPr/>
        </p:nvSpPr>
        <p:spPr>
          <a:xfrm>
            <a:off x="14726489" y="10368994"/>
            <a:ext cx="3094126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B888BF83-521F-D04E-B7A3-2E029177F9D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E87F8F74-6D74-0D49-95B9-2274FB32D544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0A158F58-4A34-4F4E-A422-C415EECE41A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0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9412D-4CB4-4F4C-8DB4-58AF59A2B40E}"/>
              </a:ext>
            </a:extLst>
          </p:cNvPr>
          <p:cNvCxnSpPr/>
          <p:nvPr/>
        </p:nvCxnSpPr>
        <p:spPr>
          <a:xfrm flipH="1" flipV="1">
            <a:off x="7022503" y="5630420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B41549-6BD4-0C44-AAE2-AB7E121B501C}"/>
              </a:ext>
            </a:extLst>
          </p:cNvPr>
          <p:cNvCxnSpPr/>
          <p:nvPr/>
        </p:nvCxnSpPr>
        <p:spPr>
          <a:xfrm flipH="1" flipV="1">
            <a:off x="11296467" y="5630420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93E419-FE87-6144-B6EE-C16E47DF29C7}"/>
              </a:ext>
            </a:extLst>
          </p:cNvPr>
          <p:cNvCxnSpPr/>
          <p:nvPr/>
        </p:nvCxnSpPr>
        <p:spPr>
          <a:xfrm flipH="1">
            <a:off x="7022503" y="8200476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B291F2-5A19-EC47-B935-BA37D100960E}"/>
              </a:ext>
            </a:extLst>
          </p:cNvPr>
          <p:cNvCxnSpPr/>
          <p:nvPr/>
        </p:nvCxnSpPr>
        <p:spPr>
          <a:xfrm flipH="1">
            <a:off x="11296467" y="8200476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798">
            <a:extLst>
              <a:ext uri="{FF2B5EF4-FFF2-40B4-BE49-F238E27FC236}">
                <a16:creationId xmlns:a16="http://schemas.microsoft.com/office/drawing/2014/main" id="{19AD55D6-EAB4-B548-87D1-964F2DC732F7}"/>
              </a:ext>
            </a:extLst>
          </p:cNvPr>
          <p:cNvSpPr txBox="1"/>
          <p:nvPr/>
        </p:nvSpPr>
        <p:spPr>
          <a:xfrm>
            <a:off x="4815975" y="5369338"/>
            <a:ext cx="22049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69" name="CuadroTexto 798">
            <a:extLst>
              <a:ext uri="{FF2B5EF4-FFF2-40B4-BE49-F238E27FC236}">
                <a16:creationId xmlns:a16="http://schemas.microsoft.com/office/drawing/2014/main" id="{2A71C9A6-1F31-0540-B4DA-1E876C0F49A9}"/>
              </a:ext>
            </a:extLst>
          </p:cNvPr>
          <p:cNvSpPr txBox="1"/>
          <p:nvPr/>
        </p:nvSpPr>
        <p:spPr>
          <a:xfrm>
            <a:off x="9146142" y="5369338"/>
            <a:ext cx="220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70" name="CuadroTexto 798">
            <a:extLst>
              <a:ext uri="{FF2B5EF4-FFF2-40B4-BE49-F238E27FC236}">
                <a16:creationId xmlns:a16="http://schemas.microsoft.com/office/drawing/2014/main" id="{E078FFAB-C7CA-C14C-9447-5ADE48071A0C}"/>
              </a:ext>
            </a:extLst>
          </p:cNvPr>
          <p:cNvSpPr txBox="1"/>
          <p:nvPr/>
        </p:nvSpPr>
        <p:spPr>
          <a:xfrm>
            <a:off x="4815975" y="10424172"/>
            <a:ext cx="22049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Advertise</a:t>
            </a:r>
          </a:p>
        </p:txBody>
      </p:sp>
      <p:sp>
        <p:nvSpPr>
          <p:cNvPr id="71" name="CuadroTexto 798">
            <a:extLst>
              <a:ext uri="{FF2B5EF4-FFF2-40B4-BE49-F238E27FC236}">
                <a16:creationId xmlns:a16="http://schemas.microsoft.com/office/drawing/2014/main" id="{2FFCD0E8-8E51-0D4B-96DB-FF5AE49A4E97}"/>
              </a:ext>
            </a:extLst>
          </p:cNvPr>
          <p:cNvSpPr txBox="1"/>
          <p:nvPr/>
        </p:nvSpPr>
        <p:spPr>
          <a:xfrm>
            <a:off x="9146142" y="10424172"/>
            <a:ext cx="220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Authorize</a:t>
            </a:r>
          </a:p>
        </p:txBody>
      </p:sp>
      <p:sp>
        <p:nvSpPr>
          <p:cNvPr id="72" name="Rectangle 51">
            <a:extLst>
              <a:ext uri="{FF2B5EF4-FFF2-40B4-BE49-F238E27FC236}">
                <a16:creationId xmlns:a16="http://schemas.microsoft.com/office/drawing/2014/main" id="{877F36E5-C619-2341-8D92-68E4DA6F6FFB}"/>
              </a:ext>
            </a:extLst>
          </p:cNvPr>
          <p:cNvSpPr/>
          <p:nvPr/>
        </p:nvSpPr>
        <p:spPr>
          <a:xfrm>
            <a:off x="3016650" y="4542044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3" name="Rectangle 51">
            <a:extLst>
              <a:ext uri="{FF2B5EF4-FFF2-40B4-BE49-F238E27FC236}">
                <a16:creationId xmlns:a16="http://schemas.microsoft.com/office/drawing/2014/main" id="{05E9FAB0-A5C1-D04E-84BB-84F83C93A91A}"/>
              </a:ext>
            </a:extLst>
          </p:cNvPr>
          <p:cNvSpPr/>
          <p:nvPr/>
        </p:nvSpPr>
        <p:spPr>
          <a:xfrm>
            <a:off x="7435642" y="4542044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4" name="Rectangle 51">
            <a:extLst>
              <a:ext uri="{FF2B5EF4-FFF2-40B4-BE49-F238E27FC236}">
                <a16:creationId xmlns:a16="http://schemas.microsoft.com/office/drawing/2014/main" id="{6120A0E8-E2A0-F248-960F-010FD56A8178}"/>
              </a:ext>
            </a:extLst>
          </p:cNvPr>
          <p:cNvSpPr/>
          <p:nvPr/>
        </p:nvSpPr>
        <p:spPr>
          <a:xfrm>
            <a:off x="3138570" y="10924785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5" name="Rectangle 51">
            <a:extLst>
              <a:ext uri="{FF2B5EF4-FFF2-40B4-BE49-F238E27FC236}">
                <a16:creationId xmlns:a16="http://schemas.microsoft.com/office/drawing/2014/main" id="{B7434E4D-E80C-3449-8DC6-D10991CB3C0B}"/>
              </a:ext>
            </a:extLst>
          </p:cNvPr>
          <p:cNvSpPr/>
          <p:nvPr/>
        </p:nvSpPr>
        <p:spPr>
          <a:xfrm>
            <a:off x="7557562" y="10924785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56E3EF2-9406-334B-A1CB-E8E6B1AD3731}"/>
              </a:ext>
            </a:extLst>
          </p:cNvPr>
          <p:cNvCxnSpPr/>
          <p:nvPr/>
        </p:nvCxnSpPr>
        <p:spPr>
          <a:xfrm flipH="1" flipV="1">
            <a:off x="15705182" y="5630420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A40F5E7-087E-A249-9CBE-BA0435DA0D98}"/>
              </a:ext>
            </a:extLst>
          </p:cNvPr>
          <p:cNvCxnSpPr/>
          <p:nvPr/>
        </p:nvCxnSpPr>
        <p:spPr>
          <a:xfrm flipH="1">
            <a:off x="15705182" y="8200476"/>
            <a:ext cx="1587988" cy="2570056"/>
          </a:xfrm>
          <a:prstGeom prst="straightConnector1">
            <a:avLst/>
          </a:prstGeom>
          <a:ln w="508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798">
            <a:extLst>
              <a:ext uri="{FF2B5EF4-FFF2-40B4-BE49-F238E27FC236}">
                <a16:creationId xmlns:a16="http://schemas.microsoft.com/office/drawing/2014/main" id="{264EC9E4-2305-BB41-97F8-9D25FF484C48}"/>
              </a:ext>
            </a:extLst>
          </p:cNvPr>
          <p:cNvSpPr txBox="1"/>
          <p:nvPr/>
        </p:nvSpPr>
        <p:spPr>
          <a:xfrm>
            <a:off x="13554857" y="5369338"/>
            <a:ext cx="220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Identify</a:t>
            </a:r>
          </a:p>
        </p:txBody>
      </p:sp>
      <p:sp>
        <p:nvSpPr>
          <p:cNvPr id="84" name="CuadroTexto 798">
            <a:extLst>
              <a:ext uri="{FF2B5EF4-FFF2-40B4-BE49-F238E27FC236}">
                <a16:creationId xmlns:a16="http://schemas.microsoft.com/office/drawing/2014/main" id="{1596CF7C-97EA-7349-A063-DB01A38D72EE}"/>
              </a:ext>
            </a:extLst>
          </p:cNvPr>
          <p:cNvSpPr txBox="1"/>
          <p:nvPr/>
        </p:nvSpPr>
        <p:spPr>
          <a:xfrm>
            <a:off x="13554857" y="10424172"/>
            <a:ext cx="2204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Present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BD008F93-953C-4840-A46C-859804531885}"/>
              </a:ext>
            </a:extLst>
          </p:cNvPr>
          <p:cNvSpPr/>
          <p:nvPr/>
        </p:nvSpPr>
        <p:spPr>
          <a:xfrm>
            <a:off x="11844357" y="4542044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6" name="Rectangle 51">
            <a:extLst>
              <a:ext uri="{FF2B5EF4-FFF2-40B4-BE49-F238E27FC236}">
                <a16:creationId xmlns:a16="http://schemas.microsoft.com/office/drawing/2014/main" id="{8AE3E019-97E8-0B42-A7CC-9B69F56556EC}"/>
              </a:ext>
            </a:extLst>
          </p:cNvPr>
          <p:cNvSpPr/>
          <p:nvPr/>
        </p:nvSpPr>
        <p:spPr>
          <a:xfrm>
            <a:off x="11966277" y="10924785"/>
            <a:ext cx="3720570" cy="73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2" name="Freeform 166">
            <a:extLst>
              <a:ext uri="{FF2B5EF4-FFF2-40B4-BE49-F238E27FC236}">
                <a16:creationId xmlns:a16="http://schemas.microsoft.com/office/drawing/2014/main" id="{3794D06D-3B4A-9A43-83E4-CFA104D44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021" y="7274390"/>
            <a:ext cx="4745039" cy="1834871"/>
          </a:xfrm>
          <a:custGeom>
            <a:avLst/>
            <a:gdLst>
              <a:gd name="T0" fmla="*/ 457146106 w 4572"/>
              <a:gd name="T1" fmla="*/ 0 h 1767"/>
              <a:gd name="T2" fmla="*/ 457146106 w 4572"/>
              <a:gd name="T3" fmla="*/ 0 h 1767"/>
              <a:gd name="T4" fmla="*/ 16595246 w 4572"/>
              <a:gd name="T5" fmla="*/ 0 h 1767"/>
              <a:gd name="T6" fmla="*/ 9982928 w 4572"/>
              <a:gd name="T7" fmla="*/ 26347610 h 1767"/>
              <a:gd name="T8" fmla="*/ 102423585 w 4572"/>
              <a:gd name="T9" fmla="*/ 102404925 h 1767"/>
              <a:gd name="T10" fmla="*/ 102423585 w 4572"/>
              <a:gd name="T11" fmla="*/ 126805664 h 1767"/>
              <a:gd name="T12" fmla="*/ 9982928 w 4572"/>
              <a:gd name="T13" fmla="*/ 202862979 h 1767"/>
              <a:gd name="T14" fmla="*/ 16595246 w 4572"/>
              <a:gd name="T15" fmla="*/ 229210589 h 1767"/>
              <a:gd name="T16" fmla="*/ 457146106 w 4572"/>
              <a:gd name="T17" fmla="*/ 229210589 h 1767"/>
              <a:gd name="T18" fmla="*/ 463758423 w 4572"/>
              <a:gd name="T19" fmla="*/ 227003966 h 1767"/>
              <a:gd name="T20" fmla="*/ 586018240 w 4572"/>
              <a:gd name="T21" fmla="*/ 126805664 h 1767"/>
              <a:gd name="T22" fmla="*/ 586018240 w 4572"/>
              <a:gd name="T23" fmla="*/ 102404925 h 1767"/>
              <a:gd name="T24" fmla="*/ 463758423 w 4572"/>
              <a:gd name="T25" fmla="*/ 2206622 h 1767"/>
              <a:gd name="T26" fmla="*/ 457146106 w 4572"/>
              <a:gd name="T27" fmla="*/ 0 h 17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72" h="1767">
                <a:moveTo>
                  <a:pt x="3526" y="0"/>
                </a:moveTo>
                <a:lnTo>
                  <a:pt x="3526" y="0"/>
                </a:lnTo>
                <a:cubicBezTo>
                  <a:pt x="128" y="0"/>
                  <a:pt x="128" y="0"/>
                  <a:pt x="128" y="0"/>
                </a:cubicBezTo>
                <a:cubicBezTo>
                  <a:pt x="34" y="0"/>
                  <a:pt x="0" y="144"/>
                  <a:pt x="77" y="203"/>
                </a:cubicBezTo>
                <a:cubicBezTo>
                  <a:pt x="790" y="789"/>
                  <a:pt x="790" y="789"/>
                  <a:pt x="790" y="789"/>
                </a:cubicBezTo>
                <a:cubicBezTo>
                  <a:pt x="841" y="832"/>
                  <a:pt x="841" y="934"/>
                  <a:pt x="790" y="977"/>
                </a:cubicBezTo>
                <a:cubicBezTo>
                  <a:pt x="77" y="1563"/>
                  <a:pt x="77" y="1563"/>
                  <a:pt x="77" y="1563"/>
                </a:cubicBezTo>
                <a:cubicBezTo>
                  <a:pt x="0" y="1622"/>
                  <a:pt x="34" y="1766"/>
                  <a:pt x="128" y="1766"/>
                </a:cubicBezTo>
                <a:cubicBezTo>
                  <a:pt x="3526" y="1766"/>
                  <a:pt x="3526" y="1766"/>
                  <a:pt x="3526" y="1766"/>
                </a:cubicBezTo>
                <a:cubicBezTo>
                  <a:pt x="3543" y="1766"/>
                  <a:pt x="3560" y="1758"/>
                  <a:pt x="3577" y="1749"/>
                </a:cubicBezTo>
                <a:cubicBezTo>
                  <a:pt x="4520" y="977"/>
                  <a:pt x="4520" y="977"/>
                  <a:pt x="4520" y="977"/>
                </a:cubicBezTo>
                <a:cubicBezTo>
                  <a:pt x="4571" y="934"/>
                  <a:pt x="4571" y="832"/>
                  <a:pt x="4520" y="789"/>
                </a:cubicBezTo>
                <a:cubicBezTo>
                  <a:pt x="3577" y="17"/>
                  <a:pt x="3577" y="17"/>
                  <a:pt x="3577" y="17"/>
                </a:cubicBezTo>
                <a:cubicBezTo>
                  <a:pt x="3560" y="8"/>
                  <a:pt x="3543" y="0"/>
                  <a:pt x="352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67">
            <a:extLst>
              <a:ext uri="{FF2B5EF4-FFF2-40B4-BE49-F238E27FC236}">
                <a16:creationId xmlns:a16="http://schemas.microsoft.com/office/drawing/2014/main" id="{F8456367-854F-C74F-974A-D2A9EC89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4910" y="7274390"/>
            <a:ext cx="4740462" cy="1834871"/>
          </a:xfrm>
          <a:custGeom>
            <a:avLst/>
            <a:gdLst>
              <a:gd name="T0" fmla="*/ 456405130 w 4570"/>
              <a:gd name="T1" fmla="*/ 0 h 1767"/>
              <a:gd name="T2" fmla="*/ 456405130 w 4570"/>
              <a:gd name="T3" fmla="*/ 0 h 1767"/>
              <a:gd name="T4" fmla="*/ 16448299 w 4570"/>
              <a:gd name="T5" fmla="*/ 0 h 1767"/>
              <a:gd name="T6" fmla="*/ 9972625 w 4570"/>
              <a:gd name="T7" fmla="*/ 26347610 h 1767"/>
              <a:gd name="T8" fmla="*/ 102315584 w 4570"/>
              <a:gd name="T9" fmla="*/ 102404925 h 1767"/>
              <a:gd name="T10" fmla="*/ 102315584 w 4570"/>
              <a:gd name="T11" fmla="*/ 126805664 h 1767"/>
              <a:gd name="T12" fmla="*/ 9972625 w 4570"/>
              <a:gd name="T13" fmla="*/ 202862979 h 1767"/>
              <a:gd name="T14" fmla="*/ 16448299 w 4570"/>
              <a:gd name="T15" fmla="*/ 229210589 h 1767"/>
              <a:gd name="T16" fmla="*/ 456405130 w 4570"/>
              <a:gd name="T17" fmla="*/ 229210589 h 1767"/>
              <a:gd name="T18" fmla="*/ 463010361 w 4570"/>
              <a:gd name="T19" fmla="*/ 227003966 h 1767"/>
              <a:gd name="T20" fmla="*/ 585270835 w 4570"/>
              <a:gd name="T21" fmla="*/ 126805664 h 1767"/>
              <a:gd name="T22" fmla="*/ 585270835 w 4570"/>
              <a:gd name="T23" fmla="*/ 102404925 h 1767"/>
              <a:gd name="T24" fmla="*/ 463010361 w 4570"/>
              <a:gd name="T25" fmla="*/ 2206622 h 1767"/>
              <a:gd name="T26" fmla="*/ 456405130 w 4570"/>
              <a:gd name="T27" fmla="*/ 0 h 17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70" h="1767">
                <a:moveTo>
                  <a:pt x="3524" y="0"/>
                </a:moveTo>
                <a:lnTo>
                  <a:pt x="3524" y="0"/>
                </a:lnTo>
                <a:cubicBezTo>
                  <a:pt x="127" y="0"/>
                  <a:pt x="127" y="0"/>
                  <a:pt x="127" y="0"/>
                </a:cubicBezTo>
                <a:cubicBezTo>
                  <a:pt x="34" y="0"/>
                  <a:pt x="0" y="144"/>
                  <a:pt x="77" y="203"/>
                </a:cubicBezTo>
                <a:cubicBezTo>
                  <a:pt x="790" y="789"/>
                  <a:pt x="790" y="789"/>
                  <a:pt x="790" y="789"/>
                </a:cubicBezTo>
                <a:cubicBezTo>
                  <a:pt x="841" y="832"/>
                  <a:pt x="841" y="934"/>
                  <a:pt x="790" y="977"/>
                </a:cubicBezTo>
                <a:cubicBezTo>
                  <a:pt x="77" y="1563"/>
                  <a:pt x="77" y="1563"/>
                  <a:pt x="77" y="1563"/>
                </a:cubicBezTo>
                <a:cubicBezTo>
                  <a:pt x="0" y="1622"/>
                  <a:pt x="34" y="1766"/>
                  <a:pt x="127" y="1766"/>
                </a:cubicBezTo>
                <a:cubicBezTo>
                  <a:pt x="3524" y="1766"/>
                  <a:pt x="3524" y="1766"/>
                  <a:pt x="3524" y="1766"/>
                </a:cubicBezTo>
                <a:cubicBezTo>
                  <a:pt x="3542" y="1766"/>
                  <a:pt x="3558" y="1758"/>
                  <a:pt x="3575" y="1749"/>
                </a:cubicBezTo>
                <a:cubicBezTo>
                  <a:pt x="4519" y="977"/>
                  <a:pt x="4519" y="977"/>
                  <a:pt x="4519" y="977"/>
                </a:cubicBezTo>
                <a:cubicBezTo>
                  <a:pt x="4569" y="934"/>
                  <a:pt x="4569" y="832"/>
                  <a:pt x="4519" y="789"/>
                </a:cubicBezTo>
                <a:cubicBezTo>
                  <a:pt x="3575" y="17"/>
                  <a:pt x="3575" y="17"/>
                  <a:pt x="3575" y="17"/>
                </a:cubicBezTo>
                <a:cubicBezTo>
                  <a:pt x="3558" y="8"/>
                  <a:pt x="3542" y="0"/>
                  <a:pt x="352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68">
            <a:extLst>
              <a:ext uri="{FF2B5EF4-FFF2-40B4-BE49-F238E27FC236}">
                <a16:creationId xmlns:a16="http://schemas.microsoft.com/office/drawing/2014/main" id="{7DCD17AF-602D-1648-AE5F-78D342B5B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377" y="7274390"/>
            <a:ext cx="4745036" cy="1834871"/>
          </a:xfrm>
          <a:custGeom>
            <a:avLst/>
            <a:gdLst>
              <a:gd name="T0" fmla="*/ 457215946 w 4571"/>
              <a:gd name="T1" fmla="*/ 0 h 1767"/>
              <a:gd name="T2" fmla="*/ 457215946 w 4571"/>
              <a:gd name="T3" fmla="*/ 0 h 1767"/>
              <a:gd name="T4" fmla="*/ 16472814 w 4571"/>
              <a:gd name="T5" fmla="*/ 0 h 1767"/>
              <a:gd name="T6" fmla="*/ 9857614 w 4571"/>
              <a:gd name="T7" fmla="*/ 26347610 h 1767"/>
              <a:gd name="T8" fmla="*/ 102468259 w 4571"/>
              <a:gd name="T9" fmla="*/ 102404925 h 1767"/>
              <a:gd name="T10" fmla="*/ 102468259 w 4571"/>
              <a:gd name="T11" fmla="*/ 126805664 h 1767"/>
              <a:gd name="T12" fmla="*/ 9857614 w 4571"/>
              <a:gd name="T13" fmla="*/ 202862979 h 1767"/>
              <a:gd name="T14" fmla="*/ 16472814 w 4571"/>
              <a:gd name="T15" fmla="*/ 229210589 h 1767"/>
              <a:gd name="T16" fmla="*/ 457215946 w 4571"/>
              <a:gd name="T17" fmla="*/ 229210589 h 1767"/>
              <a:gd name="T18" fmla="*/ 463831146 w 4571"/>
              <a:gd name="T19" fmla="*/ 227003966 h 1767"/>
              <a:gd name="T20" fmla="*/ 586144287 w 4571"/>
              <a:gd name="T21" fmla="*/ 126805664 h 1767"/>
              <a:gd name="T22" fmla="*/ 586144287 w 4571"/>
              <a:gd name="T23" fmla="*/ 102404925 h 1767"/>
              <a:gd name="T24" fmla="*/ 463831146 w 4571"/>
              <a:gd name="T25" fmla="*/ 2206622 h 1767"/>
              <a:gd name="T26" fmla="*/ 457215946 w 4571"/>
              <a:gd name="T27" fmla="*/ 0 h 17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71" h="1767">
                <a:moveTo>
                  <a:pt x="3525" y="0"/>
                </a:moveTo>
                <a:lnTo>
                  <a:pt x="3525" y="0"/>
                </a:lnTo>
                <a:cubicBezTo>
                  <a:pt x="127" y="0"/>
                  <a:pt x="127" y="0"/>
                  <a:pt x="127" y="0"/>
                </a:cubicBezTo>
                <a:cubicBezTo>
                  <a:pt x="34" y="0"/>
                  <a:pt x="0" y="144"/>
                  <a:pt x="76" y="203"/>
                </a:cubicBezTo>
                <a:cubicBezTo>
                  <a:pt x="790" y="789"/>
                  <a:pt x="790" y="789"/>
                  <a:pt x="790" y="789"/>
                </a:cubicBezTo>
                <a:cubicBezTo>
                  <a:pt x="841" y="832"/>
                  <a:pt x="841" y="934"/>
                  <a:pt x="790" y="977"/>
                </a:cubicBezTo>
                <a:cubicBezTo>
                  <a:pt x="76" y="1563"/>
                  <a:pt x="76" y="1563"/>
                  <a:pt x="76" y="1563"/>
                </a:cubicBezTo>
                <a:cubicBezTo>
                  <a:pt x="0" y="1622"/>
                  <a:pt x="34" y="1766"/>
                  <a:pt x="127" y="1766"/>
                </a:cubicBezTo>
                <a:cubicBezTo>
                  <a:pt x="3525" y="1766"/>
                  <a:pt x="3525" y="1766"/>
                  <a:pt x="3525" y="1766"/>
                </a:cubicBezTo>
                <a:cubicBezTo>
                  <a:pt x="3542" y="1766"/>
                  <a:pt x="3559" y="1758"/>
                  <a:pt x="3576" y="1749"/>
                </a:cubicBezTo>
                <a:cubicBezTo>
                  <a:pt x="4519" y="977"/>
                  <a:pt x="4519" y="977"/>
                  <a:pt x="4519" y="977"/>
                </a:cubicBezTo>
                <a:cubicBezTo>
                  <a:pt x="4570" y="934"/>
                  <a:pt x="4570" y="832"/>
                  <a:pt x="4519" y="789"/>
                </a:cubicBezTo>
                <a:cubicBezTo>
                  <a:pt x="3576" y="17"/>
                  <a:pt x="3576" y="17"/>
                  <a:pt x="3576" y="17"/>
                </a:cubicBezTo>
                <a:cubicBezTo>
                  <a:pt x="3559" y="8"/>
                  <a:pt x="3542" y="0"/>
                  <a:pt x="352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69">
            <a:extLst>
              <a:ext uri="{FF2B5EF4-FFF2-40B4-BE49-F238E27FC236}">
                <a16:creationId xmlns:a16="http://schemas.microsoft.com/office/drawing/2014/main" id="{5C794006-8EB1-9F4B-9C86-22645465A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662" y="6629213"/>
            <a:ext cx="4758765" cy="3120652"/>
          </a:xfrm>
          <a:custGeom>
            <a:avLst/>
            <a:gdLst>
              <a:gd name="T0" fmla="*/ 362969903 w 4588"/>
              <a:gd name="T1" fmla="*/ 0 h 3008"/>
              <a:gd name="T2" fmla="*/ 362969903 w 4588"/>
              <a:gd name="T3" fmla="*/ 0 h 3008"/>
              <a:gd name="T4" fmla="*/ 27452733 w 4588"/>
              <a:gd name="T5" fmla="*/ 0 h 3008"/>
              <a:gd name="T6" fmla="*/ 16445587 w 4588"/>
              <a:gd name="T7" fmla="*/ 45083624 h 3008"/>
              <a:gd name="T8" fmla="*/ 173779985 w 4588"/>
              <a:gd name="T9" fmla="*/ 173857521 h 3008"/>
              <a:gd name="T10" fmla="*/ 173779985 w 4588"/>
              <a:gd name="T11" fmla="*/ 215572902 h 3008"/>
              <a:gd name="T12" fmla="*/ 16445587 w 4588"/>
              <a:gd name="T13" fmla="*/ 344346439 h 3008"/>
              <a:gd name="T14" fmla="*/ 27452733 w 4588"/>
              <a:gd name="T15" fmla="*/ 389559639 h 3008"/>
              <a:gd name="T16" fmla="*/ 362969903 w 4588"/>
              <a:gd name="T17" fmla="*/ 389559639 h 3008"/>
              <a:gd name="T18" fmla="*/ 373976690 w 4588"/>
              <a:gd name="T19" fmla="*/ 385154793 h 3008"/>
              <a:gd name="T20" fmla="*/ 581942954 w 4588"/>
              <a:gd name="T21" fmla="*/ 215572902 h 3008"/>
              <a:gd name="T22" fmla="*/ 581942954 w 4588"/>
              <a:gd name="T23" fmla="*/ 173857521 h 3008"/>
              <a:gd name="T24" fmla="*/ 373976690 w 4588"/>
              <a:gd name="T25" fmla="*/ 4404846 h 3008"/>
              <a:gd name="T26" fmla="*/ 362969903 w 4588"/>
              <a:gd name="T27" fmla="*/ 0 h 300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88" h="3008">
                <a:moveTo>
                  <a:pt x="2803" y="0"/>
                </a:moveTo>
                <a:lnTo>
                  <a:pt x="2803" y="0"/>
                </a:lnTo>
                <a:cubicBezTo>
                  <a:pt x="212" y="0"/>
                  <a:pt x="212" y="0"/>
                  <a:pt x="212" y="0"/>
                </a:cubicBezTo>
                <a:cubicBezTo>
                  <a:pt x="59" y="0"/>
                  <a:pt x="0" y="246"/>
                  <a:pt x="127" y="348"/>
                </a:cubicBezTo>
                <a:cubicBezTo>
                  <a:pt x="1342" y="1342"/>
                  <a:pt x="1342" y="1342"/>
                  <a:pt x="1342" y="1342"/>
                </a:cubicBezTo>
                <a:cubicBezTo>
                  <a:pt x="1436" y="1418"/>
                  <a:pt x="1436" y="1588"/>
                  <a:pt x="1342" y="1664"/>
                </a:cubicBezTo>
                <a:cubicBezTo>
                  <a:pt x="127" y="2658"/>
                  <a:pt x="127" y="2658"/>
                  <a:pt x="127" y="2658"/>
                </a:cubicBezTo>
                <a:cubicBezTo>
                  <a:pt x="0" y="2760"/>
                  <a:pt x="59" y="3007"/>
                  <a:pt x="212" y="3007"/>
                </a:cubicBezTo>
                <a:cubicBezTo>
                  <a:pt x="2803" y="3007"/>
                  <a:pt x="2803" y="3007"/>
                  <a:pt x="2803" y="3007"/>
                </a:cubicBezTo>
                <a:cubicBezTo>
                  <a:pt x="2837" y="3007"/>
                  <a:pt x="2863" y="2998"/>
                  <a:pt x="2888" y="2973"/>
                </a:cubicBezTo>
                <a:cubicBezTo>
                  <a:pt x="4494" y="1664"/>
                  <a:pt x="4494" y="1664"/>
                  <a:pt x="4494" y="1664"/>
                </a:cubicBezTo>
                <a:cubicBezTo>
                  <a:pt x="4587" y="1588"/>
                  <a:pt x="4587" y="1418"/>
                  <a:pt x="4494" y="1342"/>
                </a:cubicBezTo>
                <a:cubicBezTo>
                  <a:pt x="2888" y="34"/>
                  <a:pt x="2888" y="34"/>
                  <a:pt x="2888" y="34"/>
                </a:cubicBezTo>
                <a:cubicBezTo>
                  <a:pt x="2863" y="9"/>
                  <a:pt x="2837" y="0"/>
                  <a:pt x="2803" y="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70">
            <a:extLst>
              <a:ext uri="{FF2B5EF4-FFF2-40B4-BE49-F238E27FC236}">
                <a16:creationId xmlns:a16="http://schemas.microsoft.com/office/drawing/2014/main" id="{2B59359C-B055-694F-8976-11F31FA2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24" y="6629213"/>
            <a:ext cx="4758765" cy="3120652"/>
          </a:xfrm>
          <a:custGeom>
            <a:avLst/>
            <a:gdLst>
              <a:gd name="T0" fmla="*/ 362969903 w 4588"/>
              <a:gd name="T1" fmla="*/ 0 h 3008"/>
              <a:gd name="T2" fmla="*/ 362969903 w 4588"/>
              <a:gd name="T3" fmla="*/ 0 h 3008"/>
              <a:gd name="T4" fmla="*/ 27452733 w 4588"/>
              <a:gd name="T5" fmla="*/ 0 h 3008"/>
              <a:gd name="T6" fmla="*/ 16575133 w 4588"/>
              <a:gd name="T7" fmla="*/ 45083624 h 3008"/>
              <a:gd name="T8" fmla="*/ 173779985 w 4588"/>
              <a:gd name="T9" fmla="*/ 173857521 h 3008"/>
              <a:gd name="T10" fmla="*/ 173779985 w 4588"/>
              <a:gd name="T11" fmla="*/ 215572902 h 3008"/>
              <a:gd name="T12" fmla="*/ 16575133 w 4588"/>
              <a:gd name="T13" fmla="*/ 344346439 h 3008"/>
              <a:gd name="T14" fmla="*/ 27452733 w 4588"/>
              <a:gd name="T15" fmla="*/ 389559639 h 3008"/>
              <a:gd name="T16" fmla="*/ 362969903 w 4588"/>
              <a:gd name="T17" fmla="*/ 389559639 h 3008"/>
              <a:gd name="T18" fmla="*/ 373976690 w 4588"/>
              <a:gd name="T19" fmla="*/ 385154793 h 3008"/>
              <a:gd name="T20" fmla="*/ 581942954 w 4588"/>
              <a:gd name="T21" fmla="*/ 215572902 h 3008"/>
              <a:gd name="T22" fmla="*/ 581942954 w 4588"/>
              <a:gd name="T23" fmla="*/ 173857521 h 3008"/>
              <a:gd name="T24" fmla="*/ 373976690 w 4588"/>
              <a:gd name="T25" fmla="*/ 4404846 h 3008"/>
              <a:gd name="T26" fmla="*/ 362969903 w 4588"/>
              <a:gd name="T27" fmla="*/ 0 h 300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88" h="3008">
                <a:moveTo>
                  <a:pt x="2803" y="0"/>
                </a:moveTo>
                <a:lnTo>
                  <a:pt x="2803" y="0"/>
                </a:lnTo>
                <a:cubicBezTo>
                  <a:pt x="212" y="0"/>
                  <a:pt x="212" y="0"/>
                  <a:pt x="212" y="0"/>
                </a:cubicBezTo>
                <a:cubicBezTo>
                  <a:pt x="60" y="0"/>
                  <a:pt x="0" y="246"/>
                  <a:pt x="128" y="348"/>
                </a:cubicBezTo>
                <a:cubicBezTo>
                  <a:pt x="1342" y="1342"/>
                  <a:pt x="1342" y="1342"/>
                  <a:pt x="1342" y="1342"/>
                </a:cubicBezTo>
                <a:cubicBezTo>
                  <a:pt x="1427" y="1418"/>
                  <a:pt x="1427" y="1588"/>
                  <a:pt x="1342" y="1664"/>
                </a:cubicBezTo>
                <a:cubicBezTo>
                  <a:pt x="128" y="2658"/>
                  <a:pt x="128" y="2658"/>
                  <a:pt x="128" y="2658"/>
                </a:cubicBezTo>
                <a:cubicBezTo>
                  <a:pt x="0" y="2760"/>
                  <a:pt x="60" y="3007"/>
                  <a:pt x="212" y="3007"/>
                </a:cubicBezTo>
                <a:cubicBezTo>
                  <a:pt x="2803" y="3007"/>
                  <a:pt x="2803" y="3007"/>
                  <a:pt x="2803" y="3007"/>
                </a:cubicBezTo>
                <a:cubicBezTo>
                  <a:pt x="2829" y="3007"/>
                  <a:pt x="2863" y="2998"/>
                  <a:pt x="2888" y="2973"/>
                </a:cubicBezTo>
                <a:cubicBezTo>
                  <a:pt x="4494" y="1664"/>
                  <a:pt x="4494" y="1664"/>
                  <a:pt x="4494" y="1664"/>
                </a:cubicBezTo>
                <a:cubicBezTo>
                  <a:pt x="4587" y="1588"/>
                  <a:pt x="4587" y="1418"/>
                  <a:pt x="4494" y="1342"/>
                </a:cubicBezTo>
                <a:cubicBezTo>
                  <a:pt x="2888" y="34"/>
                  <a:pt x="2888" y="34"/>
                  <a:pt x="2888" y="34"/>
                </a:cubicBezTo>
                <a:cubicBezTo>
                  <a:pt x="2863" y="9"/>
                  <a:pt x="2829" y="0"/>
                  <a:pt x="2803" y="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A3F255C-E99C-3042-B040-5A823EB6FF29}"/>
              </a:ext>
            </a:extLst>
          </p:cNvPr>
          <p:cNvGrpSpPr/>
          <p:nvPr/>
        </p:nvGrpSpPr>
        <p:grpSpPr>
          <a:xfrm>
            <a:off x="8236920" y="7817378"/>
            <a:ext cx="767618" cy="767615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89" name="Freeform 372">
              <a:extLst>
                <a:ext uri="{FF2B5EF4-FFF2-40B4-BE49-F238E27FC236}">
                  <a16:creationId xmlns:a16="http://schemas.microsoft.com/office/drawing/2014/main" id="{6ACCDF9A-D926-6B4A-8B70-F48CA2DBB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73">
              <a:extLst>
                <a:ext uri="{FF2B5EF4-FFF2-40B4-BE49-F238E27FC236}">
                  <a16:creationId xmlns:a16="http://schemas.microsoft.com/office/drawing/2014/main" id="{22D7BE08-67F5-9546-9AB4-E008AFAAC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B468337-B1B5-FE40-A493-8E90D6AB27AA}"/>
              </a:ext>
            </a:extLst>
          </p:cNvPr>
          <p:cNvGrpSpPr/>
          <p:nvPr/>
        </p:nvGrpSpPr>
        <p:grpSpPr>
          <a:xfrm>
            <a:off x="12333946" y="7907455"/>
            <a:ext cx="735439" cy="738663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92" name="Freeform 101">
              <a:extLst>
                <a:ext uri="{FF2B5EF4-FFF2-40B4-BE49-F238E27FC236}">
                  <a16:creationId xmlns:a16="http://schemas.microsoft.com/office/drawing/2014/main" id="{363BCD6B-6BA0-084A-B3C9-D5A50D88D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02">
              <a:extLst>
                <a:ext uri="{FF2B5EF4-FFF2-40B4-BE49-F238E27FC236}">
                  <a16:creationId xmlns:a16="http://schemas.microsoft.com/office/drawing/2014/main" id="{A2DDAD5C-9A35-A340-9EA4-85B21C445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103">
              <a:extLst>
                <a:ext uri="{FF2B5EF4-FFF2-40B4-BE49-F238E27FC236}">
                  <a16:creationId xmlns:a16="http://schemas.microsoft.com/office/drawing/2014/main" id="{62C04221-0FEE-984C-A738-29C25917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104">
              <a:extLst>
                <a:ext uri="{FF2B5EF4-FFF2-40B4-BE49-F238E27FC236}">
                  <a16:creationId xmlns:a16="http://schemas.microsoft.com/office/drawing/2014/main" id="{826AF357-BD42-6E4D-A149-4AF2FD442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E48C4B86-23F7-0F41-8814-B7A88E3A6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6F32F42-297F-124A-838F-B60461CD3905}"/>
              </a:ext>
            </a:extLst>
          </p:cNvPr>
          <p:cNvGrpSpPr/>
          <p:nvPr/>
        </p:nvGrpSpPr>
        <p:grpSpPr>
          <a:xfrm>
            <a:off x="16172383" y="7810279"/>
            <a:ext cx="876632" cy="838015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6020945-8375-F84F-AB5C-A3BCD8D1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436BB04-B51C-3440-B023-9A7A8B539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C9B66C8-8733-3149-94FC-3E4CA09744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DEC5C8C-2ED8-AE4C-A778-B2EFB2A70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4DF06355-0F33-BA46-8DAF-F3425A2FDCB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8F46E152-DBEF-C74A-8724-0AEC3AD85FA4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9DBF621-CDC3-7446-91D0-0054529C9BC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58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1">
            <a:extLst>
              <a:ext uri="{FF2B5EF4-FFF2-40B4-BE49-F238E27FC236}">
                <a16:creationId xmlns:a16="http://schemas.microsoft.com/office/drawing/2014/main" id="{B06C7C09-307D-6F46-B71A-411D9BEFC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5113" y="8376974"/>
            <a:ext cx="15036606" cy="8323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E0C30-5A1C-2E43-8B88-D13046AEF2E4}"/>
              </a:ext>
            </a:extLst>
          </p:cNvPr>
          <p:cNvGrpSpPr/>
          <p:nvPr/>
        </p:nvGrpSpPr>
        <p:grpSpPr>
          <a:xfrm>
            <a:off x="1988112" y="5889846"/>
            <a:ext cx="2524476" cy="4971178"/>
            <a:chOff x="2734146" y="6205157"/>
            <a:chExt cx="2524476" cy="4971178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3FC1D96A-623A-C440-ABC1-0B1AFF90E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146" y="6205157"/>
              <a:ext cx="2484053" cy="2484050"/>
            </a:xfrm>
            <a:custGeom>
              <a:avLst/>
              <a:gdLst>
                <a:gd name="T0" fmla="*/ 0 w 2334"/>
                <a:gd name="T1" fmla="*/ 0 h 2332"/>
                <a:gd name="T2" fmla="*/ 0 w 2334"/>
                <a:gd name="T3" fmla="*/ 0 h 2332"/>
                <a:gd name="T4" fmla="*/ 80783360 w 2334"/>
                <a:gd name="T5" fmla="*/ 0 h 2332"/>
                <a:gd name="T6" fmla="*/ 302031517 w 2334"/>
                <a:gd name="T7" fmla="*/ 221367781 h 2332"/>
                <a:gd name="T8" fmla="*/ 302031517 w 2334"/>
                <a:gd name="T9" fmla="*/ 302289829 h 2332"/>
                <a:gd name="T10" fmla="*/ 221248157 w 2334"/>
                <a:gd name="T11" fmla="*/ 302289829 h 2332"/>
                <a:gd name="T12" fmla="*/ 0 w 2334"/>
                <a:gd name="T13" fmla="*/ 80662406 h 2332"/>
                <a:gd name="T14" fmla="*/ 0 w 2334"/>
                <a:gd name="T15" fmla="*/ 0 h 2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34" h="2332">
                  <a:moveTo>
                    <a:pt x="0" y="0"/>
                  </a:moveTo>
                  <a:lnTo>
                    <a:pt x="0" y="0"/>
                  </a:lnTo>
                  <a:cubicBezTo>
                    <a:pt x="624" y="0"/>
                    <a:pt x="624" y="0"/>
                    <a:pt x="624" y="0"/>
                  </a:cubicBezTo>
                  <a:cubicBezTo>
                    <a:pt x="1564" y="0"/>
                    <a:pt x="2333" y="767"/>
                    <a:pt x="2333" y="1707"/>
                  </a:cubicBezTo>
                  <a:cubicBezTo>
                    <a:pt x="2333" y="2331"/>
                    <a:pt x="2333" y="2331"/>
                    <a:pt x="2333" y="2331"/>
                  </a:cubicBezTo>
                  <a:cubicBezTo>
                    <a:pt x="1709" y="2331"/>
                    <a:pt x="1709" y="2331"/>
                    <a:pt x="1709" y="2331"/>
                  </a:cubicBezTo>
                  <a:cubicBezTo>
                    <a:pt x="769" y="2331"/>
                    <a:pt x="0" y="1563"/>
                    <a:pt x="0" y="622"/>
                  </a:cubicBez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415EFF51-35C8-6F49-8DEC-B7F80F11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804" y="8692285"/>
              <a:ext cx="2484053" cy="2484050"/>
            </a:xfrm>
            <a:custGeom>
              <a:avLst/>
              <a:gdLst>
                <a:gd name="T0" fmla="*/ 302031517 w 2334"/>
                <a:gd name="T1" fmla="*/ 0 h 2334"/>
                <a:gd name="T2" fmla="*/ 302031517 w 2334"/>
                <a:gd name="T3" fmla="*/ 0 h 2334"/>
                <a:gd name="T4" fmla="*/ 221248157 w 2334"/>
                <a:gd name="T5" fmla="*/ 0 h 2334"/>
                <a:gd name="T6" fmla="*/ 0 w 2334"/>
                <a:gd name="T7" fmla="*/ 221247534 h 2334"/>
                <a:gd name="T8" fmla="*/ 0 w 2334"/>
                <a:gd name="T9" fmla="*/ 302030798 h 2334"/>
                <a:gd name="T10" fmla="*/ 302031517 w 2334"/>
                <a:gd name="T11" fmla="*/ 0 h 2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34" h="2334">
                  <a:moveTo>
                    <a:pt x="2333" y="0"/>
                  </a:moveTo>
                  <a:lnTo>
                    <a:pt x="2333" y="0"/>
                  </a:lnTo>
                  <a:cubicBezTo>
                    <a:pt x="1709" y="0"/>
                    <a:pt x="1709" y="0"/>
                    <a:pt x="1709" y="0"/>
                  </a:cubicBezTo>
                  <a:cubicBezTo>
                    <a:pt x="769" y="0"/>
                    <a:pt x="0" y="769"/>
                    <a:pt x="0" y="1709"/>
                  </a:cubicBezTo>
                  <a:cubicBezTo>
                    <a:pt x="0" y="2333"/>
                    <a:pt x="0" y="2333"/>
                    <a:pt x="0" y="2333"/>
                  </a:cubicBezTo>
                  <a:lnTo>
                    <a:pt x="233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51AB17D8-9154-3F44-936F-E2A35E20C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569" y="8687621"/>
              <a:ext cx="2484053" cy="2484050"/>
            </a:xfrm>
            <a:custGeom>
              <a:avLst/>
              <a:gdLst>
                <a:gd name="T0" fmla="*/ 0 w 2334"/>
                <a:gd name="T1" fmla="*/ 302030798 h 2334"/>
                <a:gd name="T2" fmla="*/ 0 w 2334"/>
                <a:gd name="T3" fmla="*/ 302030798 h 2334"/>
                <a:gd name="T4" fmla="*/ 80783360 w 2334"/>
                <a:gd name="T5" fmla="*/ 302030798 h 2334"/>
                <a:gd name="T6" fmla="*/ 302031517 w 2334"/>
                <a:gd name="T7" fmla="*/ 80783264 h 2334"/>
                <a:gd name="T8" fmla="*/ 302031517 w 2334"/>
                <a:gd name="T9" fmla="*/ 0 h 2334"/>
                <a:gd name="T10" fmla="*/ 0 w 2334"/>
                <a:gd name="T11" fmla="*/ 302030798 h 23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34" h="2334">
                  <a:moveTo>
                    <a:pt x="0" y="2333"/>
                  </a:moveTo>
                  <a:lnTo>
                    <a:pt x="0" y="2333"/>
                  </a:lnTo>
                  <a:cubicBezTo>
                    <a:pt x="624" y="2333"/>
                    <a:pt x="624" y="2333"/>
                    <a:pt x="624" y="2333"/>
                  </a:cubicBezTo>
                  <a:cubicBezTo>
                    <a:pt x="1564" y="2333"/>
                    <a:pt x="2333" y="1564"/>
                    <a:pt x="2333" y="624"/>
                  </a:cubicBezTo>
                  <a:cubicBezTo>
                    <a:pt x="2333" y="0"/>
                    <a:pt x="2333" y="0"/>
                    <a:pt x="2333" y="0"/>
                  </a:cubicBezTo>
                  <a:lnTo>
                    <a:pt x="0" y="233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0" name="Triángulo 886">
            <a:extLst>
              <a:ext uri="{FF2B5EF4-FFF2-40B4-BE49-F238E27FC236}">
                <a16:creationId xmlns:a16="http://schemas.microsoft.com/office/drawing/2014/main" id="{4FB44D17-5939-DE49-81A3-2A67B79A4F4E}"/>
              </a:ext>
            </a:extLst>
          </p:cNvPr>
          <p:cNvSpPr/>
          <p:nvPr/>
        </p:nvSpPr>
        <p:spPr>
          <a:xfrm rot="5400000">
            <a:off x="18467371" y="6934195"/>
            <a:ext cx="4966514" cy="2877819"/>
          </a:xfrm>
          <a:prstGeom prst="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reeform 205">
            <a:extLst>
              <a:ext uri="{FF2B5EF4-FFF2-40B4-BE49-F238E27FC236}">
                <a16:creationId xmlns:a16="http://schemas.microsoft.com/office/drawing/2014/main" id="{C80CA5C3-B5EE-0D41-A3BA-9CF74855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303" y="4814955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206">
            <a:extLst>
              <a:ext uri="{FF2B5EF4-FFF2-40B4-BE49-F238E27FC236}">
                <a16:creationId xmlns:a16="http://schemas.microsoft.com/office/drawing/2014/main" id="{122291A3-BAE0-E445-A4F9-2773BBCF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028" y="4814955"/>
            <a:ext cx="1103471" cy="7025433"/>
          </a:xfrm>
          <a:custGeom>
            <a:avLst/>
            <a:gdLst>
              <a:gd name="T0" fmla="*/ 0 w 1057"/>
              <a:gd name="T1" fmla="*/ 0 h 6736"/>
              <a:gd name="T2" fmla="*/ 0 w 1057"/>
              <a:gd name="T3" fmla="*/ 0 h 6736"/>
              <a:gd name="T4" fmla="*/ 137203254 w 1057"/>
              <a:gd name="T5" fmla="*/ 437148159 h 6736"/>
              <a:gd name="T6" fmla="*/ 0 w 1057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7" h="6736">
                <a:moveTo>
                  <a:pt x="0" y="0"/>
                </a:moveTo>
                <a:lnTo>
                  <a:pt x="0" y="0"/>
                </a:lnTo>
                <a:cubicBezTo>
                  <a:pt x="584" y="0"/>
                  <a:pt x="1056" y="1512"/>
                  <a:pt x="1056" y="3371"/>
                </a:cubicBezTo>
                <a:cubicBezTo>
                  <a:pt x="1056" y="5233"/>
                  <a:pt x="584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207">
            <a:extLst>
              <a:ext uri="{FF2B5EF4-FFF2-40B4-BE49-F238E27FC236}">
                <a16:creationId xmlns:a16="http://schemas.microsoft.com/office/drawing/2014/main" id="{454D5F41-07D3-A74C-8C5A-5CC9159D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3350" y="4814955"/>
            <a:ext cx="1103471" cy="7025433"/>
          </a:xfrm>
          <a:custGeom>
            <a:avLst/>
            <a:gdLst>
              <a:gd name="T0" fmla="*/ 0 w 1058"/>
              <a:gd name="T1" fmla="*/ 0 h 6736"/>
              <a:gd name="T2" fmla="*/ 0 w 1058"/>
              <a:gd name="T3" fmla="*/ 0 h 6736"/>
              <a:gd name="T4" fmla="*/ 137073573 w 1058"/>
              <a:gd name="T5" fmla="*/ 437148159 h 6736"/>
              <a:gd name="T6" fmla="*/ 0 w 1058"/>
              <a:gd name="T7" fmla="*/ 873388842 h 67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8" h="6736">
                <a:moveTo>
                  <a:pt x="0" y="0"/>
                </a:moveTo>
                <a:lnTo>
                  <a:pt x="0" y="0"/>
                </a:lnTo>
                <a:cubicBezTo>
                  <a:pt x="585" y="0"/>
                  <a:pt x="1057" y="1512"/>
                  <a:pt x="1057" y="3371"/>
                </a:cubicBezTo>
                <a:cubicBezTo>
                  <a:pt x="1057" y="5233"/>
                  <a:pt x="585" y="6735"/>
                  <a:pt x="0" y="673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B1E75-E1D6-7644-BA3B-B181EB696E41}"/>
              </a:ext>
            </a:extLst>
          </p:cNvPr>
          <p:cNvSpPr txBox="1"/>
          <p:nvPr/>
        </p:nvSpPr>
        <p:spPr>
          <a:xfrm>
            <a:off x="4071702" y="5728032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DCB4DA-F6F7-3C46-A0EA-67F3E5A522F9}"/>
              </a:ext>
            </a:extLst>
          </p:cNvPr>
          <p:cNvSpPr txBox="1"/>
          <p:nvPr/>
        </p:nvSpPr>
        <p:spPr>
          <a:xfrm>
            <a:off x="9622836" y="5728032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670CCD-A20D-DB4C-8D76-9965E331F8DE}"/>
              </a:ext>
            </a:extLst>
          </p:cNvPr>
          <p:cNvSpPr txBox="1"/>
          <p:nvPr/>
        </p:nvSpPr>
        <p:spPr>
          <a:xfrm>
            <a:off x="15223473" y="5728032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1E6E3-3308-4646-9258-98A63FBA5E11}"/>
              </a:ext>
            </a:extLst>
          </p:cNvPr>
          <p:cNvGrpSpPr/>
          <p:nvPr/>
        </p:nvGrpSpPr>
        <p:grpSpPr>
          <a:xfrm>
            <a:off x="7011334" y="7497373"/>
            <a:ext cx="1660297" cy="1660301"/>
            <a:chOff x="8120130" y="3498122"/>
            <a:chExt cx="1548560" cy="1548564"/>
          </a:xfrm>
        </p:grpSpPr>
        <p:sp>
          <p:nvSpPr>
            <p:cNvPr id="34" name="Freeform 255">
              <a:extLst>
                <a:ext uri="{FF2B5EF4-FFF2-40B4-BE49-F238E27FC236}">
                  <a16:creationId xmlns:a16="http://schemas.microsoft.com/office/drawing/2014/main" id="{CE50C2A4-DE06-DB45-BF88-EC10785F3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130" y="3498122"/>
              <a:ext cx="1548560" cy="1548564"/>
            </a:xfrm>
            <a:custGeom>
              <a:avLst/>
              <a:gdLst>
                <a:gd name="T0" fmla="*/ 153631422 w 1186"/>
                <a:gd name="T1" fmla="*/ 76231508 h 1185"/>
                <a:gd name="T2" fmla="*/ 153631422 w 1186"/>
                <a:gd name="T3" fmla="*/ 76231508 h 1185"/>
                <a:gd name="T4" fmla="*/ 77399196 w 1186"/>
                <a:gd name="T5" fmla="*/ 153761789 h 1185"/>
                <a:gd name="T6" fmla="*/ 0 w 1186"/>
                <a:gd name="T7" fmla="*/ 76231508 h 1185"/>
                <a:gd name="T8" fmla="*/ 77399196 w 1186"/>
                <a:gd name="T9" fmla="*/ 0 h 1185"/>
                <a:gd name="T10" fmla="*/ 153631422 w 1186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6" h="1185">
                  <a:moveTo>
                    <a:pt x="1185" y="587"/>
                  </a:moveTo>
                  <a:lnTo>
                    <a:pt x="1185" y="587"/>
                  </a:lnTo>
                  <a:cubicBezTo>
                    <a:pt x="1185" y="922"/>
                    <a:pt x="922" y="1184"/>
                    <a:pt x="597" y="1184"/>
                  </a:cubicBezTo>
                  <a:cubicBezTo>
                    <a:pt x="262" y="1184"/>
                    <a:pt x="0" y="922"/>
                    <a:pt x="0" y="587"/>
                  </a:cubicBezTo>
                  <a:cubicBezTo>
                    <a:pt x="0" y="262"/>
                    <a:pt x="262" y="0"/>
                    <a:pt x="597" y="0"/>
                  </a:cubicBezTo>
                  <a:cubicBezTo>
                    <a:pt x="922" y="0"/>
                    <a:pt x="1185" y="262"/>
                    <a:pt x="1185" y="5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8AB4901-D2FA-6F41-9114-A1E802CB9559}"/>
                </a:ext>
              </a:extLst>
            </p:cNvPr>
            <p:cNvGrpSpPr/>
            <p:nvPr/>
          </p:nvGrpSpPr>
          <p:grpSpPr>
            <a:xfrm>
              <a:off x="8494687" y="3825521"/>
              <a:ext cx="767618" cy="767615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41" name="Freeform 372">
                <a:extLst>
                  <a:ext uri="{FF2B5EF4-FFF2-40B4-BE49-F238E27FC236}">
                    <a16:creationId xmlns:a16="http://schemas.microsoft.com/office/drawing/2014/main" id="{6283F888-F824-7A43-82C4-D3D265879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73">
                <a:extLst>
                  <a:ext uri="{FF2B5EF4-FFF2-40B4-BE49-F238E27FC236}">
                    <a16:creationId xmlns:a16="http://schemas.microsoft.com/office/drawing/2014/main" id="{5EB18905-F93B-0749-A026-27E71BE40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BFB5AD-29B6-D34B-A0A5-F32D4778AF8C}"/>
              </a:ext>
            </a:extLst>
          </p:cNvPr>
          <p:cNvGrpSpPr/>
          <p:nvPr/>
        </p:nvGrpSpPr>
        <p:grpSpPr>
          <a:xfrm>
            <a:off x="18214474" y="7497373"/>
            <a:ext cx="1672641" cy="1660301"/>
            <a:chOff x="13616951" y="3498122"/>
            <a:chExt cx="1560074" cy="1548564"/>
          </a:xfrm>
        </p:grpSpPr>
        <p:sp>
          <p:nvSpPr>
            <p:cNvPr id="48" name="Freeform 524">
              <a:extLst>
                <a:ext uri="{FF2B5EF4-FFF2-40B4-BE49-F238E27FC236}">
                  <a16:creationId xmlns:a16="http://schemas.microsoft.com/office/drawing/2014/main" id="{0C27E9CE-CDD2-F746-BC66-3FC36494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6951" y="3498122"/>
              <a:ext cx="1560074" cy="1548564"/>
            </a:xfrm>
            <a:custGeom>
              <a:avLst/>
              <a:gdLst>
                <a:gd name="T0" fmla="*/ 154880644 w 1194"/>
                <a:gd name="T1" fmla="*/ 76231508 h 1185"/>
                <a:gd name="T2" fmla="*/ 154880644 w 1194"/>
                <a:gd name="T3" fmla="*/ 76231508 h 1185"/>
                <a:gd name="T4" fmla="*/ 77375466 w 1194"/>
                <a:gd name="T5" fmla="*/ 153761789 h 1185"/>
                <a:gd name="T6" fmla="*/ 0 w 1194"/>
                <a:gd name="T7" fmla="*/ 76231508 h 1185"/>
                <a:gd name="T8" fmla="*/ 77375466 w 1194"/>
                <a:gd name="T9" fmla="*/ 0 h 1185"/>
                <a:gd name="T10" fmla="*/ 154880644 w 1194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185">
                  <a:moveTo>
                    <a:pt x="1193" y="587"/>
                  </a:moveTo>
                  <a:lnTo>
                    <a:pt x="1193" y="587"/>
                  </a:lnTo>
                  <a:cubicBezTo>
                    <a:pt x="1193" y="922"/>
                    <a:pt x="922" y="1184"/>
                    <a:pt x="596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6" y="0"/>
                  </a:cubicBezTo>
                  <a:cubicBezTo>
                    <a:pt x="922" y="0"/>
                    <a:pt x="1193" y="262"/>
                    <a:pt x="1193" y="5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FE925FD-A50C-CA4C-821B-15E839A175F8}"/>
                </a:ext>
              </a:extLst>
            </p:cNvPr>
            <p:cNvGrpSpPr/>
            <p:nvPr/>
          </p:nvGrpSpPr>
          <p:grpSpPr>
            <a:xfrm>
              <a:off x="14030424" y="3915598"/>
              <a:ext cx="735439" cy="738663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51" name="Freeform 101">
                <a:extLst>
                  <a:ext uri="{FF2B5EF4-FFF2-40B4-BE49-F238E27FC236}">
                    <a16:creationId xmlns:a16="http://schemas.microsoft.com/office/drawing/2014/main" id="{1DC467BC-F589-C44B-97F7-F4E081F43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102">
                <a:extLst>
                  <a:ext uri="{FF2B5EF4-FFF2-40B4-BE49-F238E27FC236}">
                    <a16:creationId xmlns:a16="http://schemas.microsoft.com/office/drawing/2014/main" id="{B5275AE3-4AEE-F940-BDDC-49D4C6CC6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103">
                <a:extLst>
                  <a:ext uri="{FF2B5EF4-FFF2-40B4-BE49-F238E27FC236}">
                    <a16:creationId xmlns:a16="http://schemas.microsoft.com/office/drawing/2014/main" id="{81A5FA77-E83D-4D4B-A7DC-74331AE9B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104">
                <a:extLst>
                  <a:ext uri="{FF2B5EF4-FFF2-40B4-BE49-F238E27FC236}">
                    <a16:creationId xmlns:a16="http://schemas.microsoft.com/office/drawing/2014/main" id="{D257F365-5EED-8542-9CBE-AD03E4E43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105">
                <a:extLst>
                  <a:ext uri="{FF2B5EF4-FFF2-40B4-BE49-F238E27FC236}">
                    <a16:creationId xmlns:a16="http://schemas.microsoft.com/office/drawing/2014/main" id="{8BE3BEEF-9C8A-F044-A8EE-6D73F6B0D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1633A16-A0AC-F34A-A135-588F14800A4E}"/>
              </a:ext>
            </a:extLst>
          </p:cNvPr>
          <p:cNvGrpSpPr/>
          <p:nvPr/>
        </p:nvGrpSpPr>
        <p:grpSpPr>
          <a:xfrm>
            <a:off x="12519143" y="7497373"/>
            <a:ext cx="1672645" cy="1660301"/>
            <a:chOff x="18352126" y="3498122"/>
            <a:chExt cx="1560078" cy="1548564"/>
          </a:xfrm>
        </p:grpSpPr>
        <p:sp>
          <p:nvSpPr>
            <p:cNvPr id="60" name="Freeform 525">
              <a:extLst>
                <a:ext uri="{FF2B5EF4-FFF2-40B4-BE49-F238E27FC236}">
                  <a16:creationId xmlns:a16="http://schemas.microsoft.com/office/drawing/2014/main" id="{E1D81259-10AA-8E4C-991C-0816498C0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2126" y="3498122"/>
              <a:ext cx="1560078" cy="1548564"/>
            </a:xfrm>
            <a:custGeom>
              <a:avLst/>
              <a:gdLst>
                <a:gd name="T0" fmla="*/ 154881364 w 1194"/>
                <a:gd name="T1" fmla="*/ 76231508 h 1185"/>
                <a:gd name="T2" fmla="*/ 154881364 w 1194"/>
                <a:gd name="T3" fmla="*/ 76231508 h 1185"/>
                <a:gd name="T4" fmla="*/ 77375646 w 1194"/>
                <a:gd name="T5" fmla="*/ 153761789 h 1185"/>
                <a:gd name="T6" fmla="*/ 0 w 1194"/>
                <a:gd name="T7" fmla="*/ 76231508 h 1185"/>
                <a:gd name="T8" fmla="*/ 77375646 w 1194"/>
                <a:gd name="T9" fmla="*/ 0 h 1185"/>
                <a:gd name="T10" fmla="*/ 154881364 w 1194"/>
                <a:gd name="T11" fmla="*/ 76231508 h 1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94" h="1185">
                  <a:moveTo>
                    <a:pt x="1193" y="587"/>
                  </a:moveTo>
                  <a:lnTo>
                    <a:pt x="1193" y="587"/>
                  </a:lnTo>
                  <a:cubicBezTo>
                    <a:pt x="1193" y="922"/>
                    <a:pt x="922" y="1184"/>
                    <a:pt x="596" y="1184"/>
                  </a:cubicBezTo>
                  <a:cubicBezTo>
                    <a:pt x="271" y="1184"/>
                    <a:pt x="0" y="922"/>
                    <a:pt x="0" y="587"/>
                  </a:cubicBezTo>
                  <a:cubicBezTo>
                    <a:pt x="0" y="262"/>
                    <a:pt x="271" y="0"/>
                    <a:pt x="596" y="0"/>
                  </a:cubicBezTo>
                  <a:cubicBezTo>
                    <a:pt x="922" y="0"/>
                    <a:pt x="1193" y="262"/>
                    <a:pt x="1193" y="5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06A939C-1E33-C544-9A21-F5240700B7D1}"/>
                </a:ext>
              </a:extLst>
            </p:cNvPr>
            <p:cNvGrpSpPr/>
            <p:nvPr/>
          </p:nvGrpSpPr>
          <p:grpSpPr>
            <a:xfrm>
              <a:off x="18684503" y="3818422"/>
              <a:ext cx="876632" cy="838015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804094C2-CD99-C14C-8BA6-FC9073387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AE6BE691-7FB5-564F-8389-40D499162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3C50F64-8570-3142-88D1-48290F8C64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603FE35A-E2BF-6949-8FB7-33BCA80A20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0B781D1-0DBA-8A46-8904-ADC0B485F900}"/>
              </a:ext>
            </a:extLst>
          </p:cNvPr>
          <p:cNvSpPr txBox="1"/>
          <p:nvPr/>
        </p:nvSpPr>
        <p:spPr>
          <a:xfrm>
            <a:off x="4071702" y="9446592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ADFDBC-F85B-ED43-A581-EC37CFBD35BE}"/>
              </a:ext>
            </a:extLst>
          </p:cNvPr>
          <p:cNvSpPr txBox="1"/>
          <p:nvPr/>
        </p:nvSpPr>
        <p:spPr>
          <a:xfrm>
            <a:off x="9622836" y="9446592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2ED1E9-BFC8-C34B-83E0-A858BB71B881}"/>
              </a:ext>
            </a:extLst>
          </p:cNvPr>
          <p:cNvSpPr txBox="1"/>
          <p:nvPr/>
        </p:nvSpPr>
        <p:spPr>
          <a:xfrm>
            <a:off x="15223473" y="9446592"/>
            <a:ext cx="309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9" name="CuadroTexto 700">
            <a:extLst>
              <a:ext uri="{FF2B5EF4-FFF2-40B4-BE49-F238E27FC236}">
                <a16:creationId xmlns:a16="http://schemas.microsoft.com/office/drawing/2014/main" id="{F3B9E239-7C47-BE44-AB49-13F88A0CB32F}"/>
              </a:ext>
            </a:extLst>
          </p:cNvPr>
          <p:cNvSpPr txBox="1"/>
          <p:nvPr/>
        </p:nvSpPr>
        <p:spPr>
          <a:xfrm>
            <a:off x="4504823" y="4553345"/>
            <a:ext cx="199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0" name="CuadroTexto 700">
            <a:extLst>
              <a:ext uri="{FF2B5EF4-FFF2-40B4-BE49-F238E27FC236}">
                <a16:creationId xmlns:a16="http://schemas.microsoft.com/office/drawing/2014/main" id="{B7CBFB29-4DDF-7E46-8C41-609744ECA287}"/>
              </a:ext>
            </a:extLst>
          </p:cNvPr>
          <p:cNvSpPr txBox="1"/>
          <p:nvPr/>
        </p:nvSpPr>
        <p:spPr>
          <a:xfrm>
            <a:off x="4011398" y="11441825"/>
            <a:ext cx="248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1" name="CuadroTexto 700">
            <a:extLst>
              <a:ext uri="{FF2B5EF4-FFF2-40B4-BE49-F238E27FC236}">
                <a16:creationId xmlns:a16="http://schemas.microsoft.com/office/drawing/2014/main" id="{4CCDA919-518A-6744-A65A-026C16DE2081}"/>
              </a:ext>
            </a:extLst>
          </p:cNvPr>
          <p:cNvSpPr txBox="1"/>
          <p:nvPr/>
        </p:nvSpPr>
        <p:spPr>
          <a:xfrm>
            <a:off x="9991223" y="4553345"/>
            <a:ext cx="199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2" name="CuadroTexto 700">
            <a:extLst>
              <a:ext uri="{FF2B5EF4-FFF2-40B4-BE49-F238E27FC236}">
                <a16:creationId xmlns:a16="http://schemas.microsoft.com/office/drawing/2014/main" id="{791A392C-4000-EC43-BE5A-933C0995F8D7}"/>
              </a:ext>
            </a:extLst>
          </p:cNvPr>
          <p:cNvSpPr txBox="1"/>
          <p:nvPr/>
        </p:nvSpPr>
        <p:spPr>
          <a:xfrm>
            <a:off x="9462241" y="11441825"/>
            <a:ext cx="251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3" name="CuadroTexto 700">
            <a:extLst>
              <a:ext uri="{FF2B5EF4-FFF2-40B4-BE49-F238E27FC236}">
                <a16:creationId xmlns:a16="http://schemas.microsoft.com/office/drawing/2014/main" id="{7A325FA6-2202-7E4B-B240-1C009FE3A337}"/>
              </a:ext>
            </a:extLst>
          </p:cNvPr>
          <p:cNvSpPr txBox="1"/>
          <p:nvPr/>
        </p:nvSpPr>
        <p:spPr>
          <a:xfrm>
            <a:off x="15690983" y="4553345"/>
            <a:ext cx="199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4" name="CuadroTexto 700">
            <a:extLst>
              <a:ext uri="{FF2B5EF4-FFF2-40B4-BE49-F238E27FC236}">
                <a16:creationId xmlns:a16="http://schemas.microsoft.com/office/drawing/2014/main" id="{AF618AC9-0B2F-8C46-8E60-9D0235C8A6A1}"/>
              </a:ext>
            </a:extLst>
          </p:cNvPr>
          <p:cNvSpPr txBox="1"/>
          <p:nvPr/>
        </p:nvSpPr>
        <p:spPr>
          <a:xfrm>
            <a:off x="15690983" y="11441825"/>
            <a:ext cx="199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47" name="Grupo 349">
            <a:extLst>
              <a:ext uri="{FF2B5EF4-FFF2-40B4-BE49-F238E27FC236}">
                <a16:creationId xmlns:a16="http://schemas.microsoft.com/office/drawing/2014/main" id="{180077BC-C815-4E41-A97A-5C9B31AAEC6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5" name="CuadroTexto 350">
              <a:extLst>
                <a:ext uri="{FF2B5EF4-FFF2-40B4-BE49-F238E27FC236}">
                  <a16:creationId xmlns:a16="http://schemas.microsoft.com/office/drawing/2014/main" id="{AFC1083F-01E6-224A-A277-FAE661CAB5F0}"/>
                </a:ext>
              </a:extLst>
            </p:cNvPr>
            <p:cNvSpPr txBox="1"/>
            <p:nvPr/>
          </p:nvSpPr>
          <p:spPr>
            <a:xfrm>
              <a:off x="7939140" y="861425"/>
              <a:ext cx="84994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 Diagram</a:t>
              </a:r>
            </a:p>
          </p:txBody>
        </p:sp>
        <p:sp>
          <p:nvSpPr>
            <p:cNvPr id="76" name="CuadroTexto 351">
              <a:extLst>
                <a:ext uri="{FF2B5EF4-FFF2-40B4-BE49-F238E27FC236}">
                  <a16:creationId xmlns:a16="http://schemas.microsoft.com/office/drawing/2014/main" id="{A80D4CCE-DB7B-3344-9617-90221FF247E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1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CC3C5"/>
      </a:accent1>
      <a:accent2>
        <a:srgbClr val="3FA2A5"/>
      </a:accent2>
      <a:accent3>
        <a:srgbClr val="4F8487"/>
      </a:accent3>
      <a:accent4>
        <a:srgbClr val="456466"/>
      </a:accent4>
      <a:accent5>
        <a:srgbClr val="3A4C4F"/>
      </a:accent5>
      <a:accent6>
        <a:srgbClr val="232C2C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115876</TotalTime>
  <Words>710</Words>
  <Application>Microsoft Macintosh PowerPoint</Application>
  <PresentationFormat>Custom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19267</cp:revision>
  <dcterms:created xsi:type="dcterms:W3CDTF">2014-11-12T21:47:38Z</dcterms:created>
  <dcterms:modified xsi:type="dcterms:W3CDTF">2020-01-23T19:17:48Z</dcterms:modified>
  <cp:category/>
</cp:coreProperties>
</file>