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91" r:id="rId2"/>
    <p:sldId id="4393" r:id="rId3"/>
    <p:sldId id="4395" r:id="rId4"/>
    <p:sldId id="4396" r:id="rId5"/>
    <p:sldId id="4392" r:id="rId6"/>
    <p:sldId id="4397" r:id="rId7"/>
    <p:sldId id="4398" r:id="rId8"/>
    <p:sldId id="4399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03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376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41" d="100"/>
        <a:sy n="41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ine 195">
            <a:extLst>
              <a:ext uri="{FF2B5EF4-FFF2-40B4-BE49-F238E27FC236}">
                <a16:creationId xmlns:a16="http://schemas.microsoft.com/office/drawing/2014/main" id="{89523208-37F6-6E40-A9E1-ED781378C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8142" y="8347535"/>
            <a:ext cx="13253914" cy="0"/>
          </a:xfrm>
          <a:prstGeom prst="line">
            <a:avLst/>
          </a:prstGeom>
          <a:noFill/>
          <a:ln w="50800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Line 283">
            <a:extLst>
              <a:ext uri="{FF2B5EF4-FFF2-40B4-BE49-F238E27FC236}">
                <a16:creationId xmlns:a16="http://schemas.microsoft.com/office/drawing/2014/main" id="{BEB535BC-382C-8E42-AC30-419E48468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10918" y="8746644"/>
            <a:ext cx="4753" cy="3867560"/>
          </a:xfrm>
          <a:prstGeom prst="line">
            <a:avLst/>
          </a:prstGeom>
          <a:noFill/>
          <a:ln w="12960">
            <a:solidFill>
              <a:srgbClr val="E8E8E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Line 285">
            <a:extLst>
              <a:ext uri="{FF2B5EF4-FFF2-40B4-BE49-F238E27FC236}">
                <a16:creationId xmlns:a16="http://schemas.microsoft.com/office/drawing/2014/main" id="{07C2980E-4759-5046-8B72-5E99A969F8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0418" y="8746644"/>
            <a:ext cx="4750" cy="3867560"/>
          </a:xfrm>
          <a:prstGeom prst="line">
            <a:avLst/>
          </a:prstGeom>
          <a:noFill/>
          <a:ln w="12960">
            <a:solidFill>
              <a:srgbClr val="E8E8E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AC3630-C7CF-1145-B76C-05CEAAC7E423}"/>
              </a:ext>
            </a:extLst>
          </p:cNvPr>
          <p:cNvGrpSpPr/>
          <p:nvPr/>
        </p:nvGrpSpPr>
        <p:grpSpPr>
          <a:xfrm>
            <a:off x="11820418" y="8746644"/>
            <a:ext cx="6395253" cy="3734524"/>
            <a:chOff x="11435745" y="8604105"/>
            <a:chExt cx="6395253" cy="3877063"/>
          </a:xfrm>
        </p:grpSpPr>
        <p:sp>
          <p:nvSpPr>
            <p:cNvPr id="59" name="Line 287">
              <a:extLst>
                <a:ext uri="{FF2B5EF4-FFF2-40B4-BE49-F238E27FC236}">
                  <a16:creationId xmlns:a16="http://schemas.microsoft.com/office/drawing/2014/main" id="{05899717-0B55-D648-988D-B3A32E1BF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26245" y="8604105"/>
              <a:ext cx="4753" cy="3877063"/>
            </a:xfrm>
            <a:prstGeom prst="line">
              <a:avLst/>
            </a:prstGeom>
            <a:noFill/>
            <a:ln w="50800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" name="Line 289">
              <a:extLst>
                <a:ext uri="{FF2B5EF4-FFF2-40B4-BE49-F238E27FC236}">
                  <a16:creationId xmlns:a16="http://schemas.microsoft.com/office/drawing/2014/main" id="{59003D2A-1FD0-C74B-8632-EA558EB14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35745" y="8604105"/>
              <a:ext cx="4750" cy="3877063"/>
            </a:xfrm>
            <a:prstGeom prst="line">
              <a:avLst/>
            </a:prstGeom>
            <a:noFill/>
            <a:ln w="50800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63" name="Line 291">
            <a:extLst>
              <a:ext uri="{FF2B5EF4-FFF2-40B4-BE49-F238E27FC236}">
                <a16:creationId xmlns:a16="http://schemas.microsoft.com/office/drawing/2014/main" id="{1BF1D9D8-BBEF-3848-82FC-F90D6610B0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11957" y="4180641"/>
            <a:ext cx="4750" cy="3877063"/>
          </a:xfrm>
          <a:prstGeom prst="line">
            <a:avLst/>
          </a:prstGeom>
          <a:noFill/>
          <a:ln w="50800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" name="Line 293">
            <a:extLst>
              <a:ext uri="{FF2B5EF4-FFF2-40B4-BE49-F238E27FC236}">
                <a16:creationId xmlns:a16="http://schemas.microsoft.com/office/drawing/2014/main" id="{02654DB0-62E2-0544-B10B-047F3E4A23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30957" y="4180641"/>
            <a:ext cx="4753" cy="3877063"/>
          </a:xfrm>
          <a:prstGeom prst="line">
            <a:avLst/>
          </a:prstGeom>
          <a:noFill/>
          <a:ln w="50800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Freeform 330">
            <a:extLst>
              <a:ext uri="{FF2B5EF4-FFF2-40B4-BE49-F238E27FC236}">
                <a16:creationId xmlns:a16="http://schemas.microsoft.com/office/drawing/2014/main" id="{4FA85293-EC6B-7949-AA43-ADDAC2F33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2673" y="6397632"/>
            <a:ext cx="232812" cy="232812"/>
          </a:xfrm>
          <a:custGeom>
            <a:avLst/>
            <a:gdLst>
              <a:gd name="T0" fmla="*/ 27628658 w 218"/>
              <a:gd name="T1" fmla="*/ 13750815 h 218"/>
              <a:gd name="T2" fmla="*/ 27628658 w 218"/>
              <a:gd name="T3" fmla="*/ 13750815 h 218"/>
              <a:gd name="T4" fmla="*/ 13878200 w 218"/>
              <a:gd name="T5" fmla="*/ 27628658 h 218"/>
              <a:gd name="T6" fmla="*/ 0 w 218"/>
              <a:gd name="T7" fmla="*/ 13750815 h 218"/>
              <a:gd name="T8" fmla="*/ 13878200 w 218"/>
              <a:gd name="T9" fmla="*/ 0 h 218"/>
              <a:gd name="T10" fmla="*/ 27628658 w 218"/>
              <a:gd name="T11" fmla="*/ 13750815 h 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8" h="218">
                <a:moveTo>
                  <a:pt x="217" y="108"/>
                </a:moveTo>
                <a:lnTo>
                  <a:pt x="217" y="108"/>
                </a:lnTo>
                <a:cubicBezTo>
                  <a:pt x="217" y="171"/>
                  <a:pt x="163" y="217"/>
                  <a:pt x="109" y="217"/>
                </a:cubicBezTo>
                <a:cubicBezTo>
                  <a:pt x="45" y="217"/>
                  <a:pt x="0" y="171"/>
                  <a:pt x="0" y="108"/>
                </a:cubicBezTo>
                <a:cubicBezTo>
                  <a:pt x="0" y="54"/>
                  <a:pt x="45" y="0"/>
                  <a:pt x="109" y="0"/>
                </a:cubicBezTo>
                <a:cubicBezTo>
                  <a:pt x="163" y="0"/>
                  <a:pt x="217" y="54"/>
                  <a:pt x="217" y="1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376">
            <a:extLst>
              <a:ext uri="{FF2B5EF4-FFF2-40B4-BE49-F238E27FC236}">
                <a16:creationId xmlns:a16="http://schemas.microsoft.com/office/drawing/2014/main" id="{99D49A58-4F27-DD42-907C-42F038AF5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3173" y="6397632"/>
            <a:ext cx="232815" cy="232812"/>
          </a:xfrm>
          <a:custGeom>
            <a:avLst/>
            <a:gdLst>
              <a:gd name="T0" fmla="*/ 27629370 w 218"/>
              <a:gd name="T1" fmla="*/ 13750815 h 218"/>
              <a:gd name="T2" fmla="*/ 27629370 w 218"/>
              <a:gd name="T3" fmla="*/ 13750815 h 218"/>
              <a:gd name="T4" fmla="*/ 13878378 w 218"/>
              <a:gd name="T5" fmla="*/ 27628658 h 218"/>
              <a:gd name="T6" fmla="*/ 0 w 218"/>
              <a:gd name="T7" fmla="*/ 13750815 h 218"/>
              <a:gd name="T8" fmla="*/ 13878378 w 218"/>
              <a:gd name="T9" fmla="*/ 0 h 218"/>
              <a:gd name="T10" fmla="*/ 27629370 w 218"/>
              <a:gd name="T11" fmla="*/ 13750815 h 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8" h="218">
                <a:moveTo>
                  <a:pt x="217" y="108"/>
                </a:moveTo>
                <a:lnTo>
                  <a:pt x="217" y="108"/>
                </a:lnTo>
                <a:cubicBezTo>
                  <a:pt x="217" y="171"/>
                  <a:pt x="172" y="217"/>
                  <a:pt x="109" y="217"/>
                </a:cubicBezTo>
                <a:cubicBezTo>
                  <a:pt x="55" y="217"/>
                  <a:pt x="0" y="171"/>
                  <a:pt x="0" y="108"/>
                </a:cubicBezTo>
                <a:cubicBezTo>
                  <a:pt x="0" y="54"/>
                  <a:pt x="55" y="0"/>
                  <a:pt x="109" y="0"/>
                </a:cubicBezTo>
                <a:cubicBezTo>
                  <a:pt x="172" y="0"/>
                  <a:pt x="217" y="54"/>
                  <a:pt x="217" y="1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421">
            <a:extLst>
              <a:ext uri="{FF2B5EF4-FFF2-40B4-BE49-F238E27FC236}">
                <a16:creationId xmlns:a16="http://schemas.microsoft.com/office/drawing/2014/main" id="{BC0351C7-4497-6A4C-B6A9-6732B50F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889" y="9995357"/>
            <a:ext cx="223310" cy="232815"/>
          </a:xfrm>
          <a:custGeom>
            <a:avLst/>
            <a:gdLst>
              <a:gd name="T0" fmla="*/ 26508680 w 209"/>
              <a:gd name="T1" fmla="*/ 13878378 h 218"/>
              <a:gd name="T2" fmla="*/ 26508680 w 209"/>
              <a:gd name="T3" fmla="*/ 13878378 h 218"/>
              <a:gd name="T4" fmla="*/ 12617282 w 209"/>
              <a:gd name="T5" fmla="*/ 0 h 218"/>
              <a:gd name="T6" fmla="*/ 0 w 209"/>
              <a:gd name="T7" fmla="*/ 13878378 h 218"/>
              <a:gd name="T8" fmla="*/ 12617282 w 209"/>
              <a:gd name="T9" fmla="*/ 27629370 h 218"/>
              <a:gd name="T10" fmla="*/ 26508680 w 209"/>
              <a:gd name="T11" fmla="*/ 13878378 h 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9" h="218">
                <a:moveTo>
                  <a:pt x="208" y="109"/>
                </a:moveTo>
                <a:lnTo>
                  <a:pt x="208" y="109"/>
                </a:lnTo>
                <a:cubicBezTo>
                  <a:pt x="208" y="54"/>
                  <a:pt x="162" y="0"/>
                  <a:pt x="99" y="0"/>
                </a:cubicBezTo>
                <a:cubicBezTo>
                  <a:pt x="45" y="0"/>
                  <a:pt x="0" y="54"/>
                  <a:pt x="0" y="109"/>
                </a:cubicBezTo>
                <a:cubicBezTo>
                  <a:pt x="0" y="172"/>
                  <a:pt x="45" y="217"/>
                  <a:pt x="99" y="217"/>
                </a:cubicBezTo>
                <a:cubicBezTo>
                  <a:pt x="162" y="217"/>
                  <a:pt x="208" y="172"/>
                  <a:pt x="208" y="1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495">
            <a:extLst>
              <a:ext uri="{FF2B5EF4-FFF2-40B4-BE49-F238E27FC236}">
                <a16:creationId xmlns:a16="http://schemas.microsoft.com/office/drawing/2014/main" id="{7F84F390-CECA-F341-B373-5429A61A9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2137" y="9995357"/>
            <a:ext cx="232812" cy="232815"/>
          </a:xfrm>
          <a:custGeom>
            <a:avLst/>
            <a:gdLst>
              <a:gd name="T0" fmla="*/ 27628658 w 218"/>
              <a:gd name="T1" fmla="*/ 13878378 h 218"/>
              <a:gd name="T2" fmla="*/ 27628658 w 218"/>
              <a:gd name="T3" fmla="*/ 13878378 h 218"/>
              <a:gd name="T4" fmla="*/ 13878200 w 218"/>
              <a:gd name="T5" fmla="*/ 0 h 218"/>
              <a:gd name="T6" fmla="*/ 0 w 218"/>
              <a:gd name="T7" fmla="*/ 13878378 h 218"/>
              <a:gd name="T8" fmla="*/ 13878200 w 218"/>
              <a:gd name="T9" fmla="*/ 27629370 h 218"/>
              <a:gd name="T10" fmla="*/ 27628658 w 218"/>
              <a:gd name="T11" fmla="*/ 13878378 h 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8" h="218">
                <a:moveTo>
                  <a:pt x="217" y="109"/>
                </a:moveTo>
                <a:lnTo>
                  <a:pt x="217" y="109"/>
                </a:lnTo>
                <a:cubicBezTo>
                  <a:pt x="217" y="54"/>
                  <a:pt x="172" y="0"/>
                  <a:pt x="109" y="0"/>
                </a:cubicBezTo>
                <a:cubicBezTo>
                  <a:pt x="45" y="0"/>
                  <a:pt x="0" y="54"/>
                  <a:pt x="0" y="109"/>
                </a:cubicBezTo>
                <a:cubicBezTo>
                  <a:pt x="0" y="172"/>
                  <a:pt x="45" y="217"/>
                  <a:pt x="109" y="217"/>
                </a:cubicBezTo>
                <a:cubicBezTo>
                  <a:pt x="172" y="217"/>
                  <a:pt x="217" y="172"/>
                  <a:pt x="217" y="1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CuadroTexto 700">
            <a:extLst>
              <a:ext uri="{FF2B5EF4-FFF2-40B4-BE49-F238E27FC236}">
                <a16:creationId xmlns:a16="http://schemas.microsoft.com/office/drawing/2014/main" id="{F270C84C-DA10-AF44-9E6E-EDECC3D8FED2}"/>
              </a:ext>
            </a:extLst>
          </p:cNvPr>
          <p:cNvSpPr txBox="1"/>
          <p:nvPr/>
        </p:nvSpPr>
        <p:spPr>
          <a:xfrm>
            <a:off x="6516598" y="4388699"/>
            <a:ext cx="199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15" name="CuadroTexto 701">
            <a:extLst>
              <a:ext uri="{FF2B5EF4-FFF2-40B4-BE49-F238E27FC236}">
                <a16:creationId xmlns:a16="http://schemas.microsoft.com/office/drawing/2014/main" id="{11659644-DFF6-3447-AF95-0F828CE63F7B}"/>
              </a:ext>
            </a:extLst>
          </p:cNvPr>
          <p:cNvSpPr txBox="1"/>
          <p:nvPr/>
        </p:nvSpPr>
        <p:spPr>
          <a:xfrm>
            <a:off x="12946559" y="4405463"/>
            <a:ext cx="199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116" name="CuadroTexto 702">
            <a:extLst>
              <a:ext uri="{FF2B5EF4-FFF2-40B4-BE49-F238E27FC236}">
                <a16:creationId xmlns:a16="http://schemas.microsoft.com/office/drawing/2014/main" id="{43FAE4C1-4E90-134C-B00D-8DF95DDE1D55}"/>
              </a:ext>
            </a:extLst>
          </p:cNvPr>
          <p:cNvSpPr txBox="1"/>
          <p:nvPr/>
        </p:nvSpPr>
        <p:spPr>
          <a:xfrm>
            <a:off x="9090877" y="11787189"/>
            <a:ext cx="199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117" name="CuadroTexto 703">
            <a:extLst>
              <a:ext uri="{FF2B5EF4-FFF2-40B4-BE49-F238E27FC236}">
                <a16:creationId xmlns:a16="http://schemas.microsoft.com/office/drawing/2014/main" id="{3BC5DCA6-7DED-E741-ABE8-94C6EA3660A7}"/>
              </a:ext>
            </a:extLst>
          </p:cNvPr>
          <p:cNvSpPr txBox="1"/>
          <p:nvPr/>
        </p:nvSpPr>
        <p:spPr>
          <a:xfrm>
            <a:off x="15463451" y="11770863"/>
            <a:ext cx="199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118" name="Freeform 284">
            <a:extLst>
              <a:ext uri="{FF2B5EF4-FFF2-40B4-BE49-F238E27FC236}">
                <a16:creationId xmlns:a16="http://schemas.microsoft.com/office/drawing/2014/main" id="{04BECD16-1C95-8D4D-8B08-5C7940714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8149" y="8608855"/>
            <a:ext cx="156794" cy="194805"/>
          </a:xfrm>
          <a:custGeom>
            <a:avLst/>
            <a:gdLst>
              <a:gd name="T0" fmla="*/ 9398981 w 146"/>
              <a:gd name="T1" fmla="*/ 0 h 182"/>
              <a:gd name="T2" fmla="*/ 0 w 146"/>
              <a:gd name="T3" fmla="*/ 23149155 h 182"/>
              <a:gd name="T4" fmla="*/ 9398981 w 146"/>
              <a:gd name="T5" fmla="*/ 17393874 h 182"/>
              <a:gd name="T6" fmla="*/ 18669146 w 146"/>
              <a:gd name="T7" fmla="*/ 23149155 h 182"/>
              <a:gd name="T8" fmla="*/ 9398981 w 146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6" h="182">
                <a:moveTo>
                  <a:pt x="73" y="0"/>
                </a:moveTo>
                <a:lnTo>
                  <a:pt x="0" y="181"/>
                </a:lnTo>
                <a:lnTo>
                  <a:pt x="73" y="136"/>
                </a:lnTo>
                <a:lnTo>
                  <a:pt x="145" y="181"/>
                </a:lnTo>
                <a:lnTo>
                  <a:pt x="73" y="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86">
            <a:extLst>
              <a:ext uri="{FF2B5EF4-FFF2-40B4-BE49-F238E27FC236}">
                <a16:creationId xmlns:a16="http://schemas.microsoft.com/office/drawing/2014/main" id="{B1F12D56-0C63-D249-872C-FED192F6B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7649" y="8608855"/>
            <a:ext cx="166294" cy="194805"/>
          </a:xfrm>
          <a:custGeom>
            <a:avLst/>
            <a:gdLst>
              <a:gd name="T0" fmla="*/ 9251611 w 155"/>
              <a:gd name="T1" fmla="*/ 0 h 182"/>
              <a:gd name="T2" fmla="*/ 0 w 155"/>
              <a:gd name="T3" fmla="*/ 23149155 h 182"/>
              <a:gd name="T4" fmla="*/ 9251611 w 155"/>
              <a:gd name="T5" fmla="*/ 17393874 h 182"/>
              <a:gd name="T6" fmla="*/ 19788675 w 155"/>
              <a:gd name="T7" fmla="*/ 23149155 h 182"/>
              <a:gd name="T8" fmla="*/ 9251611 w 155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5" h="182">
                <a:moveTo>
                  <a:pt x="72" y="0"/>
                </a:moveTo>
                <a:lnTo>
                  <a:pt x="0" y="181"/>
                </a:lnTo>
                <a:lnTo>
                  <a:pt x="72" y="136"/>
                </a:lnTo>
                <a:lnTo>
                  <a:pt x="154" y="181"/>
                </a:lnTo>
                <a:lnTo>
                  <a:pt x="72" y="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92">
            <a:extLst>
              <a:ext uri="{FF2B5EF4-FFF2-40B4-BE49-F238E27FC236}">
                <a16:creationId xmlns:a16="http://schemas.microsoft.com/office/drawing/2014/main" id="{2A9627CF-A715-5D4B-9061-5355B6209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1183" y="8005441"/>
            <a:ext cx="156794" cy="185299"/>
          </a:xfrm>
          <a:custGeom>
            <a:avLst/>
            <a:gdLst>
              <a:gd name="T0" fmla="*/ 9398407 w 145"/>
              <a:gd name="T1" fmla="*/ 22028504 h 173"/>
              <a:gd name="T2" fmla="*/ 18797176 w 145"/>
              <a:gd name="T3" fmla="*/ 0 h 173"/>
              <a:gd name="T4" fmla="*/ 9398407 w 145"/>
              <a:gd name="T5" fmla="*/ 4610476 h 173"/>
              <a:gd name="T6" fmla="*/ 0 w 145"/>
              <a:gd name="T7" fmla="*/ 0 h 173"/>
              <a:gd name="T8" fmla="*/ 9398407 w 145"/>
              <a:gd name="T9" fmla="*/ 22028504 h 1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5" h="173">
                <a:moveTo>
                  <a:pt x="72" y="172"/>
                </a:moveTo>
                <a:lnTo>
                  <a:pt x="144" y="0"/>
                </a:lnTo>
                <a:lnTo>
                  <a:pt x="72" y="36"/>
                </a:lnTo>
                <a:lnTo>
                  <a:pt x="0" y="0"/>
                </a:lnTo>
                <a:lnTo>
                  <a:pt x="72" y="17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94">
            <a:extLst>
              <a:ext uri="{FF2B5EF4-FFF2-40B4-BE49-F238E27FC236}">
                <a16:creationId xmlns:a16="http://schemas.microsoft.com/office/drawing/2014/main" id="{BEDDB41C-AA33-AE46-A7A4-3753F16FB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4936" y="8005441"/>
            <a:ext cx="156794" cy="185299"/>
          </a:xfrm>
          <a:custGeom>
            <a:avLst/>
            <a:gdLst>
              <a:gd name="T0" fmla="*/ 9398981 w 146"/>
              <a:gd name="T1" fmla="*/ 22028504 h 173"/>
              <a:gd name="T2" fmla="*/ 18669146 w 146"/>
              <a:gd name="T3" fmla="*/ 0 h 173"/>
              <a:gd name="T4" fmla="*/ 9398981 w 146"/>
              <a:gd name="T5" fmla="*/ 4610476 h 173"/>
              <a:gd name="T6" fmla="*/ 0 w 146"/>
              <a:gd name="T7" fmla="*/ 0 h 173"/>
              <a:gd name="T8" fmla="*/ 9398981 w 146"/>
              <a:gd name="T9" fmla="*/ 22028504 h 1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6" h="173">
                <a:moveTo>
                  <a:pt x="73" y="172"/>
                </a:moveTo>
                <a:lnTo>
                  <a:pt x="145" y="0"/>
                </a:lnTo>
                <a:lnTo>
                  <a:pt x="73" y="36"/>
                </a:lnTo>
                <a:lnTo>
                  <a:pt x="0" y="0"/>
                </a:lnTo>
                <a:lnTo>
                  <a:pt x="73" y="17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Rectangle 51">
            <a:extLst>
              <a:ext uri="{FF2B5EF4-FFF2-40B4-BE49-F238E27FC236}">
                <a16:creationId xmlns:a16="http://schemas.microsoft.com/office/drawing/2014/main" id="{E6C0790E-3B69-3249-8871-99BA0272A518}"/>
              </a:ext>
            </a:extLst>
          </p:cNvPr>
          <p:cNvSpPr/>
          <p:nvPr/>
        </p:nvSpPr>
        <p:spPr>
          <a:xfrm>
            <a:off x="5353893" y="6094403"/>
            <a:ext cx="35254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124" name="Rectangle 51">
            <a:extLst>
              <a:ext uri="{FF2B5EF4-FFF2-40B4-BE49-F238E27FC236}">
                <a16:creationId xmlns:a16="http://schemas.microsoft.com/office/drawing/2014/main" id="{65551553-033A-BB4D-9747-235D19C27AAC}"/>
              </a:ext>
            </a:extLst>
          </p:cNvPr>
          <p:cNvSpPr/>
          <p:nvPr/>
        </p:nvSpPr>
        <p:spPr>
          <a:xfrm>
            <a:off x="7954523" y="9727626"/>
            <a:ext cx="35254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127" name="Rectangle 51">
            <a:extLst>
              <a:ext uri="{FF2B5EF4-FFF2-40B4-BE49-F238E27FC236}">
                <a16:creationId xmlns:a16="http://schemas.microsoft.com/office/drawing/2014/main" id="{40D2B6B7-C00D-7D4C-9CC4-97B6BC61B2E6}"/>
              </a:ext>
            </a:extLst>
          </p:cNvPr>
          <p:cNvSpPr/>
          <p:nvPr/>
        </p:nvSpPr>
        <p:spPr>
          <a:xfrm>
            <a:off x="11673125" y="6089398"/>
            <a:ext cx="35254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128" name="Rectangle 51">
            <a:extLst>
              <a:ext uri="{FF2B5EF4-FFF2-40B4-BE49-F238E27FC236}">
                <a16:creationId xmlns:a16="http://schemas.microsoft.com/office/drawing/2014/main" id="{1C810118-A3CB-F146-B98F-8C10ED48B122}"/>
              </a:ext>
            </a:extLst>
          </p:cNvPr>
          <p:cNvSpPr/>
          <p:nvPr/>
        </p:nvSpPr>
        <p:spPr>
          <a:xfrm>
            <a:off x="14334738" y="9727626"/>
            <a:ext cx="35254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9C0883-E4D6-3C4B-85D7-3D9804F9A66A}"/>
              </a:ext>
            </a:extLst>
          </p:cNvPr>
          <p:cNvGrpSpPr/>
          <p:nvPr/>
        </p:nvGrpSpPr>
        <p:grpSpPr>
          <a:xfrm>
            <a:off x="8645895" y="4074194"/>
            <a:ext cx="1170124" cy="1170127"/>
            <a:chOff x="8120130" y="3498122"/>
            <a:chExt cx="1548560" cy="1548564"/>
          </a:xfrm>
        </p:grpSpPr>
        <p:sp>
          <p:nvSpPr>
            <p:cNvPr id="130" name="Freeform 255">
              <a:extLst>
                <a:ext uri="{FF2B5EF4-FFF2-40B4-BE49-F238E27FC236}">
                  <a16:creationId xmlns:a16="http://schemas.microsoft.com/office/drawing/2014/main" id="{52BAD0E9-FF02-FC48-9F61-FDB744AA4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0130" y="3498122"/>
              <a:ext cx="1548560" cy="1548564"/>
            </a:xfrm>
            <a:custGeom>
              <a:avLst/>
              <a:gdLst>
                <a:gd name="T0" fmla="*/ 153631422 w 1186"/>
                <a:gd name="T1" fmla="*/ 76231508 h 1185"/>
                <a:gd name="T2" fmla="*/ 153631422 w 1186"/>
                <a:gd name="T3" fmla="*/ 76231508 h 1185"/>
                <a:gd name="T4" fmla="*/ 77399196 w 1186"/>
                <a:gd name="T5" fmla="*/ 153761789 h 1185"/>
                <a:gd name="T6" fmla="*/ 0 w 1186"/>
                <a:gd name="T7" fmla="*/ 76231508 h 1185"/>
                <a:gd name="T8" fmla="*/ 77399196 w 1186"/>
                <a:gd name="T9" fmla="*/ 0 h 1185"/>
                <a:gd name="T10" fmla="*/ 153631422 w 1186"/>
                <a:gd name="T11" fmla="*/ 76231508 h 1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6" h="1185">
                  <a:moveTo>
                    <a:pt x="1185" y="587"/>
                  </a:moveTo>
                  <a:lnTo>
                    <a:pt x="1185" y="587"/>
                  </a:lnTo>
                  <a:cubicBezTo>
                    <a:pt x="1185" y="922"/>
                    <a:pt x="922" y="1184"/>
                    <a:pt x="597" y="1184"/>
                  </a:cubicBezTo>
                  <a:cubicBezTo>
                    <a:pt x="262" y="1184"/>
                    <a:pt x="0" y="922"/>
                    <a:pt x="0" y="587"/>
                  </a:cubicBezTo>
                  <a:cubicBezTo>
                    <a:pt x="0" y="262"/>
                    <a:pt x="262" y="0"/>
                    <a:pt x="597" y="0"/>
                  </a:cubicBezTo>
                  <a:cubicBezTo>
                    <a:pt x="922" y="0"/>
                    <a:pt x="1185" y="262"/>
                    <a:pt x="1185" y="5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80D06CB-57D4-BE4B-95DA-99FA0782F422}"/>
                </a:ext>
              </a:extLst>
            </p:cNvPr>
            <p:cNvGrpSpPr/>
            <p:nvPr/>
          </p:nvGrpSpPr>
          <p:grpSpPr>
            <a:xfrm>
              <a:off x="8494687" y="3825521"/>
              <a:ext cx="767618" cy="767615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135" name="Freeform 372">
                <a:extLst>
                  <a:ext uri="{FF2B5EF4-FFF2-40B4-BE49-F238E27FC236}">
                    <a16:creationId xmlns:a16="http://schemas.microsoft.com/office/drawing/2014/main" id="{DC6C9785-FB4B-2140-8892-4CED1C262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373">
                <a:extLst>
                  <a:ext uri="{FF2B5EF4-FFF2-40B4-BE49-F238E27FC236}">
                    <a16:creationId xmlns:a16="http://schemas.microsoft.com/office/drawing/2014/main" id="{B7D2B51C-DF55-0541-BCFF-846D58232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EA94CC-F7F5-A746-A973-E4932D95C54A}"/>
              </a:ext>
            </a:extLst>
          </p:cNvPr>
          <p:cNvGrpSpPr/>
          <p:nvPr/>
        </p:nvGrpSpPr>
        <p:grpSpPr>
          <a:xfrm>
            <a:off x="15062669" y="4074194"/>
            <a:ext cx="1178824" cy="1170127"/>
            <a:chOff x="13616951" y="3498122"/>
            <a:chExt cx="1560074" cy="1548564"/>
          </a:xfrm>
        </p:grpSpPr>
        <p:sp>
          <p:nvSpPr>
            <p:cNvPr id="131" name="Freeform 524">
              <a:extLst>
                <a:ext uri="{FF2B5EF4-FFF2-40B4-BE49-F238E27FC236}">
                  <a16:creationId xmlns:a16="http://schemas.microsoft.com/office/drawing/2014/main" id="{7462804E-AB48-BB49-BF12-978FC63E0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6951" y="3498122"/>
              <a:ext cx="1560074" cy="1548564"/>
            </a:xfrm>
            <a:custGeom>
              <a:avLst/>
              <a:gdLst>
                <a:gd name="T0" fmla="*/ 154880644 w 1194"/>
                <a:gd name="T1" fmla="*/ 76231508 h 1185"/>
                <a:gd name="T2" fmla="*/ 154880644 w 1194"/>
                <a:gd name="T3" fmla="*/ 76231508 h 1185"/>
                <a:gd name="T4" fmla="*/ 77375466 w 1194"/>
                <a:gd name="T5" fmla="*/ 153761789 h 1185"/>
                <a:gd name="T6" fmla="*/ 0 w 1194"/>
                <a:gd name="T7" fmla="*/ 76231508 h 1185"/>
                <a:gd name="T8" fmla="*/ 77375466 w 1194"/>
                <a:gd name="T9" fmla="*/ 0 h 1185"/>
                <a:gd name="T10" fmla="*/ 154880644 w 1194"/>
                <a:gd name="T11" fmla="*/ 76231508 h 1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94" h="1185">
                  <a:moveTo>
                    <a:pt x="1193" y="587"/>
                  </a:moveTo>
                  <a:lnTo>
                    <a:pt x="1193" y="587"/>
                  </a:lnTo>
                  <a:cubicBezTo>
                    <a:pt x="1193" y="922"/>
                    <a:pt x="922" y="1184"/>
                    <a:pt x="596" y="1184"/>
                  </a:cubicBezTo>
                  <a:cubicBezTo>
                    <a:pt x="271" y="1184"/>
                    <a:pt x="0" y="922"/>
                    <a:pt x="0" y="587"/>
                  </a:cubicBezTo>
                  <a:cubicBezTo>
                    <a:pt x="0" y="262"/>
                    <a:pt x="271" y="0"/>
                    <a:pt x="596" y="0"/>
                  </a:cubicBezTo>
                  <a:cubicBezTo>
                    <a:pt x="922" y="0"/>
                    <a:pt x="1193" y="262"/>
                    <a:pt x="1193" y="58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78EEC852-3275-974F-9C38-2D3D1C08E9E4}"/>
                </a:ext>
              </a:extLst>
            </p:cNvPr>
            <p:cNvGrpSpPr/>
            <p:nvPr/>
          </p:nvGrpSpPr>
          <p:grpSpPr>
            <a:xfrm>
              <a:off x="14030424" y="3915598"/>
              <a:ext cx="735439" cy="738663"/>
              <a:chOff x="9161458" y="1803401"/>
              <a:chExt cx="360368" cy="361949"/>
            </a:xfrm>
            <a:solidFill>
              <a:schemeClr val="bg1"/>
            </a:solidFill>
          </p:grpSpPr>
          <p:sp>
            <p:nvSpPr>
              <p:cNvPr id="138" name="Freeform 101">
                <a:extLst>
                  <a:ext uri="{FF2B5EF4-FFF2-40B4-BE49-F238E27FC236}">
                    <a16:creationId xmlns:a16="http://schemas.microsoft.com/office/drawing/2014/main" id="{D6642B37-1075-DB44-AFCE-87A317F0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965326"/>
                <a:ext cx="168275" cy="93663"/>
              </a:xfrm>
              <a:custGeom>
                <a:avLst/>
                <a:gdLst>
                  <a:gd name="T0" fmla="*/ 40 w 45"/>
                  <a:gd name="T1" fmla="*/ 25 h 25"/>
                  <a:gd name="T2" fmla="*/ 40 w 45"/>
                  <a:gd name="T3" fmla="*/ 25 h 25"/>
                  <a:gd name="T4" fmla="*/ 45 w 45"/>
                  <a:gd name="T5" fmla="*/ 11 h 25"/>
                  <a:gd name="T6" fmla="*/ 40 w 45"/>
                  <a:gd name="T7" fmla="*/ 11 h 25"/>
                  <a:gd name="T8" fmla="*/ 0 w 45"/>
                  <a:gd name="T9" fmla="*/ 0 h 25"/>
                  <a:gd name="T10" fmla="*/ 0 w 45"/>
                  <a:gd name="T11" fmla="*/ 11 h 25"/>
                  <a:gd name="T12" fmla="*/ 40 w 45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5">
                    <a:moveTo>
                      <a:pt x="40" y="25"/>
                    </a:move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0"/>
                      <a:pt x="42" y="15"/>
                      <a:pt x="45" y="11"/>
                    </a:cubicBezTo>
                    <a:cubicBezTo>
                      <a:pt x="43" y="11"/>
                      <a:pt x="42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9" name="Freeform 102">
                <a:extLst>
                  <a:ext uri="{FF2B5EF4-FFF2-40B4-BE49-F238E27FC236}">
                    <a16:creationId xmlns:a16="http://schemas.microsoft.com/office/drawing/2014/main" id="{DE81F163-DA8B-294E-A4BB-1F52EC2EA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897063"/>
                <a:ext cx="300039" cy="95250"/>
              </a:xfrm>
              <a:custGeom>
                <a:avLst/>
                <a:gdLst>
                  <a:gd name="T0" fmla="*/ 40 w 80"/>
                  <a:gd name="T1" fmla="*/ 25 h 25"/>
                  <a:gd name="T2" fmla="*/ 48 w 80"/>
                  <a:gd name="T3" fmla="*/ 25 h 25"/>
                  <a:gd name="T4" fmla="*/ 70 w 80"/>
                  <a:gd name="T5" fmla="*/ 15 h 25"/>
                  <a:gd name="T6" fmla="*/ 78 w 80"/>
                  <a:gd name="T7" fmla="*/ 16 h 25"/>
                  <a:gd name="T8" fmla="*/ 80 w 80"/>
                  <a:gd name="T9" fmla="*/ 15 h 25"/>
                  <a:gd name="T10" fmla="*/ 80 w 80"/>
                  <a:gd name="T11" fmla="*/ 2 h 25"/>
                  <a:gd name="T12" fmla="*/ 40 w 80"/>
                  <a:gd name="T13" fmla="*/ 11 h 25"/>
                  <a:gd name="T14" fmla="*/ 0 w 80"/>
                  <a:gd name="T15" fmla="*/ 0 h 25"/>
                  <a:gd name="T16" fmla="*/ 0 w 80"/>
                  <a:gd name="T17" fmla="*/ 11 h 25"/>
                  <a:gd name="T18" fmla="*/ 40 w 80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25">
                    <a:moveTo>
                      <a:pt x="40" y="25"/>
                    </a:moveTo>
                    <a:cubicBezTo>
                      <a:pt x="43" y="25"/>
                      <a:pt x="45" y="25"/>
                      <a:pt x="48" y="25"/>
                    </a:cubicBezTo>
                    <a:cubicBezTo>
                      <a:pt x="53" y="19"/>
                      <a:pt x="61" y="15"/>
                      <a:pt x="70" y="15"/>
                    </a:cubicBezTo>
                    <a:cubicBezTo>
                      <a:pt x="73" y="15"/>
                      <a:pt x="76" y="15"/>
                      <a:pt x="78" y="16"/>
                    </a:cubicBezTo>
                    <a:cubicBezTo>
                      <a:pt x="79" y="16"/>
                      <a:pt x="79" y="15"/>
                      <a:pt x="80" y="15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1" y="7"/>
                      <a:pt x="55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0" name="Freeform 103">
                <a:extLst>
                  <a:ext uri="{FF2B5EF4-FFF2-40B4-BE49-F238E27FC236}">
                    <a16:creationId xmlns:a16="http://schemas.microsoft.com/office/drawing/2014/main" id="{AFFD53BB-4319-B142-BB87-ADD6FD691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8" y="1803401"/>
                <a:ext cx="300039" cy="120650"/>
              </a:xfrm>
              <a:custGeom>
                <a:avLst/>
                <a:gdLst>
                  <a:gd name="T0" fmla="*/ 40 w 80"/>
                  <a:gd name="T1" fmla="*/ 32 h 32"/>
                  <a:gd name="T2" fmla="*/ 80 w 80"/>
                  <a:gd name="T3" fmla="*/ 22 h 32"/>
                  <a:gd name="T4" fmla="*/ 80 w 80"/>
                  <a:gd name="T5" fmla="*/ 18 h 32"/>
                  <a:gd name="T6" fmla="*/ 40 w 80"/>
                  <a:gd name="T7" fmla="*/ 0 h 32"/>
                  <a:gd name="T8" fmla="*/ 0 w 80"/>
                  <a:gd name="T9" fmla="*/ 18 h 32"/>
                  <a:gd name="T10" fmla="*/ 40 w 80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2">
                    <a:moveTo>
                      <a:pt x="40" y="32"/>
                    </a:moveTo>
                    <a:cubicBezTo>
                      <a:pt x="58" y="32"/>
                      <a:pt x="74" y="27"/>
                      <a:pt x="80" y="22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8"/>
                      <a:pt x="62" y="0"/>
                      <a:pt x="40" y="0"/>
                    </a:cubicBezTo>
                    <a:cubicBezTo>
                      <a:pt x="18" y="0"/>
                      <a:pt x="0" y="8"/>
                      <a:pt x="0" y="18"/>
                    </a:cubicBezTo>
                    <a:cubicBezTo>
                      <a:pt x="0" y="24"/>
                      <a:pt x="18" y="32"/>
                      <a:pt x="4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1" name="Freeform 104">
                <a:extLst>
                  <a:ext uri="{FF2B5EF4-FFF2-40B4-BE49-F238E27FC236}">
                    <a16:creationId xmlns:a16="http://schemas.microsoft.com/office/drawing/2014/main" id="{9FC1E308-D2E7-9D47-91B5-A928BFC0F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2033588"/>
                <a:ext cx="173038" cy="101600"/>
              </a:xfrm>
              <a:custGeom>
                <a:avLst/>
                <a:gdLst>
                  <a:gd name="T0" fmla="*/ 40 w 46"/>
                  <a:gd name="T1" fmla="*/ 11 h 27"/>
                  <a:gd name="T2" fmla="*/ 0 w 46"/>
                  <a:gd name="T3" fmla="*/ 0 h 27"/>
                  <a:gd name="T4" fmla="*/ 0 w 46"/>
                  <a:gd name="T5" fmla="*/ 9 h 27"/>
                  <a:gd name="T6" fmla="*/ 40 w 46"/>
                  <a:gd name="T7" fmla="*/ 27 h 27"/>
                  <a:gd name="T8" fmla="*/ 46 w 46"/>
                  <a:gd name="T9" fmla="*/ 27 h 27"/>
                  <a:gd name="T10" fmla="*/ 40 w 46"/>
                  <a:gd name="T11" fmla="*/ 11 h 27"/>
                  <a:gd name="T12" fmla="*/ 40 w 46"/>
                  <a:gd name="T1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7">
                    <a:moveTo>
                      <a:pt x="40" y="11"/>
                    </a:moveTo>
                    <a:cubicBezTo>
                      <a:pt x="24" y="11"/>
                      <a:pt x="7" y="7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9"/>
                      <a:pt x="18" y="27"/>
                      <a:pt x="40" y="27"/>
                    </a:cubicBezTo>
                    <a:cubicBezTo>
                      <a:pt x="42" y="27"/>
                      <a:pt x="44" y="27"/>
                      <a:pt x="46" y="27"/>
                    </a:cubicBezTo>
                    <a:cubicBezTo>
                      <a:pt x="43" y="22"/>
                      <a:pt x="40" y="17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2" name="Freeform 105">
                <a:extLst>
                  <a:ext uri="{FF2B5EF4-FFF2-40B4-BE49-F238E27FC236}">
                    <a16:creationId xmlns:a16="http://schemas.microsoft.com/office/drawing/2014/main" id="{ED14C01F-126E-7345-AB07-381ACB339F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26563" y="1968500"/>
                <a:ext cx="195263" cy="196850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32 w 52"/>
                  <a:gd name="T11" fmla="*/ 30 h 52"/>
                  <a:gd name="T12" fmla="*/ 22 w 52"/>
                  <a:gd name="T13" fmla="*/ 30 h 52"/>
                  <a:gd name="T14" fmla="*/ 22 w 52"/>
                  <a:gd name="T15" fmla="*/ 13 h 52"/>
                  <a:gd name="T16" fmla="*/ 24 w 52"/>
                  <a:gd name="T17" fmla="*/ 11 h 52"/>
                  <a:gd name="T18" fmla="*/ 26 w 52"/>
                  <a:gd name="T19" fmla="*/ 13 h 52"/>
                  <a:gd name="T20" fmla="*/ 26 w 52"/>
                  <a:gd name="T21" fmla="*/ 26 h 52"/>
                  <a:gd name="T22" fmla="*/ 32 w 52"/>
                  <a:gd name="T23" fmla="*/ 26 h 52"/>
                  <a:gd name="T24" fmla="*/ 35 w 52"/>
                  <a:gd name="T25" fmla="*/ 28 h 52"/>
                  <a:gd name="T26" fmla="*/ 32 w 52"/>
                  <a:gd name="T2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32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3" y="11"/>
                      <a:pt x="24" y="11"/>
                    </a:cubicBezTo>
                    <a:cubicBezTo>
                      <a:pt x="25" y="11"/>
                      <a:pt x="26" y="12"/>
                      <a:pt x="26" y="1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4" y="26"/>
                      <a:pt x="35" y="27"/>
                      <a:pt x="35" y="28"/>
                    </a:cubicBezTo>
                    <a:cubicBezTo>
                      <a:pt x="35" y="29"/>
                      <a:pt x="34" y="30"/>
                      <a:pt x="3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F132D25-DF1B-8542-8624-FC72D24E77B8}"/>
              </a:ext>
            </a:extLst>
          </p:cNvPr>
          <p:cNvGrpSpPr/>
          <p:nvPr/>
        </p:nvGrpSpPr>
        <p:grpSpPr>
          <a:xfrm>
            <a:off x="11231004" y="11422755"/>
            <a:ext cx="1178827" cy="1170127"/>
            <a:chOff x="18352126" y="3498122"/>
            <a:chExt cx="1560078" cy="1548564"/>
          </a:xfrm>
        </p:grpSpPr>
        <p:sp>
          <p:nvSpPr>
            <p:cNvPr id="132" name="Freeform 525">
              <a:extLst>
                <a:ext uri="{FF2B5EF4-FFF2-40B4-BE49-F238E27FC236}">
                  <a16:creationId xmlns:a16="http://schemas.microsoft.com/office/drawing/2014/main" id="{B219EFC7-415F-7849-BC85-270F83CD9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2126" y="3498122"/>
              <a:ext cx="1560078" cy="1548564"/>
            </a:xfrm>
            <a:custGeom>
              <a:avLst/>
              <a:gdLst>
                <a:gd name="T0" fmla="*/ 154881364 w 1194"/>
                <a:gd name="T1" fmla="*/ 76231508 h 1185"/>
                <a:gd name="T2" fmla="*/ 154881364 w 1194"/>
                <a:gd name="T3" fmla="*/ 76231508 h 1185"/>
                <a:gd name="T4" fmla="*/ 77375646 w 1194"/>
                <a:gd name="T5" fmla="*/ 153761789 h 1185"/>
                <a:gd name="T6" fmla="*/ 0 w 1194"/>
                <a:gd name="T7" fmla="*/ 76231508 h 1185"/>
                <a:gd name="T8" fmla="*/ 77375646 w 1194"/>
                <a:gd name="T9" fmla="*/ 0 h 1185"/>
                <a:gd name="T10" fmla="*/ 154881364 w 1194"/>
                <a:gd name="T11" fmla="*/ 76231508 h 1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94" h="1185">
                  <a:moveTo>
                    <a:pt x="1193" y="587"/>
                  </a:moveTo>
                  <a:lnTo>
                    <a:pt x="1193" y="587"/>
                  </a:lnTo>
                  <a:cubicBezTo>
                    <a:pt x="1193" y="922"/>
                    <a:pt x="922" y="1184"/>
                    <a:pt x="596" y="1184"/>
                  </a:cubicBezTo>
                  <a:cubicBezTo>
                    <a:pt x="271" y="1184"/>
                    <a:pt x="0" y="922"/>
                    <a:pt x="0" y="587"/>
                  </a:cubicBezTo>
                  <a:cubicBezTo>
                    <a:pt x="0" y="262"/>
                    <a:pt x="271" y="0"/>
                    <a:pt x="596" y="0"/>
                  </a:cubicBezTo>
                  <a:cubicBezTo>
                    <a:pt x="922" y="0"/>
                    <a:pt x="1193" y="262"/>
                    <a:pt x="1193" y="58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EC9EBF22-9FC8-2F4A-9786-5801E109B064}"/>
                </a:ext>
              </a:extLst>
            </p:cNvPr>
            <p:cNvGrpSpPr/>
            <p:nvPr/>
          </p:nvGrpSpPr>
          <p:grpSpPr>
            <a:xfrm>
              <a:off x="18684503" y="3818422"/>
              <a:ext cx="876632" cy="838015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F3AF923F-E9E3-4444-A00C-5FC062222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56A4C1D9-420F-1C42-BA7B-C10E316851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2FE414AE-5B5C-6B44-A97B-59B472448C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0B4CCCA1-9C9A-DF4F-B17A-DC3BC5686F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8754911-6114-AB41-8802-B2DDEBEEDD1C}"/>
              </a:ext>
            </a:extLst>
          </p:cNvPr>
          <p:cNvGrpSpPr/>
          <p:nvPr/>
        </p:nvGrpSpPr>
        <p:grpSpPr>
          <a:xfrm>
            <a:off x="17630607" y="11387061"/>
            <a:ext cx="1170127" cy="1170127"/>
            <a:chOff x="23323666" y="3498122"/>
            <a:chExt cx="1548564" cy="1548564"/>
          </a:xfrm>
        </p:grpSpPr>
        <p:sp>
          <p:nvSpPr>
            <p:cNvPr id="133" name="Freeform 526">
              <a:extLst>
                <a:ext uri="{FF2B5EF4-FFF2-40B4-BE49-F238E27FC236}">
                  <a16:creationId xmlns:a16="http://schemas.microsoft.com/office/drawing/2014/main" id="{83D3EEEF-0D65-F940-B5DD-3B6BCC9B7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23666" y="3498122"/>
              <a:ext cx="1548564" cy="1548564"/>
            </a:xfrm>
            <a:custGeom>
              <a:avLst/>
              <a:gdLst>
                <a:gd name="T0" fmla="*/ 153761789 w 1185"/>
                <a:gd name="T1" fmla="*/ 76231508 h 1185"/>
                <a:gd name="T2" fmla="*/ 153761789 w 1185"/>
                <a:gd name="T3" fmla="*/ 76231508 h 1185"/>
                <a:gd name="T4" fmla="*/ 77530280 w 1185"/>
                <a:gd name="T5" fmla="*/ 153761789 h 1185"/>
                <a:gd name="T6" fmla="*/ 0 w 1185"/>
                <a:gd name="T7" fmla="*/ 76231508 h 1185"/>
                <a:gd name="T8" fmla="*/ 77530280 w 1185"/>
                <a:gd name="T9" fmla="*/ 0 h 1185"/>
                <a:gd name="T10" fmla="*/ 153761789 w 1185"/>
                <a:gd name="T11" fmla="*/ 76231508 h 1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5" h="1185">
                  <a:moveTo>
                    <a:pt x="1184" y="587"/>
                  </a:moveTo>
                  <a:lnTo>
                    <a:pt x="1184" y="587"/>
                  </a:lnTo>
                  <a:cubicBezTo>
                    <a:pt x="1184" y="922"/>
                    <a:pt x="922" y="1184"/>
                    <a:pt x="597" y="1184"/>
                  </a:cubicBezTo>
                  <a:cubicBezTo>
                    <a:pt x="271" y="1184"/>
                    <a:pt x="0" y="922"/>
                    <a:pt x="0" y="587"/>
                  </a:cubicBezTo>
                  <a:cubicBezTo>
                    <a:pt x="0" y="262"/>
                    <a:pt x="271" y="0"/>
                    <a:pt x="597" y="0"/>
                  </a:cubicBezTo>
                  <a:cubicBezTo>
                    <a:pt x="922" y="0"/>
                    <a:pt x="1184" y="262"/>
                    <a:pt x="1184" y="58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F0EE3C4F-A865-7B48-B1CE-89805313C3BD}"/>
                </a:ext>
              </a:extLst>
            </p:cNvPr>
            <p:cNvGrpSpPr/>
            <p:nvPr/>
          </p:nvGrpSpPr>
          <p:grpSpPr>
            <a:xfrm>
              <a:off x="23783911" y="3915598"/>
              <a:ext cx="735439" cy="738663"/>
              <a:chOff x="9161458" y="1803401"/>
              <a:chExt cx="360368" cy="361949"/>
            </a:xfrm>
            <a:solidFill>
              <a:schemeClr val="bg1"/>
            </a:solidFill>
          </p:grpSpPr>
          <p:sp>
            <p:nvSpPr>
              <p:cNvPr id="149" name="Freeform 101">
                <a:extLst>
                  <a:ext uri="{FF2B5EF4-FFF2-40B4-BE49-F238E27FC236}">
                    <a16:creationId xmlns:a16="http://schemas.microsoft.com/office/drawing/2014/main" id="{862E1DD1-AD0B-DE46-81F5-35F012FD8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965326"/>
                <a:ext cx="168275" cy="93663"/>
              </a:xfrm>
              <a:custGeom>
                <a:avLst/>
                <a:gdLst>
                  <a:gd name="T0" fmla="*/ 40 w 45"/>
                  <a:gd name="T1" fmla="*/ 25 h 25"/>
                  <a:gd name="T2" fmla="*/ 40 w 45"/>
                  <a:gd name="T3" fmla="*/ 25 h 25"/>
                  <a:gd name="T4" fmla="*/ 45 w 45"/>
                  <a:gd name="T5" fmla="*/ 11 h 25"/>
                  <a:gd name="T6" fmla="*/ 40 w 45"/>
                  <a:gd name="T7" fmla="*/ 11 h 25"/>
                  <a:gd name="T8" fmla="*/ 0 w 45"/>
                  <a:gd name="T9" fmla="*/ 0 h 25"/>
                  <a:gd name="T10" fmla="*/ 0 w 45"/>
                  <a:gd name="T11" fmla="*/ 11 h 25"/>
                  <a:gd name="T12" fmla="*/ 40 w 45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5">
                    <a:moveTo>
                      <a:pt x="40" y="25"/>
                    </a:move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0"/>
                      <a:pt x="42" y="15"/>
                      <a:pt x="45" y="11"/>
                    </a:cubicBezTo>
                    <a:cubicBezTo>
                      <a:pt x="43" y="11"/>
                      <a:pt x="42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0" name="Freeform 102">
                <a:extLst>
                  <a:ext uri="{FF2B5EF4-FFF2-40B4-BE49-F238E27FC236}">
                    <a16:creationId xmlns:a16="http://schemas.microsoft.com/office/drawing/2014/main" id="{CFF5986D-1CB0-1D4C-A26B-0829189C69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897063"/>
                <a:ext cx="300039" cy="95250"/>
              </a:xfrm>
              <a:custGeom>
                <a:avLst/>
                <a:gdLst>
                  <a:gd name="T0" fmla="*/ 40 w 80"/>
                  <a:gd name="T1" fmla="*/ 25 h 25"/>
                  <a:gd name="T2" fmla="*/ 48 w 80"/>
                  <a:gd name="T3" fmla="*/ 25 h 25"/>
                  <a:gd name="T4" fmla="*/ 70 w 80"/>
                  <a:gd name="T5" fmla="*/ 15 h 25"/>
                  <a:gd name="T6" fmla="*/ 78 w 80"/>
                  <a:gd name="T7" fmla="*/ 16 h 25"/>
                  <a:gd name="T8" fmla="*/ 80 w 80"/>
                  <a:gd name="T9" fmla="*/ 15 h 25"/>
                  <a:gd name="T10" fmla="*/ 80 w 80"/>
                  <a:gd name="T11" fmla="*/ 2 h 25"/>
                  <a:gd name="T12" fmla="*/ 40 w 80"/>
                  <a:gd name="T13" fmla="*/ 11 h 25"/>
                  <a:gd name="T14" fmla="*/ 0 w 80"/>
                  <a:gd name="T15" fmla="*/ 0 h 25"/>
                  <a:gd name="T16" fmla="*/ 0 w 80"/>
                  <a:gd name="T17" fmla="*/ 11 h 25"/>
                  <a:gd name="T18" fmla="*/ 40 w 80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25">
                    <a:moveTo>
                      <a:pt x="40" y="25"/>
                    </a:moveTo>
                    <a:cubicBezTo>
                      <a:pt x="43" y="25"/>
                      <a:pt x="45" y="25"/>
                      <a:pt x="48" y="25"/>
                    </a:cubicBezTo>
                    <a:cubicBezTo>
                      <a:pt x="53" y="19"/>
                      <a:pt x="61" y="15"/>
                      <a:pt x="70" y="15"/>
                    </a:cubicBezTo>
                    <a:cubicBezTo>
                      <a:pt x="73" y="15"/>
                      <a:pt x="76" y="15"/>
                      <a:pt x="78" y="16"/>
                    </a:cubicBezTo>
                    <a:cubicBezTo>
                      <a:pt x="79" y="16"/>
                      <a:pt x="79" y="15"/>
                      <a:pt x="80" y="15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1" y="7"/>
                      <a:pt x="55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1" name="Freeform 103">
                <a:extLst>
                  <a:ext uri="{FF2B5EF4-FFF2-40B4-BE49-F238E27FC236}">
                    <a16:creationId xmlns:a16="http://schemas.microsoft.com/office/drawing/2014/main" id="{E9A8C069-2100-EB43-B4A4-F89F3A9D8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8" y="1803401"/>
                <a:ext cx="300039" cy="120650"/>
              </a:xfrm>
              <a:custGeom>
                <a:avLst/>
                <a:gdLst>
                  <a:gd name="T0" fmla="*/ 40 w 80"/>
                  <a:gd name="T1" fmla="*/ 32 h 32"/>
                  <a:gd name="T2" fmla="*/ 80 w 80"/>
                  <a:gd name="T3" fmla="*/ 22 h 32"/>
                  <a:gd name="T4" fmla="*/ 80 w 80"/>
                  <a:gd name="T5" fmla="*/ 18 h 32"/>
                  <a:gd name="T6" fmla="*/ 40 w 80"/>
                  <a:gd name="T7" fmla="*/ 0 h 32"/>
                  <a:gd name="T8" fmla="*/ 0 w 80"/>
                  <a:gd name="T9" fmla="*/ 18 h 32"/>
                  <a:gd name="T10" fmla="*/ 40 w 80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2">
                    <a:moveTo>
                      <a:pt x="40" y="32"/>
                    </a:moveTo>
                    <a:cubicBezTo>
                      <a:pt x="58" y="32"/>
                      <a:pt x="74" y="27"/>
                      <a:pt x="80" y="22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8"/>
                      <a:pt x="62" y="0"/>
                      <a:pt x="40" y="0"/>
                    </a:cubicBezTo>
                    <a:cubicBezTo>
                      <a:pt x="18" y="0"/>
                      <a:pt x="0" y="8"/>
                      <a:pt x="0" y="18"/>
                    </a:cubicBezTo>
                    <a:cubicBezTo>
                      <a:pt x="0" y="24"/>
                      <a:pt x="18" y="32"/>
                      <a:pt x="4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2" name="Freeform 104">
                <a:extLst>
                  <a:ext uri="{FF2B5EF4-FFF2-40B4-BE49-F238E27FC236}">
                    <a16:creationId xmlns:a16="http://schemas.microsoft.com/office/drawing/2014/main" id="{FD8F371D-E11B-D748-933A-2B62B4176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2033588"/>
                <a:ext cx="173038" cy="101600"/>
              </a:xfrm>
              <a:custGeom>
                <a:avLst/>
                <a:gdLst>
                  <a:gd name="T0" fmla="*/ 40 w 46"/>
                  <a:gd name="T1" fmla="*/ 11 h 27"/>
                  <a:gd name="T2" fmla="*/ 0 w 46"/>
                  <a:gd name="T3" fmla="*/ 0 h 27"/>
                  <a:gd name="T4" fmla="*/ 0 w 46"/>
                  <a:gd name="T5" fmla="*/ 9 h 27"/>
                  <a:gd name="T6" fmla="*/ 40 w 46"/>
                  <a:gd name="T7" fmla="*/ 27 h 27"/>
                  <a:gd name="T8" fmla="*/ 46 w 46"/>
                  <a:gd name="T9" fmla="*/ 27 h 27"/>
                  <a:gd name="T10" fmla="*/ 40 w 46"/>
                  <a:gd name="T11" fmla="*/ 11 h 27"/>
                  <a:gd name="T12" fmla="*/ 40 w 46"/>
                  <a:gd name="T1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7">
                    <a:moveTo>
                      <a:pt x="40" y="11"/>
                    </a:moveTo>
                    <a:cubicBezTo>
                      <a:pt x="24" y="11"/>
                      <a:pt x="7" y="7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9"/>
                      <a:pt x="18" y="27"/>
                      <a:pt x="40" y="27"/>
                    </a:cubicBezTo>
                    <a:cubicBezTo>
                      <a:pt x="42" y="27"/>
                      <a:pt x="44" y="27"/>
                      <a:pt x="46" y="27"/>
                    </a:cubicBezTo>
                    <a:cubicBezTo>
                      <a:pt x="43" y="22"/>
                      <a:pt x="40" y="17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3" name="Freeform 105">
                <a:extLst>
                  <a:ext uri="{FF2B5EF4-FFF2-40B4-BE49-F238E27FC236}">
                    <a16:creationId xmlns:a16="http://schemas.microsoft.com/office/drawing/2014/main" id="{6EFB4EAA-A21F-BE47-86F3-38DC32CDD9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26563" y="1968500"/>
                <a:ext cx="195263" cy="196850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32 w 52"/>
                  <a:gd name="T11" fmla="*/ 30 h 52"/>
                  <a:gd name="T12" fmla="*/ 22 w 52"/>
                  <a:gd name="T13" fmla="*/ 30 h 52"/>
                  <a:gd name="T14" fmla="*/ 22 w 52"/>
                  <a:gd name="T15" fmla="*/ 13 h 52"/>
                  <a:gd name="T16" fmla="*/ 24 w 52"/>
                  <a:gd name="T17" fmla="*/ 11 h 52"/>
                  <a:gd name="T18" fmla="*/ 26 w 52"/>
                  <a:gd name="T19" fmla="*/ 13 h 52"/>
                  <a:gd name="T20" fmla="*/ 26 w 52"/>
                  <a:gd name="T21" fmla="*/ 26 h 52"/>
                  <a:gd name="T22" fmla="*/ 32 w 52"/>
                  <a:gd name="T23" fmla="*/ 26 h 52"/>
                  <a:gd name="T24" fmla="*/ 35 w 52"/>
                  <a:gd name="T25" fmla="*/ 28 h 52"/>
                  <a:gd name="T26" fmla="*/ 32 w 52"/>
                  <a:gd name="T2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32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3" y="11"/>
                      <a:pt x="24" y="11"/>
                    </a:cubicBezTo>
                    <a:cubicBezTo>
                      <a:pt x="25" y="11"/>
                      <a:pt x="26" y="12"/>
                      <a:pt x="26" y="1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4" y="26"/>
                      <a:pt x="35" y="27"/>
                      <a:pt x="35" y="28"/>
                    </a:cubicBezTo>
                    <a:cubicBezTo>
                      <a:pt x="35" y="29"/>
                      <a:pt x="34" y="30"/>
                      <a:pt x="3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57" name="Freeform 170">
            <a:extLst>
              <a:ext uri="{FF2B5EF4-FFF2-40B4-BE49-F238E27FC236}">
                <a16:creationId xmlns:a16="http://schemas.microsoft.com/office/drawing/2014/main" id="{8E900A4C-D701-DE42-98B2-7D1D39FD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57" y="6784173"/>
            <a:ext cx="4758765" cy="3120652"/>
          </a:xfrm>
          <a:custGeom>
            <a:avLst/>
            <a:gdLst>
              <a:gd name="T0" fmla="*/ 362969903 w 4588"/>
              <a:gd name="T1" fmla="*/ 0 h 3008"/>
              <a:gd name="T2" fmla="*/ 362969903 w 4588"/>
              <a:gd name="T3" fmla="*/ 0 h 3008"/>
              <a:gd name="T4" fmla="*/ 27452733 w 4588"/>
              <a:gd name="T5" fmla="*/ 0 h 3008"/>
              <a:gd name="T6" fmla="*/ 16575133 w 4588"/>
              <a:gd name="T7" fmla="*/ 45083624 h 3008"/>
              <a:gd name="T8" fmla="*/ 173779985 w 4588"/>
              <a:gd name="T9" fmla="*/ 173857521 h 3008"/>
              <a:gd name="T10" fmla="*/ 173779985 w 4588"/>
              <a:gd name="T11" fmla="*/ 215572902 h 3008"/>
              <a:gd name="T12" fmla="*/ 16575133 w 4588"/>
              <a:gd name="T13" fmla="*/ 344346439 h 3008"/>
              <a:gd name="T14" fmla="*/ 27452733 w 4588"/>
              <a:gd name="T15" fmla="*/ 389559639 h 3008"/>
              <a:gd name="T16" fmla="*/ 362969903 w 4588"/>
              <a:gd name="T17" fmla="*/ 389559639 h 3008"/>
              <a:gd name="T18" fmla="*/ 373976690 w 4588"/>
              <a:gd name="T19" fmla="*/ 385154793 h 3008"/>
              <a:gd name="T20" fmla="*/ 581942954 w 4588"/>
              <a:gd name="T21" fmla="*/ 215572902 h 3008"/>
              <a:gd name="T22" fmla="*/ 581942954 w 4588"/>
              <a:gd name="T23" fmla="*/ 173857521 h 3008"/>
              <a:gd name="T24" fmla="*/ 373976690 w 4588"/>
              <a:gd name="T25" fmla="*/ 4404846 h 3008"/>
              <a:gd name="T26" fmla="*/ 362969903 w 4588"/>
              <a:gd name="T27" fmla="*/ 0 h 300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588" h="3008">
                <a:moveTo>
                  <a:pt x="2803" y="0"/>
                </a:moveTo>
                <a:lnTo>
                  <a:pt x="2803" y="0"/>
                </a:lnTo>
                <a:cubicBezTo>
                  <a:pt x="212" y="0"/>
                  <a:pt x="212" y="0"/>
                  <a:pt x="212" y="0"/>
                </a:cubicBezTo>
                <a:cubicBezTo>
                  <a:pt x="60" y="0"/>
                  <a:pt x="0" y="246"/>
                  <a:pt x="128" y="348"/>
                </a:cubicBezTo>
                <a:cubicBezTo>
                  <a:pt x="1342" y="1342"/>
                  <a:pt x="1342" y="1342"/>
                  <a:pt x="1342" y="1342"/>
                </a:cubicBezTo>
                <a:cubicBezTo>
                  <a:pt x="1427" y="1418"/>
                  <a:pt x="1427" y="1588"/>
                  <a:pt x="1342" y="1664"/>
                </a:cubicBezTo>
                <a:cubicBezTo>
                  <a:pt x="128" y="2658"/>
                  <a:pt x="128" y="2658"/>
                  <a:pt x="128" y="2658"/>
                </a:cubicBezTo>
                <a:cubicBezTo>
                  <a:pt x="0" y="2760"/>
                  <a:pt x="60" y="3007"/>
                  <a:pt x="212" y="3007"/>
                </a:cubicBezTo>
                <a:cubicBezTo>
                  <a:pt x="2803" y="3007"/>
                  <a:pt x="2803" y="3007"/>
                  <a:pt x="2803" y="3007"/>
                </a:cubicBezTo>
                <a:cubicBezTo>
                  <a:pt x="2829" y="3007"/>
                  <a:pt x="2863" y="2998"/>
                  <a:pt x="2888" y="2973"/>
                </a:cubicBezTo>
                <a:cubicBezTo>
                  <a:pt x="4494" y="1664"/>
                  <a:pt x="4494" y="1664"/>
                  <a:pt x="4494" y="1664"/>
                </a:cubicBezTo>
                <a:cubicBezTo>
                  <a:pt x="4587" y="1588"/>
                  <a:pt x="4587" y="1418"/>
                  <a:pt x="4494" y="1342"/>
                </a:cubicBezTo>
                <a:cubicBezTo>
                  <a:pt x="2888" y="34"/>
                  <a:pt x="2888" y="34"/>
                  <a:pt x="2888" y="34"/>
                </a:cubicBezTo>
                <a:cubicBezTo>
                  <a:pt x="2863" y="9"/>
                  <a:pt x="2829" y="0"/>
                  <a:pt x="2803" y="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Delay 158">
            <a:extLst>
              <a:ext uri="{FF2B5EF4-FFF2-40B4-BE49-F238E27FC236}">
                <a16:creationId xmlns:a16="http://schemas.microsoft.com/office/drawing/2014/main" id="{0F5A0654-ACF6-0042-9087-EBD751F8E387}"/>
              </a:ext>
            </a:extLst>
          </p:cNvPr>
          <p:cNvSpPr/>
          <p:nvPr/>
        </p:nvSpPr>
        <p:spPr>
          <a:xfrm>
            <a:off x="19622056" y="6814652"/>
            <a:ext cx="3115736" cy="3120651"/>
          </a:xfrm>
          <a:prstGeom prst="flowChartDelay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upo 349">
            <a:extLst>
              <a:ext uri="{FF2B5EF4-FFF2-40B4-BE49-F238E27FC236}">
                <a16:creationId xmlns:a16="http://schemas.microsoft.com/office/drawing/2014/main" id="{9786A788-653F-A849-B1B3-2B68AE9DBE93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2" name="CuadroTexto 350">
              <a:extLst>
                <a:ext uri="{FF2B5EF4-FFF2-40B4-BE49-F238E27FC236}">
                  <a16:creationId xmlns:a16="http://schemas.microsoft.com/office/drawing/2014/main" id="{0EBA87AA-5C18-8D42-89D9-F29894CF0576}"/>
                </a:ext>
              </a:extLst>
            </p:cNvPr>
            <p:cNvSpPr txBox="1"/>
            <p:nvPr/>
          </p:nvSpPr>
          <p:spPr>
            <a:xfrm>
              <a:off x="7939140" y="861425"/>
              <a:ext cx="84994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 Diagram</a:t>
              </a:r>
            </a:p>
          </p:txBody>
        </p:sp>
        <p:sp>
          <p:nvSpPr>
            <p:cNvPr id="66" name="CuadroTexto 351">
              <a:extLst>
                <a:ext uri="{FF2B5EF4-FFF2-40B4-BE49-F238E27FC236}">
                  <a16:creationId xmlns:a16="http://schemas.microsoft.com/office/drawing/2014/main" id="{2F77E3A1-555F-1D46-9B20-F04CA7B8509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430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ine 1">
            <a:extLst>
              <a:ext uri="{FF2B5EF4-FFF2-40B4-BE49-F238E27FC236}">
                <a16:creationId xmlns:a16="http://schemas.microsoft.com/office/drawing/2014/main" id="{B06C7C09-307D-6F46-B71A-411D9BEFC4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5113" y="8376974"/>
            <a:ext cx="15036606" cy="8323"/>
          </a:xfrm>
          <a:prstGeom prst="line">
            <a:avLst/>
          </a:prstGeom>
          <a:noFill/>
          <a:ln w="63500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CE0C30-5A1C-2E43-8B88-D13046AEF2E4}"/>
              </a:ext>
            </a:extLst>
          </p:cNvPr>
          <p:cNvGrpSpPr/>
          <p:nvPr/>
        </p:nvGrpSpPr>
        <p:grpSpPr>
          <a:xfrm>
            <a:off x="1988112" y="5889846"/>
            <a:ext cx="2524476" cy="4971178"/>
            <a:chOff x="2734146" y="6205157"/>
            <a:chExt cx="2524476" cy="4971178"/>
          </a:xfrm>
          <a:solidFill>
            <a:schemeClr val="bg1">
              <a:lumMod val="50000"/>
              <a:alpha val="20000"/>
            </a:schemeClr>
          </a:solidFill>
        </p:grpSpPr>
        <p:sp>
          <p:nvSpPr>
            <p:cNvPr id="31" name="Freeform 489">
              <a:extLst>
                <a:ext uri="{FF2B5EF4-FFF2-40B4-BE49-F238E27FC236}">
                  <a16:creationId xmlns:a16="http://schemas.microsoft.com/office/drawing/2014/main" id="{3FC1D96A-623A-C440-ABC1-0B1AFF90E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146" y="6205157"/>
              <a:ext cx="2484053" cy="2484050"/>
            </a:xfrm>
            <a:custGeom>
              <a:avLst/>
              <a:gdLst>
                <a:gd name="T0" fmla="*/ 0 w 2334"/>
                <a:gd name="T1" fmla="*/ 0 h 2332"/>
                <a:gd name="T2" fmla="*/ 0 w 2334"/>
                <a:gd name="T3" fmla="*/ 0 h 2332"/>
                <a:gd name="T4" fmla="*/ 80783360 w 2334"/>
                <a:gd name="T5" fmla="*/ 0 h 2332"/>
                <a:gd name="T6" fmla="*/ 302031517 w 2334"/>
                <a:gd name="T7" fmla="*/ 221367781 h 2332"/>
                <a:gd name="T8" fmla="*/ 302031517 w 2334"/>
                <a:gd name="T9" fmla="*/ 302289829 h 2332"/>
                <a:gd name="T10" fmla="*/ 221248157 w 2334"/>
                <a:gd name="T11" fmla="*/ 302289829 h 2332"/>
                <a:gd name="T12" fmla="*/ 0 w 2334"/>
                <a:gd name="T13" fmla="*/ 80662406 h 2332"/>
                <a:gd name="T14" fmla="*/ 0 w 2334"/>
                <a:gd name="T15" fmla="*/ 0 h 23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34" h="2332">
                  <a:moveTo>
                    <a:pt x="0" y="0"/>
                  </a:moveTo>
                  <a:lnTo>
                    <a:pt x="0" y="0"/>
                  </a:lnTo>
                  <a:cubicBezTo>
                    <a:pt x="624" y="0"/>
                    <a:pt x="624" y="0"/>
                    <a:pt x="624" y="0"/>
                  </a:cubicBezTo>
                  <a:cubicBezTo>
                    <a:pt x="1564" y="0"/>
                    <a:pt x="2333" y="767"/>
                    <a:pt x="2333" y="1707"/>
                  </a:cubicBezTo>
                  <a:cubicBezTo>
                    <a:pt x="2333" y="2331"/>
                    <a:pt x="2333" y="2331"/>
                    <a:pt x="2333" y="2331"/>
                  </a:cubicBezTo>
                  <a:cubicBezTo>
                    <a:pt x="1709" y="2331"/>
                    <a:pt x="1709" y="2331"/>
                    <a:pt x="1709" y="2331"/>
                  </a:cubicBezTo>
                  <a:cubicBezTo>
                    <a:pt x="769" y="2331"/>
                    <a:pt x="0" y="1563"/>
                    <a:pt x="0" y="622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490">
              <a:extLst>
                <a:ext uri="{FF2B5EF4-FFF2-40B4-BE49-F238E27FC236}">
                  <a16:creationId xmlns:a16="http://schemas.microsoft.com/office/drawing/2014/main" id="{415EFF51-35C8-6F49-8DEC-B7F80F113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804" y="8692285"/>
              <a:ext cx="2484053" cy="2484050"/>
            </a:xfrm>
            <a:custGeom>
              <a:avLst/>
              <a:gdLst>
                <a:gd name="T0" fmla="*/ 302031517 w 2334"/>
                <a:gd name="T1" fmla="*/ 0 h 2334"/>
                <a:gd name="T2" fmla="*/ 302031517 w 2334"/>
                <a:gd name="T3" fmla="*/ 0 h 2334"/>
                <a:gd name="T4" fmla="*/ 221248157 w 2334"/>
                <a:gd name="T5" fmla="*/ 0 h 2334"/>
                <a:gd name="T6" fmla="*/ 0 w 2334"/>
                <a:gd name="T7" fmla="*/ 221247534 h 2334"/>
                <a:gd name="T8" fmla="*/ 0 w 2334"/>
                <a:gd name="T9" fmla="*/ 302030798 h 2334"/>
                <a:gd name="T10" fmla="*/ 302031517 w 2334"/>
                <a:gd name="T11" fmla="*/ 0 h 23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34" h="2334">
                  <a:moveTo>
                    <a:pt x="2333" y="0"/>
                  </a:moveTo>
                  <a:lnTo>
                    <a:pt x="2333" y="0"/>
                  </a:lnTo>
                  <a:cubicBezTo>
                    <a:pt x="1709" y="0"/>
                    <a:pt x="1709" y="0"/>
                    <a:pt x="1709" y="0"/>
                  </a:cubicBezTo>
                  <a:cubicBezTo>
                    <a:pt x="769" y="0"/>
                    <a:pt x="0" y="769"/>
                    <a:pt x="0" y="1709"/>
                  </a:cubicBezTo>
                  <a:cubicBezTo>
                    <a:pt x="0" y="2333"/>
                    <a:pt x="0" y="2333"/>
                    <a:pt x="0" y="2333"/>
                  </a:cubicBezTo>
                  <a:lnTo>
                    <a:pt x="233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491">
              <a:extLst>
                <a:ext uri="{FF2B5EF4-FFF2-40B4-BE49-F238E27FC236}">
                  <a16:creationId xmlns:a16="http://schemas.microsoft.com/office/drawing/2014/main" id="{51AB17D8-9154-3F44-936F-E2A35E20C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569" y="8687621"/>
              <a:ext cx="2484053" cy="2484050"/>
            </a:xfrm>
            <a:custGeom>
              <a:avLst/>
              <a:gdLst>
                <a:gd name="T0" fmla="*/ 0 w 2334"/>
                <a:gd name="T1" fmla="*/ 302030798 h 2334"/>
                <a:gd name="T2" fmla="*/ 0 w 2334"/>
                <a:gd name="T3" fmla="*/ 302030798 h 2334"/>
                <a:gd name="T4" fmla="*/ 80783360 w 2334"/>
                <a:gd name="T5" fmla="*/ 302030798 h 2334"/>
                <a:gd name="T6" fmla="*/ 302031517 w 2334"/>
                <a:gd name="T7" fmla="*/ 80783264 h 2334"/>
                <a:gd name="T8" fmla="*/ 302031517 w 2334"/>
                <a:gd name="T9" fmla="*/ 0 h 2334"/>
                <a:gd name="T10" fmla="*/ 0 w 2334"/>
                <a:gd name="T11" fmla="*/ 302030798 h 23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34" h="2334">
                  <a:moveTo>
                    <a:pt x="0" y="2333"/>
                  </a:moveTo>
                  <a:lnTo>
                    <a:pt x="0" y="2333"/>
                  </a:lnTo>
                  <a:cubicBezTo>
                    <a:pt x="624" y="2333"/>
                    <a:pt x="624" y="2333"/>
                    <a:pt x="624" y="2333"/>
                  </a:cubicBezTo>
                  <a:cubicBezTo>
                    <a:pt x="1564" y="2333"/>
                    <a:pt x="2333" y="1564"/>
                    <a:pt x="2333" y="624"/>
                  </a:cubicBezTo>
                  <a:cubicBezTo>
                    <a:pt x="2333" y="0"/>
                    <a:pt x="2333" y="0"/>
                    <a:pt x="2333" y="0"/>
                  </a:cubicBezTo>
                  <a:lnTo>
                    <a:pt x="0" y="233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0" name="Triángulo 886">
            <a:extLst>
              <a:ext uri="{FF2B5EF4-FFF2-40B4-BE49-F238E27FC236}">
                <a16:creationId xmlns:a16="http://schemas.microsoft.com/office/drawing/2014/main" id="{4FB44D17-5939-DE49-81A3-2A67B79A4F4E}"/>
              </a:ext>
            </a:extLst>
          </p:cNvPr>
          <p:cNvSpPr/>
          <p:nvPr/>
        </p:nvSpPr>
        <p:spPr>
          <a:xfrm rot="5400000">
            <a:off x="18467371" y="6934195"/>
            <a:ext cx="4966514" cy="2877819"/>
          </a:xfrm>
          <a:prstGeom prst="triangl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Freeform 205">
            <a:extLst>
              <a:ext uri="{FF2B5EF4-FFF2-40B4-BE49-F238E27FC236}">
                <a16:creationId xmlns:a16="http://schemas.microsoft.com/office/drawing/2014/main" id="{C80CA5C3-B5EE-0D41-A3BA-9CF74855E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1417" y="4814955"/>
            <a:ext cx="1103471" cy="7025433"/>
          </a:xfrm>
          <a:custGeom>
            <a:avLst/>
            <a:gdLst>
              <a:gd name="T0" fmla="*/ 0 w 1058"/>
              <a:gd name="T1" fmla="*/ 0 h 6736"/>
              <a:gd name="T2" fmla="*/ 0 w 1058"/>
              <a:gd name="T3" fmla="*/ 0 h 6736"/>
              <a:gd name="T4" fmla="*/ 137073573 w 1058"/>
              <a:gd name="T5" fmla="*/ 437148159 h 6736"/>
              <a:gd name="T6" fmla="*/ 0 w 1058"/>
              <a:gd name="T7" fmla="*/ 873388842 h 67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8" h="6736">
                <a:moveTo>
                  <a:pt x="0" y="0"/>
                </a:moveTo>
                <a:lnTo>
                  <a:pt x="0" y="0"/>
                </a:lnTo>
                <a:cubicBezTo>
                  <a:pt x="585" y="0"/>
                  <a:pt x="1057" y="1512"/>
                  <a:pt x="1057" y="3371"/>
                </a:cubicBezTo>
                <a:cubicBezTo>
                  <a:pt x="1057" y="5233"/>
                  <a:pt x="585" y="6735"/>
                  <a:pt x="0" y="6735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Freeform 206">
            <a:extLst>
              <a:ext uri="{FF2B5EF4-FFF2-40B4-BE49-F238E27FC236}">
                <a16:creationId xmlns:a16="http://schemas.microsoft.com/office/drawing/2014/main" id="{122291A3-BAE0-E445-A4F9-2773BBCFB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8548" y="4814955"/>
            <a:ext cx="1103471" cy="7025433"/>
          </a:xfrm>
          <a:custGeom>
            <a:avLst/>
            <a:gdLst>
              <a:gd name="T0" fmla="*/ 0 w 1057"/>
              <a:gd name="T1" fmla="*/ 0 h 6736"/>
              <a:gd name="T2" fmla="*/ 0 w 1057"/>
              <a:gd name="T3" fmla="*/ 0 h 6736"/>
              <a:gd name="T4" fmla="*/ 137203254 w 1057"/>
              <a:gd name="T5" fmla="*/ 437148159 h 6736"/>
              <a:gd name="T6" fmla="*/ 0 w 1057"/>
              <a:gd name="T7" fmla="*/ 873388842 h 67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7" h="6736">
                <a:moveTo>
                  <a:pt x="0" y="0"/>
                </a:moveTo>
                <a:lnTo>
                  <a:pt x="0" y="0"/>
                </a:lnTo>
                <a:cubicBezTo>
                  <a:pt x="584" y="0"/>
                  <a:pt x="1056" y="1512"/>
                  <a:pt x="1056" y="3371"/>
                </a:cubicBezTo>
                <a:cubicBezTo>
                  <a:pt x="1056" y="5233"/>
                  <a:pt x="584" y="6735"/>
                  <a:pt x="0" y="6735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Freeform 207">
            <a:extLst>
              <a:ext uri="{FF2B5EF4-FFF2-40B4-BE49-F238E27FC236}">
                <a16:creationId xmlns:a16="http://schemas.microsoft.com/office/drawing/2014/main" id="{454D5F41-07D3-A74C-8C5A-5CC9159DE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3350" y="4814955"/>
            <a:ext cx="1103471" cy="7025433"/>
          </a:xfrm>
          <a:custGeom>
            <a:avLst/>
            <a:gdLst>
              <a:gd name="T0" fmla="*/ 0 w 1058"/>
              <a:gd name="T1" fmla="*/ 0 h 6736"/>
              <a:gd name="T2" fmla="*/ 0 w 1058"/>
              <a:gd name="T3" fmla="*/ 0 h 6736"/>
              <a:gd name="T4" fmla="*/ 137073573 w 1058"/>
              <a:gd name="T5" fmla="*/ 437148159 h 6736"/>
              <a:gd name="T6" fmla="*/ 0 w 1058"/>
              <a:gd name="T7" fmla="*/ 873388842 h 67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8" h="6736">
                <a:moveTo>
                  <a:pt x="0" y="0"/>
                </a:moveTo>
                <a:lnTo>
                  <a:pt x="0" y="0"/>
                </a:lnTo>
                <a:cubicBezTo>
                  <a:pt x="585" y="0"/>
                  <a:pt x="1057" y="1512"/>
                  <a:pt x="1057" y="3371"/>
                </a:cubicBezTo>
                <a:cubicBezTo>
                  <a:pt x="1057" y="5233"/>
                  <a:pt x="585" y="6735"/>
                  <a:pt x="0" y="6735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2B1E75-E1D6-7644-BA3B-B181EB696E41}"/>
              </a:ext>
            </a:extLst>
          </p:cNvPr>
          <p:cNvSpPr txBox="1"/>
          <p:nvPr/>
        </p:nvSpPr>
        <p:spPr>
          <a:xfrm>
            <a:off x="4980335" y="6690297"/>
            <a:ext cx="3094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DCB4DA-F6F7-3C46-A0EA-67F3E5A522F9}"/>
              </a:ext>
            </a:extLst>
          </p:cNvPr>
          <p:cNvSpPr txBox="1"/>
          <p:nvPr/>
        </p:nvSpPr>
        <p:spPr>
          <a:xfrm>
            <a:off x="10184356" y="6690297"/>
            <a:ext cx="3094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2670CCD-A20D-DB4C-8D76-9965E331F8DE}"/>
              </a:ext>
            </a:extLst>
          </p:cNvPr>
          <p:cNvSpPr txBox="1"/>
          <p:nvPr/>
        </p:nvSpPr>
        <p:spPr>
          <a:xfrm>
            <a:off x="15223473" y="6690297"/>
            <a:ext cx="3094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253A17-EE02-D74E-95FB-F0A9F8B27528}"/>
              </a:ext>
            </a:extLst>
          </p:cNvPr>
          <p:cNvGrpSpPr/>
          <p:nvPr/>
        </p:nvGrpSpPr>
        <p:grpSpPr>
          <a:xfrm>
            <a:off x="7040415" y="4366400"/>
            <a:ext cx="1287669" cy="1287672"/>
            <a:chOff x="7011334" y="7497373"/>
            <a:chExt cx="1660297" cy="1660301"/>
          </a:xfrm>
        </p:grpSpPr>
        <p:sp>
          <p:nvSpPr>
            <p:cNvPr id="34" name="Freeform 255">
              <a:extLst>
                <a:ext uri="{FF2B5EF4-FFF2-40B4-BE49-F238E27FC236}">
                  <a16:creationId xmlns:a16="http://schemas.microsoft.com/office/drawing/2014/main" id="{CE50C2A4-DE06-DB45-BF88-EC10785F3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1334" y="7497373"/>
              <a:ext cx="1660297" cy="1660301"/>
            </a:xfrm>
            <a:custGeom>
              <a:avLst/>
              <a:gdLst>
                <a:gd name="T0" fmla="*/ 153631422 w 1186"/>
                <a:gd name="T1" fmla="*/ 76231508 h 1185"/>
                <a:gd name="T2" fmla="*/ 153631422 w 1186"/>
                <a:gd name="T3" fmla="*/ 76231508 h 1185"/>
                <a:gd name="T4" fmla="*/ 77399196 w 1186"/>
                <a:gd name="T5" fmla="*/ 153761789 h 1185"/>
                <a:gd name="T6" fmla="*/ 0 w 1186"/>
                <a:gd name="T7" fmla="*/ 76231508 h 1185"/>
                <a:gd name="T8" fmla="*/ 77399196 w 1186"/>
                <a:gd name="T9" fmla="*/ 0 h 1185"/>
                <a:gd name="T10" fmla="*/ 153631422 w 1186"/>
                <a:gd name="T11" fmla="*/ 76231508 h 1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6" h="1185">
                  <a:moveTo>
                    <a:pt x="1185" y="587"/>
                  </a:moveTo>
                  <a:lnTo>
                    <a:pt x="1185" y="587"/>
                  </a:lnTo>
                  <a:cubicBezTo>
                    <a:pt x="1185" y="922"/>
                    <a:pt x="922" y="1184"/>
                    <a:pt x="597" y="1184"/>
                  </a:cubicBezTo>
                  <a:cubicBezTo>
                    <a:pt x="262" y="1184"/>
                    <a:pt x="0" y="922"/>
                    <a:pt x="0" y="587"/>
                  </a:cubicBezTo>
                  <a:cubicBezTo>
                    <a:pt x="0" y="262"/>
                    <a:pt x="262" y="0"/>
                    <a:pt x="597" y="0"/>
                  </a:cubicBezTo>
                  <a:cubicBezTo>
                    <a:pt x="922" y="0"/>
                    <a:pt x="1185" y="262"/>
                    <a:pt x="1185" y="5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8AB4901-D2FA-6F41-9114-A1E802CB9559}"/>
                </a:ext>
              </a:extLst>
            </p:cNvPr>
            <p:cNvGrpSpPr/>
            <p:nvPr/>
          </p:nvGrpSpPr>
          <p:grpSpPr>
            <a:xfrm>
              <a:off x="7412917" y="7848396"/>
              <a:ext cx="823006" cy="82300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41" name="Freeform 372">
                <a:extLst>
                  <a:ext uri="{FF2B5EF4-FFF2-40B4-BE49-F238E27FC236}">
                    <a16:creationId xmlns:a16="http://schemas.microsoft.com/office/drawing/2014/main" id="{6283F888-F824-7A43-82C4-D3D265879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73">
                <a:extLst>
                  <a:ext uri="{FF2B5EF4-FFF2-40B4-BE49-F238E27FC236}">
                    <a16:creationId xmlns:a16="http://schemas.microsoft.com/office/drawing/2014/main" id="{5EB18905-F93B-0749-A026-27E71BE40B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174656A-177E-D84C-9CA5-A7D78C35C84B}"/>
              </a:ext>
            </a:extLst>
          </p:cNvPr>
          <p:cNvGrpSpPr/>
          <p:nvPr/>
        </p:nvGrpSpPr>
        <p:grpSpPr>
          <a:xfrm>
            <a:off x="17657441" y="4366399"/>
            <a:ext cx="1297243" cy="1287673"/>
            <a:chOff x="18214474" y="7497373"/>
            <a:chExt cx="1672641" cy="1660301"/>
          </a:xfrm>
        </p:grpSpPr>
        <p:sp>
          <p:nvSpPr>
            <p:cNvPr id="48" name="Freeform 524">
              <a:extLst>
                <a:ext uri="{FF2B5EF4-FFF2-40B4-BE49-F238E27FC236}">
                  <a16:creationId xmlns:a16="http://schemas.microsoft.com/office/drawing/2014/main" id="{0C27E9CE-CDD2-F746-BC66-3FC364946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4474" y="7497373"/>
              <a:ext cx="1672641" cy="1660301"/>
            </a:xfrm>
            <a:custGeom>
              <a:avLst/>
              <a:gdLst>
                <a:gd name="T0" fmla="*/ 154880644 w 1194"/>
                <a:gd name="T1" fmla="*/ 76231508 h 1185"/>
                <a:gd name="T2" fmla="*/ 154880644 w 1194"/>
                <a:gd name="T3" fmla="*/ 76231508 h 1185"/>
                <a:gd name="T4" fmla="*/ 77375466 w 1194"/>
                <a:gd name="T5" fmla="*/ 153761789 h 1185"/>
                <a:gd name="T6" fmla="*/ 0 w 1194"/>
                <a:gd name="T7" fmla="*/ 76231508 h 1185"/>
                <a:gd name="T8" fmla="*/ 77375466 w 1194"/>
                <a:gd name="T9" fmla="*/ 0 h 1185"/>
                <a:gd name="T10" fmla="*/ 154880644 w 1194"/>
                <a:gd name="T11" fmla="*/ 76231508 h 1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94" h="1185">
                  <a:moveTo>
                    <a:pt x="1193" y="587"/>
                  </a:moveTo>
                  <a:lnTo>
                    <a:pt x="1193" y="587"/>
                  </a:lnTo>
                  <a:cubicBezTo>
                    <a:pt x="1193" y="922"/>
                    <a:pt x="922" y="1184"/>
                    <a:pt x="596" y="1184"/>
                  </a:cubicBezTo>
                  <a:cubicBezTo>
                    <a:pt x="271" y="1184"/>
                    <a:pt x="0" y="922"/>
                    <a:pt x="0" y="587"/>
                  </a:cubicBezTo>
                  <a:cubicBezTo>
                    <a:pt x="0" y="262"/>
                    <a:pt x="271" y="0"/>
                    <a:pt x="596" y="0"/>
                  </a:cubicBezTo>
                  <a:cubicBezTo>
                    <a:pt x="922" y="0"/>
                    <a:pt x="1193" y="262"/>
                    <a:pt x="1193" y="58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FE925FD-A50C-CA4C-821B-15E839A175F8}"/>
                </a:ext>
              </a:extLst>
            </p:cNvPr>
            <p:cNvGrpSpPr/>
            <p:nvPr/>
          </p:nvGrpSpPr>
          <p:grpSpPr>
            <a:xfrm>
              <a:off x="18657781" y="7944972"/>
              <a:ext cx="788505" cy="791961"/>
              <a:chOff x="9161458" y="1803401"/>
              <a:chExt cx="360368" cy="361949"/>
            </a:xfrm>
            <a:solidFill>
              <a:schemeClr val="bg1"/>
            </a:solidFill>
          </p:grpSpPr>
          <p:sp>
            <p:nvSpPr>
              <p:cNvPr id="51" name="Freeform 101">
                <a:extLst>
                  <a:ext uri="{FF2B5EF4-FFF2-40B4-BE49-F238E27FC236}">
                    <a16:creationId xmlns:a16="http://schemas.microsoft.com/office/drawing/2014/main" id="{1DC467BC-F589-C44B-97F7-F4E081F43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965326"/>
                <a:ext cx="168275" cy="93663"/>
              </a:xfrm>
              <a:custGeom>
                <a:avLst/>
                <a:gdLst>
                  <a:gd name="T0" fmla="*/ 40 w 45"/>
                  <a:gd name="T1" fmla="*/ 25 h 25"/>
                  <a:gd name="T2" fmla="*/ 40 w 45"/>
                  <a:gd name="T3" fmla="*/ 25 h 25"/>
                  <a:gd name="T4" fmla="*/ 45 w 45"/>
                  <a:gd name="T5" fmla="*/ 11 h 25"/>
                  <a:gd name="T6" fmla="*/ 40 w 45"/>
                  <a:gd name="T7" fmla="*/ 11 h 25"/>
                  <a:gd name="T8" fmla="*/ 0 w 45"/>
                  <a:gd name="T9" fmla="*/ 0 h 25"/>
                  <a:gd name="T10" fmla="*/ 0 w 45"/>
                  <a:gd name="T11" fmla="*/ 11 h 25"/>
                  <a:gd name="T12" fmla="*/ 40 w 45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5">
                    <a:moveTo>
                      <a:pt x="40" y="25"/>
                    </a:move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0"/>
                      <a:pt x="42" y="15"/>
                      <a:pt x="45" y="11"/>
                    </a:cubicBezTo>
                    <a:cubicBezTo>
                      <a:pt x="43" y="11"/>
                      <a:pt x="42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2" name="Freeform 102">
                <a:extLst>
                  <a:ext uri="{FF2B5EF4-FFF2-40B4-BE49-F238E27FC236}">
                    <a16:creationId xmlns:a16="http://schemas.microsoft.com/office/drawing/2014/main" id="{B5275AE3-4AEE-F940-BDDC-49D4C6CC6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897063"/>
                <a:ext cx="300039" cy="95250"/>
              </a:xfrm>
              <a:custGeom>
                <a:avLst/>
                <a:gdLst>
                  <a:gd name="T0" fmla="*/ 40 w 80"/>
                  <a:gd name="T1" fmla="*/ 25 h 25"/>
                  <a:gd name="T2" fmla="*/ 48 w 80"/>
                  <a:gd name="T3" fmla="*/ 25 h 25"/>
                  <a:gd name="T4" fmla="*/ 70 w 80"/>
                  <a:gd name="T5" fmla="*/ 15 h 25"/>
                  <a:gd name="T6" fmla="*/ 78 w 80"/>
                  <a:gd name="T7" fmla="*/ 16 h 25"/>
                  <a:gd name="T8" fmla="*/ 80 w 80"/>
                  <a:gd name="T9" fmla="*/ 15 h 25"/>
                  <a:gd name="T10" fmla="*/ 80 w 80"/>
                  <a:gd name="T11" fmla="*/ 2 h 25"/>
                  <a:gd name="T12" fmla="*/ 40 w 80"/>
                  <a:gd name="T13" fmla="*/ 11 h 25"/>
                  <a:gd name="T14" fmla="*/ 0 w 80"/>
                  <a:gd name="T15" fmla="*/ 0 h 25"/>
                  <a:gd name="T16" fmla="*/ 0 w 80"/>
                  <a:gd name="T17" fmla="*/ 11 h 25"/>
                  <a:gd name="T18" fmla="*/ 40 w 80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25">
                    <a:moveTo>
                      <a:pt x="40" y="25"/>
                    </a:moveTo>
                    <a:cubicBezTo>
                      <a:pt x="43" y="25"/>
                      <a:pt x="45" y="25"/>
                      <a:pt x="48" y="25"/>
                    </a:cubicBezTo>
                    <a:cubicBezTo>
                      <a:pt x="53" y="19"/>
                      <a:pt x="61" y="15"/>
                      <a:pt x="70" y="15"/>
                    </a:cubicBezTo>
                    <a:cubicBezTo>
                      <a:pt x="73" y="15"/>
                      <a:pt x="76" y="15"/>
                      <a:pt x="78" y="16"/>
                    </a:cubicBezTo>
                    <a:cubicBezTo>
                      <a:pt x="79" y="16"/>
                      <a:pt x="79" y="15"/>
                      <a:pt x="80" y="15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1" y="7"/>
                      <a:pt x="55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4" name="Freeform 103">
                <a:extLst>
                  <a:ext uri="{FF2B5EF4-FFF2-40B4-BE49-F238E27FC236}">
                    <a16:creationId xmlns:a16="http://schemas.microsoft.com/office/drawing/2014/main" id="{81A5FA77-E83D-4D4B-A7DC-74331AE9B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8" y="1803401"/>
                <a:ext cx="300039" cy="120650"/>
              </a:xfrm>
              <a:custGeom>
                <a:avLst/>
                <a:gdLst>
                  <a:gd name="T0" fmla="*/ 40 w 80"/>
                  <a:gd name="T1" fmla="*/ 32 h 32"/>
                  <a:gd name="T2" fmla="*/ 80 w 80"/>
                  <a:gd name="T3" fmla="*/ 22 h 32"/>
                  <a:gd name="T4" fmla="*/ 80 w 80"/>
                  <a:gd name="T5" fmla="*/ 18 h 32"/>
                  <a:gd name="T6" fmla="*/ 40 w 80"/>
                  <a:gd name="T7" fmla="*/ 0 h 32"/>
                  <a:gd name="T8" fmla="*/ 0 w 80"/>
                  <a:gd name="T9" fmla="*/ 18 h 32"/>
                  <a:gd name="T10" fmla="*/ 40 w 80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2">
                    <a:moveTo>
                      <a:pt x="40" y="32"/>
                    </a:moveTo>
                    <a:cubicBezTo>
                      <a:pt x="58" y="32"/>
                      <a:pt x="74" y="27"/>
                      <a:pt x="80" y="22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8"/>
                      <a:pt x="62" y="0"/>
                      <a:pt x="40" y="0"/>
                    </a:cubicBezTo>
                    <a:cubicBezTo>
                      <a:pt x="18" y="0"/>
                      <a:pt x="0" y="8"/>
                      <a:pt x="0" y="18"/>
                    </a:cubicBezTo>
                    <a:cubicBezTo>
                      <a:pt x="0" y="24"/>
                      <a:pt x="18" y="32"/>
                      <a:pt x="4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6" name="Freeform 104">
                <a:extLst>
                  <a:ext uri="{FF2B5EF4-FFF2-40B4-BE49-F238E27FC236}">
                    <a16:creationId xmlns:a16="http://schemas.microsoft.com/office/drawing/2014/main" id="{D257F365-5EED-8542-9CBE-AD03E4E43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2033588"/>
                <a:ext cx="173038" cy="101600"/>
              </a:xfrm>
              <a:custGeom>
                <a:avLst/>
                <a:gdLst>
                  <a:gd name="T0" fmla="*/ 40 w 46"/>
                  <a:gd name="T1" fmla="*/ 11 h 27"/>
                  <a:gd name="T2" fmla="*/ 0 w 46"/>
                  <a:gd name="T3" fmla="*/ 0 h 27"/>
                  <a:gd name="T4" fmla="*/ 0 w 46"/>
                  <a:gd name="T5" fmla="*/ 9 h 27"/>
                  <a:gd name="T6" fmla="*/ 40 w 46"/>
                  <a:gd name="T7" fmla="*/ 27 h 27"/>
                  <a:gd name="T8" fmla="*/ 46 w 46"/>
                  <a:gd name="T9" fmla="*/ 27 h 27"/>
                  <a:gd name="T10" fmla="*/ 40 w 46"/>
                  <a:gd name="T11" fmla="*/ 11 h 27"/>
                  <a:gd name="T12" fmla="*/ 40 w 46"/>
                  <a:gd name="T1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7">
                    <a:moveTo>
                      <a:pt x="40" y="11"/>
                    </a:moveTo>
                    <a:cubicBezTo>
                      <a:pt x="24" y="11"/>
                      <a:pt x="7" y="7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9"/>
                      <a:pt x="18" y="27"/>
                      <a:pt x="40" y="27"/>
                    </a:cubicBezTo>
                    <a:cubicBezTo>
                      <a:pt x="42" y="27"/>
                      <a:pt x="44" y="27"/>
                      <a:pt x="46" y="27"/>
                    </a:cubicBezTo>
                    <a:cubicBezTo>
                      <a:pt x="43" y="22"/>
                      <a:pt x="40" y="17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7" name="Freeform 105">
                <a:extLst>
                  <a:ext uri="{FF2B5EF4-FFF2-40B4-BE49-F238E27FC236}">
                    <a16:creationId xmlns:a16="http://schemas.microsoft.com/office/drawing/2014/main" id="{8BE3BEEF-9C8A-F044-A8EE-6D73F6B0DF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26563" y="1968500"/>
                <a:ext cx="195263" cy="196850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32 w 52"/>
                  <a:gd name="T11" fmla="*/ 30 h 52"/>
                  <a:gd name="T12" fmla="*/ 22 w 52"/>
                  <a:gd name="T13" fmla="*/ 30 h 52"/>
                  <a:gd name="T14" fmla="*/ 22 w 52"/>
                  <a:gd name="T15" fmla="*/ 13 h 52"/>
                  <a:gd name="T16" fmla="*/ 24 w 52"/>
                  <a:gd name="T17" fmla="*/ 11 h 52"/>
                  <a:gd name="T18" fmla="*/ 26 w 52"/>
                  <a:gd name="T19" fmla="*/ 13 h 52"/>
                  <a:gd name="T20" fmla="*/ 26 w 52"/>
                  <a:gd name="T21" fmla="*/ 26 h 52"/>
                  <a:gd name="T22" fmla="*/ 32 w 52"/>
                  <a:gd name="T23" fmla="*/ 26 h 52"/>
                  <a:gd name="T24" fmla="*/ 35 w 52"/>
                  <a:gd name="T25" fmla="*/ 28 h 52"/>
                  <a:gd name="T26" fmla="*/ 32 w 52"/>
                  <a:gd name="T2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32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3" y="11"/>
                      <a:pt x="24" y="11"/>
                    </a:cubicBezTo>
                    <a:cubicBezTo>
                      <a:pt x="25" y="11"/>
                      <a:pt x="26" y="12"/>
                      <a:pt x="26" y="1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4" y="26"/>
                      <a:pt x="35" y="27"/>
                      <a:pt x="35" y="28"/>
                    </a:cubicBezTo>
                    <a:cubicBezTo>
                      <a:pt x="35" y="29"/>
                      <a:pt x="34" y="30"/>
                      <a:pt x="3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13769CC-E285-3B4C-BE8E-0C8DE0709CEF}"/>
              </a:ext>
            </a:extLst>
          </p:cNvPr>
          <p:cNvGrpSpPr/>
          <p:nvPr/>
        </p:nvGrpSpPr>
        <p:grpSpPr>
          <a:xfrm>
            <a:off x="12523631" y="4366400"/>
            <a:ext cx="1297246" cy="1287672"/>
            <a:chOff x="12519143" y="7497373"/>
            <a:chExt cx="1672645" cy="1660301"/>
          </a:xfrm>
        </p:grpSpPr>
        <p:sp>
          <p:nvSpPr>
            <p:cNvPr id="60" name="Freeform 525">
              <a:extLst>
                <a:ext uri="{FF2B5EF4-FFF2-40B4-BE49-F238E27FC236}">
                  <a16:creationId xmlns:a16="http://schemas.microsoft.com/office/drawing/2014/main" id="{E1D81259-10AA-8E4C-991C-0816498C0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9143" y="7497373"/>
              <a:ext cx="1672645" cy="1660301"/>
            </a:xfrm>
            <a:custGeom>
              <a:avLst/>
              <a:gdLst>
                <a:gd name="T0" fmla="*/ 154881364 w 1194"/>
                <a:gd name="T1" fmla="*/ 76231508 h 1185"/>
                <a:gd name="T2" fmla="*/ 154881364 w 1194"/>
                <a:gd name="T3" fmla="*/ 76231508 h 1185"/>
                <a:gd name="T4" fmla="*/ 77375646 w 1194"/>
                <a:gd name="T5" fmla="*/ 153761789 h 1185"/>
                <a:gd name="T6" fmla="*/ 0 w 1194"/>
                <a:gd name="T7" fmla="*/ 76231508 h 1185"/>
                <a:gd name="T8" fmla="*/ 77375646 w 1194"/>
                <a:gd name="T9" fmla="*/ 0 h 1185"/>
                <a:gd name="T10" fmla="*/ 154881364 w 1194"/>
                <a:gd name="T11" fmla="*/ 76231508 h 1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94" h="1185">
                  <a:moveTo>
                    <a:pt x="1193" y="587"/>
                  </a:moveTo>
                  <a:lnTo>
                    <a:pt x="1193" y="587"/>
                  </a:lnTo>
                  <a:cubicBezTo>
                    <a:pt x="1193" y="922"/>
                    <a:pt x="922" y="1184"/>
                    <a:pt x="596" y="1184"/>
                  </a:cubicBezTo>
                  <a:cubicBezTo>
                    <a:pt x="271" y="1184"/>
                    <a:pt x="0" y="922"/>
                    <a:pt x="0" y="587"/>
                  </a:cubicBezTo>
                  <a:cubicBezTo>
                    <a:pt x="0" y="262"/>
                    <a:pt x="271" y="0"/>
                    <a:pt x="596" y="0"/>
                  </a:cubicBezTo>
                  <a:cubicBezTo>
                    <a:pt x="922" y="0"/>
                    <a:pt x="1193" y="262"/>
                    <a:pt x="1193" y="58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06A939C-1E33-C544-9A21-F5240700B7D1}"/>
                </a:ext>
              </a:extLst>
            </p:cNvPr>
            <p:cNvGrpSpPr/>
            <p:nvPr/>
          </p:nvGrpSpPr>
          <p:grpSpPr>
            <a:xfrm>
              <a:off x="12875503" y="7840784"/>
              <a:ext cx="939885" cy="898482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804094C2-CD99-C14C-8BA6-FC9073387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AE6BE691-7FB5-564F-8389-40D499162E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B3C50F64-8570-3142-88D1-48290F8C64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603FE35A-E2BF-6949-8FB7-33BCA80A20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0B781D1-0DBA-8A46-8904-ADC0B485F900}"/>
              </a:ext>
            </a:extLst>
          </p:cNvPr>
          <p:cNvSpPr txBox="1"/>
          <p:nvPr/>
        </p:nvSpPr>
        <p:spPr>
          <a:xfrm>
            <a:off x="4657816" y="8699288"/>
            <a:ext cx="3094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7ADFDBC-F85B-ED43-A581-EC37CFBD35BE}"/>
              </a:ext>
            </a:extLst>
          </p:cNvPr>
          <p:cNvSpPr txBox="1"/>
          <p:nvPr/>
        </p:nvSpPr>
        <p:spPr>
          <a:xfrm>
            <a:off x="10184356" y="8699288"/>
            <a:ext cx="3094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2ED1E9-BFC8-C34B-83E0-A858BB71B881}"/>
              </a:ext>
            </a:extLst>
          </p:cNvPr>
          <p:cNvSpPr txBox="1"/>
          <p:nvPr/>
        </p:nvSpPr>
        <p:spPr>
          <a:xfrm>
            <a:off x="15223473" y="8699288"/>
            <a:ext cx="3094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69" name="CuadroTexto 700">
            <a:extLst>
              <a:ext uri="{FF2B5EF4-FFF2-40B4-BE49-F238E27FC236}">
                <a16:creationId xmlns:a16="http://schemas.microsoft.com/office/drawing/2014/main" id="{F3B9E239-7C47-BE44-AB49-13F88A0CB32F}"/>
              </a:ext>
            </a:extLst>
          </p:cNvPr>
          <p:cNvSpPr txBox="1"/>
          <p:nvPr/>
        </p:nvSpPr>
        <p:spPr>
          <a:xfrm>
            <a:off x="6049444" y="5961878"/>
            <a:ext cx="1990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0" name="CuadroTexto 700">
            <a:extLst>
              <a:ext uri="{FF2B5EF4-FFF2-40B4-BE49-F238E27FC236}">
                <a16:creationId xmlns:a16="http://schemas.microsoft.com/office/drawing/2014/main" id="{B7CBFB29-4DDF-7E46-8C41-609744ECA287}"/>
              </a:ext>
            </a:extLst>
          </p:cNvPr>
          <p:cNvSpPr txBox="1"/>
          <p:nvPr/>
        </p:nvSpPr>
        <p:spPr>
          <a:xfrm>
            <a:off x="5238702" y="10154227"/>
            <a:ext cx="2484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1" name="CuadroTexto 700">
            <a:extLst>
              <a:ext uri="{FF2B5EF4-FFF2-40B4-BE49-F238E27FC236}">
                <a16:creationId xmlns:a16="http://schemas.microsoft.com/office/drawing/2014/main" id="{4CCDA919-518A-6744-A65A-026C16DE2081}"/>
              </a:ext>
            </a:extLst>
          </p:cNvPr>
          <p:cNvSpPr txBox="1"/>
          <p:nvPr/>
        </p:nvSpPr>
        <p:spPr>
          <a:xfrm>
            <a:off x="11188731" y="5961878"/>
            <a:ext cx="1990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2" name="CuadroTexto 700">
            <a:extLst>
              <a:ext uri="{FF2B5EF4-FFF2-40B4-BE49-F238E27FC236}">
                <a16:creationId xmlns:a16="http://schemas.microsoft.com/office/drawing/2014/main" id="{791A392C-4000-EC43-BE5A-933C0995F8D7}"/>
              </a:ext>
            </a:extLst>
          </p:cNvPr>
          <p:cNvSpPr txBox="1"/>
          <p:nvPr/>
        </p:nvSpPr>
        <p:spPr>
          <a:xfrm>
            <a:off x="10664951" y="10154227"/>
            <a:ext cx="2519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73" name="CuadroTexto 700">
            <a:extLst>
              <a:ext uri="{FF2B5EF4-FFF2-40B4-BE49-F238E27FC236}">
                <a16:creationId xmlns:a16="http://schemas.microsoft.com/office/drawing/2014/main" id="{7A325FA6-2202-7E4B-B240-1C009FE3A337}"/>
              </a:ext>
            </a:extLst>
          </p:cNvPr>
          <p:cNvSpPr txBox="1"/>
          <p:nvPr/>
        </p:nvSpPr>
        <p:spPr>
          <a:xfrm>
            <a:off x="16326971" y="5961878"/>
            <a:ext cx="1990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4" name="CuadroTexto 700">
            <a:extLst>
              <a:ext uri="{FF2B5EF4-FFF2-40B4-BE49-F238E27FC236}">
                <a16:creationId xmlns:a16="http://schemas.microsoft.com/office/drawing/2014/main" id="{AF618AC9-0B2F-8C46-8E60-9D0235C8A6A1}"/>
              </a:ext>
            </a:extLst>
          </p:cNvPr>
          <p:cNvSpPr txBox="1"/>
          <p:nvPr/>
        </p:nvSpPr>
        <p:spPr>
          <a:xfrm>
            <a:off x="16332173" y="10154227"/>
            <a:ext cx="1990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grpSp>
        <p:nvGrpSpPr>
          <p:cNvPr id="44" name="Grupo 349">
            <a:extLst>
              <a:ext uri="{FF2B5EF4-FFF2-40B4-BE49-F238E27FC236}">
                <a16:creationId xmlns:a16="http://schemas.microsoft.com/office/drawing/2014/main" id="{016ACFB3-C29A-8E49-A207-C2F389B2C88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23243A77-488E-E54F-BA8D-E35969F8D77D}"/>
                </a:ext>
              </a:extLst>
            </p:cNvPr>
            <p:cNvSpPr txBox="1"/>
            <p:nvPr/>
          </p:nvSpPr>
          <p:spPr>
            <a:xfrm>
              <a:off x="7939140" y="861425"/>
              <a:ext cx="84994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 Diagram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F4B-F7B7-7A43-AE18-BD230FB9D82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44A3B7-0F5E-1444-8F1A-7B6AF8AD940D}"/>
              </a:ext>
            </a:extLst>
          </p:cNvPr>
          <p:cNvGrpSpPr/>
          <p:nvPr/>
        </p:nvGrpSpPr>
        <p:grpSpPr>
          <a:xfrm>
            <a:off x="7040415" y="11072000"/>
            <a:ext cx="1287669" cy="1287672"/>
            <a:chOff x="7011334" y="7497373"/>
            <a:chExt cx="1660297" cy="1660301"/>
          </a:xfrm>
        </p:grpSpPr>
        <p:sp>
          <p:nvSpPr>
            <p:cNvPr id="58" name="Freeform 255">
              <a:extLst>
                <a:ext uri="{FF2B5EF4-FFF2-40B4-BE49-F238E27FC236}">
                  <a16:creationId xmlns:a16="http://schemas.microsoft.com/office/drawing/2014/main" id="{3E39E545-181B-DB49-964C-18FC0CB6D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1334" y="7497373"/>
              <a:ext cx="1660297" cy="1660301"/>
            </a:xfrm>
            <a:custGeom>
              <a:avLst/>
              <a:gdLst>
                <a:gd name="T0" fmla="*/ 153631422 w 1186"/>
                <a:gd name="T1" fmla="*/ 76231508 h 1185"/>
                <a:gd name="T2" fmla="*/ 153631422 w 1186"/>
                <a:gd name="T3" fmla="*/ 76231508 h 1185"/>
                <a:gd name="T4" fmla="*/ 77399196 w 1186"/>
                <a:gd name="T5" fmla="*/ 153761789 h 1185"/>
                <a:gd name="T6" fmla="*/ 0 w 1186"/>
                <a:gd name="T7" fmla="*/ 76231508 h 1185"/>
                <a:gd name="T8" fmla="*/ 77399196 w 1186"/>
                <a:gd name="T9" fmla="*/ 0 h 1185"/>
                <a:gd name="T10" fmla="*/ 153631422 w 1186"/>
                <a:gd name="T11" fmla="*/ 76231508 h 1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6" h="1185">
                  <a:moveTo>
                    <a:pt x="1185" y="587"/>
                  </a:moveTo>
                  <a:lnTo>
                    <a:pt x="1185" y="587"/>
                  </a:lnTo>
                  <a:cubicBezTo>
                    <a:pt x="1185" y="922"/>
                    <a:pt x="922" y="1184"/>
                    <a:pt x="597" y="1184"/>
                  </a:cubicBezTo>
                  <a:cubicBezTo>
                    <a:pt x="262" y="1184"/>
                    <a:pt x="0" y="922"/>
                    <a:pt x="0" y="587"/>
                  </a:cubicBezTo>
                  <a:cubicBezTo>
                    <a:pt x="0" y="262"/>
                    <a:pt x="262" y="0"/>
                    <a:pt x="597" y="0"/>
                  </a:cubicBezTo>
                  <a:cubicBezTo>
                    <a:pt x="922" y="0"/>
                    <a:pt x="1185" y="262"/>
                    <a:pt x="1185" y="5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9F26539-7CFA-174B-B13C-E9D93B3B3A86}"/>
                </a:ext>
              </a:extLst>
            </p:cNvPr>
            <p:cNvGrpSpPr/>
            <p:nvPr/>
          </p:nvGrpSpPr>
          <p:grpSpPr>
            <a:xfrm>
              <a:off x="7412917" y="7848396"/>
              <a:ext cx="823006" cy="82300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76" name="Freeform 372">
                <a:extLst>
                  <a:ext uri="{FF2B5EF4-FFF2-40B4-BE49-F238E27FC236}">
                    <a16:creationId xmlns:a16="http://schemas.microsoft.com/office/drawing/2014/main" id="{0ED02317-CB07-0A42-9DD3-27D2F504C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73">
                <a:extLst>
                  <a:ext uri="{FF2B5EF4-FFF2-40B4-BE49-F238E27FC236}">
                    <a16:creationId xmlns:a16="http://schemas.microsoft.com/office/drawing/2014/main" id="{B99E629A-A2BB-CA41-80DD-BABD1488E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B8D125B-6F52-CB44-8EC8-A55559001239}"/>
              </a:ext>
            </a:extLst>
          </p:cNvPr>
          <p:cNvGrpSpPr/>
          <p:nvPr/>
        </p:nvGrpSpPr>
        <p:grpSpPr>
          <a:xfrm>
            <a:off x="17657441" y="11071999"/>
            <a:ext cx="1297243" cy="1287673"/>
            <a:chOff x="18214474" y="7497373"/>
            <a:chExt cx="1672641" cy="1660301"/>
          </a:xfrm>
        </p:grpSpPr>
        <p:sp>
          <p:nvSpPr>
            <p:cNvPr id="82" name="Freeform 524">
              <a:extLst>
                <a:ext uri="{FF2B5EF4-FFF2-40B4-BE49-F238E27FC236}">
                  <a16:creationId xmlns:a16="http://schemas.microsoft.com/office/drawing/2014/main" id="{6D168DC5-DEF4-9943-AADA-432967B1B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4474" y="7497373"/>
              <a:ext cx="1672641" cy="1660301"/>
            </a:xfrm>
            <a:custGeom>
              <a:avLst/>
              <a:gdLst>
                <a:gd name="T0" fmla="*/ 154880644 w 1194"/>
                <a:gd name="T1" fmla="*/ 76231508 h 1185"/>
                <a:gd name="T2" fmla="*/ 154880644 w 1194"/>
                <a:gd name="T3" fmla="*/ 76231508 h 1185"/>
                <a:gd name="T4" fmla="*/ 77375466 w 1194"/>
                <a:gd name="T5" fmla="*/ 153761789 h 1185"/>
                <a:gd name="T6" fmla="*/ 0 w 1194"/>
                <a:gd name="T7" fmla="*/ 76231508 h 1185"/>
                <a:gd name="T8" fmla="*/ 77375466 w 1194"/>
                <a:gd name="T9" fmla="*/ 0 h 1185"/>
                <a:gd name="T10" fmla="*/ 154880644 w 1194"/>
                <a:gd name="T11" fmla="*/ 76231508 h 1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94" h="1185">
                  <a:moveTo>
                    <a:pt x="1193" y="587"/>
                  </a:moveTo>
                  <a:lnTo>
                    <a:pt x="1193" y="587"/>
                  </a:lnTo>
                  <a:cubicBezTo>
                    <a:pt x="1193" y="922"/>
                    <a:pt x="922" y="1184"/>
                    <a:pt x="596" y="1184"/>
                  </a:cubicBezTo>
                  <a:cubicBezTo>
                    <a:pt x="271" y="1184"/>
                    <a:pt x="0" y="922"/>
                    <a:pt x="0" y="587"/>
                  </a:cubicBezTo>
                  <a:cubicBezTo>
                    <a:pt x="0" y="262"/>
                    <a:pt x="271" y="0"/>
                    <a:pt x="596" y="0"/>
                  </a:cubicBezTo>
                  <a:cubicBezTo>
                    <a:pt x="922" y="0"/>
                    <a:pt x="1193" y="262"/>
                    <a:pt x="1193" y="58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D7CF129-18EF-3144-B985-FF11614F176B}"/>
                </a:ext>
              </a:extLst>
            </p:cNvPr>
            <p:cNvGrpSpPr/>
            <p:nvPr/>
          </p:nvGrpSpPr>
          <p:grpSpPr>
            <a:xfrm>
              <a:off x="18657781" y="7944972"/>
              <a:ext cx="788505" cy="791961"/>
              <a:chOff x="9161458" y="1803401"/>
              <a:chExt cx="360368" cy="361949"/>
            </a:xfrm>
            <a:solidFill>
              <a:schemeClr val="bg1"/>
            </a:solidFill>
          </p:grpSpPr>
          <p:sp>
            <p:nvSpPr>
              <p:cNvPr id="84" name="Freeform 101">
                <a:extLst>
                  <a:ext uri="{FF2B5EF4-FFF2-40B4-BE49-F238E27FC236}">
                    <a16:creationId xmlns:a16="http://schemas.microsoft.com/office/drawing/2014/main" id="{E7F4D421-9845-7C40-8118-DF9BA8C6B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965326"/>
                <a:ext cx="168275" cy="93663"/>
              </a:xfrm>
              <a:custGeom>
                <a:avLst/>
                <a:gdLst>
                  <a:gd name="T0" fmla="*/ 40 w 45"/>
                  <a:gd name="T1" fmla="*/ 25 h 25"/>
                  <a:gd name="T2" fmla="*/ 40 w 45"/>
                  <a:gd name="T3" fmla="*/ 25 h 25"/>
                  <a:gd name="T4" fmla="*/ 45 w 45"/>
                  <a:gd name="T5" fmla="*/ 11 h 25"/>
                  <a:gd name="T6" fmla="*/ 40 w 45"/>
                  <a:gd name="T7" fmla="*/ 11 h 25"/>
                  <a:gd name="T8" fmla="*/ 0 w 45"/>
                  <a:gd name="T9" fmla="*/ 0 h 25"/>
                  <a:gd name="T10" fmla="*/ 0 w 45"/>
                  <a:gd name="T11" fmla="*/ 11 h 25"/>
                  <a:gd name="T12" fmla="*/ 40 w 45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5">
                    <a:moveTo>
                      <a:pt x="40" y="25"/>
                    </a:move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0"/>
                      <a:pt x="42" y="15"/>
                      <a:pt x="45" y="11"/>
                    </a:cubicBezTo>
                    <a:cubicBezTo>
                      <a:pt x="43" y="11"/>
                      <a:pt x="42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5" name="Freeform 102">
                <a:extLst>
                  <a:ext uri="{FF2B5EF4-FFF2-40B4-BE49-F238E27FC236}">
                    <a16:creationId xmlns:a16="http://schemas.microsoft.com/office/drawing/2014/main" id="{CA067D36-A638-F642-85FB-4236F843D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897063"/>
                <a:ext cx="300039" cy="95250"/>
              </a:xfrm>
              <a:custGeom>
                <a:avLst/>
                <a:gdLst>
                  <a:gd name="T0" fmla="*/ 40 w 80"/>
                  <a:gd name="T1" fmla="*/ 25 h 25"/>
                  <a:gd name="T2" fmla="*/ 48 w 80"/>
                  <a:gd name="T3" fmla="*/ 25 h 25"/>
                  <a:gd name="T4" fmla="*/ 70 w 80"/>
                  <a:gd name="T5" fmla="*/ 15 h 25"/>
                  <a:gd name="T6" fmla="*/ 78 w 80"/>
                  <a:gd name="T7" fmla="*/ 16 h 25"/>
                  <a:gd name="T8" fmla="*/ 80 w 80"/>
                  <a:gd name="T9" fmla="*/ 15 h 25"/>
                  <a:gd name="T10" fmla="*/ 80 w 80"/>
                  <a:gd name="T11" fmla="*/ 2 h 25"/>
                  <a:gd name="T12" fmla="*/ 40 w 80"/>
                  <a:gd name="T13" fmla="*/ 11 h 25"/>
                  <a:gd name="T14" fmla="*/ 0 w 80"/>
                  <a:gd name="T15" fmla="*/ 0 h 25"/>
                  <a:gd name="T16" fmla="*/ 0 w 80"/>
                  <a:gd name="T17" fmla="*/ 11 h 25"/>
                  <a:gd name="T18" fmla="*/ 40 w 80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25">
                    <a:moveTo>
                      <a:pt x="40" y="25"/>
                    </a:moveTo>
                    <a:cubicBezTo>
                      <a:pt x="43" y="25"/>
                      <a:pt x="45" y="25"/>
                      <a:pt x="48" y="25"/>
                    </a:cubicBezTo>
                    <a:cubicBezTo>
                      <a:pt x="53" y="19"/>
                      <a:pt x="61" y="15"/>
                      <a:pt x="70" y="15"/>
                    </a:cubicBezTo>
                    <a:cubicBezTo>
                      <a:pt x="73" y="15"/>
                      <a:pt x="76" y="15"/>
                      <a:pt x="78" y="16"/>
                    </a:cubicBezTo>
                    <a:cubicBezTo>
                      <a:pt x="79" y="16"/>
                      <a:pt x="79" y="15"/>
                      <a:pt x="80" y="15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1" y="7"/>
                      <a:pt x="55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6" name="Freeform 103">
                <a:extLst>
                  <a:ext uri="{FF2B5EF4-FFF2-40B4-BE49-F238E27FC236}">
                    <a16:creationId xmlns:a16="http://schemas.microsoft.com/office/drawing/2014/main" id="{B8400B03-8377-8D46-B791-8C130DBD2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8" y="1803401"/>
                <a:ext cx="300039" cy="120650"/>
              </a:xfrm>
              <a:custGeom>
                <a:avLst/>
                <a:gdLst>
                  <a:gd name="T0" fmla="*/ 40 w 80"/>
                  <a:gd name="T1" fmla="*/ 32 h 32"/>
                  <a:gd name="T2" fmla="*/ 80 w 80"/>
                  <a:gd name="T3" fmla="*/ 22 h 32"/>
                  <a:gd name="T4" fmla="*/ 80 w 80"/>
                  <a:gd name="T5" fmla="*/ 18 h 32"/>
                  <a:gd name="T6" fmla="*/ 40 w 80"/>
                  <a:gd name="T7" fmla="*/ 0 h 32"/>
                  <a:gd name="T8" fmla="*/ 0 w 80"/>
                  <a:gd name="T9" fmla="*/ 18 h 32"/>
                  <a:gd name="T10" fmla="*/ 40 w 80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2">
                    <a:moveTo>
                      <a:pt x="40" y="32"/>
                    </a:moveTo>
                    <a:cubicBezTo>
                      <a:pt x="58" y="32"/>
                      <a:pt x="74" y="27"/>
                      <a:pt x="80" y="22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8"/>
                      <a:pt x="62" y="0"/>
                      <a:pt x="40" y="0"/>
                    </a:cubicBezTo>
                    <a:cubicBezTo>
                      <a:pt x="18" y="0"/>
                      <a:pt x="0" y="8"/>
                      <a:pt x="0" y="18"/>
                    </a:cubicBezTo>
                    <a:cubicBezTo>
                      <a:pt x="0" y="24"/>
                      <a:pt x="18" y="32"/>
                      <a:pt x="4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7" name="Freeform 104">
                <a:extLst>
                  <a:ext uri="{FF2B5EF4-FFF2-40B4-BE49-F238E27FC236}">
                    <a16:creationId xmlns:a16="http://schemas.microsoft.com/office/drawing/2014/main" id="{6BADA622-8A2C-1343-A49B-A1B403E14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2033588"/>
                <a:ext cx="173038" cy="101600"/>
              </a:xfrm>
              <a:custGeom>
                <a:avLst/>
                <a:gdLst>
                  <a:gd name="T0" fmla="*/ 40 w 46"/>
                  <a:gd name="T1" fmla="*/ 11 h 27"/>
                  <a:gd name="T2" fmla="*/ 0 w 46"/>
                  <a:gd name="T3" fmla="*/ 0 h 27"/>
                  <a:gd name="T4" fmla="*/ 0 w 46"/>
                  <a:gd name="T5" fmla="*/ 9 h 27"/>
                  <a:gd name="T6" fmla="*/ 40 w 46"/>
                  <a:gd name="T7" fmla="*/ 27 h 27"/>
                  <a:gd name="T8" fmla="*/ 46 w 46"/>
                  <a:gd name="T9" fmla="*/ 27 h 27"/>
                  <a:gd name="T10" fmla="*/ 40 w 46"/>
                  <a:gd name="T11" fmla="*/ 11 h 27"/>
                  <a:gd name="T12" fmla="*/ 40 w 46"/>
                  <a:gd name="T1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7">
                    <a:moveTo>
                      <a:pt x="40" y="11"/>
                    </a:moveTo>
                    <a:cubicBezTo>
                      <a:pt x="24" y="11"/>
                      <a:pt x="7" y="7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9"/>
                      <a:pt x="18" y="27"/>
                      <a:pt x="40" y="27"/>
                    </a:cubicBezTo>
                    <a:cubicBezTo>
                      <a:pt x="42" y="27"/>
                      <a:pt x="44" y="27"/>
                      <a:pt x="46" y="27"/>
                    </a:cubicBezTo>
                    <a:cubicBezTo>
                      <a:pt x="43" y="22"/>
                      <a:pt x="40" y="17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8" name="Freeform 105">
                <a:extLst>
                  <a:ext uri="{FF2B5EF4-FFF2-40B4-BE49-F238E27FC236}">
                    <a16:creationId xmlns:a16="http://schemas.microsoft.com/office/drawing/2014/main" id="{C96BFF01-B2B2-D946-8E03-5089730F16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26563" y="1968500"/>
                <a:ext cx="195263" cy="196850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32 w 52"/>
                  <a:gd name="T11" fmla="*/ 30 h 52"/>
                  <a:gd name="T12" fmla="*/ 22 w 52"/>
                  <a:gd name="T13" fmla="*/ 30 h 52"/>
                  <a:gd name="T14" fmla="*/ 22 w 52"/>
                  <a:gd name="T15" fmla="*/ 13 h 52"/>
                  <a:gd name="T16" fmla="*/ 24 w 52"/>
                  <a:gd name="T17" fmla="*/ 11 h 52"/>
                  <a:gd name="T18" fmla="*/ 26 w 52"/>
                  <a:gd name="T19" fmla="*/ 13 h 52"/>
                  <a:gd name="T20" fmla="*/ 26 w 52"/>
                  <a:gd name="T21" fmla="*/ 26 h 52"/>
                  <a:gd name="T22" fmla="*/ 32 w 52"/>
                  <a:gd name="T23" fmla="*/ 26 h 52"/>
                  <a:gd name="T24" fmla="*/ 35 w 52"/>
                  <a:gd name="T25" fmla="*/ 28 h 52"/>
                  <a:gd name="T26" fmla="*/ 32 w 52"/>
                  <a:gd name="T2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32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3" y="11"/>
                      <a:pt x="24" y="11"/>
                    </a:cubicBezTo>
                    <a:cubicBezTo>
                      <a:pt x="25" y="11"/>
                      <a:pt x="26" y="12"/>
                      <a:pt x="26" y="1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4" y="26"/>
                      <a:pt x="35" y="27"/>
                      <a:pt x="35" y="28"/>
                    </a:cubicBezTo>
                    <a:cubicBezTo>
                      <a:pt x="35" y="29"/>
                      <a:pt x="34" y="30"/>
                      <a:pt x="3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03C1D10-1D9C-5F4C-8370-FFC59B8FD900}"/>
              </a:ext>
            </a:extLst>
          </p:cNvPr>
          <p:cNvGrpSpPr/>
          <p:nvPr/>
        </p:nvGrpSpPr>
        <p:grpSpPr>
          <a:xfrm>
            <a:off x="12523631" y="11072000"/>
            <a:ext cx="1297246" cy="1287672"/>
            <a:chOff x="12519143" y="7497373"/>
            <a:chExt cx="1672645" cy="1660301"/>
          </a:xfrm>
        </p:grpSpPr>
        <p:sp>
          <p:nvSpPr>
            <p:cNvPr id="90" name="Freeform 525">
              <a:extLst>
                <a:ext uri="{FF2B5EF4-FFF2-40B4-BE49-F238E27FC236}">
                  <a16:creationId xmlns:a16="http://schemas.microsoft.com/office/drawing/2014/main" id="{8E98BAC9-ED92-A44F-ADF7-F66DA6A57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9143" y="7497373"/>
              <a:ext cx="1672645" cy="1660301"/>
            </a:xfrm>
            <a:custGeom>
              <a:avLst/>
              <a:gdLst>
                <a:gd name="T0" fmla="*/ 154881364 w 1194"/>
                <a:gd name="T1" fmla="*/ 76231508 h 1185"/>
                <a:gd name="T2" fmla="*/ 154881364 w 1194"/>
                <a:gd name="T3" fmla="*/ 76231508 h 1185"/>
                <a:gd name="T4" fmla="*/ 77375646 w 1194"/>
                <a:gd name="T5" fmla="*/ 153761789 h 1185"/>
                <a:gd name="T6" fmla="*/ 0 w 1194"/>
                <a:gd name="T7" fmla="*/ 76231508 h 1185"/>
                <a:gd name="T8" fmla="*/ 77375646 w 1194"/>
                <a:gd name="T9" fmla="*/ 0 h 1185"/>
                <a:gd name="T10" fmla="*/ 154881364 w 1194"/>
                <a:gd name="T11" fmla="*/ 76231508 h 1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94" h="1185">
                  <a:moveTo>
                    <a:pt x="1193" y="587"/>
                  </a:moveTo>
                  <a:lnTo>
                    <a:pt x="1193" y="587"/>
                  </a:lnTo>
                  <a:cubicBezTo>
                    <a:pt x="1193" y="922"/>
                    <a:pt x="922" y="1184"/>
                    <a:pt x="596" y="1184"/>
                  </a:cubicBezTo>
                  <a:cubicBezTo>
                    <a:pt x="271" y="1184"/>
                    <a:pt x="0" y="922"/>
                    <a:pt x="0" y="587"/>
                  </a:cubicBezTo>
                  <a:cubicBezTo>
                    <a:pt x="0" y="262"/>
                    <a:pt x="271" y="0"/>
                    <a:pt x="596" y="0"/>
                  </a:cubicBezTo>
                  <a:cubicBezTo>
                    <a:pt x="922" y="0"/>
                    <a:pt x="1193" y="262"/>
                    <a:pt x="1193" y="58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B53EA0F-16BA-8440-95FC-44B0FBAAB55A}"/>
                </a:ext>
              </a:extLst>
            </p:cNvPr>
            <p:cNvGrpSpPr/>
            <p:nvPr/>
          </p:nvGrpSpPr>
          <p:grpSpPr>
            <a:xfrm>
              <a:off x="12875503" y="7840784"/>
              <a:ext cx="939885" cy="898482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F0651E51-80FC-1146-9A59-A16C55656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D784AFA7-D779-9944-A1A0-28C24C52C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D0FC001E-C1A9-144C-A94B-5D521E8866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3EF58A4A-BA4A-1647-83CB-6BE65B5F0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70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riángulo 886">
            <a:extLst>
              <a:ext uri="{FF2B5EF4-FFF2-40B4-BE49-F238E27FC236}">
                <a16:creationId xmlns:a16="http://schemas.microsoft.com/office/drawing/2014/main" id="{4FB44D17-5939-DE49-81A3-2A67B79A4F4E}"/>
              </a:ext>
            </a:extLst>
          </p:cNvPr>
          <p:cNvSpPr/>
          <p:nvPr/>
        </p:nvSpPr>
        <p:spPr>
          <a:xfrm rot="5400000">
            <a:off x="18467371" y="6791320"/>
            <a:ext cx="4966514" cy="2877819"/>
          </a:xfrm>
          <a:prstGeom prst="triangl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Line 250">
            <a:extLst>
              <a:ext uri="{FF2B5EF4-FFF2-40B4-BE49-F238E27FC236}">
                <a16:creationId xmlns:a16="http://schemas.microsoft.com/office/drawing/2014/main" id="{BECB47D1-BBAC-9A49-AED4-D3568EC90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2587" y="8191453"/>
            <a:ext cx="14958707" cy="0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" name="Line 251">
            <a:extLst>
              <a:ext uri="{FF2B5EF4-FFF2-40B4-BE49-F238E27FC236}">
                <a16:creationId xmlns:a16="http://schemas.microsoft.com/office/drawing/2014/main" id="{99CD9279-3613-0A4F-94BD-693AD99681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1912" y="4825365"/>
            <a:ext cx="2384880" cy="3361547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" name="Line 252">
            <a:extLst>
              <a:ext uri="{FF2B5EF4-FFF2-40B4-BE49-F238E27FC236}">
                <a16:creationId xmlns:a16="http://schemas.microsoft.com/office/drawing/2014/main" id="{7696F779-89A8-3F41-B0F4-8ED6236B8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3741" y="8195996"/>
            <a:ext cx="2384880" cy="3361547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" name="Line 253">
            <a:extLst>
              <a:ext uri="{FF2B5EF4-FFF2-40B4-BE49-F238E27FC236}">
                <a16:creationId xmlns:a16="http://schemas.microsoft.com/office/drawing/2014/main" id="{C66018F3-2C87-E74C-80A4-E11B83337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51402" y="4825365"/>
            <a:ext cx="2384882" cy="3361547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" name="Line 254">
            <a:extLst>
              <a:ext uri="{FF2B5EF4-FFF2-40B4-BE49-F238E27FC236}">
                <a16:creationId xmlns:a16="http://schemas.microsoft.com/office/drawing/2014/main" id="{0EA5E1AD-5742-9545-AE84-0DDA2D41D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56851" y="8195996"/>
            <a:ext cx="2384880" cy="3361547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" name="Freeform 300">
            <a:extLst>
              <a:ext uri="{FF2B5EF4-FFF2-40B4-BE49-F238E27FC236}">
                <a16:creationId xmlns:a16="http://schemas.microsoft.com/office/drawing/2014/main" id="{C8E17E95-C931-5B47-BC5C-FE19A5769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142" y="11305412"/>
            <a:ext cx="381581" cy="372495"/>
          </a:xfrm>
          <a:custGeom>
            <a:avLst/>
            <a:gdLst>
              <a:gd name="T0" fmla="*/ 47801482 w 371"/>
              <a:gd name="T1" fmla="*/ 23405609 h 362"/>
              <a:gd name="T2" fmla="*/ 47801482 w 371"/>
              <a:gd name="T3" fmla="*/ 23405609 h 362"/>
              <a:gd name="T4" fmla="*/ 24417427 w 371"/>
              <a:gd name="T5" fmla="*/ 46681402 h 362"/>
              <a:gd name="T6" fmla="*/ 0 w 371"/>
              <a:gd name="T7" fmla="*/ 23405609 h 362"/>
              <a:gd name="T8" fmla="*/ 24417427 w 371"/>
              <a:gd name="T9" fmla="*/ 0 h 362"/>
              <a:gd name="T10" fmla="*/ 47801482 w 371"/>
              <a:gd name="T11" fmla="*/ 23405609 h 3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1" h="362">
                <a:moveTo>
                  <a:pt x="370" y="181"/>
                </a:moveTo>
                <a:lnTo>
                  <a:pt x="370" y="181"/>
                </a:lnTo>
                <a:cubicBezTo>
                  <a:pt x="370" y="280"/>
                  <a:pt x="289" y="361"/>
                  <a:pt x="189" y="361"/>
                </a:cubicBezTo>
                <a:cubicBezTo>
                  <a:pt x="81" y="361"/>
                  <a:pt x="0" y="280"/>
                  <a:pt x="0" y="181"/>
                </a:cubicBezTo>
                <a:cubicBezTo>
                  <a:pt x="0" y="81"/>
                  <a:pt x="81" y="0"/>
                  <a:pt x="189" y="0"/>
                </a:cubicBezTo>
                <a:cubicBezTo>
                  <a:pt x="289" y="0"/>
                  <a:pt x="370" y="81"/>
                  <a:pt x="370" y="18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347">
            <a:extLst>
              <a:ext uri="{FF2B5EF4-FFF2-40B4-BE49-F238E27FC236}">
                <a16:creationId xmlns:a16="http://schemas.microsoft.com/office/drawing/2014/main" id="{0B32910B-1805-B24C-A55C-4DBEB3508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402" y="4706244"/>
            <a:ext cx="372495" cy="372495"/>
          </a:xfrm>
          <a:custGeom>
            <a:avLst/>
            <a:gdLst>
              <a:gd name="T0" fmla="*/ 46553162 w 363"/>
              <a:gd name="T1" fmla="*/ 23276153 h 362"/>
              <a:gd name="T2" fmla="*/ 46553162 w 363"/>
              <a:gd name="T3" fmla="*/ 23276153 h 362"/>
              <a:gd name="T4" fmla="*/ 23276581 w 363"/>
              <a:gd name="T5" fmla="*/ 46681402 h 362"/>
              <a:gd name="T6" fmla="*/ 0 w 363"/>
              <a:gd name="T7" fmla="*/ 23276153 h 362"/>
              <a:gd name="T8" fmla="*/ 23276581 w 363"/>
              <a:gd name="T9" fmla="*/ 0 h 362"/>
              <a:gd name="T10" fmla="*/ 46553162 w 363"/>
              <a:gd name="T11" fmla="*/ 23276153 h 3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3" h="362">
                <a:moveTo>
                  <a:pt x="362" y="180"/>
                </a:moveTo>
                <a:lnTo>
                  <a:pt x="362" y="180"/>
                </a:lnTo>
                <a:cubicBezTo>
                  <a:pt x="362" y="280"/>
                  <a:pt x="280" y="361"/>
                  <a:pt x="181" y="361"/>
                </a:cubicBezTo>
                <a:cubicBezTo>
                  <a:pt x="82" y="361"/>
                  <a:pt x="0" y="280"/>
                  <a:pt x="0" y="180"/>
                </a:cubicBezTo>
                <a:cubicBezTo>
                  <a:pt x="0" y="81"/>
                  <a:pt x="82" y="0"/>
                  <a:pt x="181" y="0"/>
                </a:cubicBezTo>
                <a:cubicBezTo>
                  <a:pt x="280" y="0"/>
                  <a:pt x="362" y="81"/>
                  <a:pt x="362" y="1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476">
            <a:extLst>
              <a:ext uri="{FF2B5EF4-FFF2-40B4-BE49-F238E27FC236}">
                <a16:creationId xmlns:a16="http://schemas.microsoft.com/office/drawing/2014/main" id="{9999DDE7-87D4-B941-986A-00F02DD12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4627" y="11305412"/>
            <a:ext cx="372495" cy="372495"/>
          </a:xfrm>
          <a:custGeom>
            <a:avLst/>
            <a:gdLst>
              <a:gd name="T0" fmla="*/ 46553162 w 363"/>
              <a:gd name="T1" fmla="*/ 23405609 h 362"/>
              <a:gd name="T2" fmla="*/ 46553162 w 363"/>
              <a:gd name="T3" fmla="*/ 23405609 h 362"/>
              <a:gd name="T4" fmla="*/ 23276581 w 363"/>
              <a:gd name="T5" fmla="*/ 46681402 h 362"/>
              <a:gd name="T6" fmla="*/ 0 w 363"/>
              <a:gd name="T7" fmla="*/ 23405609 h 362"/>
              <a:gd name="T8" fmla="*/ 23276581 w 363"/>
              <a:gd name="T9" fmla="*/ 0 h 362"/>
              <a:gd name="T10" fmla="*/ 46553162 w 363"/>
              <a:gd name="T11" fmla="*/ 23405609 h 3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3" h="362">
                <a:moveTo>
                  <a:pt x="362" y="181"/>
                </a:moveTo>
                <a:lnTo>
                  <a:pt x="362" y="181"/>
                </a:lnTo>
                <a:cubicBezTo>
                  <a:pt x="362" y="280"/>
                  <a:pt x="280" y="361"/>
                  <a:pt x="181" y="361"/>
                </a:cubicBezTo>
                <a:cubicBezTo>
                  <a:pt x="81" y="361"/>
                  <a:pt x="0" y="280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0" y="0"/>
                  <a:pt x="362" y="81"/>
                  <a:pt x="362" y="1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523">
            <a:extLst>
              <a:ext uri="{FF2B5EF4-FFF2-40B4-BE49-F238E27FC236}">
                <a16:creationId xmlns:a16="http://schemas.microsoft.com/office/drawing/2014/main" id="{AEA4067E-8868-6049-9001-CD6CC5396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3149" y="4706244"/>
            <a:ext cx="372495" cy="372495"/>
          </a:xfrm>
          <a:custGeom>
            <a:avLst/>
            <a:gdLst>
              <a:gd name="T0" fmla="*/ 46553162 w 363"/>
              <a:gd name="T1" fmla="*/ 23276153 h 362"/>
              <a:gd name="T2" fmla="*/ 46553162 w 363"/>
              <a:gd name="T3" fmla="*/ 23276153 h 362"/>
              <a:gd name="T4" fmla="*/ 23276581 w 363"/>
              <a:gd name="T5" fmla="*/ 46681402 h 362"/>
              <a:gd name="T6" fmla="*/ 0 w 363"/>
              <a:gd name="T7" fmla="*/ 23276153 h 362"/>
              <a:gd name="T8" fmla="*/ 23276581 w 363"/>
              <a:gd name="T9" fmla="*/ 0 h 362"/>
              <a:gd name="T10" fmla="*/ 46553162 w 363"/>
              <a:gd name="T11" fmla="*/ 23276153 h 3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3" h="362">
                <a:moveTo>
                  <a:pt x="362" y="180"/>
                </a:moveTo>
                <a:lnTo>
                  <a:pt x="362" y="180"/>
                </a:lnTo>
                <a:cubicBezTo>
                  <a:pt x="362" y="280"/>
                  <a:pt x="280" y="361"/>
                  <a:pt x="181" y="361"/>
                </a:cubicBezTo>
                <a:cubicBezTo>
                  <a:pt x="81" y="361"/>
                  <a:pt x="0" y="280"/>
                  <a:pt x="0" y="180"/>
                </a:cubicBezTo>
                <a:cubicBezTo>
                  <a:pt x="0" y="81"/>
                  <a:pt x="81" y="0"/>
                  <a:pt x="181" y="0"/>
                </a:cubicBezTo>
                <a:cubicBezTo>
                  <a:pt x="280" y="0"/>
                  <a:pt x="362" y="81"/>
                  <a:pt x="362" y="1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4E0942-9E2B-2F49-A27E-7AD0DA1D3494}"/>
              </a:ext>
            </a:extLst>
          </p:cNvPr>
          <p:cNvGrpSpPr/>
          <p:nvPr/>
        </p:nvGrpSpPr>
        <p:grpSpPr>
          <a:xfrm>
            <a:off x="5015879" y="7296037"/>
            <a:ext cx="1813546" cy="1813548"/>
            <a:chOff x="5225944" y="7591826"/>
            <a:chExt cx="1221966" cy="1221969"/>
          </a:xfrm>
        </p:grpSpPr>
        <p:sp>
          <p:nvSpPr>
            <p:cNvPr id="82" name="Freeform 255">
              <a:extLst>
                <a:ext uri="{FF2B5EF4-FFF2-40B4-BE49-F238E27FC236}">
                  <a16:creationId xmlns:a16="http://schemas.microsoft.com/office/drawing/2014/main" id="{8F00DEB0-8E4D-4E45-868C-4B3717FD6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5944" y="7591826"/>
              <a:ext cx="1221966" cy="1221969"/>
            </a:xfrm>
            <a:custGeom>
              <a:avLst/>
              <a:gdLst>
                <a:gd name="T0" fmla="*/ 153631422 w 1186"/>
                <a:gd name="T1" fmla="*/ 76231508 h 1185"/>
                <a:gd name="T2" fmla="*/ 153631422 w 1186"/>
                <a:gd name="T3" fmla="*/ 76231508 h 1185"/>
                <a:gd name="T4" fmla="*/ 77399196 w 1186"/>
                <a:gd name="T5" fmla="*/ 153761789 h 1185"/>
                <a:gd name="T6" fmla="*/ 0 w 1186"/>
                <a:gd name="T7" fmla="*/ 76231508 h 1185"/>
                <a:gd name="T8" fmla="*/ 77399196 w 1186"/>
                <a:gd name="T9" fmla="*/ 0 h 1185"/>
                <a:gd name="T10" fmla="*/ 153631422 w 1186"/>
                <a:gd name="T11" fmla="*/ 76231508 h 1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6" h="1185">
                  <a:moveTo>
                    <a:pt x="1185" y="587"/>
                  </a:moveTo>
                  <a:lnTo>
                    <a:pt x="1185" y="587"/>
                  </a:lnTo>
                  <a:cubicBezTo>
                    <a:pt x="1185" y="922"/>
                    <a:pt x="922" y="1184"/>
                    <a:pt x="597" y="1184"/>
                  </a:cubicBezTo>
                  <a:cubicBezTo>
                    <a:pt x="262" y="1184"/>
                    <a:pt x="0" y="922"/>
                    <a:pt x="0" y="587"/>
                  </a:cubicBezTo>
                  <a:cubicBezTo>
                    <a:pt x="0" y="262"/>
                    <a:pt x="262" y="0"/>
                    <a:pt x="597" y="0"/>
                  </a:cubicBezTo>
                  <a:cubicBezTo>
                    <a:pt x="922" y="0"/>
                    <a:pt x="1185" y="262"/>
                    <a:pt x="1185" y="58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066D4CD-6D49-134F-B874-C9512687E332}"/>
                </a:ext>
              </a:extLst>
            </p:cNvPr>
            <p:cNvGrpSpPr/>
            <p:nvPr/>
          </p:nvGrpSpPr>
          <p:grpSpPr>
            <a:xfrm>
              <a:off x="5521506" y="7850176"/>
              <a:ext cx="605726" cy="605724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92" name="Freeform 372">
                <a:extLst>
                  <a:ext uri="{FF2B5EF4-FFF2-40B4-BE49-F238E27FC236}">
                    <a16:creationId xmlns:a16="http://schemas.microsoft.com/office/drawing/2014/main" id="{C5C02AE8-2D24-0F45-959F-C1E4C52CC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73">
                <a:extLst>
                  <a:ext uri="{FF2B5EF4-FFF2-40B4-BE49-F238E27FC236}">
                    <a16:creationId xmlns:a16="http://schemas.microsoft.com/office/drawing/2014/main" id="{FC821CEB-8B38-894C-8C8A-6790DF434E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47B5A57-FC75-3448-9827-5BDBD43D6F7F}"/>
              </a:ext>
            </a:extLst>
          </p:cNvPr>
          <p:cNvGrpSpPr/>
          <p:nvPr/>
        </p:nvGrpSpPr>
        <p:grpSpPr>
          <a:xfrm>
            <a:off x="9058166" y="7296037"/>
            <a:ext cx="1827030" cy="1813548"/>
            <a:chOff x="9563476" y="7591826"/>
            <a:chExt cx="1231052" cy="1221969"/>
          </a:xfrm>
        </p:grpSpPr>
        <p:sp>
          <p:nvSpPr>
            <p:cNvPr id="88" name="Freeform 524">
              <a:extLst>
                <a:ext uri="{FF2B5EF4-FFF2-40B4-BE49-F238E27FC236}">
                  <a16:creationId xmlns:a16="http://schemas.microsoft.com/office/drawing/2014/main" id="{269758D2-0CAF-ED4B-A4FE-5CEECED6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476" y="7591826"/>
              <a:ext cx="1231052" cy="1221969"/>
            </a:xfrm>
            <a:custGeom>
              <a:avLst/>
              <a:gdLst>
                <a:gd name="T0" fmla="*/ 154880644 w 1194"/>
                <a:gd name="T1" fmla="*/ 76231508 h 1185"/>
                <a:gd name="T2" fmla="*/ 154880644 w 1194"/>
                <a:gd name="T3" fmla="*/ 76231508 h 1185"/>
                <a:gd name="T4" fmla="*/ 77375466 w 1194"/>
                <a:gd name="T5" fmla="*/ 153761789 h 1185"/>
                <a:gd name="T6" fmla="*/ 0 w 1194"/>
                <a:gd name="T7" fmla="*/ 76231508 h 1185"/>
                <a:gd name="T8" fmla="*/ 77375466 w 1194"/>
                <a:gd name="T9" fmla="*/ 0 h 1185"/>
                <a:gd name="T10" fmla="*/ 154880644 w 1194"/>
                <a:gd name="T11" fmla="*/ 76231508 h 1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94" h="1185">
                  <a:moveTo>
                    <a:pt x="1193" y="587"/>
                  </a:moveTo>
                  <a:lnTo>
                    <a:pt x="1193" y="587"/>
                  </a:lnTo>
                  <a:cubicBezTo>
                    <a:pt x="1193" y="922"/>
                    <a:pt x="922" y="1184"/>
                    <a:pt x="596" y="1184"/>
                  </a:cubicBezTo>
                  <a:cubicBezTo>
                    <a:pt x="271" y="1184"/>
                    <a:pt x="0" y="922"/>
                    <a:pt x="0" y="587"/>
                  </a:cubicBezTo>
                  <a:cubicBezTo>
                    <a:pt x="0" y="262"/>
                    <a:pt x="271" y="0"/>
                    <a:pt x="596" y="0"/>
                  </a:cubicBezTo>
                  <a:cubicBezTo>
                    <a:pt x="922" y="0"/>
                    <a:pt x="1193" y="262"/>
                    <a:pt x="1193" y="58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A216380-BCF3-5E4A-99A6-87543DA687A3}"/>
                </a:ext>
              </a:extLst>
            </p:cNvPr>
            <p:cNvGrpSpPr/>
            <p:nvPr/>
          </p:nvGrpSpPr>
          <p:grpSpPr>
            <a:xfrm>
              <a:off x="9889746" y="7921256"/>
              <a:ext cx="580334" cy="582878"/>
              <a:chOff x="9161458" y="1803401"/>
              <a:chExt cx="360368" cy="361949"/>
            </a:xfrm>
            <a:solidFill>
              <a:schemeClr val="bg1"/>
            </a:solidFill>
          </p:grpSpPr>
          <p:sp>
            <p:nvSpPr>
              <p:cNvPr id="95" name="Freeform 101">
                <a:extLst>
                  <a:ext uri="{FF2B5EF4-FFF2-40B4-BE49-F238E27FC236}">
                    <a16:creationId xmlns:a16="http://schemas.microsoft.com/office/drawing/2014/main" id="{1CCF58A8-EEFB-6F40-B974-CAE5E7D0F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965326"/>
                <a:ext cx="168275" cy="93663"/>
              </a:xfrm>
              <a:custGeom>
                <a:avLst/>
                <a:gdLst>
                  <a:gd name="T0" fmla="*/ 40 w 45"/>
                  <a:gd name="T1" fmla="*/ 25 h 25"/>
                  <a:gd name="T2" fmla="*/ 40 w 45"/>
                  <a:gd name="T3" fmla="*/ 25 h 25"/>
                  <a:gd name="T4" fmla="*/ 45 w 45"/>
                  <a:gd name="T5" fmla="*/ 11 h 25"/>
                  <a:gd name="T6" fmla="*/ 40 w 45"/>
                  <a:gd name="T7" fmla="*/ 11 h 25"/>
                  <a:gd name="T8" fmla="*/ 0 w 45"/>
                  <a:gd name="T9" fmla="*/ 0 h 25"/>
                  <a:gd name="T10" fmla="*/ 0 w 45"/>
                  <a:gd name="T11" fmla="*/ 11 h 25"/>
                  <a:gd name="T12" fmla="*/ 40 w 45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5">
                    <a:moveTo>
                      <a:pt x="40" y="25"/>
                    </a:move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0"/>
                      <a:pt x="42" y="15"/>
                      <a:pt x="45" y="11"/>
                    </a:cubicBezTo>
                    <a:cubicBezTo>
                      <a:pt x="43" y="11"/>
                      <a:pt x="42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7" name="Freeform 102">
                <a:extLst>
                  <a:ext uri="{FF2B5EF4-FFF2-40B4-BE49-F238E27FC236}">
                    <a16:creationId xmlns:a16="http://schemas.microsoft.com/office/drawing/2014/main" id="{1D5C01EA-E56D-E749-AE1D-B0EEA376AB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897063"/>
                <a:ext cx="300039" cy="95250"/>
              </a:xfrm>
              <a:custGeom>
                <a:avLst/>
                <a:gdLst>
                  <a:gd name="T0" fmla="*/ 40 w 80"/>
                  <a:gd name="T1" fmla="*/ 25 h 25"/>
                  <a:gd name="T2" fmla="*/ 48 w 80"/>
                  <a:gd name="T3" fmla="*/ 25 h 25"/>
                  <a:gd name="T4" fmla="*/ 70 w 80"/>
                  <a:gd name="T5" fmla="*/ 15 h 25"/>
                  <a:gd name="T6" fmla="*/ 78 w 80"/>
                  <a:gd name="T7" fmla="*/ 16 h 25"/>
                  <a:gd name="T8" fmla="*/ 80 w 80"/>
                  <a:gd name="T9" fmla="*/ 15 h 25"/>
                  <a:gd name="T10" fmla="*/ 80 w 80"/>
                  <a:gd name="T11" fmla="*/ 2 h 25"/>
                  <a:gd name="T12" fmla="*/ 40 w 80"/>
                  <a:gd name="T13" fmla="*/ 11 h 25"/>
                  <a:gd name="T14" fmla="*/ 0 w 80"/>
                  <a:gd name="T15" fmla="*/ 0 h 25"/>
                  <a:gd name="T16" fmla="*/ 0 w 80"/>
                  <a:gd name="T17" fmla="*/ 11 h 25"/>
                  <a:gd name="T18" fmla="*/ 40 w 80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25">
                    <a:moveTo>
                      <a:pt x="40" y="25"/>
                    </a:moveTo>
                    <a:cubicBezTo>
                      <a:pt x="43" y="25"/>
                      <a:pt x="45" y="25"/>
                      <a:pt x="48" y="25"/>
                    </a:cubicBezTo>
                    <a:cubicBezTo>
                      <a:pt x="53" y="19"/>
                      <a:pt x="61" y="15"/>
                      <a:pt x="70" y="15"/>
                    </a:cubicBezTo>
                    <a:cubicBezTo>
                      <a:pt x="73" y="15"/>
                      <a:pt x="76" y="15"/>
                      <a:pt x="78" y="16"/>
                    </a:cubicBezTo>
                    <a:cubicBezTo>
                      <a:pt x="79" y="16"/>
                      <a:pt x="79" y="15"/>
                      <a:pt x="80" y="15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1" y="7"/>
                      <a:pt x="55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8" name="Freeform 103">
                <a:extLst>
                  <a:ext uri="{FF2B5EF4-FFF2-40B4-BE49-F238E27FC236}">
                    <a16:creationId xmlns:a16="http://schemas.microsoft.com/office/drawing/2014/main" id="{4222D9C6-863E-B948-9277-4FA100B61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8" y="1803401"/>
                <a:ext cx="300039" cy="120650"/>
              </a:xfrm>
              <a:custGeom>
                <a:avLst/>
                <a:gdLst>
                  <a:gd name="T0" fmla="*/ 40 w 80"/>
                  <a:gd name="T1" fmla="*/ 32 h 32"/>
                  <a:gd name="T2" fmla="*/ 80 w 80"/>
                  <a:gd name="T3" fmla="*/ 22 h 32"/>
                  <a:gd name="T4" fmla="*/ 80 w 80"/>
                  <a:gd name="T5" fmla="*/ 18 h 32"/>
                  <a:gd name="T6" fmla="*/ 40 w 80"/>
                  <a:gd name="T7" fmla="*/ 0 h 32"/>
                  <a:gd name="T8" fmla="*/ 0 w 80"/>
                  <a:gd name="T9" fmla="*/ 18 h 32"/>
                  <a:gd name="T10" fmla="*/ 40 w 80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2">
                    <a:moveTo>
                      <a:pt x="40" y="32"/>
                    </a:moveTo>
                    <a:cubicBezTo>
                      <a:pt x="58" y="32"/>
                      <a:pt x="74" y="27"/>
                      <a:pt x="80" y="22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8"/>
                      <a:pt x="62" y="0"/>
                      <a:pt x="40" y="0"/>
                    </a:cubicBezTo>
                    <a:cubicBezTo>
                      <a:pt x="18" y="0"/>
                      <a:pt x="0" y="8"/>
                      <a:pt x="0" y="18"/>
                    </a:cubicBezTo>
                    <a:cubicBezTo>
                      <a:pt x="0" y="24"/>
                      <a:pt x="18" y="32"/>
                      <a:pt x="4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9" name="Freeform 104">
                <a:extLst>
                  <a:ext uri="{FF2B5EF4-FFF2-40B4-BE49-F238E27FC236}">
                    <a16:creationId xmlns:a16="http://schemas.microsoft.com/office/drawing/2014/main" id="{F1B9F30B-B93C-1C43-8209-30A21DC3C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2033588"/>
                <a:ext cx="173038" cy="101600"/>
              </a:xfrm>
              <a:custGeom>
                <a:avLst/>
                <a:gdLst>
                  <a:gd name="T0" fmla="*/ 40 w 46"/>
                  <a:gd name="T1" fmla="*/ 11 h 27"/>
                  <a:gd name="T2" fmla="*/ 0 w 46"/>
                  <a:gd name="T3" fmla="*/ 0 h 27"/>
                  <a:gd name="T4" fmla="*/ 0 w 46"/>
                  <a:gd name="T5" fmla="*/ 9 h 27"/>
                  <a:gd name="T6" fmla="*/ 40 w 46"/>
                  <a:gd name="T7" fmla="*/ 27 h 27"/>
                  <a:gd name="T8" fmla="*/ 46 w 46"/>
                  <a:gd name="T9" fmla="*/ 27 h 27"/>
                  <a:gd name="T10" fmla="*/ 40 w 46"/>
                  <a:gd name="T11" fmla="*/ 11 h 27"/>
                  <a:gd name="T12" fmla="*/ 40 w 46"/>
                  <a:gd name="T1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7">
                    <a:moveTo>
                      <a:pt x="40" y="11"/>
                    </a:moveTo>
                    <a:cubicBezTo>
                      <a:pt x="24" y="11"/>
                      <a:pt x="7" y="7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9"/>
                      <a:pt x="18" y="27"/>
                      <a:pt x="40" y="27"/>
                    </a:cubicBezTo>
                    <a:cubicBezTo>
                      <a:pt x="42" y="27"/>
                      <a:pt x="44" y="27"/>
                      <a:pt x="46" y="27"/>
                    </a:cubicBezTo>
                    <a:cubicBezTo>
                      <a:pt x="43" y="22"/>
                      <a:pt x="40" y="17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0" name="Freeform 105">
                <a:extLst>
                  <a:ext uri="{FF2B5EF4-FFF2-40B4-BE49-F238E27FC236}">
                    <a16:creationId xmlns:a16="http://schemas.microsoft.com/office/drawing/2014/main" id="{1BEA834D-7A6C-4048-8F38-A79EAC3114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26563" y="1968500"/>
                <a:ext cx="195263" cy="196850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32 w 52"/>
                  <a:gd name="T11" fmla="*/ 30 h 52"/>
                  <a:gd name="T12" fmla="*/ 22 w 52"/>
                  <a:gd name="T13" fmla="*/ 30 h 52"/>
                  <a:gd name="T14" fmla="*/ 22 w 52"/>
                  <a:gd name="T15" fmla="*/ 13 h 52"/>
                  <a:gd name="T16" fmla="*/ 24 w 52"/>
                  <a:gd name="T17" fmla="*/ 11 h 52"/>
                  <a:gd name="T18" fmla="*/ 26 w 52"/>
                  <a:gd name="T19" fmla="*/ 13 h 52"/>
                  <a:gd name="T20" fmla="*/ 26 w 52"/>
                  <a:gd name="T21" fmla="*/ 26 h 52"/>
                  <a:gd name="T22" fmla="*/ 32 w 52"/>
                  <a:gd name="T23" fmla="*/ 26 h 52"/>
                  <a:gd name="T24" fmla="*/ 35 w 52"/>
                  <a:gd name="T25" fmla="*/ 28 h 52"/>
                  <a:gd name="T26" fmla="*/ 32 w 52"/>
                  <a:gd name="T2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32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3" y="11"/>
                      <a:pt x="24" y="11"/>
                    </a:cubicBezTo>
                    <a:cubicBezTo>
                      <a:pt x="25" y="11"/>
                      <a:pt x="26" y="12"/>
                      <a:pt x="26" y="1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4" y="26"/>
                      <a:pt x="35" y="27"/>
                      <a:pt x="35" y="28"/>
                    </a:cubicBezTo>
                    <a:cubicBezTo>
                      <a:pt x="35" y="29"/>
                      <a:pt x="34" y="30"/>
                      <a:pt x="3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D968E82-E329-3541-AA33-90FB948672FD}"/>
              </a:ext>
            </a:extLst>
          </p:cNvPr>
          <p:cNvGrpSpPr/>
          <p:nvPr/>
        </p:nvGrpSpPr>
        <p:grpSpPr>
          <a:xfrm>
            <a:off x="12431329" y="7296037"/>
            <a:ext cx="1827036" cy="1813548"/>
            <a:chOff x="12643594" y="7591826"/>
            <a:chExt cx="1231055" cy="1221969"/>
          </a:xfrm>
        </p:grpSpPr>
        <p:sp>
          <p:nvSpPr>
            <p:cNvPr id="89" name="Freeform 525">
              <a:extLst>
                <a:ext uri="{FF2B5EF4-FFF2-40B4-BE49-F238E27FC236}">
                  <a16:creationId xmlns:a16="http://schemas.microsoft.com/office/drawing/2014/main" id="{ECDAD379-23C2-D54E-BBF2-377CE2C54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3594" y="7591826"/>
              <a:ext cx="1231055" cy="1221969"/>
            </a:xfrm>
            <a:custGeom>
              <a:avLst/>
              <a:gdLst>
                <a:gd name="T0" fmla="*/ 154881364 w 1194"/>
                <a:gd name="T1" fmla="*/ 76231508 h 1185"/>
                <a:gd name="T2" fmla="*/ 154881364 w 1194"/>
                <a:gd name="T3" fmla="*/ 76231508 h 1185"/>
                <a:gd name="T4" fmla="*/ 77375646 w 1194"/>
                <a:gd name="T5" fmla="*/ 153761789 h 1185"/>
                <a:gd name="T6" fmla="*/ 0 w 1194"/>
                <a:gd name="T7" fmla="*/ 76231508 h 1185"/>
                <a:gd name="T8" fmla="*/ 77375646 w 1194"/>
                <a:gd name="T9" fmla="*/ 0 h 1185"/>
                <a:gd name="T10" fmla="*/ 154881364 w 1194"/>
                <a:gd name="T11" fmla="*/ 76231508 h 1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94" h="1185">
                  <a:moveTo>
                    <a:pt x="1193" y="587"/>
                  </a:moveTo>
                  <a:lnTo>
                    <a:pt x="1193" y="587"/>
                  </a:lnTo>
                  <a:cubicBezTo>
                    <a:pt x="1193" y="922"/>
                    <a:pt x="922" y="1184"/>
                    <a:pt x="596" y="1184"/>
                  </a:cubicBezTo>
                  <a:cubicBezTo>
                    <a:pt x="271" y="1184"/>
                    <a:pt x="0" y="922"/>
                    <a:pt x="0" y="587"/>
                  </a:cubicBezTo>
                  <a:cubicBezTo>
                    <a:pt x="0" y="262"/>
                    <a:pt x="271" y="0"/>
                    <a:pt x="596" y="0"/>
                  </a:cubicBezTo>
                  <a:cubicBezTo>
                    <a:pt x="922" y="0"/>
                    <a:pt x="1193" y="262"/>
                    <a:pt x="1193" y="58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EF8B1509-A167-7148-9216-BFF8035C044C}"/>
                </a:ext>
              </a:extLst>
            </p:cNvPr>
            <p:cNvGrpSpPr/>
            <p:nvPr/>
          </p:nvGrpSpPr>
          <p:grpSpPr>
            <a:xfrm>
              <a:off x="12905872" y="7844574"/>
              <a:ext cx="691749" cy="661276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53E9A342-5000-AB46-B552-37B54F42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445219A9-10F6-A042-8DC6-01829343CC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CD771E19-A29F-CA4D-9225-27543F8BBF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58BBAD28-6E4B-1A41-9501-91F0E57C0C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9B08ED-D30B-0E4D-8C1A-F3F92D90D368}"/>
              </a:ext>
            </a:extLst>
          </p:cNvPr>
          <p:cNvGrpSpPr/>
          <p:nvPr/>
        </p:nvGrpSpPr>
        <p:grpSpPr>
          <a:xfrm>
            <a:off x="17012962" y="7296036"/>
            <a:ext cx="1813552" cy="1813550"/>
            <a:chOff x="17223028" y="7591826"/>
            <a:chExt cx="1221969" cy="1221969"/>
          </a:xfrm>
        </p:grpSpPr>
        <p:sp>
          <p:nvSpPr>
            <p:cNvPr id="90" name="Freeform 526">
              <a:extLst>
                <a:ext uri="{FF2B5EF4-FFF2-40B4-BE49-F238E27FC236}">
                  <a16:creationId xmlns:a16="http://schemas.microsoft.com/office/drawing/2014/main" id="{04DA040C-73B4-DA45-AB5E-8376A701D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3028" y="7591826"/>
              <a:ext cx="1221969" cy="1221969"/>
            </a:xfrm>
            <a:custGeom>
              <a:avLst/>
              <a:gdLst>
                <a:gd name="T0" fmla="*/ 153761789 w 1185"/>
                <a:gd name="T1" fmla="*/ 76231508 h 1185"/>
                <a:gd name="T2" fmla="*/ 153761789 w 1185"/>
                <a:gd name="T3" fmla="*/ 76231508 h 1185"/>
                <a:gd name="T4" fmla="*/ 77530280 w 1185"/>
                <a:gd name="T5" fmla="*/ 153761789 h 1185"/>
                <a:gd name="T6" fmla="*/ 0 w 1185"/>
                <a:gd name="T7" fmla="*/ 76231508 h 1185"/>
                <a:gd name="T8" fmla="*/ 77530280 w 1185"/>
                <a:gd name="T9" fmla="*/ 0 h 1185"/>
                <a:gd name="T10" fmla="*/ 153761789 w 1185"/>
                <a:gd name="T11" fmla="*/ 76231508 h 1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5" h="1185">
                  <a:moveTo>
                    <a:pt x="1184" y="587"/>
                  </a:moveTo>
                  <a:lnTo>
                    <a:pt x="1184" y="587"/>
                  </a:lnTo>
                  <a:cubicBezTo>
                    <a:pt x="1184" y="922"/>
                    <a:pt x="922" y="1184"/>
                    <a:pt x="597" y="1184"/>
                  </a:cubicBezTo>
                  <a:cubicBezTo>
                    <a:pt x="271" y="1184"/>
                    <a:pt x="0" y="922"/>
                    <a:pt x="0" y="587"/>
                  </a:cubicBezTo>
                  <a:cubicBezTo>
                    <a:pt x="0" y="262"/>
                    <a:pt x="271" y="0"/>
                    <a:pt x="597" y="0"/>
                  </a:cubicBezTo>
                  <a:cubicBezTo>
                    <a:pt x="922" y="0"/>
                    <a:pt x="1184" y="262"/>
                    <a:pt x="1184" y="5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A506E3DE-2FDD-1844-93EA-A186B4EA7B51}"/>
                </a:ext>
              </a:extLst>
            </p:cNvPr>
            <p:cNvGrpSpPr/>
            <p:nvPr/>
          </p:nvGrpSpPr>
          <p:grpSpPr>
            <a:xfrm>
              <a:off x="17586206" y="7921256"/>
              <a:ext cx="580334" cy="582878"/>
              <a:chOff x="9161458" y="1803401"/>
              <a:chExt cx="360368" cy="361949"/>
            </a:xfrm>
            <a:solidFill>
              <a:schemeClr val="bg1"/>
            </a:solidFill>
          </p:grpSpPr>
          <p:sp>
            <p:nvSpPr>
              <p:cNvPr id="109" name="Freeform 101">
                <a:extLst>
                  <a:ext uri="{FF2B5EF4-FFF2-40B4-BE49-F238E27FC236}">
                    <a16:creationId xmlns:a16="http://schemas.microsoft.com/office/drawing/2014/main" id="{361BB0D4-1D97-E746-86DE-7CB44D25E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965326"/>
                <a:ext cx="168275" cy="93663"/>
              </a:xfrm>
              <a:custGeom>
                <a:avLst/>
                <a:gdLst>
                  <a:gd name="T0" fmla="*/ 40 w 45"/>
                  <a:gd name="T1" fmla="*/ 25 h 25"/>
                  <a:gd name="T2" fmla="*/ 40 w 45"/>
                  <a:gd name="T3" fmla="*/ 25 h 25"/>
                  <a:gd name="T4" fmla="*/ 45 w 45"/>
                  <a:gd name="T5" fmla="*/ 11 h 25"/>
                  <a:gd name="T6" fmla="*/ 40 w 45"/>
                  <a:gd name="T7" fmla="*/ 11 h 25"/>
                  <a:gd name="T8" fmla="*/ 0 w 45"/>
                  <a:gd name="T9" fmla="*/ 0 h 25"/>
                  <a:gd name="T10" fmla="*/ 0 w 45"/>
                  <a:gd name="T11" fmla="*/ 11 h 25"/>
                  <a:gd name="T12" fmla="*/ 40 w 45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5">
                    <a:moveTo>
                      <a:pt x="40" y="25"/>
                    </a:move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0"/>
                      <a:pt x="42" y="15"/>
                      <a:pt x="45" y="11"/>
                    </a:cubicBezTo>
                    <a:cubicBezTo>
                      <a:pt x="43" y="11"/>
                      <a:pt x="42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0" name="Freeform 102">
                <a:extLst>
                  <a:ext uri="{FF2B5EF4-FFF2-40B4-BE49-F238E27FC236}">
                    <a16:creationId xmlns:a16="http://schemas.microsoft.com/office/drawing/2014/main" id="{D2A6B88A-1225-7643-A5CF-438B00853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897063"/>
                <a:ext cx="300039" cy="95250"/>
              </a:xfrm>
              <a:custGeom>
                <a:avLst/>
                <a:gdLst>
                  <a:gd name="T0" fmla="*/ 40 w 80"/>
                  <a:gd name="T1" fmla="*/ 25 h 25"/>
                  <a:gd name="T2" fmla="*/ 48 w 80"/>
                  <a:gd name="T3" fmla="*/ 25 h 25"/>
                  <a:gd name="T4" fmla="*/ 70 w 80"/>
                  <a:gd name="T5" fmla="*/ 15 h 25"/>
                  <a:gd name="T6" fmla="*/ 78 w 80"/>
                  <a:gd name="T7" fmla="*/ 16 h 25"/>
                  <a:gd name="T8" fmla="*/ 80 w 80"/>
                  <a:gd name="T9" fmla="*/ 15 h 25"/>
                  <a:gd name="T10" fmla="*/ 80 w 80"/>
                  <a:gd name="T11" fmla="*/ 2 h 25"/>
                  <a:gd name="T12" fmla="*/ 40 w 80"/>
                  <a:gd name="T13" fmla="*/ 11 h 25"/>
                  <a:gd name="T14" fmla="*/ 0 w 80"/>
                  <a:gd name="T15" fmla="*/ 0 h 25"/>
                  <a:gd name="T16" fmla="*/ 0 w 80"/>
                  <a:gd name="T17" fmla="*/ 11 h 25"/>
                  <a:gd name="T18" fmla="*/ 40 w 80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25">
                    <a:moveTo>
                      <a:pt x="40" y="25"/>
                    </a:moveTo>
                    <a:cubicBezTo>
                      <a:pt x="43" y="25"/>
                      <a:pt x="45" y="25"/>
                      <a:pt x="48" y="25"/>
                    </a:cubicBezTo>
                    <a:cubicBezTo>
                      <a:pt x="53" y="19"/>
                      <a:pt x="61" y="15"/>
                      <a:pt x="70" y="15"/>
                    </a:cubicBezTo>
                    <a:cubicBezTo>
                      <a:pt x="73" y="15"/>
                      <a:pt x="76" y="15"/>
                      <a:pt x="78" y="16"/>
                    </a:cubicBezTo>
                    <a:cubicBezTo>
                      <a:pt x="79" y="16"/>
                      <a:pt x="79" y="15"/>
                      <a:pt x="80" y="15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1" y="7"/>
                      <a:pt x="55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1" name="Freeform 103">
                <a:extLst>
                  <a:ext uri="{FF2B5EF4-FFF2-40B4-BE49-F238E27FC236}">
                    <a16:creationId xmlns:a16="http://schemas.microsoft.com/office/drawing/2014/main" id="{52F35497-D3F0-3A40-B448-DFBF5B4F87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8" y="1803401"/>
                <a:ext cx="300039" cy="120650"/>
              </a:xfrm>
              <a:custGeom>
                <a:avLst/>
                <a:gdLst>
                  <a:gd name="T0" fmla="*/ 40 w 80"/>
                  <a:gd name="T1" fmla="*/ 32 h 32"/>
                  <a:gd name="T2" fmla="*/ 80 w 80"/>
                  <a:gd name="T3" fmla="*/ 22 h 32"/>
                  <a:gd name="T4" fmla="*/ 80 w 80"/>
                  <a:gd name="T5" fmla="*/ 18 h 32"/>
                  <a:gd name="T6" fmla="*/ 40 w 80"/>
                  <a:gd name="T7" fmla="*/ 0 h 32"/>
                  <a:gd name="T8" fmla="*/ 0 w 80"/>
                  <a:gd name="T9" fmla="*/ 18 h 32"/>
                  <a:gd name="T10" fmla="*/ 40 w 80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2">
                    <a:moveTo>
                      <a:pt x="40" y="32"/>
                    </a:moveTo>
                    <a:cubicBezTo>
                      <a:pt x="58" y="32"/>
                      <a:pt x="74" y="27"/>
                      <a:pt x="80" y="22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8"/>
                      <a:pt x="62" y="0"/>
                      <a:pt x="40" y="0"/>
                    </a:cubicBezTo>
                    <a:cubicBezTo>
                      <a:pt x="18" y="0"/>
                      <a:pt x="0" y="8"/>
                      <a:pt x="0" y="18"/>
                    </a:cubicBezTo>
                    <a:cubicBezTo>
                      <a:pt x="0" y="24"/>
                      <a:pt x="18" y="32"/>
                      <a:pt x="4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2" name="Freeform 104">
                <a:extLst>
                  <a:ext uri="{FF2B5EF4-FFF2-40B4-BE49-F238E27FC236}">
                    <a16:creationId xmlns:a16="http://schemas.microsoft.com/office/drawing/2014/main" id="{DB5CF190-8268-FE49-AF3C-14CDD1971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2033588"/>
                <a:ext cx="173038" cy="101600"/>
              </a:xfrm>
              <a:custGeom>
                <a:avLst/>
                <a:gdLst>
                  <a:gd name="T0" fmla="*/ 40 w 46"/>
                  <a:gd name="T1" fmla="*/ 11 h 27"/>
                  <a:gd name="T2" fmla="*/ 0 w 46"/>
                  <a:gd name="T3" fmla="*/ 0 h 27"/>
                  <a:gd name="T4" fmla="*/ 0 w 46"/>
                  <a:gd name="T5" fmla="*/ 9 h 27"/>
                  <a:gd name="T6" fmla="*/ 40 w 46"/>
                  <a:gd name="T7" fmla="*/ 27 h 27"/>
                  <a:gd name="T8" fmla="*/ 46 w 46"/>
                  <a:gd name="T9" fmla="*/ 27 h 27"/>
                  <a:gd name="T10" fmla="*/ 40 w 46"/>
                  <a:gd name="T11" fmla="*/ 11 h 27"/>
                  <a:gd name="T12" fmla="*/ 40 w 46"/>
                  <a:gd name="T1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7">
                    <a:moveTo>
                      <a:pt x="40" y="11"/>
                    </a:moveTo>
                    <a:cubicBezTo>
                      <a:pt x="24" y="11"/>
                      <a:pt x="7" y="7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9"/>
                      <a:pt x="18" y="27"/>
                      <a:pt x="40" y="27"/>
                    </a:cubicBezTo>
                    <a:cubicBezTo>
                      <a:pt x="42" y="27"/>
                      <a:pt x="44" y="27"/>
                      <a:pt x="46" y="27"/>
                    </a:cubicBezTo>
                    <a:cubicBezTo>
                      <a:pt x="43" y="22"/>
                      <a:pt x="40" y="17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3" name="Freeform 105">
                <a:extLst>
                  <a:ext uri="{FF2B5EF4-FFF2-40B4-BE49-F238E27FC236}">
                    <a16:creationId xmlns:a16="http://schemas.microsoft.com/office/drawing/2014/main" id="{C007864E-DC28-A74C-87B4-E1B73E2A78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26563" y="1968500"/>
                <a:ext cx="195263" cy="196850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32 w 52"/>
                  <a:gd name="T11" fmla="*/ 30 h 52"/>
                  <a:gd name="T12" fmla="*/ 22 w 52"/>
                  <a:gd name="T13" fmla="*/ 30 h 52"/>
                  <a:gd name="T14" fmla="*/ 22 w 52"/>
                  <a:gd name="T15" fmla="*/ 13 h 52"/>
                  <a:gd name="T16" fmla="*/ 24 w 52"/>
                  <a:gd name="T17" fmla="*/ 11 h 52"/>
                  <a:gd name="T18" fmla="*/ 26 w 52"/>
                  <a:gd name="T19" fmla="*/ 13 h 52"/>
                  <a:gd name="T20" fmla="*/ 26 w 52"/>
                  <a:gd name="T21" fmla="*/ 26 h 52"/>
                  <a:gd name="T22" fmla="*/ 32 w 52"/>
                  <a:gd name="T23" fmla="*/ 26 h 52"/>
                  <a:gd name="T24" fmla="*/ 35 w 52"/>
                  <a:gd name="T25" fmla="*/ 28 h 52"/>
                  <a:gd name="T26" fmla="*/ 32 w 52"/>
                  <a:gd name="T2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32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3" y="11"/>
                      <a:pt x="24" y="11"/>
                    </a:cubicBezTo>
                    <a:cubicBezTo>
                      <a:pt x="25" y="11"/>
                      <a:pt x="26" y="12"/>
                      <a:pt x="26" y="1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4" y="26"/>
                      <a:pt x="35" y="27"/>
                      <a:pt x="35" y="28"/>
                    </a:cubicBezTo>
                    <a:cubicBezTo>
                      <a:pt x="35" y="29"/>
                      <a:pt x="34" y="30"/>
                      <a:pt x="3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551B6D83-D0FE-104E-AE94-379732618E6F}"/>
              </a:ext>
            </a:extLst>
          </p:cNvPr>
          <p:cNvSpPr txBox="1"/>
          <p:nvPr/>
        </p:nvSpPr>
        <p:spPr>
          <a:xfrm>
            <a:off x="4073731" y="5422423"/>
            <a:ext cx="39905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7A1AF7-1322-0E41-9F5D-FBECAFFCF0C5}"/>
              </a:ext>
            </a:extLst>
          </p:cNvPr>
          <p:cNvSpPr txBox="1"/>
          <p:nvPr/>
        </p:nvSpPr>
        <p:spPr>
          <a:xfrm>
            <a:off x="11599743" y="5422423"/>
            <a:ext cx="41116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16" name="CuadroTexto 769">
            <a:extLst>
              <a:ext uri="{FF2B5EF4-FFF2-40B4-BE49-F238E27FC236}">
                <a16:creationId xmlns:a16="http://schemas.microsoft.com/office/drawing/2014/main" id="{C478A1DD-DDC0-8441-85F5-EADFFA645FD9}"/>
              </a:ext>
            </a:extLst>
          </p:cNvPr>
          <p:cNvSpPr txBox="1"/>
          <p:nvPr/>
        </p:nvSpPr>
        <p:spPr>
          <a:xfrm>
            <a:off x="4403950" y="4562715"/>
            <a:ext cx="286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Develop</a:t>
            </a:r>
          </a:p>
        </p:txBody>
      </p:sp>
      <p:sp>
        <p:nvSpPr>
          <p:cNvPr id="117" name="CuadroTexto 769">
            <a:extLst>
              <a:ext uri="{FF2B5EF4-FFF2-40B4-BE49-F238E27FC236}">
                <a16:creationId xmlns:a16="http://schemas.microsoft.com/office/drawing/2014/main" id="{F9105732-CCEB-5147-9CBB-D4D72933DB3A}"/>
              </a:ext>
            </a:extLst>
          </p:cNvPr>
          <p:cNvSpPr txBox="1"/>
          <p:nvPr/>
        </p:nvSpPr>
        <p:spPr>
          <a:xfrm>
            <a:off x="12220758" y="4562715"/>
            <a:ext cx="286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Analyze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CE0C30-5A1C-2E43-8B88-D13046AEF2E4}"/>
              </a:ext>
            </a:extLst>
          </p:cNvPr>
          <p:cNvGrpSpPr/>
          <p:nvPr/>
        </p:nvGrpSpPr>
        <p:grpSpPr>
          <a:xfrm>
            <a:off x="1988112" y="5746971"/>
            <a:ext cx="2524476" cy="4971178"/>
            <a:chOff x="2734146" y="6205157"/>
            <a:chExt cx="2524476" cy="4971178"/>
          </a:xfrm>
          <a:solidFill>
            <a:schemeClr val="bg1">
              <a:lumMod val="50000"/>
              <a:alpha val="20000"/>
            </a:schemeClr>
          </a:solidFill>
        </p:grpSpPr>
        <p:sp>
          <p:nvSpPr>
            <p:cNvPr id="31" name="Freeform 489">
              <a:extLst>
                <a:ext uri="{FF2B5EF4-FFF2-40B4-BE49-F238E27FC236}">
                  <a16:creationId xmlns:a16="http://schemas.microsoft.com/office/drawing/2014/main" id="{3FC1D96A-623A-C440-ABC1-0B1AFF90E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146" y="6205157"/>
              <a:ext cx="2484053" cy="2484050"/>
            </a:xfrm>
            <a:custGeom>
              <a:avLst/>
              <a:gdLst>
                <a:gd name="T0" fmla="*/ 0 w 2334"/>
                <a:gd name="T1" fmla="*/ 0 h 2332"/>
                <a:gd name="T2" fmla="*/ 0 w 2334"/>
                <a:gd name="T3" fmla="*/ 0 h 2332"/>
                <a:gd name="T4" fmla="*/ 80783360 w 2334"/>
                <a:gd name="T5" fmla="*/ 0 h 2332"/>
                <a:gd name="T6" fmla="*/ 302031517 w 2334"/>
                <a:gd name="T7" fmla="*/ 221367781 h 2332"/>
                <a:gd name="T8" fmla="*/ 302031517 w 2334"/>
                <a:gd name="T9" fmla="*/ 302289829 h 2332"/>
                <a:gd name="T10" fmla="*/ 221248157 w 2334"/>
                <a:gd name="T11" fmla="*/ 302289829 h 2332"/>
                <a:gd name="T12" fmla="*/ 0 w 2334"/>
                <a:gd name="T13" fmla="*/ 80662406 h 2332"/>
                <a:gd name="T14" fmla="*/ 0 w 2334"/>
                <a:gd name="T15" fmla="*/ 0 h 23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34" h="2332">
                  <a:moveTo>
                    <a:pt x="0" y="0"/>
                  </a:moveTo>
                  <a:lnTo>
                    <a:pt x="0" y="0"/>
                  </a:lnTo>
                  <a:cubicBezTo>
                    <a:pt x="624" y="0"/>
                    <a:pt x="624" y="0"/>
                    <a:pt x="624" y="0"/>
                  </a:cubicBezTo>
                  <a:cubicBezTo>
                    <a:pt x="1564" y="0"/>
                    <a:pt x="2333" y="767"/>
                    <a:pt x="2333" y="1707"/>
                  </a:cubicBezTo>
                  <a:cubicBezTo>
                    <a:pt x="2333" y="2331"/>
                    <a:pt x="2333" y="2331"/>
                    <a:pt x="2333" y="2331"/>
                  </a:cubicBezTo>
                  <a:cubicBezTo>
                    <a:pt x="1709" y="2331"/>
                    <a:pt x="1709" y="2331"/>
                    <a:pt x="1709" y="2331"/>
                  </a:cubicBezTo>
                  <a:cubicBezTo>
                    <a:pt x="769" y="2331"/>
                    <a:pt x="0" y="1563"/>
                    <a:pt x="0" y="622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490">
              <a:extLst>
                <a:ext uri="{FF2B5EF4-FFF2-40B4-BE49-F238E27FC236}">
                  <a16:creationId xmlns:a16="http://schemas.microsoft.com/office/drawing/2014/main" id="{415EFF51-35C8-6F49-8DEC-B7F80F113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804" y="8692285"/>
              <a:ext cx="2484053" cy="2484050"/>
            </a:xfrm>
            <a:custGeom>
              <a:avLst/>
              <a:gdLst>
                <a:gd name="T0" fmla="*/ 302031517 w 2334"/>
                <a:gd name="T1" fmla="*/ 0 h 2334"/>
                <a:gd name="T2" fmla="*/ 302031517 w 2334"/>
                <a:gd name="T3" fmla="*/ 0 h 2334"/>
                <a:gd name="T4" fmla="*/ 221248157 w 2334"/>
                <a:gd name="T5" fmla="*/ 0 h 2334"/>
                <a:gd name="T6" fmla="*/ 0 w 2334"/>
                <a:gd name="T7" fmla="*/ 221247534 h 2334"/>
                <a:gd name="T8" fmla="*/ 0 w 2334"/>
                <a:gd name="T9" fmla="*/ 302030798 h 2334"/>
                <a:gd name="T10" fmla="*/ 302031517 w 2334"/>
                <a:gd name="T11" fmla="*/ 0 h 23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34" h="2334">
                  <a:moveTo>
                    <a:pt x="2333" y="0"/>
                  </a:moveTo>
                  <a:lnTo>
                    <a:pt x="2333" y="0"/>
                  </a:lnTo>
                  <a:cubicBezTo>
                    <a:pt x="1709" y="0"/>
                    <a:pt x="1709" y="0"/>
                    <a:pt x="1709" y="0"/>
                  </a:cubicBezTo>
                  <a:cubicBezTo>
                    <a:pt x="769" y="0"/>
                    <a:pt x="0" y="769"/>
                    <a:pt x="0" y="1709"/>
                  </a:cubicBezTo>
                  <a:cubicBezTo>
                    <a:pt x="0" y="2333"/>
                    <a:pt x="0" y="2333"/>
                    <a:pt x="0" y="2333"/>
                  </a:cubicBezTo>
                  <a:lnTo>
                    <a:pt x="233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491">
              <a:extLst>
                <a:ext uri="{FF2B5EF4-FFF2-40B4-BE49-F238E27FC236}">
                  <a16:creationId xmlns:a16="http://schemas.microsoft.com/office/drawing/2014/main" id="{51AB17D8-9154-3F44-936F-E2A35E20C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569" y="8687621"/>
              <a:ext cx="2484053" cy="2484050"/>
            </a:xfrm>
            <a:custGeom>
              <a:avLst/>
              <a:gdLst>
                <a:gd name="T0" fmla="*/ 0 w 2334"/>
                <a:gd name="T1" fmla="*/ 302030798 h 2334"/>
                <a:gd name="T2" fmla="*/ 0 w 2334"/>
                <a:gd name="T3" fmla="*/ 302030798 h 2334"/>
                <a:gd name="T4" fmla="*/ 80783360 w 2334"/>
                <a:gd name="T5" fmla="*/ 302030798 h 2334"/>
                <a:gd name="T6" fmla="*/ 302031517 w 2334"/>
                <a:gd name="T7" fmla="*/ 80783264 h 2334"/>
                <a:gd name="T8" fmla="*/ 302031517 w 2334"/>
                <a:gd name="T9" fmla="*/ 0 h 2334"/>
                <a:gd name="T10" fmla="*/ 0 w 2334"/>
                <a:gd name="T11" fmla="*/ 302030798 h 23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34" h="2334">
                  <a:moveTo>
                    <a:pt x="0" y="2333"/>
                  </a:moveTo>
                  <a:lnTo>
                    <a:pt x="0" y="2333"/>
                  </a:lnTo>
                  <a:cubicBezTo>
                    <a:pt x="624" y="2333"/>
                    <a:pt x="624" y="2333"/>
                    <a:pt x="624" y="2333"/>
                  </a:cubicBezTo>
                  <a:cubicBezTo>
                    <a:pt x="1564" y="2333"/>
                    <a:pt x="2333" y="1564"/>
                    <a:pt x="2333" y="624"/>
                  </a:cubicBezTo>
                  <a:cubicBezTo>
                    <a:pt x="2333" y="0"/>
                    <a:pt x="2333" y="0"/>
                    <a:pt x="2333" y="0"/>
                  </a:cubicBezTo>
                  <a:lnTo>
                    <a:pt x="0" y="233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FB1908BF-D10B-BA41-A97B-66E9EDF3D562}"/>
              </a:ext>
            </a:extLst>
          </p:cNvPr>
          <p:cNvSpPr txBox="1"/>
          <p:nvPr/>
        </p:nvSpPr>
        <p:spPr>
          <a:xfrm>
            <a:off x="7873991" y="9916633"/>
            <a:ext cx="39905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C5A1A66-8208-B941-BB77-7A047E135FCE}"/>
              </a:ext>
            </a:extLst>
          </p:cNvPr>
          <p:cNvSpPr txBox="1"/>
          <p:nvPr/>
        </p:nvSpPr>
        <p:spPr>
          <a:xfrm>
            <a:off x="15297811" y="9916633"/>
            <a:ext cx="41116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24" name="CuadroTexto 769">
            <a:extLst>
              <a:ext uri="{FF2B5EF4-FFF2-40B4-BE49-F238E27FC236}">
                <a16:creationId xmlns:a16="http://schemas.microsoft.com/office/drawing/2014/main" id="{9F3600FD-9B2C-A044-9113-23CE814D350C}"/>
              </a:ext>
            </a:extLst>
          </p:cNvPr>
          <p:cNvSpPr txBox="1"/>
          <p:nvPr/>
        </p:nvSpPr>
        <p:spPr>
          <a:xfrm>
            <a:off x="8653707" y="11173592"/>
            <a:ext cx="286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Develop</a:t>
            </a:r>
          </a:p>
        </p:txBody>
      </p:sp>
      <p:sp>
        <p:nvSpPr>
          <p:cNvPr id="125" name="CuadroTexto 769">
            <a:extLst>
              <a:ext uri="{FF2B5EF4-FFF2-40B4-BE49-F238E27FC236}">
                <a16:creationId xmlns:a16="http://schemas.microsoft.com/office/drawing/2014/main" id="{15091678-31A0-FF44-90D9-86D844559324}"/>
              </a:ext>
            </a:extLst>
          </p:cNvPr>
          <p:cNvSpPr txBox="1"/>
          <p:nvPr/>
        </p:nvSpPr>
        <p:spPr>
          <a:xfrm>
            <a:off x="16044221" y="11173592"/>
            <a:ext cx="286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Analyze</a:t>
            </a:r>
          </a:p>
        </p:txBody>
      </p:sp>
      <p:grpSp>
        <p:nvGrpSpPr>
          <p:cNvPr id="56" name="Grupo 349">
            <a:extLst>
              <a:ext uri="{FF2B5EF4-FFF2-40B4-BE49-F238E27FC236}">
                <a16:creationId xmlns:a16="http://schemas.microsoft.com/office/drawing/2014/main" id="{A3F563EC-6DA5-A444-99BE-D92DCB1840D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7" name="CuadroTexto 350">
              <a:extLst>
                <a:ext uri="{FF2B5EF4-FFF2-40B4-BE49-F238E27FC236}">
                  <a16:creationId xmlns:a16="http://schemas.microsoft.com/office/drawing/2014/main" id="{B5BD423C-84F9-9B46-8B06-396B0E2B4A61}"/>
                </a:ext>
              </a:extLst>
            </p:cNvPr>
            <p:cNvSpPr txBox="1"/>
            <p:nvPr/>
          </p:nvSpPr>
          <p:spPr>
            <a:xfrm>
              <a:off x="7939140" y="861425"/>
              <a:ext cx="84994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 Diagram</a:t>
              </a:r>
            </a:p>
          </p:txBody>
        </p:sp>
        <p:sp>
          <p:nvSpPr>
            <p:cNvPr id="58" name="CuadroTexto 351">
              <a:extLst>
                <a:ext uri="{FF2B5EF4-FFF2-40B4-BE49-F238E27FC236}">
                  <a16:creationId xmlns:a16="http://schemas.microsoft.com/office/drawing/2014/main" id="{BD4A760C-193E-974D-A2C5-E1A2DF74F59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215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ángulo 884">
            <a:extLst>
              <a:ext uri="{FF2B5EF4-FFF2-40B4-BE49-F238E27FC236}">
                <a16:creationId xmlns:a16="http://schemas.microsoft.com/office/drawing/2014/main" id="{93B2DF36-8CCA-8841-9DAE-803C5D12F66D}"/>
              </a:ext>
            </a:extLst>
          </p:cNvPr>
          <p:cNvSpPr/>
          <p:nvPr/>
        </p:nvSpPr>
        <p:spPr>
          <a:xfrm>
            <a:off x="15465544" y="6045158"/>
            <a:ext cx="3534882" cy="456652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0" name="Triángulo 885">
            <a:extLst>
              <a:ext uri="{FF2B5EF4-FFF2-40B4-BE49-F238E27FC236}">
                <a16:creationId xmlns:a16="http://schemas.microsoft.com/office/drawing/2014/main" id="{E630E1A3-D227-334B-9B89-434C4D3169CD}"/>
              </a:ext>
            </a:extLst>
          </p:cNvPr>
          <p:cNvSpPr/>
          <p:nvPr/>
        </p:nvSpPr>
        <p:spPr>
          <a:xfrm>
            <a:off x="15284268" y="4701003"/>
            <a:ext cx="3910382" cy="1344155"/>
          </a:xfrm>
          <a:prstGeom prst="triangl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Triángulo 886">
            <a:extLst>
              <a:ext uri="{FF2B5EF4-FFF2-40B4-BE49-F238E27FC236}">
                <a16:creationId xmlns:a16="http://schemas.microsoft.com/office/drawing/2014/main" id="{96711CCD-E617-B041-88A5-C67B2F9E3715}"/>
              </a:ext>
            </a:extLst>
          </p:cNvPr>
          <p:cNvSpPr/>
          <p:nvPr/>
        </p:nvSpPr>
        <p:spPr>
          <a:xfrm rot="10800000">
            <a:off x="15261959" y="10600875"/>
            <a:ext cx="3910382" cy="1344155"/>
          </a:xfrm>
          <a:prstGeom prst="triangl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Rectángulo 880">
            <a:extLst>
              <a:ext uri="{FF2B5EF4-FFF2-40B4-BE49-F238E27FC236}">
                <a16:creationId xmlns:a16="http://schemas.microsoft.com/office/drawing/2014/main" id="{42E06C39-4438-1F43-A4E8-1D3EE645E36F}"/>
              </a:ext>
            </a:extLst>
          </p:cNvPr>
          <p:cNvSpPr/>
          <p:nvPr/>
        </p:nvSpPr>
        <p:spPr>
          <a:xfrm>
            <a:off x="10180052" y="6038947"/>
            <a:ext cx="3534882" cy="456652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Triángulo 881">
            <a:extLst>
              <a:ext uri="{FF2B5EF4-FFF2-40B4-BE49-F238E27FC236}">
                <a16:creationId xmlns:a16="http://schemas.microsoft.com/office/drawing/2014/main" id="{70E88697-9B0F-374B-94E7-833BE7E235DC}"/>
              </a:ext>
            </a:extLst>
          </p:cNvPr>
          <p:cNvSpPr/>
          <p:nvPr/>
        </p:nvSpPr>
        <p:spPr>
          <a:xfrm>
            <a:off x="9998776" y="4694792"/>
            <a:ext cx="3910382" cy="1344155"/>
          </a:xfrm>
          <a:prstGeom prst="triangl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Triángulo 882">
            <a:extLst>
              <a:ext uri="{FF2B5EF4-FFF2-40B4-BE49-F238E27FC236}">
                <a16:creationId xmlns:a16="http://schemas.microsoft.com/office/drawing/2014/main" id="{FBB29F2D-C6A3-E14F-BD5E-0115B8A7AA42}"/>
              </a:ext>
            </a:extLst>
          </p:cNvPr>
          <p:cNvSpPr/>
          <p:nvPr/>
        </p:nvSpPr>
        <p:spPr>
          <a:xfrm rot="10800000">
            <a:off x="9976467" y="10618409"/>
            <a:ext cx="3910382" cy="1344155"/>
          </a:xfrm>
          <a:prstGeom prst="triangl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2">
            <a:extLst>
              <a:ext uri="{FF2B5EF4-FFF2-40B4-BE49-F238E27FC236}">
                <a16:creationId xmlns:a16="http://schemas.microsoft.com/office/drawing/2014/main" id="{61FC5BEB-531F-CE48-8325-9F1E6AE5284F}"/>
              </a:ext>
            </a:extLst>
          </p:cNvPr>
          <p:cNvSpPr/>
          <p:nvPr/>
        </p:nvSpPr>
        <p:spPr>
          <a:xfrm>
            <a:off x="4889133" y="6051092"/>
            <a:ext cx="3534882" cy="456652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Triángulo 3">
            <a:extLst>
              <a:ext uri="{FF2B5EF4-FFF2-40B4-BE49-F238E27FC236}">
                <a16:creationId xmlns:a16="http://schemas.microsoft.com/office/drawing/2014/main" id="{763C2E68-C8AA-AD41-BE36-B43100E8A3F0}"/>
              </a:ext>
            </a:extLst>
          </p:cNvPr>
          <p:cNvSpPr/>
          <p:nvPr/>
        </p:nvSpPr>
        <p:spPr>
          <a:xfrm>
            <a:off x="4707856" y="4706937"/>
            <a:ext cx="3910382" cy="1344155"/>
          </a:xfrm>
          <a:prstGeom prst="triangl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Triángulo 878">
            <a:extLst>
              <a:ext uri="{FF2B5EF4-FFF2-40B4-BE49-F238E27FC236}">
                <a16:creationId xmlns:a16="http://schemas.microsoft.com/office/drawing/2014/main" id="{B043E307-CDC3-AB48-8F11-90DC3B45757F}"/>
              </a:ext>
            </a:extLst>
          </p:cNvPr>
          <p:cNvSpPr/>
          <p:nvPr/>
        </p:nvSpPr>
        <p:spPr>
          <a:xfrm rot="10800000">
            <a:off x="4685547" y="10610121"/>
            <a:ext cx="3910382" cy="1344155"/>
          </a:xfrm>
          <a:prstGeom prst="triangl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9" name="Triángulo 343">
            <a:extLst>
              <a:ext uri="{FF2B5EF4-FFF2-40B4-BE49-F238E27FC236}">
                <a16:creationId xmlns:a16="http://schemas.microsoft.com/office/drawing/2014/main" id="{E6CFF52F-075F-714E-9BC2-EF490939E77B}"/>
              </a:ext>
            </a:extLst>
          </p:cNvPr>
          <p:cNvSpPr/>
          <p:nvPr/>
        </p:nvSpPr>
        <p:spPr>
          <a:xfrm rot="5400000">
            <a:off x="20033780" y="7545642"/>
            <a:ext cx="3096575" cy="1747438"/>
          </a:xfrm>
          <a:prstGeom prst="triangl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0" name="Triángulo 264">
            <a:extLst>
              <a:ext uri="{FF2B5EF4-FFF2-40B4-BE49-F238E27FC236}">
                <a16:creationId xmlns:a16="http://schemas.microsoft.com/office/drawing/2014/main" id="{FC7E2CD7-4F5A-0E48-857B-2DF0C8B9CB89}"/>
              </a:ext>
            </a:extLst>
          </p:cNvPr>
          <p:cNvSpPr/>
          <p:nvPr/>
        </p:nvSpPr>
        <p:spPr>
          <a:xfrm rot="5400000">
            <a:off x="1296535" y="7481430"/>
            <a:ext cx="3096575" cy="1845919"/>
          </a:xfrm>
          <a:custGeom>
            <a:avLst/>
            <a:gdLst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0 w 5229164"/>
              <a:gd name="connsiteY3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38702 w 5229164"/>
              <a:gd name="connsiteY3" fmla="*/ 3019395 h 3030009"/>
              <a:gd name="connsiteX4" fmla="*/ 0 w 5229164"/>
              <a:gd name="connsiteY4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25054 w 5229164"/>
              <a:gd name="connsiteY3" fmla="*/ 2009464 h 3030009"/>
              <a:gd name="connsiteX4" fmla="*/ 0 w 5229164"/>
              <a:gd name="connsiteY4" fmla="*/ 3030009 h 303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9164" h="3030009">
                <a:moveTo>
                  <a:pt x="0" y="3030009"/>
                </a:moveTo>
                <a:lnTo>
                  <a:pt x="2614582" y="0"/>
                </a:lnTo>
                <a:lnTo>
                  <a:pt x="5229164" y="3030009"/>
                </a:lnTo>
                <a:lnTo>
                  <a:pt x="2625054" y="2009464"/>
                </a:lnTo>
                <a:lnTo>
                  <a:pt x="0" y="3030009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B79B57-DA8D-594D-8328-00D370BBD996}"/>
              </a:ext>
            </a:extLst>
          </p:cNvPr>
          <p:cNvCxnSpPr>
            <a:cxnSpLocks/>
            <a:stCxn id="190" idx="1"/>
          </p:cNvCxnSpPr>
          <p:nvPr/>
        </p:nvCxnSpPr>
        <p:spPr>
          <a:xfrm flipV="1">
            <a:off x="3767782" y="8334048"/>
            <a:ext cx="16940567" cy="70342"/>
          </a:xfrm>
          <a:prstGeom prst="line">
            <a:avLst/>
          </a:prstGeom>
          <a:ln w="635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96AFCDA-D707-FE43-9E8D-CEDB9700109A}"/>
              </a:ext>
            </a:extLst>
          </p:cNvPr>
          <p:cNvGrpSpPr/>
          <p:nvPr/>
        </p:nvGrpSpPr>
        <p:grpSpPr>
          <a:xfrm>
            <a:off x="5921004" y="11496316"/>
            <a:ext cx="1349326" cy="1349325"/>
            <a:chOff x="5725062" y="11569468"/>
            <a:chExt cx="1812558" cy="1812556"/>
          </a:xfrm>
        </p:grpSpPr>
        <p:sp>
          <p:nvSpPr>
            <p:cNvPr id="82" name="Freeform 691">
              <a:extLst>
                <a:ext uri="{FF2B5EF4-FFF2-40B4-BE49-F238E27FC236}">
                  <a16:creationId xmlns:a16="http://schemas.microsoft.com/office/drawing/2014/main" id="{85CEC6DB-F610-8046-BC67-42875554B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5062" y="11569468"/>
              <a:ext cx="1812558" cy="1812556"/>
            </a:xfrm>
            <a:custGeom>
              <a:avLst/>
              <a:gdLst>
                <a:gd name="T0" fmla="*/ 2147483646 w 1559"/>
                <a:gd name="T1" fmla="*/ 2147483646 h 1559"/>
                <a:gd name="T2" fmla="*/ 2147483646 w 1559"/>
                <a:gd name="T3" fmla="*/ 2147483646 h 1559"/>
                <a:gd name="T4" fmla="*/ 2147483646 w 1559"/>
                <a:gd name="T5" fmla="*/ 2147483646 h 1559"/>
                <a:gd name="T6" fmla="*/ 0 w 1559"/>
                <a:gd name="T7" fmla="*/ 2147483646 h 1559"/>
                <a:gd name="T8" fmla="*/ 2147483646 w 1559"/>
                <a:gd name="T9" fmla="*/ 0 h 1559"/>
                <a:gd name="T10" fmla="*/ 2147483646 w 1559"/>
                <a:gd name="T11" fmla="*/ 2147483646 h 15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9" h="1559">
                  <a:moveTo>
                    <a:pt x="1558" y="784"/>
                  </a:moveTo>
                  <a:lnTo>
                    <a:pt x="1558" y="784"/>
                  </a:lnTo>
                  <a:cubicBezTo>
                    <a:pt x="1558" y="1211"/>
                    <a:pt x="1211" y="1558"/>
                    <a:pt x="783" y="1558"/>
                  </a:cubicBezTo>
                  <a:cubicBezTo>
                    <a:pt x="347" y="1558"/>
                    <a:pt x="0" y="1211"/>
                    <a:pt x="0" y="784"/>
                  </a:cubicBezTo>
                  <a:cubicBezTo>
                    <a:pt x="0" y="348"/>
                    <a:pt x="347" y="0"/>
                    <a:pt x="783" y="0"/>
                  </a:cubicBezTo>
                  <a:cubicBezTo>
                    <a:pt x="1211" y="0"/>
                    <a:pt x="1558" y="348"/>
                    <a:pt x="1558" y="78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265D9E43-2412-5B4E-B8CB-3E58E4B8F625}"/>
                </a:ext>
              </a:extLst>
            </p:cNvPr>
            <p:cNvGrpSpPr/>
            <p:nvPr/>
          </p:nvGrpSpPr>
          <p:grpSpPr>
            <a:xfrm>
              <a:off x="6165735" y="11973918"/>
              <a:ext cx="823006" cy="82300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192" name="Freeform 372">
                <a:extLst>
                  <a:ext uri="{FF2B5EF4-FFF2-40B4-BE49-F238E27FC236}">
                    <a16:creationId xmlns:a16="http://schemas.microsoft.com/office/drawing/2014/main" id="{7355D27C-7E26-AC49-A7FA-E0E6DB923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73">
                <a:extLst>
                  <a:ext uri="{FF2B5EF4-FFF2-40B4-BE49-F238E27FC236}">
                    <a16:creationId xmlns:a16="http://schemas.microsoft.com/office/drawing/2014/main" id="{B9E84B55-5280-A54D-B54C-9F1FE1359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DA4E8F1-0DE9-4D40-B55B-332BC5AA2C3C}"/>
              </a:ext>
            </a:extLst>
          </p:cNvPr>
          <p:cNvGrpSpPr/>
          <p:nvPr/>
        </p:nvGrpSpPr>
        <p:grpSpPr>
          <a:xfrm>
            <a:off x="16586074" y="11496316"/>
            <a:ext cx="1349326" cy="1349325"/>
            <a:chOff x="16390132" y="11569468"/>
            <a:chExt cx="1812558" cy="1812556"/>
          </a:xfrm>
        </p:grpSpPr>
        <p:sp>
          <p:nvSpPr>
            <p:cNvPr id="84" name="Freeform 693">
              <a:extLst>
                <a:ext uri="{FF2B5EF4-FFF2-40B4-BE49-F238E27FC236}">
                  <a16:creationId xmlns:a16="http://schemas.microsoft.com/office/drawing/2014/main" id="{F1D8A011-8874-A14D-ABE2-5595D9B90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0132" y="11569468"/>
              <a:ext cx="1812558" cy="1812556"/>
            </a:xfrm>
            <a:custGeom>
              <a:avLst/>
              <a:gdLst>
                <a:gd name="T0" fmla="*/ 2147483646 w 1559"/>
                <a:gd name="T1" fmla="*/ 2147483646 h 1559"/>
                <a:gd name="T2" fmla="*/ 2147483646 w 1559"/>
                <a:gd name="T3" fmla="*/ 2147483646 h 1559"/>
                <a:gd name="T4" fmla="*/ 2147483646 w 1559"/>
                <a:gd name="T5" fmla="*/ 2147483646 h 1559"/>
                <a:gd name="T6" fmla="*/ 0 w 1559"/>
                <a:gd name="T7" fmla="*/ 2147483646 h 1559"/>
                <a:gd name="T8" fmla="*/ 2147483646 w 1559"/>
                <a:gd name="T9" fmla="*/ 0 h 1559"/>
                <a:gd name="T10" fmla="*/ 2147483646 w 1559"/>
                <a:gd name="T11" fmla="*/ 2147483646 h 15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9" h="1559">
                  <a:moveTo>
                    <a:pt x="1558" y="784"/>
                  </a:moveTo>
                  <a:lnTo>
                    <a:pt x="1558" y="784"/>
                  </a:lnTo>
                  <a:cubicBezTo>
                    <a:pt x="1558" y="1211"/>
                    <a:pt x="1211" y="1558"/>
                    <a:pt x="775" y="1558"/>
                  </a:cubicBezTo>
                  <a:cubicBezTo>
                    <a:pt x="347" y="1558"/>
                    <a:pt x="0" y="1211"/>
                    <a:pt x="0" y="784"/>
                  </a:cubicBezTo>
                  <a:cubicBezTo>
                    <a:pt x="0" y="348"/>
                    <a:pt x="347" y="0"/>
                    <a:pt x="775" y="0"/>
                  </a:cubicBezTo>
                  <a:cubicBezTo>
                    <a:pt x="1211" y="0"/>
                    <a:pt x="1558" y="348"/>
                    <a:pt x="1558" y="7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121C9C73-99BB-6549-8FC8-62CC660CA221}"/>
                </a:ext>
              </a:extLst>
            </p:cNvPr>
            <p:cNvGrpSpPr/>
            <p:nvPr/>
          </p:nvGrpSpPr>
          <p:grpSpPr>
            <a:xfrm>
              <a:off x="16916295" y="12103151"/>
              <a:ext cx="788505" cy="791961"/>
              <a:chOff x="9161458" y="1803401"/>
              <a:chExt cx="360368" cy="361949"/>
            </a:xfrm>
            <a:solidFill>
              <a:schemeClr val="bg1"/>
            </a:solidFill>
          </p:grpSpPr>
          <p:sp>
            <p:nvSpPr>
              <p:cNvPr id="195" name="Freeform 101">
                <a:extLst>
                  <a:ext uri="{FF2B5EF4-FFF2-40B4-BE49-F238E27FC236}">
                    <a16:creationId xmlns:a16="http://schemas.microsoft.com/office/drawing/2014/main" id="{0DBB9CF2-B12E-5443-8E32-CC88ECCF5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965326"/>
                <a:ext cx="168275" cy="93663"/>
              </a:xfrm>
              <a:custGeom>
                <a:avLst/>
                <a:gdLst>
                  <a:gd name="T0" fmla="*/ 40 w 45"/>
                  <a:gd name="T1" fmla="*/ 25 h 25"/>
                  <a:gd name="T2" fmla="*/ 40 w 45"/>
                  <a:gd name="T3" fmla="*/ 25 h 25"/>
                  <a:gd name="T4" fmla="*/ 45 w 45"/>
                  <a:gd name="T5" fmla="*/ 11 h 25"/>
                  <a:gd name="T6" fmla="*/ 40 w 45"/>
                  <a:gd name="T7" fmla="*/ 11 h 25"/>
                  <a:gd name="T8" fmla="*/ 0 w 45"/>
                  <a:gd name="T9" fmla="*/ 0 h 25"/>
                  <a:gd name="T10" fmla="*/ 0 w 45"/>
                  <a:gd name="T11" fmla="*/ 11 h 25"/>
                  <a:gd name="T12" fmla="*/ 40 w 45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5">
                    <a:moveTo>
                      <a:pt x="40" y="25"/>
                    </a:move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0"/>
                      <a:pt x="42" y="15"/>
                      <a:pt x="45" y="11"/>
                    </a:cubicBezTo>
                    <a:cubicBezTo>
                      <a:pt x="43" y="11"/>
                      <a:pt x="42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6" name="Freeform 102">
                <a:extLst>
                  <a:ext uri="{FF2B5EF4-FFF2-40B4-BE49-F238E27FC236}">
                    <a16:creationId xmlns:a16="http://schemas.microsoft.com/office/drawing/2014/main" id="{BE12304F-7E10-BD41-A72C-7F6472EE1A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897063"/>
                <a:ext cx="300039" cy="95250"/>
              </a:xfrm>
              <a:custGeom>
                <a:avLst/>
                <a:gdLst>
                  <a:gd name="T0" fmla="*/ 40 w 80"/>
                  <a:gd name="T1" fmla="*/ 25 h 25"/>
                  <a:gd name="T2" fmla="*/ 48 w 80"/>
                  <a:gd name="T3" fmla="*/ 25 h 25"/>
                  <a:gd name="T4" fmla="*/ 70 w 80"/>
                  <a:gd name="T5" fmla="*/ 15 h 25"/>
                  <a:gd name="T6" fmla="*/ 78 w 80"/>
                  <a:gd name="T7" fmla="*/ 16 h 25"/>
                  <a:gd name="T8" fmla="*/ 80 w 80"/>
                  <a:gd name="T9" fmla="*/ 15 h 25"/>
                  <a:gd name="T10" fmla="*/ 80 w 80"/>
                  <a:gd name="T11" fmla="*/ 2 h 25"/>
                  <a:gd name="T12" fmla="*/ 40 w 80"/>
                  <a:gd name="T13" fmla="*/ 11 h 25"/>
                  <a:gd name="T14" fmla="*/ 0 w 80"/>
                  <a:gd name="T15" fmla="*/ 0 h 25"/>
                  <a:gd name="T16" fmla="*/ 0 w 80"/>
                  <a:gd name="T17" fmla="*/ 11 h 25"/>
                  <a:gd name="T18" fmla="*/ 40 w 80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25">
                    <a:moveTo>
                      <a:pt x="40" y="25"/>
                    </a:moveTo>
                    <a:cubicBezTo>
                      <a:pt x="43" y="25"/>
                      <a:pt x="45" y="25"/>
                      <a:pt x="48" y="25"/>
                    </a:cubicBezTo>
                    <a:cubicBezTo>
                      <a:pt x="53" y="19"/>
                      <a:pt x="61" y="15"/>
                      <a:pt x="70" y="15"/>
                    </a:cubicBezTo>
                    <a:cubicBezTo>
                      <a:pt x="73" y="15"/>
                      <a:pt x="76" y="15"/>
                      <a:pt x="78" y="16"/>
                    </a:cubicBezTo>
                    <a:cubicBezTo>
                      <a:pt x="79" y="16"/>
                      <a:pt x="79" y="15"/>
                      <a:pt x="80" y="15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1" y="7"/>
                      <a:pt x="55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7" name="Freeform 103">
                <a:extLst>
                  <a:ext uri="{FF2B5EF4-FFF2-40B4-BE49-F238E27FC236}">
                    <a16:creationId xmlns:a16="http://schemas.microsoft.com/office/drawing/2014/main" id="{3BFA43C7-273F-B14E-B62D-3A84B58E2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8" y="1803401"/>
                <a:ext cx="300039" cy="120650"/>
              </a:xfrm>
              <a:custGeom>
                <a:avLst/>
                <a:gdLst>
                  <a:gd name="T0" fmla="*/ 40 w 80"/>
                  <a:gd name="T1" fmla="*/ 32 h 32"/>
                  <a:gd name="T2" fmla="*/ 80 w 80"/>
                  <a:gd name="T3" fmla="*/ 22 h 32"/>
                  <a:gd name="T4" fmla="*/ 80 w 80"/>
                  <a:gd name="T5" fmla="*/ 18 h 32"/>
                  <a:gd name="T6" fmla="*/ 40 w 80"/>
                  <a:gd name="T7" fmla="*/ 0 h 32"/>
                  <a:gd name="T8" fmla="*/ 0 w 80"/>
                  <a:gd name="T9" fmla="*/ 18 h 32"/>
                  <a:gd name="T10" fmla="*/ 40 w 80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2">
                    <a:moveTo>
                      <a:pt x="40" y="32"/>
                    </a:moveTo>
                    <a:cubicBezTo>
                      <a:pt x="58" y="32"/>
                      <a:pt x="74" y="27"/>
                      <a:pt x="80" y="22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8"/>
                      <a:pt x="62" y="0"/>
                      <a:pt x="40" y="0"/>
                    </a:cubicBezTo>
                    <a:cubicBezTo>
                      <a:pt x="18" y="0"/>
                      <a:pt x="0" y="8"/>
                      <a:pt x="0" y="18"/>
                    </a:cubicBezTo>
                    <a:cubicBezTo>
                      <a:pt x="0" y="24"/>
                      <a:pt x="18" y="32"/>
                      <a:pt x="4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8" name="Freeform 104">
                <a:extLst>
                  <a:ext uri="{FF2B5EF4-FFF2-40B4-BE49-F238E27FC236}">
                    <a16:creationId xmlns:a16="http://schemas.microsoft.com/office/drawing/2014/main" id="{E3799B0D-9F1A-1846-A4D4-3BFD1B19DE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2033588"/>
                <a:ext cx="173038" cy="101600"/>
              </a:xfrm>
              <a:custGeom>
                <a:avLst/>
                <a:gdLst>
                  <a:gd name="T0" fmla="*/ 40 w 46"/>
                  <a:gd name="T1" fmla="*/ 11 h 27"/>
                  <a:gd name="T2" fmla="*/ 0 w 46"/>
                  <a:gd name="T3" fmla="*/ 0 h 27"/>
                  <a:gd name="T4" fmla="*/ 0 w 46"/>
                  <a:gd name="T5" fmla="*/ 9 h 27"/>
                  <a:gd name="T6" fmla="*/ 40 w 46"/>
                  <a:gd name="T7" fmla="*/ 27 h 27"/>
                  <a:gd name="T8" fmla="*/ 46 w 46"/>
                  <a:gd name="T9" fmla="*/ 27 h 27"/>
                  <a:gd name="T10" fmla="*/ 40 w 46"/>
                  <a:gd name="T11" fmla="*/ 11 h 27"/>
                  <a:gd name="T12" fmla="*/ 40 w 46"/>
                  <a:gd name="T1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7">
                    <a:moveTo>
                      <a:pt x="40" y="11"/>
                    </a:moveTo>
                    <a:cubicBezTo>
                      <a:pt x="24" y="11"/>
                      <a:pt x="7" y="7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9"/>
                      <a:pt x="18" y="27"/>
                      <a:pt x="40" y="27"/>
                    </a:cubicBezTo>
                    <a:cubicBezTo>
                      <a:pt x="42" y="27"/>
                      <a:pt x="44" y="27"/>
                      <a:pt x="46" y="27"/>
                    </a:cubicBezTo>
                    <a:cubicBezTo>
                      <a:pt x="43" y="22"/>
                      <a:pt x="40" y="17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9" name="Freeform 105">
                <a:extLst>
                  <a:ext uri="{FF2B5EF4-FFF2-40B4-BE49-F238E27FC236}">
                    <a16:creationId xmlns:a16="http://schemas.microsoft.com/office/drawing/2014/main" id="{5EAC0B75-EC0E-E04F-9918-BDBB9DAA00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26563" y="1968500"/>
                <a:ext cx="195263" cy="196850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32 w 52"/>
                  <a:gd name="T11" fmla="*/ 30 h 52"/>
                  <a:gd name="T12" fmla="*/ 22 w 52"/>
                  <a:gd name="T13" fmla="*/ 30 h 52"/>
                  <a:gd name="T14" fmla="*/ 22 w 52"/>
                  <a:gd name="T15" fmla="*/ 13 h 52"/>
                  <a:gd name="T16" fmla="*/ 24 w 52"/>
                  <a:gd name="T17" fmla="*/ 11 h 52"/>
                  <a:gd name="T18" fmla="*/ 26 w 52"/>
                  <a:gd name="T19" fmla="*/ 13 h 52"/>
                  <a:gd name="T20" fmla="*/ 26 w 52"/>
                  <a:gd name="T21" fmla="*/ 26 h 52"/>
                  <a:gd name="T22" fmla="*/ 32 w 52"/>
                  <a:gd name="T23" fmla="*/ 26 h 52"/>
                  <a:gd name="T24" fmla="*/ 35 w 52"/>
                  <a:gd name="T25" fmla="*/ 28 h 52"/>
                  <a:gd name="T26" fmla="*/ 32 w 52"/>
                  <a:gd name="T2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32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3" y="11"/>
                      <a:pt x="24" y="11"/>
                    </a:cubicBezTo>
                    <a:cubicBezTo>
                      <a:pt x="25" y="11"/>
                      <a:pt x="26" y="12"/>
                      <a:pt x="26" y="1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4" y="26"/>
                      <a:pt x="35" y="27"/>
                      <a:pt x="35" y="28"/>
                    </a:cubicBezTo>
                    <a:cubicBezTo>
                      <a:pt x="35" y="29"/>
                      <a:pt x="34" y="30"/>
                      <a:pt x="3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5A7ECE9-F7CD-AD48-9F0A-69A29A738F6D}"/>
              </a:ext>
            </a:extLst>
          </p:cNvPr>
          <p:cNvGrpSpPr/>
          <p:nvPr/>
        </p:nvGrpSpPr>
        <p:grpSpPr>
          <a:xfrm>
            <a:off x="11212134" y="11496316"/>
            <a:ext cx="1353137" cy="1349324"/>
            <a:chOff x="11016192" y="11569468"/>
            <a:chExt cx="1817678" cy="1812556"/>
          </a:xfrm>
        </p:grpSpPr>
        <p:sp>
          <p:nvSpPr>
            <p:cNvPr id="83" name="Freeform 692">
              <a:extLst>
                <a:ext uri="{FF2B5EF4-FFF2-40B4-BE49-F238E27FC236}">
                  <a16:creationId xmlns:a16="http://schemas.microsoft.com/office/drawing/2014/main" id="{AA5B8278-BAAA-CB42-A9C9-375C6A5A4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6192" y="11569468"/>
              <a:ext cx="1817678" cy="1812556"/>
            </a:xfrm>
            <a:custGeom>
              <a:avLst/>
              <a:gdLst>
                <a:gd name="T0" fmla="*/ 2147483646 w 1567"/>
                <a:gd name="T1" fmla="*/ 2147483646 h 1559"/>
                <a:gd name="T2" fmla="*/ 2147483646 w 1567"/>
                <a:gd name="T3" fmla="*/ 2147483646 h 1559"/>
                <a:gd name="T4" fmla="*/ 2147483646 w 1567"/>
                <a:gd name="T5" fmla="*/ 2147483646 h 1559"/>
                <a:gd name="T6" fmla="*/ 0 w 1567"/>
                <a:gd name="T7" fmla="*/ 2147483646 h 1559"/>
                <a:gd name="T8" fmla="*/ 2147483646 w 1567"/>
                <a:gd name="T9" fmla="*/ 0 h 1559"/>
                <a:gd name="T10" fmla="*/ 2147483646 w 1567"/>
                <a:gd name="T11" fmla="*/ 2147483646 h 15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67" h="1559">
                  <a:moveTo>
                    <a:pt x="1566" y="784"/>
                  </a:moveTo>
                  <a:lnTo>
                    <a:pt x="1566" y="784"/>
                  </a:lnTo>
                  <a:cubicBezTo>
                    <a:pt x="1566" y="1211"/>
                    <a:pt x="1219" y="1558"/>
                    <a:pt x="783" y="1558"/>
                  </a:cubicBezTo>
                  <a:cubicBezTo>
                    <a:pt x="355" y="1558"/>
                    <a:pt x="0" y="1211"/>
                    <a:pt x="0" y="784"/>
                  </a:cubicBezTo>
                  <a:cubicBezTo>
                    <a:pt x="0" y="348"/>
                    <a:pt x="355" y="0"/>
                    <a:pt x="783" y="0"/>
                  </a:cubicBezTo>
                  <a:cubicBezTo>
                    <a:pt x="1219" y="0"/>
                    <a:pt x="1566" y="348"/>
                    <a:pt x="1566" y="78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C272DE1B-9401-C34F-83D5-6FA2E168BD58}"/>
                </a:ext>
              </a:extLst>
            </p:cNvPr>
            <p:cNvGrpSpPr/>
            <p:nvPr/>
          </p:nvGrpSpPr>
          <p:grpSpPr>
            <a:xfrm>
              <a:off x="11431881" y="11966306"/>
              <a:ext cx="939885" cy="898482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8B7C9A28-68BC-F442-B568-7DAD927801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4E4BE05C-15B4-6B4D-97D1-854B6ABD7A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E3CD05B5-5DF5-6445-A3BA-F28A3B5253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13077AE9-41B7-3148-9CD5-6ADA985002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3A3597-ACDE-2C49-B73B-11BF6814BE15}"/>
              </a:ext>
            </a:extLst>
          </p:cNvPr>
          <p:cNvGrpSpPr/>
          <p:nvPr/>
        </p:nvGrpSpPr>
        <p:grpSpPr>
          <a:xfrm>
            <a:off x="5128971" y="5531109"/>
            <a:ext cx="3094126" cy="2080277"/>
            <a:chOff x="2284107" y="2114708"/>
            <a:chExt cx="3094126" cy="2080277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460966D0-3ECC-BF4F-AE3E-E6E41729A62B}"/>
                </a:ext>
              </a:extLst>
            </p:cNvPr>
            <p:cNvSpPr txBox="1"/>
            <p:nvPr/>
          </p:nvSpPr>
          <p:spPr>
            <a:xfrm>
              <a:off x="2284107" y="2809990"/>
              <a:ext cx="30941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206" name="CuadroTexto 700">
              <a:extLst>
                <a:ext uri="{FF2B5EF4-FFF2-40B4-BE49-F238E27FC236}">
                  <a16:creationId xmlns:a16="http://schemas.microsoft.com/office/drawing/2014/main" id="{9683F74D-F860-2443-8959-7F3E20E30C44}"/>
                </a:ext>
              </a:extLst>
            </p:cNvPr>
            <p:cNvSpPr txBox="1"/>
            <p:nvPr/>
          </p:nvSpPr>
          <p:spPr>
            <a:xfrm>
              <a:off x="2826082" y="2114708"/>
              <a:ext cx="1990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27FDEFEC-6EBE-1249-930E-11CF11E55159}"/>
              </a:ext>
            </a:extLst>
          </p:cNvPr>
          <p:cNvGrpSpPr/>
          <p:nvPr/>
        </p:nvGrpSpPr>
        <p:grpSpPr>
          <a:xfrm>
            <a:off x="10416622" y="5531109"/>
            <a:ext cx="3094126" cy="2080277"/>
            <a:chOff x="2284107" y="2114708"/>
            <a:chExt cx="3094126" cy="2080277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988521F7-1C90-4947-9B67-C341536FF65D}"/>
                </a:ext>
              </a:extLst>
            </p:cNvPr>
            <p:cNvSpPr txBox="1"/>
            <p:nvPr/>
          </p:nvSpPr>
          <p:spPr>
            <a:xfrm>
              <a:off x="2284107" y="2809990"/>
              <a:ext cx="30941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209" name="CuadroTexto 700">
              <a:extLst>
                <a:ext uri="{FF2B5EF4-FFF2-40B4-BE49-F238E27FC236}">
                  <a16:creationId xmlns:a16="http://schemas.microsoft.com/office/drawing/2014/main" id="{139E6C45-57BD-4442-8D6B-A618BA47FDB0}"/>
                </a:ext>
              </a:extLst>
            </p:cNvPr>
            <p:cNvSpPr txBox="1"/>
            <p:nvPr/>
          </p:nvSpPr>
          <p:spPr>
            <a:xfrm>
              <a:off x="2826082" y="2114708"/>
              <a:ext cx="1990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3091421-DBEA-734F-8EAB-A9175814B649}"/>
              </a:ext>
            </a:extLst>
          </p:cNvPr>
          <p:cNvGrpSpPr/>
          <p:nvPr/>
        </p:nvGrpSpPr>
        <p:grpSpPr>
          <a:xfrm>
            <a:off x="15670087" y="5531109"/>
            <a:ext cx="3094126" cy="2080277"/>
            <a:chOff x="2284107" y="2114708"/>
            <a:chExt cx="3094126" cy="2080277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5BA2CF71-9394-2842-B22A-AE1ABCE1E8B7}"/>
                </a:ext>
              </a:extLst>
            </p:cNvPr>
            <p:cNvSpPr txBox="1"/>
            <p:nvPr/>
          </p:nvSpPr>
          <p:spPr>
            <a:xfrm>
              <a:off x="2284107" y="2809990"/>
              <a:ext cx="30941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212" name="CuadroTexto 700">
              <a:extLst>
                <a:ext uri="{FF2B5EF4-FFF2-40B4-BE49-F238E27FC236}">
                  <a16:creationId xmlns:a16="http://schemas.microsoft.com/office/drawing/2014/main" id="{857A38E3-C3FF-F745-8E5F-8771DCFF6FE5}"/>
                </a:ext>
              </a:extLst>
            </p:cNvPr>
            <p:cNvSpPr txBox="1"/>
            <p:nvPr/>
          </p:nvSpPr>
          <p:spPr>
            <a:xfrm>
              <a:off x="2826082" y="2114708"/>
              <a:ext cx="1990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7B275A7E-8BE0-2E48-ADDB-57F7A4961F5A}"/>
              </a:ext>
            </a:extLst>
          </p:cNvPr>
          <p:cNvSpPr txBox="1"/>
          <p:nvPr/>
        </p:nvSpPr>
        <p:spPr>
          <a:xfrm>
            <a:off x="5128971" y="9034908"/>
            <a:ext cx="3094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15" name="CuadroTexto 700">
            <a:extLst>
              <a:ext uri="{FF2B5EF4-FFF2-40B4-BE49-F238E27FC236}">
                <a16:creationId xmlns:a16="http://schemas.microsoft.com/office/drawing/2014/main" id="{7C0A6F41-5355-5F4F-A5C4-B354C349DB6C}"/>
              </a:ext>
            </a:extLst>
          </p:cNvPr>
          <p:cNvSpPr txBox="1"/>
          <p:nvPr/>
        </p:nvSpPr>
        <p:spPr>
          <a:xfrm>
            <a:off x="5228632" y="10395714"/>
            <a:ext cx="287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92F4071-13D1-C748-AF5E-589C42DDD674}"/>
              </a:ext>
            </a:extLst>
          </p:cNvPr>
          <p:cNvSpPr txBox="1"/>
          <p:nvPr/>
        </p:nvSpPr>
        <p:spPr>
          <a:xfrm>
            <a:off x="10416622" y="9034908"/>
            <a:ext cx="3094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18" name="CuadroTexto 700">
            <a:extLst>
              <a:ext uri="{FF2B5EF4-FFF2-40B4-BE49-F238E27FC236}">
                <a16:creationId xmlns:a16="http://schemas.microsoft.com/office/drawing/2014/main" id="{EC1E7D67-697E-0E4E-B3D9-0D22E5768439}"/>
              </a:ext>
            </a:extLst>
          </p:cNvPr>
          <p:cNvSpPr txBox="1"/>
          <p:nvPr/>
        </p:nvSpPr>
        <p:spPr>
          <a:xfrm>
            <a:off x="10416622" y="10395714"/>
            <a:ext cx="307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D5B7169B-4614-B04B-8270-EF00402A9357}"/>
              </a:ext>
            </a:extLst>
          </p:cNvPr>
          <p:cNvSpPr txBox="1"/>
          <p:nvPr/>
        </p:nvSpPr>
        <p:spPr>
          <a:xfrm>
            <a:off x="15670087" y="9034908"/>
            <a:ext cx="3094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21" name="CuadroTexto 700">
            <a:extLst>
              <a:ext uri="{FF2B5EF4-FFF2-40B4-BE49-F238E27FC236}">
                <a16:creationId xmlns:a16="http://schemas.microsoft.com/office/drawing/2014/main" id="{7DABEF1B-49A3-1F4F-B079-CA0C9BA42E82}"/>
              </a:ext>
            </a:extLst>
          </p:cNvPr>
          <p:cNvSpPr txBox="1"/>
          <p:nvPr/>
        </p:nvSpPr>
        <p:spPr>
          <a:xfrm>
            <a:off x="16212062" y="10395714"/>
            <a:ext cx="1990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54CA77A-6340-AB4D-926D-7D082AF83186}"/>
              </a:ext>
            </a:extLst>
          </p:cNvPr>
          <p:cNvGrpSpPr/>
          <p:nvPr/>
        </p:nvGrpSpPr>
        <p:grpSpPr>
          <a:xfrm>
            <a:off x="5921004" y="3789230"/>
            <a:ext cx="1349326" cy="1349325"/>
            <a:chOff x="5725062" y="11569468"/>
            <a:chExt cx="1812558" cy="1812556"/>
          </a:xfrm>
        </p:grpSpPr>
        <p:sp>
          <p:nvSpPr>
            <p:cNvPr id="54" name="Freeform 691">
              <a:extLst>
                <a:ext uri="{FF2B5EF4-FFF2-40B4-BE49-F238E27FC236}">
                  <a16:creationId xmlns:a16="http://schemas.microsoft.com/office/drawing/2014/main" id="{8BA9D8BF-95EF-A14C-AEEE-8CA95F6CD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5062" y="11569468"/>
              <a:ext cx="1812558" cy="1812556"/>
            </a:xfrm>
            <a:custGeom>
              <a:avLst/>
              <a:gdLst>
                <a:gd name="T0" fmla="*/ 2147483646 w 1559"/>
                <a:gd name="T1" fmla="*/ 2147483646 h 1559"/>
                <a:gd name="T2" fmla="*/ 2147483646 w 1559"/>
                <a:gd name="T3" fmla="*/ 2147483646 h 1559"/>
                <a:gd name="T4" fmla="*/ 2147483646 w 1559"/>
                <a:gd name="T5" fmla="*/ 2147483646 h 1559"/>
                <a:gd name="T6" fmla="*/ 0 w 1559"/>
                <a:gd name="T7" fmla="*/ 2147483646 h 1559"/>
                <a:gd name="T8" fmla="*/ 2147483646 w 1559"/>
                <a:gd name="T9" fmla="*/ 0 h 1559"/>
                <a:gd name="T10" fmla="*/ 2147483646 w 1559"/>
                <a:gd name="T11" fmla="*/ 2147483646 h 15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9" h="1559">
                  <a:moveTo>
                    <a:pt x="1558" y="784"/>
                  </a:moveTo>
                  <a:lnTo>
                    <a:pt x="1558" y="784"/>
                  </a:lnTo>
                  <a:cubicBezTo>
                    <a:pt x="1558" y="1211"/>
                    <a:pt x="1211" y="1558"/>
                    <a:pt x="783" y="1558"/>
                  </a:cubicBezTo>
                  <a:cubicBezTo>
                    <a:pt x="347" y="1558"/>
                    <a:pt x="0" y="1211"/>
                    <a:pt x="0" y="784"/>
                  </a:cubicBezTo>
                  <a:cubicBezTo>
                    <a:pt x="0" y="348"/>
                    <a:pt x="347" y="0"/>
                    <a:pt x="783" y="0"/>
                  </a:cubicBezTo>
                  <a:cubicBezTo>
                    <a:pt x="1211" y="0"/>
                    <a:pt x="1558" y="348"/>
                    <a:pt x="1558" y="78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BA64E0A-EAF7-534B-8B1A-64D8CBB28F26}"/>
                </a:ext>
              </a:extLst>
            </p:cNvPr>
            <p:cNvGrpSpPr/>
            <p:nvPr/>
          </p:nvGrpSpPr>
          <p:grpSpPr>
            <a:xfrm>
              <a:off x="6165735" y="11973918"/>
              <a:ext cx="823006" cy="82300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56" name="Freeform 372">
                <a:extLst>
                  <a:ext uri="{FF2B5EF4-FFF2-40B4-BE49-F238E27FC236}">
                    <a16:creationId xmlns:a16="http://schemas.microsoft.com/office/drawing/2014/main" id="{F5A32003-A023-B346-B6A6-CFEDDADF3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373">
                <a:extLst>
                  <a:ext uri="{FF2B5EF4-FFF2-40B4-BE49-F238E27FC236}">
                    <a16:creationId xmlns:a16="http://schemas.microsoft.com/office/drawing/2014/main" id="{B3D21CF5-285D-A145-B2AB-9D2CE07960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D91999-26F8-F44E-8E22-9075F995C09B}"/>
              </a:ext>
            </a:extLst>
          </p:cNvPr>
          <p:cNvGrpSpPr/>
          <p:nvPr/>
        </p:nvGrpSpPr>
        <p:grpSpPr>
          <a:xfrm>
            <a:off x="16586074" y="3789230"/>
            <a:ext cx="1349326" cy="1349325"/>
            <a:chOff x="16390132" y="11569468"/>
            <a:chExt cx="1812558" cy="1812556"/>
          </a:xfrm>
        </p:grpSpPr>
        <p:sp>
          <p:nvSpPr>
            <p:cNvPr id="59" name="Freeform 693">
              <a:extLst>
                <a:ext uri="{FF2B5EF4-FFF2-40B4-BE49-F238E27FC236}">
                  <a16:creationId xmlns:a16="http://schemas.microsoft.com/office/drawing/2014/main" id="{94FD9950-CFC4-244D-8900-BB40F4794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0132" y="11569468"/>
              <a:ext cx="1812558" cy="1812556"/>
            </a:xfrm>
            <a:custGeom>
              <a:avLst/>
              <a:gdLst>
                <a:gd name="T0" fmla="*/ 2147483646 w 1559"/>
                <a:gd name="T1" fmla="*/ 2147483646 h 1559"/>
                <a:gd name="T2" fmla="*/ 2147483646 w 1559"/>
                <a:gd name="T3" fmla="*/ 2147483646 h 1559"/>
                <a:gd name="T4" fmla="*/ 2147483646 w 1559"/>
                <a:gd name="T5" fmla="*/ 2147483646 h 1559"/>
                <a:gd name="T6" fmla="*/ 0 w 1559"/>
                <a:gd name="T7" fmla="*/ 2147483646 h 1559"/>
                <a:gd name="T8" fmla="*/ 2147483646 w 1559"/>
                <a:gd name="T9" fmla="*/ 0 h 1559"/>
                <a:gd name="T10" fmla="*/ 2147483646 w 1559"/>
                <a:gd name="T11" fmla="*/ 2147483646 h 15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9" h="1559">
                  <a:moveTo>
                    <a:pt x="1558" y="784"/>
                  </a:moveTo>
                  <a:lnTo>
                    <a:pt x="1558" y="784"/>
                  </a:lnTo>
                  <a:cubicBezTo>
                    <a:pt x="1558" y="1211"/>
                    <a:pt x="1211" y="1558"/>
                    <a:pt x="775" y="1558"/>
                  </a:cubicBezTo>
                  <a:cubicBezTo>
                    <a:pt x="347" y="1558"/>
                    <a:pt x="0" y="1211"/>
                    <a:pt x="0" y="784"/>
                  </a:cubicBezTo>
                  <a:cubicBezTo>
                    <a:pt x="0" y="348"/>
                    <a:pt x="347" y="0"/>
                    <a:pt x="775" y="0"/>
                  </a:cubicBezTo>
                  <a:cubicBezTo>
                    <a:pt x="1211" y="0"/>
                    <a:pt x="1558" y="348"/>
                    <a:pt x="1558" y="7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5FAD24D-703F-FB45-A7C4-594ACCA2CD35}"/>
                </a:ext>
              </a:extLst>
            </p:cNvPr>
            <p:cNvGrpSpPr/>
            <p:nvPr/>
          </p:nvGrpSpPr>
          <p:grpSpPr>
            <a:xfrm>
              <a:off x="16916295" y="12103151"/>
              <a:ext cx="788505" cy="791961"/>
              <a:chOff x="9161458" y="1803401"/>
              <a:chExt cx="360368" cy="361949"/>
            </a:xfrm>
            <a:solidFill>
              <a:schemeClr val="bg1"/>
            </a:solidFill>
          </p:grpSpPr>
          <p:sp>
            <p:nvSpPr>
              <p:cNvPr id="61" name="Freeform 101">
                <a:extLst>
                  <a:ext uri="{FF2B5EF4-FFF2-40B4-BE49-F238E27FC236}">
                    <a16:creationId xmlns:a16="http://schemas.microsoft.com/office/drawing/2014/main" id="{140FC502-7409-804E-A617-3884DA0CC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965326"/>
                <a:ext cx="168275" cy="93663"/>
              </a:xfrm>
              <a:custGeom>
                <a:avLst/>
                <a:gdLst>
                  <a:gd name="T0" fmla="*/ 40 w 45"/>
                  <a:gd name="T1" fmla="*/ 25 h 25"/>
                  <a:gd name="T2" fmla="*/ 40 w 45"/>
                  <a:gd name="T3" fmla="*/ 25 h 25"/>
                  <a:gd name="T4" fmla="*/ 45 w 45"/>
                  <a:gd name="T5" fmla="*/ 11 h 25"/>
                  <a:gd name="T6" fmla="*/ 40 w 45"/>
                  <a:gd name="T7" fmla="*/ 11 h 25"/>
                  <a:gd name="T8" fmla="*/ 0 w 45"/>
                  <a:gd name="T9" fmla="*/ 0 h 25"/>
                  <a:gd name="T10" fmla="*/ 0 w 45"/>
                  <a:gd name="T11" fmla="*/ 11 h 25"/>
                  <a:gd name="T12" fmla="*/ 40 w 45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5">
                    <a:moveTo>
                      <a:pt x="40" y="25"/>
                    </a:move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0"/>
                      <a:pt x="42" y="15"/>
                      <a:pt x="45" y="11"/>
                    </a:cubicBezTo>
                    <a:cubicBezTo>
                      <a:pt x="43" y="11"/>
                      <a:pt x="42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" name="Freeform 102">
                <a:extLst>
                  <a:ext uri="{FF2B5EF4-FFF2-40B4-BE49-F238E27FC236}">
                    <a16:creationId xmlns:a16="http://schemas.microsoft.com/office/drawing/2014/main" id="{A5E144F7-6CAB-0C4B-BA50-6D619E05B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897063"/>
                <a:ext cx="300039" cy="95250"/>
              </a:xfrm>
              <a:custGeom>
                <a:avLst/>
                <a:gdLst>
                  <a:gd name="T0" fmla="*/ 40 w 80"/>
                  <a:gd name="T1" fmla="*/ 25 h 25"/>
                  <a:gd name="T2" fmla="*/ 48 w 80"/>
                  <a:gd name="T3" fmla="*/ 25 h 25"/>
                  <a:gd name="T4" fmla="*/ 70 w 80"/>
                  <a:gd name="T5" fmla="*/ 15 h 25"/>
                  <a:gd name="T6" fmla="*/ 78 w 80"/>
                  <a:gd name="T7" fmla="*/ 16 h 25"/>
                  <a:gd name="T8" fmla="*/ 80 w 80"/>
                  <a:gd name="T9" fmla="*/ 15 h 25"/>
                  <a:gd name="T10" fmla="*/ 80 w 80"/>
                  <a:gd name="T11" fmla="*/ 2 h 25"/>
                  <a:gd name="T12" fmla="*/ 40 w 80"/>
                  <a:gd name="T13" fmla="*/ 11 h 25"/>
                  <a:gd name="T14" fmla="*/ 0 w 80"/>
                  <a:gd name="T15" fmla="*/ 0 h 25"/>
                  <a:gd name="T16" fmla="*/ 0 w 80"/>
                  <a:gd name="T17" fmla="*/ 11 h 25"/>
                  <a:gd name="T18" fmla="*/ 40 w 80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25">
                    <a:moveTo>
                      <a:pt x="40" y="25"/>
                    </a:moveTo>
                    <a:cubicBezTo>
                      <a:pt x="43" y="25"/>
                      <a:pt x="45" y="25"/>
                      <a:pt x="48" y="25"/>
                    </a:cubicBezTo>
                    <a:cubicBezTo>
                      <a:pt x="53" y="19"/>
                      <a:pt x="61" y="15"/>
                      <a:pt x="70" y="15"/>
                    </a:cubicBezTo>
                    <a:cubicBezTo>
                      <a:pt x="73" y="15"/>
                      <a:pt x="76" y="15"/>
                      <a:pt x="78" y="16"/>
                    </a:cubicBezTo>
                    <a:cubicBezTo>
                      <a:pt x="79" y="16"/>
                      <a:pt x="79" y="15"/>
                      <a:pt x="80" y="15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1" y="7"/>
                      <a:pt x="55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3" name="Freeform 103">
                <a:extLst>
                  <a:ext uri="{FF2B5EF4-FFF2-40B4-BE49-F238E27FC236}">
                    <a16:creationId xmlns:a16="http://schemas.microsoft.com/office/drawing/2014/main" id="{EC8E0BB6-D394-104D-AEB4-C96E93966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8" y="1803401"/>
                <a:ext cx="300039" cy="120650"/>
              </a:xfrm>
              <a:custGeom>
                <a:avLst/>
                <a:gdLst>
                  <a:gd name="T0" fmla="*/ 40 w 80"/>
                  <a:gd name="T1" fmla="*/ 32 h 32"/>
                  <a:gd name="T2" fmla="*/ 80 w 80"/>
                  <a:gd name="T3" fmla="*/ 22 h 32"/>
                  <a:gd name="T4" fmla="*/ 80 w 80"/>
                  <a:gd name="T5" fmla="*/ 18 h 32"/>
                  <a:gd name="T6" fmla="*/ 40 w 80"/>
                  <a:gd name="T7" fmla="*/ 0 h 32"/>
                  <a:gd name="T8" fmla="*/ 0 w 80"/>
                  <a:gd name="T9" fmla="*/ 18 h 32"/>
                  <a:gd name="T10" fmla="*/ 40 w 80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2">
                    <a:moveTo>
                      <a:pt x="40" y="32"/>
                    </a:moveTo>
                    <a:cubicBezTo>
                      <a:pt x="58" y="32"/>
                      <a:pt x="74" y="27"/>
                      <a:pt x="80" y="22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8"/>
                      <a:pt x="62" y="0"/>
                      <a:pt x="40" y="0"/>
                    </a:cubicBezTo>
                    <a:cubicBezTo>
                      <a:pt x="18" y="0"/>
                      <a:pt x="0" y="8"/>
                      <a:pt x="0" y="18"/>
                    </a:cubicBezTo>
                    <a:cubicBezTo>
                      <a:pt x="0" y="24"/>
                      <a:pt x="18" y="32"/>
                      <a:pt x="4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4" name="Freeform 104">
                <a:extLst>
                  <a:ext uri="{FF2B5EF4-FFF2-40B4-BE49-F238E27FC236}">
                    <a16:creationId xmlns:a16="http://schemas.microsoft.com/office/drawing/2014/main" id="{A82756FE-5147-8042-AAC3-E917740A8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2033588"/>
                <a:ext cx="173038" cy="101600"/>
              </a:xfrm>
              <a:custGeom>
                <a:avLst/>
                <a:gdLst>
                  <a:gd name="T0" fmla="*/ 40 w 46"/>
                  <a:gd name="T1" fmla="*/ 11 h 27"/>
                  <a:gd name="T2" fmla="*/ 0 w 46"/>
                  <a:gd name="T3" fmla="*/ 0 h 27"/>
                  <a:gd name="T4" fmla="*/ 0 w 46"/>
                  <a:gd name="T5" fmla="*/ 9 h 27"/>
                  <a:gd name="T6" fmla="*/ 40 w 46"/>
                  <a:gd name="T7" fmla="*/ 27 h 27"/>
                  <a:gd name="T8" fmla="*/ 46 w 46"/>
                  <a:gd name="T9" fmla="*/ 27 h 27"/>
                  <a:gd name="T10" fmla="*/ 40 w 46"/>
                  <a:gd name="T11" fmla="*/ 11 h 27"/>
                  <a:gd name="T12" fmla="*/ 40 w 46"/>
                  <a:gd name="T1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7">
                    <a:moveTo>
                      <a:pt x="40" y="11"/>
                    </a:moveTo>
                    <a:cubicBezTo>
                      <a:pt x="24" y="11"/>
                      <a:pt x="7" y="7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9"/>
                      <a:pt x="18" y="27"/>
                      <a:pt x="40" y="27"/>
                    </a:cubicBezTo>
                    <a:cubicBezTo>
                      <a:pt x="42" y="27"/>
                      <a:pt x="44" y="27"/>
                      <a:pt x="46" y="27"/>
                    </a:cubicBezTo>
                    <a:cubicBezTo>
                      <a:pt x="43" y="22"/>
                      <a:pt x="40" y="17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5" name="Freeform 105">
                <a:extLst>
                  <a:ext uri="{FF2B5EF4-FFF2-40B4-BE49-F238E27FC236}">
                    <a16:creationId xmlns:a16="http://schemas.microsoft.com/office/drawing/2014/main" id="{33F3A02D-048C-8A44-9897-270010DF0A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26563" y="1968500"/>
                <a:ext cx="195263" cy="196850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32 w 52"/>
                  <a:gd name="T11" fmla="*/ 30 h 52"/>
                  <a:gd name="T12" fmla="*/ 22 w 52"/>
                  <a:gd name="T13" fmla="*/ 30 h 52"/>
                  <a:gd name="T14" fmla="*/ 22 w 52"/>
                  <a:gd name="T15" fmla="*/ 13 h 52"/>
                  <a:gd name="T16" fmla="*/ 24 w 52"/>
                  <a:gd name="T17" fmla="*/ 11 h 52"/>
                  <a:gd name="T18" fmla="*/ 26 w 52"/>
                  <a:gd name="T19" fmla="*/ 13 h 52"/>
                  <a:gd name="T20" fmla="*/ 26 w 52"/>
                  <a:gd name="T21" fmla="*/ 26 h 52"/>
                  <a:gd name="T22" fmla="*/ 32 w 52"/>
                  <a:gd name="T23" fmla="*/ 26 h 52"/>
                  <a:gd name="T24" fmla="*/ 35 w 52"/>
                  <a:gd name="T25" fmla="*/ 28 h 52"/>
                  <a:gd name="T26" fmla="*/ 32 w 52"/>
                  <a:gd name="T2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32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3" y="11"/>
                      <a:pt x="24" y="11"/>
                    </a:cubicBezTo>
                    <a:cubicBezTo>
                      <a:pt x="25" y="11"/>
                      <a:pt x="26" y="12"/>
                      <a:pt x="26" y="1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4" y="26"/>
                      <a:pt x="35" y="27"/>
                      <a:pt x="35" y="28"/>
                    </a:cubicBezTo>
                    <a:cubicBezTo>
                      <a:pt x="35" y="29"/>
                      <a:pt x="34" y="30"/>
                      <a:pt x="3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FA1A531-B9FF-544B-A8FF-20907211DAB9}"/>
              </a:ext>
            </a:extLst>
          </p:cNvPr>
          <p:cNvGrpSpPr/>
          <p:nvPr/>
        </p:nvGrpSpPr>
        <p:grpSpPr>
          <a:xfrm>
            <a:off x="11212134" y="3789230"/>
            <a:ext cx="1353137" cy="1349324"/>
            <a:chOff x="11016192" y="11569468"/>
            <a:chExt cx="1817678" cy="1812556"/>
          </a:xfrm>
        </p:grpSpPr>
        <p:sp>
          <p:nvSpPr>
            <p:cNvPr id="67" name="Freeform 692">
              <a:extLst>
                <a:ext uri="{FF2B5EF4-FFF2-40B4-BE49-F238E27FC236}">
                  <a16:creationId xmlns:a16="http://schemas.microsoft.com/office/drawing/2014/main" id="{FEEFEB23-BB41-BF4B-B4A9-389273043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6192" y="11569468"/>
              <a:ext cx="1817678" cy="1812556"/>
            </a:xfrm>
            <a:custGeom>
              <a:avLst/>
              <a:gdLst>
                <a:gd name="T0" fmla="*/ 2147483646 w 1567"/>
                <a:gd name="T1" fmla="*/ 2147483646 h 1559"/>
                <a:gd name="T2" fmla="*/ 2147483646 w 1567"/>
                <a:gd name="T3" fmla="*/ 2147483646 h 1559"/>
                <a:gd name="T4" fmla="*/ 2147483646 w 1567"/>
                <a:gd name="T5" fmla="*/ 2147483646 h 1559"/>
                <a:gd name="T6" fmla="*/ 0 w 1567"/>
                <a:gd name="T7" fmla="*/ 2147483646 h 1559"/>
                <a:gd name="T8" fmla="*/ 2147483646 w 1567"/>
                <a:gd name="T9" fmla="*/ 0 h 1559"/>
                <a:gd name="T10" fmla="*/ 2147483646 w 1567"/>
                <a:gd name="T11" fmla="*/ 2147483646 h 15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67" h="1559">
                  <a:moveTo>
                    <a:pt x="1566" y="784"/>
                  </a:moveTo>
                  <a:lnTo>
                    <a:pt x="1566" y="784"/>
                  </a:lnTo>
                  <a:cubicBezTo>
                    <a:pt x="1566" y="1211"/>
                    <a:pt x="1219" y="1558"/>
                    <a:pt x="783" y="1558"/>
                  </a:cubicBezTo>
                  <a:cubicBezTo>
                    <a:pt x="355" y="1558"/>
                    <a:pt x="0" y="1211"/>
                    <a:pt x="0" y="784"/>
                  </a:cubicBezTo>
                  <a:cubicBezTo>
                    <a:pt x="0" y="348"/>
                    <a:pt x="355" y="0"/>
                    <a:pt x="783" y="0"/>
                  </a:cubicBezTo>
                  <a:cubicBezTo>
                    <a:pt x="1219" y="0"/>
                    <a:pt x="1566" y="348"/>
                    <a:pt x="1566" y="78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A813A7E-48A8-334C-AE89-14836A6F15B4}"/>
                </a:ext>
              </a:extLst>
            </p:cNvPr>
            <p:cNvGrpSpPr/>
            <p:nvPr/>
          </p:nvGrpSpPr>
          <p:grpSpPr>
            <a:xfrm>
              <a:off x="11431881" y="11966306"/>
              <a:ext cx="939885" cy="898482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8CFBF1EF-9900-3147-9435-8EA962996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6F1100F0-DD45-D648-A514-73B8CEDDA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4822AF72-11C7-9247-AF3B-152F3EC3E3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52EEA751-A6CD-DF42-9A37-E3B7C34649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85" name="Grupo 349">
            <a:extLst>
              <a:ext uri="{FF2B5EF4-FFF2-40B4-BE49-F238E27FC236}">
                <a16:creationId xmlns:a16="http://schemas.microsoft.com/office/drawing/2014/main" id="{6F513477-FCF8-C04D-ACCC-867A59018C19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86" name="CuadroTexto 350">
              <a:extLst>
                <a:ext uri="{FF2B5EF4-FFF2-40B4-BE49-F238E27FC236}">
                  <a16:creationId xmlns:a16="http://schemas.microsoft.com/office/drawing/2014/main" id="{A9EC45D1-26B2-E64E-AAB4-585CBE1356AE}"/>
                </a:ext>
              </a:extLst>
            </p:cNvPr>
            <p:cNvSpPr txBox="1"/>
            <p:nvPr/>
          </p:nvSpPr>
          <p:spPr>
            <a:xfrm>
              <a:off x="7939140" y="861425"/>
              <a:ext cx="84994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 Diagram</a:t>
              </a:r>
            </a:p>
          </p:txBody>
        </p:sp>
        <p:sp>
          <p:nvSpPr>
            <p:cNvPr id="88" name="CuadroTexto 351">
              <a:extLst>
                <a:ext uri="{FF2B5EF4-FFF2-40B4-BE49-F238E27FC236}">
                  <a16:creationId xmlns:a16="http://schemas.microsoft.com/office/drawing/2014/main" id="{6D40BEA0-1E20-C84C-87EA-70D386C87D1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634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5A6C3CA-C096-C84C-A65C-BD88F6B7A8CA}"/>
              </a:ext>
            </a:extLst>
          </p:cNvPr>
          <p:cNvGrpSpPr/>
          <p:nvPr/>
        </p:nvGrpSpPr>
        <p:grpSpPr>
          <a:xfrm>
            <a:off x="1612243" y="4509192"/>
            <a:ext cx="21153164" cy="7280480"/>
            <a:chOff x="2565250" y="4935741"/>
            <a:chExt cx="18674519" cy="6427382"/>
          </a:xfrm>
        </p:grpSpPr>
        <p:sp>
          <p:nvSpPr>
            <p:cNvPr id="225" name="Line 596">
              <a:extLst>
                <a:ext uri="{FF2B5EF4-FFF2-40B4-BE49-F238E27FC236}">
                  <a16:creationId xmlns:a16="http://schemas.microsoft.com/office/drawing/2014/main" id="{62A79D34-6DC3-8641-9A63-FD3F989EA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6601" y="8235632"/>
              <a:ext cx="14705535" cy="0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27" name="Freeform 598">
              <a:extLst>
                <a:ext uri="{FF2B5EF4-FFF2-40B4-BE49-F238E27FC236}">
                  <a16:creationId xmlns:a16="http://schemas.microsoft.com/office/drawing/2014/main" id="{FC60C1E9-B9C6-E34A-B8FF-4DE84E0D5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5631" y="6937438"/>
              <a:ext cx="2370017" cy="2596394"/>
            </a:xfrm>
            <a:custGeom>
              <a:avLst/>
              <a:gdLst>
                <a:gd name="T0" fmla="*/ 2147483646 w 2263"/>
                <a:gd name="T1" fmla="*/ 2147483646 h 2480"/>
                <a:gd name="T2" fmla="*/ 2147483646 w 2263"/>
                <a:gd name="T3" fmla="*/ 2147483646 h 2480"/>
                <a:gd name="T4" fmla="*/ 2147483646 w 2263"/>
                <a:gd name="T5" fmla="*/ 2147483646 h 2480"/>
                <a:gd name="T6" fmla="*/ 2147483646 w 2263"/>
                <a:gd name="T7" fmla="*/ 2147483646 h 2480"/>
                <a:gd name="T8" fmla="*/ 2147483646 w 2263"/>
                <a:gd name="T9" fmla="*/ 2147483646 h 2480"/>
                <a:gd name="T10" fmla="*/ 2147483646 w 2263"/>
                <a:gd name="T11" fmla="*/ 2147483646 h 2480"/>
                <a:gd name="T12" fmla="*/ 2147483646 w 2263"/>
                <a:gd name="T13" fmla="*/ 2147483646 h 2480"/>
                <a:gd name="T14" fmla="*/ 2147483646 w 2263"/>
                <a:gd name="T15" fmla="*/ 2147483646 h 2480"/>
                <a:gd name="T16" fmla="*/ 2147483646 w 2263"/>
                <a:gd name="T17" fmla="*/ 2147483646 h 2480"/>
                <a:gd name="T18" fmla="*/ 2147483646 w 2263"/>
                <a:gd name="T19" fmla="*/ 2147483646 h 2480"/>
                <a:gd name="T20" fmla="*/ 2147483646 w 2263"/>
                <a:gd name="T21" fmla="*/ 2147483646 h 2480"/>
                <a:gd name="T22" fmla="*/ 2147483646 w 2263"/>
                <a:gd name="T23" fmla="*/ 2147483646 h 2480"/>
                <a:gd name="T24" fmla="*/ 2147483646 w 2263"/>
                <a:gd name="T25" fmla="*/ 2147483646 h 2480"/>
                <a:gd name="T26" fmla="*/ 2147483646 w 2263"/>
                <a:gd name="T27" fmla="*/ 2147483646 h 2480"/>
                <a:gd name="T28" fmla="*/ 2147483646 w 2263"/>
                <a:gd name="T29" fmla="*/ 2147483646 h 2480"/>
                <a:gd name="T30" fmla="*/ 2147483646 w 2263"/>
                <a:gd name="T31" fmla="*/ 2147483646 h 2480"/>
                <a:gd name="T32" fmla="*/ 2147483646 w 2263"/>
                <a:gd name="T33" fmla="*/ 2147483646 h 2480"/>
                <a:gd name="T34" fmla="*/ 2147483646 w 2263"/>
                <a:gd name="T35" fmla="*/ 2147483646 h 2480"/>
                <a:gd name="T36" fmla="*/ 2147483646 w 2263"/>
                <a:gd name="T37" fmla="*/ 2147483646 h 2480"/>
                <a:gd name="T38" fmla="*/ 2147483646 w 2263"/>
                <a:gd name="T39" fmla="*/ 2147483646 h 2480"/>
                <a:gd name="T40" fmla="*/ 2147483646 w 2263"/>
                <a:gd name="T41" fmla="*/ 2147483646 h 2480"/>
                <a:gd name="T42" fmla="*/ 2147483646 w 2263"/>
                <a:gd name="T43" fmla="*/ 2147483646 h 24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63" h="2480">
                  <a:moveTo>
                    <a:pt x="2037" y="944"/>
                  </a:moveTo>
                  <a:lnTo>
                    <a:pt x="2037" y="944"/>
                  </a:lnTo>
                  <a:cubicBezTo>
                    <a:pt x="511" y="69"/>
                    <a:pt x="511" y="69"/>
                    <a:pt x="511" y="69"/>
                  </a:cubicBezTo>
                  <a:cubicBezTo>
                    <a:pt x="390" y="0"/>
                    <a:pt x="260" y="9"/>
                    <a:pt x="156" y="69"/>
                  </a:cubicBezTo>
                  <a:cubicBezTo>
                    <a:pt x="26" y="156"/>
                    <a:pt x="0" y="346"/>
                    <a:pt x="104" y="468"/>
                  </a:cubicBezTo>
                  <a:cubicBezTo>
                    <a:pt x="225" y="615"/>
                    <a:pt x="416" y="910"/>
                    <a:pt x="390" y="1309"/>
                  </a:cubicBezTo>
                  <a:cubicBezTo>
                    <a:pt x="373" y="1638"/>
                    <a:pt x="216" y="1881"/>
                    <a:pt x="104" y="2011"/>
                  </a:cubicBezTo>
                  <a:cubicBezTo>
                    <a:pt x="0" y="2141"/>
                    <a:pt x="26" y="2323"/>
                    <a:pt x="156" y="2409"/>
                  </a:cubicBezTo>
                  <a:cubicBezTo>
                    <a:pt x="165" y="2409"/>
                    <a:pt x="165" y="2418"/>
                    <a:pt x="173" y="2418"/>
                  </a:cubicBezTo>
                  <a:cubicBezTo>
                    <a:pt x="269" y="2470"/>
                    <a:pt x="398" y="2479"/>
                    <a:pt x="511" y="2418"/>
                  </a:cubicBezTo>
                  <a:cubicBezTo>
                    <a:pt x="2037" y="1534"/>
                    <a:pt x="2037" y="1534"/>
                    <a:pt x="2037" y="1534"/>
                  </a:cubicBezTo>
                  <a:cubicBezTo>
                    <a:pt x="2262" y="1404"/>
                    <a:pt x="2262" y="1074"/>
                    <a:pt x="2037" y="944"/>
                  </a:cubicBezTo>
                  <a:cubicBezTo>
                    <a:pt x="511" y="69"/>
                    <a:pt x="511" y="69"/>
                    <a:pt x="511" y="69"/>
                  </a:cubicBezTo>
                  <a:cubicBezTo>
                    <a:pt x="390" y="0"/>
                    <a:pt x="260" y="9"/>
                    <a:pt x="156" y="69"/>
                  </a:cubicBezTo>
                  <a:cubicBezTo>
                    <a:pt x="26" y="156"/>
                    <a:pt x="0" y="346"/>
                    <a:pt x="104" y="468"/>
                  </a:cubicBezTo>
                  <a:cubicBezTo>
                    <a:pt x="225" y="615"/>
                    <a:pt x="416" y="910"/>
                    <a:pt x="390" y="1309"/>
                  </a:cubicBezTo>
                  <a:cubicBezTo>
                    <a:pt x="373" y="1638"/>
                    <a:pt x="216" y="1881"/>
                    <a:pt x="104" y="2011"/>
                  </a:cubicBezTo>
                  <a:cubicBezTo>
                    <a:pt x="0" y="2141"/>
                    <a:pt x="26" y="2323"/>
                    <a:pt x="156" y="2409"/>
                  </a:cubicBezTo>
                  <a:cubicBezTo>
                    <a:pt x="165" y="2409"/>
                    <a:pt x="165" y="2418"/>
                    <a:pt x="173" y="2418"/>
                  </a:cubicBezTo>
                  <a:cubicBezTo>
                    <a:pt x="269" y="2470"/>
                    <a:pt x="398" y="2479"/>
                    <a:pt x="511" y="2418"/>
                  </a:cubicBezTo>
                  <a:cubicBezTo>
                    <a:pt x="2037" y="1534"/>
                    <a:pt x="2037" y="1534"/>
                    <a:pt x="2037" y="1534"/>
                  </a:cubicBezTo>
                  <a:cubicBezTo>
                    <a:pt x="2262" y="1404"/>
                    <a:pt x="2262" y="1074"/>
                    <a:pt x="2037" y="944"/>
                  </a:cubicBezTo>
                </a:path>
              </a:pathLst>
            </a:custGeom>
            <a:solidFill>
              <a:srgbClr val="EEC1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8E8E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8" name="Freeform 599">
              <a:extLst>
                <a:ext uri="{FF2B5EF4-FFF2-40B4-BE49-F238E27FC236}">
                  <a16:creationId xmlns:a16="http://schemas.microsoft.com/office/drawing/2014/main" id="{DF4B8CB3-F80F-2F4A-BC1E-3E2594746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3737" y="6937438"/>
              <a:ext cx="2370020" cy="2596394"/>
            </a:xfrm>
            <a:custGeom>
              <a:avLst/>
              <a:gdLst>
                <a:gd name="T0" fmla="*/ 2147483646 w 2262"/>
                <a:gd name="T1" fmla="*/ 2147483646 h 2480"/>
                <a:gd name="T2" fmla="*/ 2147483646 w 2262"/>
                <a:gd name="T3" fmla="*/ 2147483646 h 2480"/>
                <a:gd name="T4" fmla="*/ 2147483646 w 2262"/>
                <a:gd name="T5" fmla="*/ 2147483646 h 2480"/>
                <a:gd name="T6" fmla="*/ 2147483646 w 2262"/>
                <a:gd name="T7" fmla="*/ 2147483646 h 2480"/>
                <a:gd name="T8" fmla="*/ 2147483646 w 2262"/>
                <a:gd name="T9" fmla="*/ 2147483646 h 2480"/>
                <a:gd name="T10" fmla="*/ 2147483646 w 2262"/>
                <a:gd name="T11" fmla="*/ 2147483646 h 2480"/>
                <a:gd name="T12" fmla="*/ 2147483646 w 2262"/>
                <a:gd name="T13" fmla="*/ 2147483646 h 2480"/>
                <a:gd name="T14" fmla="*/ 2147483646 w 2262"/>
                <a:gd name="T15" fmla="*/ 2147483646 h 2480"/>
                <a:gd name="T16" fmla="*/ 2147483646 w 2262"/>
                <a:gd name="T17" fmla="*/ 2147483646 h 2480"/>
                <a:gd name="T18" fmla="*/ 2147483646 w 2262"/>
                <a:gd name="T19" fmla="*/ 2147483646 h 2480"/>
                <a:gd name="T20" fmla="*/ 2147483646 w 2262"/>
                <a:gd name="T21" fmla="*/ 2147483646 h 2480"/>
                <a:gd name="T22" fmla="*/ 2147483646 w 2262"/>
                <a:gd name="T23" fmla="*/ 2147483646 h 2480"/>
                <a:gd name="T24" fmla="*/ 2147483646 w 2262"/>
                <a:gd name="T25" fmla="*/ 2147483646 h 2480"/>
                <a:gd name="T26" fmla="*/ 2147483646 w 2262"/>
                <a:gd name="T27" fmla="*/ 2147483646 h 2480"/>
                <a:gd name="T28" fmla="*/ 2147483646 w 2262"/>
                <a:gd name="T29" fmla="*/ 2147483646 h 2480"/>
                <a:gd name="T30" fmla="*/ 2147483646 w 2262"/>
                <a:gd name="T31" fmla="*/ 2147483646 h 2480"/>
                <a:gd name="T32" fmla="*/ 2147483646 w 2262"/>
                <a:gd name="T33" fmla="*/ 2147483646 h 2480"/>
                <a:gd name="T34" fmla="*/ 2147483646 w 2262"/>
                <a:gd name="T35" fmla="*/ 2147483646 h 2480"/>
                <a:gd name="T36" fmla="*/ 2147483646 w 2262"/>
                <a:gd name="T37" fmla="*/ 2147483646 h 2480"/>
                <a:gd name="T38" fmla="*/ 2147483646 w 2262"/>
                <a:gd name="T39" fmla="*/ 2147483646 h 2480"/>
                <a:gd name="T40" fmla="*/ 2147483646 w 2262"/>
                <a:gd name="T41" fmla="*/ 2147483646 h 2480"/>
                <a:gd name="T42" fmla="*/ 2147483646 w 2262"/>
                <a:gd name="T43" fmla="*/ 2147483646 h 24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62" h="2480">
                  <a:moveTo>
                    <a:pt x="2036" y="944"/>
                  </a:moveTo>
                  <a:lnTo>
                    <a:pt x="2036" y="944"/>
                  </a:lnTo>
                  <a:cubicBezTo>
                    <a:pt x="512" y="69"/>
                    <a:pt x="512" y="69"/>
                    <a:pt x="512" y="69"/>
                  </a:cubicBezTo>
                  <a:cubicBezTo>
                    <a:pt x="399" y="0"/>
                    <a:pt x="260" y="9"/>
                    <a:pt x="165" y="69"/>
                  </a:cubicBezTo>
                  <a:cubicBezTo>
                    <a:pt x="26" y="156"/>
                    <a:pt x="0" y="346"/>
                    <a:pt x="104" y="468"/>
                  </a:cubicBezTo>
                  <a:cubicBezTo>
                    <a:pt x="226" y="615"/>
                    <a:pt x="416" y="910"/>
                    <a:pt x="390" y="1309"/>
                  </a:cubicBezTo>
                  <a:cubicBezTo>
                    <a:pt x="373" y="1638"/>
                    <a:pt x="217" y="1881"/>
                    <a:pt x="104" y="2011"/>
                  </a:cubicBezTo>
                  <a:cubicBezTo>
                    <a:pt x="0" y="2141"/>
                    <a:pt x="26" y="2323"/>
                    <a:pt x="165" y="2409"/>
                  </a:cubicBezTo>
                  <a:cubicBezTo>
                    <a:pt x="165" y="2409"/>
                    <a:pt x="165" y="2418"/>
                    <a:pt x="173" y="2418"/>
                  </a:cubicBezTo>
                  <a:cubicBezTo>
                    <a:pt x="269" y="2470"/>
                    <a:pt x="399" y="2479"/>
                    <a:pt x="512" y="2418"/>
                  </a:cubicBezTo>
                  <a:cubicBezTo>
                    <a:pt x="2036" y="1534"/>
                    <a:pt x="2036" y="1534"/>
                    <a:pt x="2036" y="1534"/>
                  </a:cubicBezTo>
                  <a:cubicBezTo>
                    <a:pt x="2261" y="1404"/>
                    <a:pt x="2261" y="1074"/>
                    <a:pt x="2036" y="944"/>
                  </a:cubicBezTo>
                  <a:cubicBezTo>
                    <a:pt x="512" y="69"/>
                    <a:pt x="512" y="69"/>
                    <a:pt x="512" y="69"/>
                  </a:cubicBezTo>
                  <a:cubicBezTo>
                    <a:pt x="399" y="0"/>
                    <a:pt x="260" y="9"/>
                    <a:pt x="165" y="69"/>
                  </a:cubicBezTo>
                  <a:cubicBezTo>
                    <a:pt x="26" y="156"/>
                    <a:pt x="0" y="346"/>
                    <a:pt x="104" y="468"/>
                  </a:cubicBezTo>
                  <a:cubicBezTo>
                    <a:pt x="226" y="615"/>
                    <a:pt x="416" y="910"/>
                    <a:pt x="390" y="1309"/>
                  </a:cubicBezTo>
                  <a:cubicBezTo>
                    <a:pt x="373" y="1638"/>
                    <a:pt x="217" y="1881"/>
                    <a:pt x="104" y="2011"/>
                  </a:cubicBezTo>
                  <a:cubicBezTo>
                    <a:pt x="0" y="2141"/>
                    <a:pt x="26" y="2323"/>
                    <a:pt x="165" y="2409"/>
                  </a:cubicBezTo>
                  <a:cubicBezTo>
                    <a:pt x="165" y="2409"/>
                    <a:pt x="165" y="2418"/>
                    <a:pt x="173" y="2418"/>
                  </a:cubicBezTo>
                  <a:cubicBezTo>
                    <a:pt x="269" y="2470"/>
                    <a:pt x="399" y="2479"/>
                    <a:pt x="512" y="2418"/>
                  </a:cubicBezTo>
                  <a:cubicBezTo>
                    <a:pt x="2036" y="1534"/>
                    <a:pt x="2036" y="1534"/>
                    <a:pt x="2036" y="1534"/>
                  </a:cubicBezTo>
                  <a:cubicBezTo>
                    <a:pt x="2261" y="1404"/>
                    <a:pt x="2261" y="1074"/>
                    <a:pt x="2036" y="944"/>
                  </a:cubicBezTo>
                </a:path>
              </a:pathLst>
            </a:custGeom>
            <a:solidFill>
              <a:srgbClr val="2843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8E8E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9" name="Freeform 600">
              <a:extLst>
                <a:ext uri="{FF2B5EF4-FFF2-40B4-BE49-F238E27FC236}">
                  <a16:creationId xmlns:a16="http://schemas.microsoft.com/office/drawing/2014/main" id="{062146BE-8B26-D442-BBCC-F4E18726F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5458" y="6937436"/>
              <a:ext cx="2370020" cy="2596394"/>
            </a:xfrm>
            <a:custGeom>
              <a:avLst/>
              <a:gdLst>
                <a:gd name="T0" fmla="*/ 2147483646 w 2264"/>
                <a:gd name="T1" fmla="*/ 2147483646 h 2480"/>
                <a:gd name="T2" fmla="*/ 2147483646 w 2264"/>
                <a:gd name="T3" fmla="*/ 2147483646 h 2480"/>
                <a:gd name="T4" fmla="*/ 2147483646 w 2264"/>
                <a:gd name="T5" fmla="*/ 2147483646 h 2480"/>
                <a:gd name="T6" fmla="*/ 2147483646 w 2264"/>
                <a:gd name="T7" fmla="*/ 2147483646 h 2480"/>
                <a:gd name="T8" fmla="*/ 2147483646 w 2264"/>
                <a:gd name="T9" fmla="*/ 2147483646 h 2480"/>
                <a:gd name="T10" fmla="*/ 2147483646 w 2264"/>
                <a:gd name="T11" fmla="*/ 2147483646 h 2480"/>
                <a:gd name="T12" fmla="*/ 2147483646 w 2264"/>
                <a:gd name="T13" fmla="*/ 2147483646 h 2480"/>
                <a:gd name="T14" fmla="*/ 2147483646 w 2264"/>
                <a:gd name="T15" fmla="*/ 2147483646 h 2480"/>
                <a:gd name="T16" fmla="*/ 2147483646 w 2264"/>
                <a:gd name="T17" fmla="*/ 2147483646 h 2480"/>
                <a:gd name="T18" fmla="*/ 2147483646 w 2264"/>
                <a:gd name="T19" fmla="*/ 2147483646 h 2480"/>
                <a:gd name="T20" fmla="*/ 2147483646 w 2264"/>
                <a:gd name="T21" fmla="*/ 2147483646 h 2480"/>
                <a:gd name="T22" fmla="*/ 2147483646 w 2264"/>
                <a:gd name="T23" fmla="*/ 2147483646 h 2480"/>
                <a:gd name="T24" fmla="*/ 2147483646 w 2264"/>
                <a:gd name="T25" fmla="*/ 2147483646 h 2480"/>
                <a:gd name="T26" fmla="*/ 2147483646 w 2264"/>
                <a:gd name="T27" fmla="*/ 2147483646 h 2480"/>
                <a:gd name="T28" fmla="*/ 2147483646 w 2264"/>
                <a:gd name="T29" fmla="*/ 2147483646 h 2480"/>
                <a:gd name="T30" fmla="*/ 2147483646 w 2264"/>
                <a:gd name="T31" fmla="*/ 2147483646 h 2480"/>
                <a:gd name="T32" fmla="*/ 2147483646 w 2264"/>
                <a:gd name="T33" fmla="*/ 2147483646 h 2480"/>
                <a:gd name="T34" fmla="*/ 2147483646 w 2264"/>
                <a:gd name="T35" fmla="*/ 2147483646 h 2480"/>
                <a:gd name="T36" fmla="*/ 2147483646 w 2264"/>
                <a:gd name="T37" fmla="*/ 2147483646 h 2480"/>
                <a:gd name="T38" fmla="*/ 2147483646 w 2264"/>
                <a:gd name="T39" fmla="*/ 2147483646 h 2480"/>
                <a:gd name="T40" fmla="*/ 2147483646 w 2264"/>
                <a:gd name="T41" fmla="*/ 2147483646 h 2480"/>
                <a:gd name="T42" fmla="*/ 2147483646 w 2264"/>
                <a:gd name="T43" fmla="*/ 2147483646 h 24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64" h="2480">
                  <a:moveTo>
                    <a:pt x="2037" y="944"/>
                  </a:moveTo>
                  <a:lnTo>
                    <a:pt x="2037" y="944"/>
                  </a:lnTo>
                  <a:cubicBezTo>
                    <a:pt x="512" y="69"/>
                    <a:pt x="512" y="69"/>
                    <a:pt x="512" y="69"/>
                  </a:cubicBezTo>
                  <a:cubicBezTo>
                    <a:pt x="399" y="0"/>
                    <a:pt x="260" y="9"/>
                    <a:pt x="165" y="69"/>
                  </a:cubicBezTo>
                  <a:cubicBezTo>
                    <a:pt x="26" y="156"/>
                    <a:pt x="0" y="346"/>
                    <a:pt x="104" y="468"/>
                  </a:cubicBezTo>
                  <a:cubicBezTo>
                    <a:pt x="226" y="615"/>
                    <a:pt x="416" y="910"/>
                    <a:pt x="399" y="1309"/>
                  </a:cubicBezTo>
                  <a:cubicBezTo>
                    <a:pt x="373" y="1638"/>
                    <a:pt x="217" y="1881"/>
                    <a:pt x="104" y="2011"/>
                  </a:cubicBezTo>
                  <a:cubicBezTo>
                    <a:pt x="0" y="2141"/>
                    <a:pt x="26" y="2323"/>
                    <a:pt x="165" y="2409"/>
                  </a:cubicBezTo>
                  <a:lnTo>
                    <a:pt x="174" y="2418"/>
                  </a:lnTo>
                  <a:cubicBezTo>
                    <a:pt x="278" y="2470"/>
                    <a:pt x="399" y="2479"/>
                    <a:pt x="512" y="2418"/>
                  </a:cubicBezTo>
                  <a:cubicBezTo>
                    <a:pt x="2037" y="1534"/>
                    <a:pt x="2037" y="1534"/>
                    <a:pt x="2037" y="1534"/>
                  </a:cubicBezTo>
                  <a:cubicBezTo>
                    <a:pt x="2263" y="1404"/>
                    <a:pt x="2263" y="1074"/>
                    <a:pt x="2037" y="944"/>
                  </a:cubicBezTo>
                  <a:cubicBezTo>
                    <a:pt x="512" y="69"/>
                    <a:pt x="512" y="69"/>
                    <a:pt x="512" y="69"/>
                  </a:cubicBezTo>
                  <a:cubicBezTo>
                    <a:pt x="399" y="0"/>
                    <a:pt x="260" y="9"/>
                    <a:pt x="165" y="69"/>
                  </a:cubicBezTo>
                  <a:cubicBezTo>
                    <a:pt x="26" y="156"/>
                    <a:pt x="0" y="346"/>
                    <a:pt x="104" y="468"/>
                  </a:cubicBezTo>
                  <a:cubicBezTo>
                    <a:pt x="226" y="615"/>
                    <a:pt x="416" y="910"/>
                    <a:pt x="399" y="1309"/>
                  </a:cubicBezTo>
                  <a:cubicBezTo>
                    <a:pt x="373" y="1638"/>
                    <a:pt x="217" y="1881"/>
                    <a:pt x="104" y="2011"/>
                  </a:cubicBezTo>
                  <a:cubicBezTo>
                    <a:pt x="0" y="2141"/>
                    <a:pt x="26" y="2323"/>
                    <a:pt x="165" y="2409"/>
                  </a:cubicBezTo>
                  <a:lnTo>
                    <a:pt x="174" y="2418"/>
                  </a:lnTo>
                  <a:cubicBezTo>
                    <a:pt x="278" y="2470"/>
                    <a:pt x="399" y="2479"/>
                    <a:pt x="512" y="2418"/>
                  </a:cubicBezTo>
                  <a:cubicBezTo>
                    <a:pt x="2037" y="1534"/>
                    <a:pt x="2037" y="1534"/>
                    <a:pt x="2037" y="1534"/>
                  </a:cubicBezTo>
                  <a:cubicBezTo>
                    <a:pt x="2263" y="1404"/>
                    <a:pt x="2263" y="1074"/>
                    <a:pt x="2037" y="944"/>
                  </a:cubicBezTo>
                </a:path>
              </a:pathLst>
            </a:custGeom>
            <a:solidFill>
              <a:srgbClr val="E189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8E8E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0" name="Freeform 601">
              <a:extLst>
                <a:ext uri="{FF2B5EF4-FFF2-40B4-BE49-F238E27FC236}">
                  <a16:creationId xmlns:a16="http://schemas.microsoft.com/office/drawing/2014/main" id="{326FD31A-BEAA-A243-BBD2-874A5AAF3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3568" y="6937436"/>
              <a:ext cx="2379257" cy="2596394"/>
            </a:xfrm>
            <a:custGeom>
              <a:avLst/>
              <a:gdLst>
                <a:gd name="T0" fmla="*/ 2147483646 w 2272"/>
                <a:gd name="T1" fmla="*/ 2147483646 h 2480"/>
                <a:gd name="T2" fmla="*/ 2147483646 w 2272"/>
                <a:gd name="T3" fmla="*/ 2147483646 h 2480"/>
                <a:gd name="T4" fmla="*/ 2147483646 w 2272"/>
                <a:gd name="T5" fmla="*/ 2147483646 h 2480"/>
                <a:gd name="T6" fmla="*/ 2147483646 w 2272"/>
                <a:gd name="T7" fmla="*/ 2147483646 h 2480"/>
                <a:gd name="T8" fmla="*/ 2147483646 w 2272"/>
                <a:gd name="T9" fmla="*/ 2147483646 h 2480"/>
                <a:gd name="T10" fmla="*/ 2147483646 w 2272"/>
                <a:gd name="T11" fmla="*/ 2147483646 h 2480"/>
                <a:gd name="T12" fmla="*/ 2147483646 w 2272"/>
                <a:gd name="T13" fmla="*/ 2147483646 h 2480"/>
                <a:gd name="T14" fmla="*/ 2147483646 w 2272"/>
                <a:gd name="T15" fmla="*/ 2147483646 h 2480"/>
                <a:gd name="T16" fmla="*/ 2147483646 w 2272"/>
                <a:gd name="T17" fmla="*/ 2147483646 h 2480"/>
                <a:gd name="T18" fmla="*/ 2147483646 w 2272"/>
                <a:gd name="T19" fmla="*/ 2147483646 h 2480"/>
                <a:gd name="T20" fmla="*/ 2147483646 w 2272"/>
                <a:gd name="T21" fmla="*/ 2147483646 h 2480"/>
                <a:gd name="T22" fmla="*/ 2147483646 w 2272"/>
                <a:gd name="T23" fmla="*/ 2147483646 h 2480"/>
                <a:gd name="T24" fmla="*/ 2147483646 w 2272"/>
                <a:gd name="T25" fmla="*/ 2147483646 h 2480"/>
                <a:gd name="T26" fmla="*/ 2147483646 w 2272"/>
                <a:gd name="T27" fmla="*/ 2147483646 h 2480"/>
                <a:gd name="T28" fmla="*/ 2147483646 w 2272"/>
                <a:gd name="T29" fmla="*/ 2147483646 h 2480"/>
                <a:gd name="T30" fmla="*/ 2147483646 w 2272"/>
                <a:gd name="T31" fmla="*/ 2147483646 h 2480"/>
                <a:gd name="T32" fmla="*/ 2147483646 w 2272"/>
                <a:gd name="T33" fmla="*/ 2147483646 h 2480"/>
                <a:gd name="T34" fmla="*/ 2147483646 w 2272"/>
                <a:gd name="T35" fmla="*/ 2147483646 h 2480"/>
                <a:gd name="T36" fmla="*/ 2147483646 w 2272"/>
                <a:gd name="T37" fmla="*/ 2147483646 h 2480"/>
                <a:gd name="T38" fmla="*/ 2147483646 w 2272"/>
                <a:gd name="T39" fmla="*/ 2147483646 h 2480"/>
                <a:gd name="T40" fmla="*/ 2147483646 w 2272"/>
                <a:gd name="T41" fmla="*/ 2147483646 h 2480"/>
                <a:gd name="T42" fmla="*/ 2147483646 w 2272"/>
                <a:gd name="T43" fmla="*/ 2147483646 h 24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72" h="2480">
                  <a:moveTo>
                    <a:pt x="2036" y="944"/>
                  </a:moveTo>
                  <a:lnTo>
                    <a:pt x="2036" y="944"/>
                  </a:lnTo>
                  <a:cubicBezTo>
                    <a:pt x="520" y="69"/>
                    <a:pt x="520" y="69"/>
                    <a:pt x="520" y="69"/>
                  </a:cubicBezTo>
                  <a:cubicBezTo>
                    <a:pt x="398" y="0"/>
                    <a:pt x="268" y="9"/>
                    <a:pt x="164" y="69"/>
                  </a:cubicBezTo>
                  <a:cubicBezTo>
                    <a:pt x="26" y="156"/>
                    <a:pt x="0" y="346"/>
                    <a:pt x="104" y="468"/>
                  </a:cubicBezTo>
                  <a:cubicBezTo>
                    <a:pt x="234" y="615"/>
                    <a:pt x="416" y="910"/>
                    <a:pt x="398" y="1309"/>
                  </a:cubicBezTo>
                  <a:cubicBezTo>
                    <a:pt x="381" y="1638"/>
                    <a:pt x="216" y="1881"/>
                    <a:pt x="104" y="2011"/>
                  </a:cubicBezTo>
                  <a:cubicBezTo>
                    <a:pt x="0" y="2141"/>
                    <a:pt x="26" y="2323"/>
                    <a:pt x="164" y="2409"/>
                  </a:cubicBezTo>
                  <a:cubicBezTo>
                    <a:pt x="173" y="2409"/>
                    <a:pt x="173" y="2418"/>
                    <a:pt x="173" y="2418"/>
                  </a:cubicBezTo>
                  <a:cubicBezTo>
                    <a:pt x="277" y="2470"/>
                    <a:pt x="407" y="2479"/>
                    <a:pt x="520" y="2418"/>
                  </a:cubicBezTo>
                  <a:cubicBezTo>
                    <a:pt x="2036" y="1534"/>
                    <a:pt x="2036" y="1534"/>
                    <a:pt x="2036" y="1534"/>
                  </a:cubicBezTo>
                  <a:cubicBezTo>
                    <a:pt x="2271" y="1404"/>
                    <a:pt x="2271" y="1074"/>
                    <a:pt x="2036" y="944"/>
                  </a:cubicBezTo>
                  <a:cubicBezTo>
                    <a:pt x="520" y="69"/>
                    <a:pt x="520" y="69"/>
                    <a:pt x="520" y="69"/>
                  </a:cubicBezTo>
                  <a:cubicBezTo>
                    <a:pt x="398" y="0"/>
                    <a:pt x="268" y="9"/>
                    <a:pt x="164" y="69"/>
                  </a:cubicBezTo>
                  <a:cubicBezTo>
                    <a:pt x="26" y="156"/>
                    <a:pt x="0" y="346"/>
                    <a:pt x="104" y="468"/>
                  </a:cubicBezTo>
                  <a:cubicBezTo>
                    <a:pt x="234" y="615"/>
                    <a:pt x="416" y="910"/>
                    <a:pt x="398" y="1309"/>
                  </a:cubicBezTo>
                  <a:cubicBezTo>
                    <a:pt x="381" y="1638"/>
                    <a:pt x="216" y="1881"/>
                    <a:pt x="104" y="2011"/>
                  </a:cubicBezTo>
                  <a:cubicBezTo>
                    <a:pt x="0" y="2141"/>
                    <a:pt x="26" y="2323"/>
                    <a:pt x="164" y="2409"/>
                  </a:cubicBezTo>
                  <a:cubicBezTo>
                    <a:pt x="173" y="2409"/>
                    <a:pt x="173" y="2418"/>
                    <a:pt x="173" y="2418"/>
                  </a:cubicBezTo>
                  <a:cubicBezTo>
                    <a:pt x="277" y="2470"/>
                    <a:pt x="407" y="2479"/>
                    <a:pt x="520" y="2418"/>
                  </a:cubicBezTo>
                  <a:cubicBezTo>
                    <a:pt x="2036" y="1534"/>
                    <a:pt x="2036" y="1534"/>
                    <a:pt x="2036" y="1534"/>
                  </a:cubicBezTo>
                  <a:cubicBezTo>
                    <a:pt x="2271" y="1404"/>
                    <a:pt x="2271" y="1074"/>
                    <a:pt x="2036" y="944"/>
                  </a:cubicBezTo>
                </a:path>
              </a:pathLst>
            </a:custGeom>
            <a:solidFill>
              <a:srgbClr val="CD37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8E8E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1" name="Freeform 603">
              <a:extLst>
                <a:ext uri="{FF2B5EF4-FFF2-40B4-BE49-F238E27FC236}">
                  <a16:creationId xmlns:a16="http://schemas.microsoft.com/office/drawing/2014/main" id="{B8579556-9A51-0E40-8AFE-365E27394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3933" y="5066269"/>
              <a:ext cx="364972" cy="392692"/>
            </a:xfrm>
            <a:custGeom>
              <a:avLst/>
              <a:gdLst>
                <a:gd name="T0" fmla="*/ 2147483646 w 347"/>
                <a:gd name="T1" fmla="*/ 2147483646 h 374"/>
                <a:gd name="T2" fmla="*/ 2147483646 w 347"/>
                <a:gd name="T3" fmla="*/ 2147483646 h 374"/>
                <a:gd name="T4" fmla="*/ 2147483646 w 347"/>
                <a:gd name="T5" fmla="*/ 845339535 h 374"/>
                <a:gd name="T6" fmla="*/ 1227463264 w 347"/>
                <a:gd name="T7" fmla="*/ 845339535 h 374"/>
                <a:gd name="T8" fmla="*/ 802546807 w 347"/>
                <a:gd name="T9" fmla="*/ 2147483646 h 374"/>
                <a:gd name="T10" fmla="*/ 2147483646 w 347"/>
                <a:gd name="T11" fmla="*/ 2147483646 h 374"/>
                <a:gd name="T12" fmla="*/ 802546807 w 347"/>
                <a:gd name="T13" fmla="*/ 2147483646 h 374"/>
                <a:gd name="T14" fmla="*/ 1227463264 w 347"/>
                <a:gd name="T15" fmla="*/ 2147483646 h 374"/>
                <a:gd name="T16" fmla="*/ 1227463264 w 347"/>
                <a:gd name="T17" fmla="*/ 2147483646 h 374"/>
                <a:gd name="T18" fmla="*/ 2147483646 w 347"/>
                <a:gd name="T19" fmla="*/ 2147483646 h 374"/>
                <a:gd name="T20" fmla="*/ 2147483646 w 347"/>
                <a:gd name="T21" fmla="*/ 2147483646 h 374"/>
                <a:gd name="T22" fmla="*/ 2147483646 w 347"/>
                <a:gd name="T23" fmla="*/ 2147483646 h 374"/>
                <a:gd name="T24" fmla="*/ 2147483646 w 347"/>
                <a:gd name="T25" fmla="*/ 845339535 h 374"/>
                <a:gd name="T26" fmla="*/ 1227463264 w 347"/>
                <a:gd name="T27" fmla="*/ 845339535 h 374"/>
                <a:gd name="T28" fmla="*/ 802546807 w 347"/>
                <a:gd name="T29" fmla="*/ 2147483646 h 374"/>
                <a:gd name="T30" fmla="*/ 2147483646 w 347"/>
                <a:gd name="T31" fmla="*/ 2147483646 h 374"/>
                <a:gd name="T32" fmla="*/ 802546807 w 347"/>
                <a:gd name="T33" fmla="*/ 2147483646 h 374"/>
                <a:gd name="T34" fmla="*/ 1227463264 w 347"/>
                <a:gd name="T35" fmla="*/ 2147483646 h 374"/>
                <a:gd name="T36" fmla="*/ 1227463264 w 347"/>
                <a:gd name="T37" fmla="*/ 2147483646 h 374"/>
                <a:gd name="T38" fmla="*/ 2147483646 w 347"/>
                <a:gd name="T39" fmla="*/ 2147483646 h 374"/>
                <a:gd name="T40" fmla="*/ 2147483646 w 347"/>
                <a:gd name="T41" fmla="*/ 2147483646 h 374"/>
                <a:gd name="T42" fmla="*/ 2147483646 w 347"/>
                <a:gd name="T43" fmla="*/ 2147483646 h 3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47" h="374">
                  <a:moveTo>
                    <a:pt x="312" y="148"/>
                  </a:moveTo>
                  <a:lnTo>
                    <a:pt x="312" y="148"/>
                  </a:lnTo>
                  <a:cubicBezTo>
                    <a:pt x="77" y="18"/>
                    <a:pt x="77" y="18"/>
                    <a:pt x="77" y="18"/>
                  </a:cubicBezTo>
                  <a:cubicBezTo>
                    <a:pt x="60" y="0"/>
                    <a:pt x="43" y="9"/>
                    <a:pt x="26" y="18"/>
                  </a:cubicBezTo>
                  <a:cubicBezTo>
                    <a:pt x="8" y="26"/>
                    <a:pt x="0" y="52"/>
                    <a:pt x="17" y="78"/>
                  </a:cubicBezTo>
                  <a:cubicBezTo>
                    <a:pt x="34" y="96"/>
                    <a:pt x="69" y="139"/>
                    <a:pt x="60" y="200"/>
                  </a:cubicBezTo>
                  <a:cubicBezTo>
                    <a:pt x="60" y="252"/>
                    <a:pt x="34" y="286"/>
                    <a:pt x="17" y="304"/>
                  </a:cubicBezTo>
                  <a:cubicBezTo>
                    <a:pt x="0" y="321"/>
                    <a:pt x="8" y="356"/>
                    <a:pt x="26" y="364"/>
                  </a:cubicBezTo>
                  <a:cubicBezTo>
                    <a:pt x="43" y="373"/>
                    <a:pt x="60" y="373"/>
                    <a:pt x="77" y="364"/>
                  </a:cubicBezTo>
                  <a:cubicBezTo>
                    <a:pt x="312" y="234"/>
                    <a:pt x="312" y="234"/>
                    <a:pt x="312" y="234"/>
                  </a:cubicBezTo>
                  <a:cubicBezTo>
                    <a:pt x="346" y="217"/>
                    <a:pt x="346" y="165"/>
                    <a:pt x="312" y="148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60" y="0"/>
                    <a:pt x="43" y="9"/>
                    <a:pt x="26" y="18"/>
                  </a:cubicBezTo>
                  <a:cubicBezTo>
                    <a:pt x="8" y="26"/>
                    <a:pt x="0" y="52"/>
                    <a:pt x="17" y="78"/>
                  </a:cubicBezTo>
                  <a:cubicBezTo>
                    <a:pt x="34" y="96"/>
                    <a:pt x="69" y="139"/>
                    <a:pt x="60" y="200"/>
                  </a:cubicBezTo>
                  <a:cubicBezTo>
                    <a:pt x="60" y="252"/>
                    <a:pt x="34" y="286"/>
                    <a:pt x="17" y="304"/>
                  </a:cubicBezTo>
                  <a:cubicBezTo>
                    <a:pt x="0" y="321"/>
                    <a:pt x="8" y="356"/>
                    <a:pt x="26" y="364"/>
                  </a:cubicBezTo>
                  <a:cubicBezTo>
                    <a:pt x="43" y="373"/>
                    <a:pt x="60" y="373"/>
                    <a:pt x="77" y="364"/>
                  </a:cubicBezTo>
                  <a:cubicBezTo>
                    <a:pt x="312" y="234"/>
                    <a:pt x="312" y="234"/>
                    <a:pt x="312" y="234"/>
                  </a:cubicBezTo>
                  <a:cubicBezTo>
                    <a:pt x="346" y="217"/>
                    <a:pt x="346" y="165"/>
                    <a:pt x="312" y="148"/>
                  </a:cubicBezTo>
                </a:path>
              </a:pathLst>
            </a:custGeom>
            <a:solidFill>
              <a:srgbClr val="CD37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8E8E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3" name="Triángulo 5">
              <a:extLst>
                <a:ext uri="{FF2B5EF4-FFF2-40B4-BE49-F238E27FC236}">
                  <a16:creationId xmlns:a16="http://schemas.microsoft.com/office/drawing/2014/main" id="{362887C4-1435-7A4E-B781-BD03F2A6CA69}"/>
                </a:ext>
              </a:extLst>
            </p:cNvPr>
            <p:cNvSpPr/>
            <p:nvPr/>
          </p:nvSpPr>
          <p:spPr>
            <a:xfrm rot="5400000">
              <a:off x="18331156" y="7184787"/>
              <a:ext cx="3719593" cy="2097632"/>
            </a:xfrm>
            <a:prstGeom prst="triangle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4" name="Triángulo 627">
              <a:extLst>
                <a:ext uri="{FF2B5EF4-FFF2-40B4-BE49-F238E27FC236}">
                  <a16:creationId xmlns:a16="http://schemas.microsoft.com/office/drawing/2014/main" id="{C5938B9F-FD18-C047-AEBA-2C67ED9EA10E}"/>
                </a:ext>
              </a:extLst>
            </p:cNvPr>
            <p:cNvSpPr/>
            <p:nvPr/>
          </p:nvSpPr>
          <p:spPr>
            <a:xfrm rot="5400000">
              <a:off x="1754269" y="7224190"/>
              <a:ext cx="3719593" cy="2097632"/>
            </a:xfrm>
            <a:prstGeom prst="triangle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5" name="Triángulo 623">
              <a:extLst>
                <a:ext uri="{FF2B5EF4-FFF2-40B4-BE49-F238E27FC236}">
                  <a16:creationId xmlns:a16="http://schemas.microsoft.com/office/drawing/2014/main" id="{D4BFD2D0-1E56-BA43-A6BE-FCA11C654717}"/>
                </a:ext>
              </a:extLst>
            </p:cNvPr>
            <p:cNvSpPr/>
            <p:nvPr/>
          </p:nvSpPr>
          <p:spPr>
            <a:xfrm rot="5400000">
              <a:off x="15913741" y="7191536"/>
              <a:ext cx="2233173" cy="209282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6" name="Triángulo 624">
              <a:extLst>
                <a:ext uri="{FF2B5EF4-FFF2-40B4-BE49-F238E27FC236}">
                  <a16:creationId xmlns:a16="http://schemas.microsoft.com/office/drawing/2014/main" id="{44E26CC7-3CFF-3A4E-BE19-D3871BD8FC65}"/>
                </a:ext>
              </a:extLst>
            </p:cNvPr>
            <p:cNvSpPr/>
            <p:nvPr/>
          </p:nvSpPr>
          <p:spPr>
            <a:xfrm rot="5400000">
              <a:off x="12513651" y="7173436"/>
              <a:ext cx="2233173" cy="209282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7" name="Triángulo 625">
              <a:extLst>
                <a:ext uri="{FF2B5EF4-FFF2-40B4-BE49-F238E27FC236}">
                  <a16:creationId xmlns:a16="http://schemas.microsoft.com/office/drawing/2014/main" id="{5A3FA52F-5DF8-DA4C-A591-C3528B2520F2}"/>
                </a:ext>
              </a:extLst>
            </p:cNvPr>
            <p:cNvSpPr/>
            <p:nvPr/>
          </p:nvSpPr>
          <p:spPr>
            <a:xfrm rot="5400000">
              <a:off x="9228891" y="7193638"/>
              <a:ext cx="2233173" cy="209282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8" name="Triángulo 626">
              <a:extLst>
                <a:ext uri="{FF2B5EF4-FFF2-40B4-BE49-F238E27FC236}">
                  <a16:creationId xmlns:a16="http://schemas.microsoft.com/office/drawing/2014/main" id="{25A2B288-4E5B-BB4E-BEA2-623FB618B3CA}"/>
                </a:ext>
              </a:extLst>
            </p:cNvPr>
            <p:cNvSpPr/>
            <p:nvPr/>
          </p:nvSpPr>
          <p:spPr>
            <a:xfrm rot="5400000">
              <a:off x="5954639" y="7191532"/>
              <a:ext cx="2233173" cy="209282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7" name="Triángulo 639">
              <a:extLst>
                <a:ext uri="{FF2B5EF4-FFF2-40B4-BE49-F238E27FC236}">
                  <a16:creationId xmlns:a16="http://schemas.microsoft.com/office/drawing/2014/main" id="{9B6284DE-2710-8F4C-8088-63DF6854A8B2}"/>
                </a:ext>
              </a:extLst>
            </p:cNvPr>
            <p:cNvSpPr/>
            <p:nvPr/>
          </p:nvSpPr>
          <p:spPr>
            <a:xfrm rot="5400000">
              <a:off x="7251945" y="5087106"/>
              <a:ext cx="331452" cy="31062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8" name="Triángulo 640">
              <a:extLst>
                <a:ext uri="{FF2B5EF4-FFF2-40B4-BE49-F238E27FC236}">
                  <a16:creationId xmlns:a16="http://schemas.microsoft.com/office/drawing/2014/main" id="{B0FEEE71-4C14-0D45-9837-4F8945A06DA5}"/>
                </a:ext>
              </a:extLst>
            </p:cNvPr>
            <p:cNvSpPr/>
            <p:nvPr/>
          </p:nvSpPr>
          <p:spPr>
            <a:xfrm rot="5400000">
              <a:off x="10492681" y="5101692"/>
              <a:ext cx="331452" cy="31062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9" name="Triángulo 641">
              <a:extLst>
                <a:ext uri="{FF2B5EF4-FFF2-40B4-BE49-F238E27FC236}">
                  <a16:creationId xmlns:a16="http://schemas.microsoft.com/office/drawing/2014/main" id="{E8896333-A026-0847-9FB5-5025686B33FD}"/>
                </a:ext>
              </a:extLst>
            </p:cNvPr>
            <p:cNvSpPr/>
            <p:nvPr/>
          </p:nvSpPr>
          <p:spPr>
            <a:xfrm rot="5400000">
              <a:off x="13800589" y="5106970"/>
              <a:ext cx="331452" cy="31062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0" name="Triángulo 642">
              <a:extLst>
                <a:ext uri="{FF2B5EF4-FFF2-40B4-BE49-F238E27FC236}">
                  <a16:creationId xmlns:a16="http://schemas.microsoft.com/office/drawing/2014/main" id="{51A99F3C-9777-D645-AC50-74AB89320A6A}"/>
                </a:ext>
              </a:extLst>
            </p:cNvPr>
            <p:cNvSpPr/>
            <p:nvPr/>
          </p:nvSpPr>
          <p:spPr>
            <a:xfrm rot="5400000">
              <a:off x="17131285" y="5109616"/>
              <a:ext cx="331452" cy="31062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Triángulo 643">
              <a:extLst>
                <a:ext uri="{FF2B5EF4-FFF2-40B4-BE49-F238E27FC236}">
                  <a16:creationId xmlns:a16="http://schemas.microsoft.com/office/drawing/2014/main" id="{98F1252D-D543-EC49-876E-7389A2ADC83F}"/>
                </a:ext>
              </a:extLst>
            </p:cNvPr>
            <p:cNvSpPr/>
            <p:nvPr/>
          </p:nvSpPr>
          <p:spPr>
            <a:xfrm rot="5400000">
              <a:off x="7322871" y="10954421"/>
              <a:ext cx="331452" cy="31062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2" name="Triángulo 644">
              <a:extLst>
                <a:ext uri="{FF2B5EF4-FFF2-40B4-BE49-F238E27FC236}">
                  <a16:creationId xmlns:a16="http://schemas.microsoft.com/office/drawing/2014/main" id="{41AF4046-9A5C-DE49-BB43-8658C73A47D6}"/>
                </a:ext>
              </a:extLst>
            </p:cNvPr>
            <p:cNvSpPr/>
            <p:nvPr/>
          </p:nvSpPr>
          <p:spPr>
            <a:xfrm rot="5400000">
              <a:off x="10563607" y="10969007"/>
              <a:ext cx="331452" cy="31062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3" name="Triángulo 645">
              <a:extLst>
                <a:ext uri="{FF2B5EF4-FFF2-40B4-BE49-F238E27FC236}">
                  <a16:creationId xmlns:a16="http://schemas.microsoft.com/office/drawing/2014/main" id="{3CC52515-7A27-9047-9547-208BD3BB025F}"/>
                </a:ext>
              </a:extLst>
            </p:cNvPr>
            <p:cNvSpPr/>
            <p:nvPr/>
          </p:nvSpPr>
          <p:spPr>
            <a:xfrm rot="5400000">
              <a:off x="13871515" y="10974285"/>
              <a:ext cx="331452" cy="31062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4" name="Triángulo 646">
              <a:extLst>
                <a:ext uri="{FF2B5EF4-FFF2-40B4-BE49-F238E27FC236}">
                  <a16:creationId xmlns:a16="http://schemas.microsoft.com/office/drawing/2014/main" id="{E23DF168-9A47-E34B-AD60-AEF208393C86}"/>
                </a:ext>
              </a:extLst>
            </p:cNvPr>
            <p:cNvSpPr/>
            <p:nvPr/>
          </p:nvSpPr>
          <p:spPr>
            <a:xfrm rot="5400000">
              <a:off x="17202211" y="10976931"/>
              <a:ext cx="331452" cy="31062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9" name="CuadroTexto 395">
              <a:extLst>
                <a:ext uri="{FF2B5EF4-FFF2-40B4-BE49-F238E27FC236}">
                  <a16:creationId xmlns:a16="http://schemas.microsoft.com/office/drawing/2014/main" id="{5BDD98F9-BA36-AE45-B06B-4B8EFA91A711}"/>
                </a:ext>
              </a:extLst>
            </p:cNvPr>
            <p:cNvSpPr txBox="1"/>
            <p:nvPr/>
          </p:nvSpPr>
          <p:spPr>
            <a:xfrm>
              <a:off x="4717879" y="49357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80" name="Rectangle 53">
              <a:extLst>
                <a:ext uri="{FF2B5EF4-FFF2-40B4-BE49-F238E27FC236}">
                  <a16:creationId xmlns:a16="http://schemas.microsoft.com/office/drawing/2014/main" id="{5A953362-DE87-3E4F-9871-1A5D148F3839}"/>
                </a:ext>
              </a:extLst>
            </p:cNvPr>
            <p:cNvSpPr/>
            <p:nvPr/>
          </p:nvSpPr>
          <p:spPr>
            <a:xfrm>
              <a:off x="4435935" y="5509235"/>
              <a:ext cx="269999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296" name="CuadroTexto 395">
              <a:extLst>
                <a:ext uri="{FF2B5EF4-FFF2-40B4-BE49-F238E27FC236}">
                  <a16:creationId xmlns:a16="http://schemas.microsoft.com/office/drawing/2014/main" id="{8F458372-D9B3-3B40-96E3-005429BC5557}"/>
                </a:ext>
              </a:extLst>
            </p:cNvPr>
            <p:cNvSpPr txBox="1"/>
            <p:nvPr/>
          </p:nvSpPr>
          <p:spPr>
            <a:xfrm>
              <a:off x="4726695" y="1083990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97" name="Rectangle 53">
              <a:extLst>
                <a:ext uri="{FF2B5EF4-FFF2-40B4-BE49-F238E27FC236}">
                  <a16:creationId xmlns:a16="http://schemas.microsoft.com/office/drawing/2014/main" id="{3C2DCF32-59C9-5B41-8563-CB8CC344E3F5}"/>
                </a:ext>
              </a:extLst>
            </p:cNvPr>
            <p:cNvSpPr/>
            <p:nvPr/>
          </p:nvSpPr>
          <p:spPr>
            <a:xfrm>
              <a:off x="4436601" y="9669662"/>
              <a:ext cx="270813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311" name="CuadroTexto 395">
              <a:extLst>
                <a:ext uri="{FF2B5EF4-FFF2-40B4-BE49-F238E27FC236}">
                  <a16:creationId xmlns:a16="http://schemas.microsoft.com/office/drawing/2014/main" id="{803DDF3D-0620-404B-A882-EAC8691D52D8}"/>
                </a:ext>
              </a:extLst>
            </p:cNvPr>
            <p:cNvSpPr txBox="1"/>
            <p:nvPr/>
          </p:nvSpPr>
          <p:spPr>
            <a:xfrm>
              <a:off x="7980063" y="49357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12" name="Rectangle 53">
              <a:extLst>
                <a:ext uri="{FF2B5EF4-FFF2-40B4-BE49-F238E27FC236}">
                  <a16:creationId xmlns:a16="http://schemas.microsoft.com/office/drawing/2014/main" id="{565096FE-65F5-5B42-ABF5-90E60C432B93}"/>
                </a:ext>
              </a:extLst>
            </p:cNvPr>
            <p:cNvSpPr/>
            <p:nvPr/>
          </p:nvSpPr>
          <p:spPr>
            <a:xfrm>
              <a:off x="7698119" y="5509235"/>
              <a:ext cx="269999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313" name="CuadroTexto 395">
              <a:extLst>
                <a:ext uri="{FF2B5EF4-FFF2-40B4-BE49-F238E27FC236}">
                  <a16:creationId xmlns:a16="http://schemas.microsoft.com/office/drawing/2014/main" id="{A42AD0F4-2EDA-7347-AC2F-FE2B7345B8F8}"/>
                </a:ext>
              </a:extLst>
            </p:cNvPr>
            <p:cNvSpPr txBox="1"/>
            <p:nvPr/>
          </p:nvSpPr>
          <p:spPr>
            <a:xfrm>
              <a:off x="7988879" y="1083990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14" name="Rectangle 53">
              <a:extLst>
                <a:ext uri="{FF2B5EF4-FFF2-40B4-BE49-F238E27FC236}">
                  <a16:creationId xmlns:a16="http://schemas.microsoft.com/office/drawing/2014/main" id="{AC7E86A8-E8DA-704E-8A7C-FCDC099CA96B}"/>
                </a:ext>
              </a:extLst>
            </p:cNvPr>
            <p:cNvSpPr/>
            <p:nvPr/>
          </p:nvSpPr>
          <p:spPr>
            <a:xfrm>
              <a:off x="7698785" y="9669662"/>
              <a:ext cx="270813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315" name="CuadroTexto 395">
              <a:extLst>
                <a:ext uri="{FF2B5EF4-FFF2-40B4-BE49-F238E27FC236}">
                  <a16:creationId xmlns:a16="http://schemas.microsoft.com/office/drawing/2014/main" id="{87B7B666-2155-054B-A7A0-441DF61269D3}"/>
                </a:ext>
              </a:extLst>
            </p:cNvPr>
            <p:cNvSpPr txBox="1"/>
            <p:nvPr/>
          </p:nvSpPr>
          <p:spPr>
            <a:xfrm>
              <a:off x="11316387" y="49357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16" name="Rectangle 53">
              <a:extLst>
                <a:ext uri="{FF2B5EF4-FFF2-40B4-BE49-F238E27FC236}">
                  <a16:creationId xmlns:a16="http://schemas.microsoft.com/office/drawing/2014/main" id="{32C43A5A-F229-C940-9CEF-A2BDD3D53273}"/>
                </a:ext>
              </a:extLst>
            </p:cNvPr>
            <p:cNvSpPr/>
            <p:nvPr/>
          </p:nvSpPr>
          <p:spPr>
            <a:xfrm>
              <a:off x="11034443" y="5509235"/>
              <a:ext cx="269999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317" name="CuadroTexto 395">
              <a:extLst>
                <a:ext uri="{FF2B5EF4-FFF2-40B4-BE49-F238E27FC236}">
                  <a16:creationId xmlns:a16="http://schemas.microsoft.com/office/drawing/2014/main" id="{74C28251-C7A3-6542-9E89-7BC7DA433541}"/>
                </a:ext>
              </a:extLst>
            </p:cNvPr>
            <p:cNvSpPr txBox="1"/>
            <p:nvPr/>
          </p:nvSpPr>
          <p:spPr>
            <a:xfrm>
              <a:off x="11325203" y="1083990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18" name="Rectangle 53">
              <a:extLst>
                <a:ext uri="{FF2B5EF4-FFF2-40B4-BE49-F238E27FC236}">
                  <a16:creationId xmlns:a16="http://schemas.microsoft.com/office/drawing/2014/main" id="{F5341264-4415-5646-8D81-75BE422D429E}"/>
                </a:ext>
              </a:extLst>
            </p:cNvPr>
            <p:cNvSpPr/>
            <p:nvPr/>
          </p:nvSpPr>
          <p:spPr>
            <a:xfrm>
              <a:off x="11035109" y="9669662"/>
              <a:ext cx="270813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319" name="CuadroTexto 395">
              <a:extLst>
                <a:ext uri="{FF2B5EF4-FFF2-40B4-BE49-F238E27FC236}">
                  <a16:creationId xmlns:a16="http://schemas.microsoft.com/office/drawing/2014/main" id="{1E0F1A38-2CA6-FF42-B125-E1309A137EE4}"/>
                </a:ext>
              </a:extLst>
            </p:cNvPr>
            <p:cNvSpPr txBox="1"/>
            <p:nvPr/>
          </p:nvSpPr>
          <p:spPr>
            <a:xfrm>
              <a:off x="14627998" y="49357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20" name="Rectangle 53">
              <a:extLst>
                <a:ext uri="{FF2B5EF4-FFF2-40B4-BE49-F238E27FC236}">
                  <a16:creationId xmlns:a16="http://schemas.microsoft.com/office/drawing/2014/main" id="{DFA1F486-AD23-0443-A5D9-0E492C86D853}"/>
                </a:ext>
              </a:extLst>
            </p:cNvPr>
            <p:cNvSpPr/>
            <p:nvPr/>
          </p:nvSpPr>
          <p:spPr>
            <a:xfrm>
              <a:off x="14346054" y="5509235"/>
              <a:ext cx="269999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321" name="CuadroTexto 395">
              <a:extLst>
                <a:ext uri="{FF2B5EF4-FFF2-40B4-BE49-F238E27FC236}">
                  <a16:creationId xmlns:a16="http://schemas.microsoft.com/office/drawing/2014/main" id="{2BB9AAA9-AAFD-EC4B-B286-8F95800FF11A}"/>
                </a:ext>
              </a:extLst>
            </p:cNvPr>
            <p:cNvSpPr txBox="1"/>
            <p:nvPr/>
          </p:nvSpPr>
          <p:spPr>
            <a:xfrm>
              <a:off x="14636814" y="1083990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22" name="Rectangle 53">
              <a:extLst>
                <a:ext uri="{FF2B5EF4-FFF2-40B4-BE49-F238E27FC236}">
                  <a16:creationId xmlns:a16="http://schemas.microsoft.com/office/drawing/2014/main" id="{C4404D5D-1CA6-8242-880D-0B65B4771E77}"/>
                </a:ext>
              </a:extLst>
            </p:cNvPr>
            <p:cNvSpPr/>
            <p:nvPr/>
          </p:nvSpPr>
          <p:spPr>
            <a:xfrm>
              <a:off x="14346720" y="9669662"/>
              <a:ext cx="270813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AB9AE8B-AF29-684B-B644-3ADE35478B85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1C86ABC9-2D8A-6243-807C-019CEFB4DEF2}"/>
                </a:ext>
              </a:extLst>
            </p:cNvPr>
            <p:cNvSpPr txBox="1"/>
            <p:nvPr/>
          </p:nvSpPr>
          <p:spPr>
            <a:xfrm>
              <a:off x="7939140" y="861425"/>
              <a:ext cx="84994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 Diagram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F20F4935-E07B-3A4D-B211-0D925933A65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739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>
            <a:extLst>
              <a:ext uri="{FF2B5EF4-FFF2-40B4-BE49-F238E27FC236}">
                <a16:creationId xmlns:a16="http://schemas.microsoft.com/office/drawing/2014/main" id="{46AE4BD0-EC52-9642-937A-31CD05E63C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5113" y="8226268"/>
            <a:ext cx="15606518" cy="0"/>
          </a:xfrm>
          <a:prstGeom prst="line">
            <a:avLst/>
          </a:prstGeom>
          <a:noFill/>
          <a:ln w="63500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" name="Freeform 205">
            <a:extLst>
              <a:ext uri="{FF2B5EF4-FFF2-40B4-BE49-F238E27FC236}">
                <a16:creationId xmlns:a16="http://schemas.microsoft.com/office/drawing/2014/main" id="{B425C078-2535-4C4D-9026-B03A1CC0B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303" y="4655927"/>
            <a:ext cx="1103471" cy="7025433"/>
          </a:xfrm>
          <a:custGeom>
            <a:avLst/>
            <a:gdLst>
              <a:gd name="T0" fmla="*/ 0 w 1058"/>
              <a:gd name="T1" fmla="*/ 0 h 6736"/>
              <a:gd name="T2" fmla="*/ 0 w 1058"/>
              <a:gd name="T3" fmla="*/ 0 h 6736"/>
              <a:gd name="T4" fmla="*/ 137073573 w 1058"/>
              <a:gd name="T5" fmla="*/ 437148159 h 6736"/>
              <a:gd name="T6" fmla="*/ 0 w 1058"/>
              <a:gd name="T7" fmla="*/ 873388842 h 67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8" h="6736">
                <a:moveTo>
                  <a:pt x="0" y="0"/>
                </a:moveTo>
                <a:lnTo>
                  <a:pt x="0" y="0"/>
                </a:lnTo>
                <a:cubicBezTo>
                  <a:pt x="585" y="0"/>
                  <a:pt x="1057" y="1512"/>
                  <a:pt x="1057" y="3371"/>
                </a:cubicBezTo>
                <a:cubicBezTo>
                  <a:pt x="1057" y="5233"/>
                  <a:pt x="585" y="6735"/>
                  <a:pt x="0" y="6735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" name="Freeform 206">
            <a:extLst>
              <a:ext uri="{FF2B5EF4-FFF2-40B4-BE49-F238E27FC236}">
                <a16:creationId xmlns:a16="http://schemas.microsoft.com/office/drawing/2014/main" id="{11FB1998-727C-5442-9555-A6A0E7DAC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7028" y="4655927"/>
            <a:ext cx="1103471" cy="7025433"/>
          </a:xfrm>
          <a:custGeom>
            <a:avLst/>
            <a:gdLst>
              <a:gd name="T0" fmla="*/ 0 w 1057"/>
              <a:gd name="T1" fmla="*/ 0 h 6736"/>
              <a:gd name="T2" fmla="*/ 0 w 1057"/>
              <a:gd name="T3" fmla="*/ 0 h 6736"/>
              <a:gd name="T4" fmla="*/ 137203254 w 1057"/>
              <a:gd name="T5" fmla="*/ 437148159 h 6736"/>
              <a:gd name="T6" fmla="*/ 0 w 1057"/>
              <a:gd name="T7" fmla="*/ 873388842 h 67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7" h="6736">
                <a:moveTo>
                  <a:pt x="0" y="0"/>
                </a:moveTo>
                <a:lnTo>
                  <a:pt x="0" y="0"/>
                </a:lnTo>
                <a:cubicBezTo>
                  <a:pt x="584" y="0"/>
                  <a:pt x="1056" y="1512"/>
                  <a:pt x="1056" y="3371"/>
                </a:cubicBezTo>
                <a:cubicBezTo>
                  <a:pt x="1056" y="5233"/>
                  <a:pt x="584" y="6735"/>
                  <a:pt x="0" y="6735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Freeform 207">
            <a:extLst>
              <a:ext uri="{FF2B5EF4-FFF2-40B4-BE49-F238E27FC236}">
                <a16:creationId xmlns:a16="http://schemas.microsoft.com/office/drawing/2014/main" id="{24397C94-2E78-CE49-AA82-DB4777D73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3350" y="4655927"/>
            <a:ext cx="1103471" cy="7025433"/>
          </a:xfrm>
          <a:custGeom>
            <a:avLst/>
            <a:gdLst>
              <a:gd name="T0" fmla="*/ 0 w 1058"/>
              <a:gd name="T1" fmla="*/ 0 h 6736"/>
              <a:gd name="T2" fmla="*/ 0 w 1058"/>
              <a:gd name="T3" fmla="*/ 0 h 6736"/>
              <a:gd name="T4" fmla="*/ 137073573 w 1058"/>
              <a:gd name="T5" fmla="*/ 437148159 h 6736"/>
              <a:gd name="T6" fmla="*/ 0 w 1058"/>
              <a:gd name="T7" fmla="*/ 873388842 h 67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8" h="6736">
                <a:moveTo>
                  <a:pt x="0" y="0"/>
                </a:moveTo>
                <a:lnTo>
                  <a:pt x="0" y="0"/>
                </a:lnTo>
                <a:cubicBezTo>
                  <a:pt x="585" y="0"/>
                  <a:pt x="1057" y="1512"/>
                  <a:pt x="1057" y="3371"/>
                </a:cubicBezTo>
                <a:cubicBezTo>
                  <a:pt x="1057" y="5233"/>
                  <a:pt x="585" y="6735"/>
                  <a:pt x="0" y="6735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A762F64-FCD0-8C44-9AC9-BBF7D7A84D80}"/>
              </a:ext>
            </a:extLst>
          </p:cNvPr>
          <p:cNvSpPr/>
          <p:nvPr/>
        </p:nvSpPr>
        <p:spPr>
          <a:xfrm rot="19800000">
            <a:off x="6518392" y="4607628"/>
            <a:ext cx="1441939" cy="24266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1DB7D30-544C-DB49-80BA-7E7D888082F5}"/>
              </a:ext>
            </a:extLst>
          </p:cNvPr>
          <p:cNvSpPr/>
          <p:nvPr/>
        </p:nvSpPr>
        <p:spPr>
          <a:xfrm rot="19800000">
            <a:off x="12166959" y="4607628"/>
            <a:ext cx="1441939" cy="24266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0D2CE90-5763-CA45-BB06-4259CED504E3}"/>
              </a:ext>
            </a:extLst>
          </p:cNvPr>
          <p:cNvSpPr/>
          <p:nvPr/>
        </p:nvSpPr>
        <p:spPr>
          <a:xfrm rot="19800000">
            <a:off x="17736662" y="4607627"/>
            <a:ext cx="1441939" cy="24266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C0B186-67A1-DC49-BF62-DC7DF171BF80}"/>
              </a:ext>
            </a:extLst>
          </p:cNvPr>
          <p:cNvSpPr/>
          <p:nvPr/>
        </p:nvSpPr>
        <p:spPr>
          <a:xfrm rot="1800000" flipV="1">
            <a:off x="6588730" y="9447510"/>
            <a:ext cx="1441939" cy="24266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C1D459C-EB58-D345-960C-E9055555709E}"/>
              </a:ext>
            </a:extLst>
          </p:cNvPr>
          <p:cNvSpPr/>
          <p:nvPr/>
        </p:nvSpPr>
        <p:spPr>
          <a:xfrm rot="1800000" flipV="1">
            <a:off x="12237297" y="9447510"/>
            <a:ext cx="1441939" cy="24266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B41BE7D-72E7-6C4F-84F9-ECD2A3B08F39}"/>
              </a:ext>
            </a:extLst>
          </p:cNvPr>
          <p:cNvSpPr/>
          <p:nvPr/>
        </p:nvSpPr>
        <p:spPr>
          <a:xfrm rot="1800000" flipV="1">
            <a:off x="17807000" y="9447511"/>
            <a:ext cx="1441939" cy="24266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47713C-0476-0B4D-9231-29232C5BD42B}"/>
              </a:ext>
            </a:extLst>
          </p:cNvPr>
          <p:cNvSpPr/>
          <p:nvPr/>
        </p:nvSpPr>
        <p:spPr>
          <a:xfrm>
            <a:off x="20008044" y="6104612"/>
            <a:ext cx="2215662" cy="4084532"/>
          </a:xfrm>
          <a:prstGeom prst="ellips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0BC62DF-E436-814E-A8B2-B249FE3A4F86}"/>
              </a:ext>
            </a:extLst>
          </p:cNvPr>
          <p:cNvSpPr/>
          <p:nvPr/>
        </p:nvSpPr>
        <p:spPr>
          <a:xfrm>
            <a:off x="2355019" y="6104612"/>
            <a:ext cx="2215662" cy="4084532"/>
          </a:xfrm>
          <a:prstGeom prst="ellips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FC135F-C6F1-554E-9AEC-052F5807AA94}"/>
              </a:ext>
            </a:extLst>
          </p:cNvPr>
          <p:cNvGrpSpPr/>
          <p:nvPr/>
        </p:nvGrpSpPr>
        <p:grpSpPr>
          <a:xfrm>
            <a:off x="3229404" y="4517591"/>
            <a:ext cx="2946758" cy="1785104"/>
            <a:chOff x="2732032" y="9207563"/>
            <a:chExt cx="2946758" cy="1785104"/>
          </a:xfrm>
        </p:grpSpPr>
        <p:sp>
          <p:nvSpPr>
            <p:cNvPr id="60" name="CuadroTexto 798">
              <a:extLst>
                <a:ext uri="{FF2B5EF4-FFF2-40B4-BE49-F238E27FC236}">
                  <a16:creationId xmlns:a16="http://schemas.microsoft.com/office/drawing/2014/main" id="{97439697-EB68-6A47-9503-E32F44842D79}"/>
                </a:ext>
              </a:extLst>
            </p:cNvPr>
            <p:cNvSpPr txBox="1"/>
            <p:nvPr/>
          </p:nvSpPr>
          <p:spPr>
            <a:xfrm>
              <a:off x="3400621" y="9207563"/>
              <a:ext cx="22049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Advertise</a:t>
              </a:r>
            </a:p>
          </p:txBody>
        </p:sp>
        <p:sp>
          <p:nvSpPr>
            <p:cNvPr id="61" name="Rectangle 51">
              <a:extLst>
                <a:ext uri="{FF2B5EF4-FFF2-40B4-BE49-F238E27FC236}">
                  <a16:creationId xmlns:a16="http://schemas.microsoft.com/office/drawing/2014/main" id="{673E01F7-F564-964D-B65C-86E239D85920}"/>
                </a:ext>
              </a:extLst>
            </p:cNvPr>
            <p:cNvSpPr/>
            <p:nvPr/>
          </p:nvSpPr>
          <p:spPr>
            <a:xfrm>
              <a:off x="2732032" y="9792338"/>
              <a:ext cx="294675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CF04A0F-7283-9C4A-A86C-E81846A2E89F}"/>
              </a:ext>
            </a:extLst>
          </p:cNvPr>
          <p:cNvGrpSpPr/>
          <p:nvPr/>
        </p:nvGrpSpPr>
        <p:grpSpPr>
          <a:xfrm>
            <a:off x="8750887" y="4517591"/>
            <a:ext cx="2946758" cy="1785104"/>
            <a:chOff x="2732032" y="9207563"/>
            <a:chExt cx="2946758" cy="1785104"/>
          </a:xfrm>
        </p:grpSpPr>
        <p:sp>
          <p:nvSpPr>
            <p:cNvPr id="64" name="CuadroTexto 798">
              <a:extLst>
                <a:ext uri="{FF2B5EF4-FFF2-40B4-BE49-F238E27FC236}">
                  <a16:creationId xmlns:a16="http://schemas.microsoft.com/office/drawing/2014/main" id="{6F255B44-F759-5342-BE12-550ED7138824}"/>
                </a:ext>
              </a:extLst>
            </p:cNvPr>
            <p:cNvSpPr txBox="1"/>
            <p:nvPr/>
          </p:nvSpPr>
          <p:spPr>
            <a:xfrm>
              <a:off x="3400621" y="9207563"/>
              <a:ext cx="22049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Advertise</a:t>
              </a:r>
            </a:p>
          </p:txBody>
        </p:sp>
        <p:sp>
          <p:nvSpPr>
            <p:cNvPr id="65" name="Rectangle 51">
              <a:extLst>
                <a:ext uri="{FF2B5EF4-FFF2-40B4-BE49-F238E27FC236}">
                  <a16:creationId xmlns:a16="http://schemas.microsoft.com/office/drawing/2014/main" id="{5796B094-76FA-C348-8183-935B25C7E2E3}"/>
                </a:ext>
              </a:extLst>
            </p:cNvPr>
            <p:cNvSpPr/>
            <p:nvPr/>
          </p:nvSpPr>
          <p:spPr>
            <a:xfrm>
              <a:off x="2732032" y="9792338"/>
              <a:ext cx="294675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CE38405-DBD5-9540-B7D3-25DF4AF3CE45}"/>
              </a:ext>
            </a:extLst>
          </p:cNvPr>
          <p:cNvGrpSpPr/>
          <p:nvPr/>
        </p:nvGrpSpPr>
        <p:grpSpPr>
          <a:xfrm>
            <a:off x="14356504" y="4517591"/>
            <a:ext cx="2946758" cy="1785104"/>
            <a:chOff x="2732032" y="9207563"/>
            <a:chExt cx="2946758" cy="1785104"/>
          </a:xfrm>
        </p:grpSpPr>
        <p:sp>
          <p:nvSpPr>
            <p:cNvPr id="67" name="CuadroTexto 798">
              <a:extLst>
                <a:ext uri="{FF2B5EF4-FFF2-40B4-BE49-F238E27FC236}">
                  <a16:creationId xmlns:a16="http://schemas.microsoft.com/office/drawing/2014/main" id="{DE1BCC2A-5E63-234C-AFA0-C5BAF76C84BA}"/>
                </a:ext>
              </a:extLst>
            </p:cNvPr>
            <p:cNvSpPr txBox="1"/>
            <p:nvPr/>
          </p:nvSpPr>
          <p:spPr>
            <a:xfrm>
              <a:off x="3400621" y="9207563"/>
              <a:ext cx="22049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Advertise</a:t>
              </a:r>
            </a:p>
          </p:txBody>
        </p:sp>
        <p:sp>
          <p:nvSpPr>
            <p:cNvPr id="68" name="Rectangle 51">
              <a:extLst>
                <a:ext uri="{FF2B5EF4-FFF2-40B4-BE49-F238E27FC236}">
                  <a16:creationId xmlns:a16="http://schemas.microsoft.com/office/drawing/2014/main" id="{FD8C0C86-27C7-AB4A-8050-881231D02546}"/>
                </a:ext>
              </a:extLst>
            </p:cNvPr>
            <p:cNvSpPr/>
            <p:nvPr/>
          </p:nvSpPr>
          <p:spPr>
            <a:xfrm>
              <a:off x="2732032" y="9792338"/>
              <a:ext cx="294675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CCECE6C-2300-764E-83DD-953905DCF595}"/>
              </a:ext>
            </a:extLst>
          </p:cNvPr>
          <p:cNvGrpSpPr/>
          <p:nvPr/>
        </p:nvGrpSpPr>
        <p:grpSpPr>
          <a:xfrm>
            <a:off x="3229404" y="10189144"/>
            <a:ext cx="2946758" cy="1785104"/>
            <a:chOff x="2732032" y="9207563"/>
            <a:chExt cx="2946758" cy="1785104"/>
          </a:xfrm>
        </p:grpSpPr>
        <p:sp>
          <p:nvSpPr>
            <p:cNvPr id="70" name="CuadroTexto 798">
              <a:extLst>
                <a:ext uri="{FF2B5EF4-FFF2-40B4-BE49-F238E27FC236}">
                  <a16:creationId xmlns:a16="http://schemas.microsoft.com/office/drawing/2014/main" id="{26CE8366-3E0C-1541-A30D-E2B1B5DDE97C}"/>
                </a:ext>
              </a:extLst>
            </p:cNvPr>
            <p:cNvSpPr txBox="1"/>
            <p:nvPr/>
          </p:nvSpPr>
          <p:spPr>
            <a:xfrm>
              <a:off x="3400621" y="9207563"/>
              <a:ext cx="22049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Advertise</a:t>
              </a:r>
            </a:p>
          </p:txBody>
        </p:sp>
        <p:sp>
          <p:nvSpPr>
            <p:cNvPr id="71" name="Rectangle 51">
              <a:extLst>
                <a:ext uri="{FF2B5EF4-FFF2-40B4-BE49-F238E27FC236}">
                  <a16:creationId xmlns:a16="http://schemas.microsoft.com/office/drawing/2014/main" id="{87E63D9C-372F-8E46-882F-FAA4E701166C}"/>
                </a:ext>
              </a:extLst>
            </p:cNvPr>
            <p:cNvSpPr/>
            <p:nvPr/>
          </p:nvSpPr>
          <p:spPr>
            <a:xfrm>
              <a:off x="2732032" y="9792338"/>
              <a:ext cx="294675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8B723A6-907C-9F4D-9F07-329CD086A8A8}"/>
              </a:ext>
            </a:extLst>
          </p:cNvPr>
          <p:cNvGrpSpPr/>
          <p:nvPr/>
        </p:nvGrpSpPr>
        <p:grpSpPr>
          <a:xfrm>
            <a:off x="8750887" y="10189144"/>
            <a:ext cx="2946758" cy="1785104"/>
            <a:chOff x="2732032" y="9207563"/>
            <a:chExt cx="2946758" cy="1785104"/>
          </a:xfrm>
        </p:grpSpPr>
        <p:sp>
          <p:nvSpPr>
            <p:cNvPr id="73" name="CuadroTexto 798">
              <a:extLst>
                <a:ext uri="{FF2B5EF4-FFF2-40B4-BE49-F238E27FC236}">
                  <a16:creationId xmlns:a16="http://schemas.microsoft.com/office/drawing/2014/main" id="{BA5EECE4-2E03-5C4A-8915-5F7AF0FB5A2F}"/>
                </a:ext>
              </a:extLst>
            </p:cNvPr>
            <p:cNvSpPr txBox="1"/>
            <p:nvPr/>
          </p:nvSpPr>
          <p:spPr>
            <a:xfrm>
              <a:off x="3400621" y="9207563"/>
              <a:ext cx="22049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Advertise</a:t>
              </a:r>
            </a:p>
          </p:txBody>
        </p:sp>
        <p:sp>
          <p:nvSpPr>
            <p:cNvPr id="74" name="Rectangle 51">
              <a:extLst>
                <a:ext uri="{FF2B5EF4-FFF2-40B4-BE49-F238E27FC236}">
                  <a16:creationId xmlns:a16="http://schemas.microsoft.com/office/drawing/2014/main" id="{20B41B02-7546-6540-B735-B765499214AF}"/>
                </a:ext>
              </a:extLst>
            </p:cNvPr>
            <p:cNvSpPr/>
            <p:nvPr/>
          </p:nvSpPr>
          <p:spPr>
            <a:xfrm>
              <a:off x="2732032" y="9792338"/>
              <a:ext cx="294675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F8BE9A9-A2BC-2D4A-8DBF-65F113612FF4}"/>
              </a:ext>
            </a:extLst>
          </p:cNvPr>
          <p:cNvGrpSpPr/>
          <p:nvPr/>
        </p:nvGrpSpPr>
        <p:grpSpPr>
          <a:xfrm>
            <a:off x="14356504" y="10189144"/>
            <a:ext cx="2946758" cy="1785104"/>
            <a:chOff x="2732032" y="9207563"/>
            <a:chExt cx="2946758" cy="1785104"/>
          </a:xfrm>
        </p:grpSpPr>
        <p:sp>
          <p:nvSpPr>
            <p:cNvPr id="76" name="CuadroTexto 798">
              <a:extLst>
                <a:ext uri="{FF2B5EF4-FFF2-40B4-BE49-F238E27FC236}">
                  <a16:creationId xmlns:a16="http://schemas.microsoft.com/office/drawing/2014/main" id="{AC31BAF1-C04F-6749-B994-D07E7660FF58}"/>
                </a:ext>
              </a:extLst>
            </p:cNvPr>
            <p:cNvSpPr txBox="1"/>
            <p:nvPr/>
          </p:nvSpPr>
          <p:spPr>
            <a:xfrm>
              <a:off x="3400621" y="9207563"/>
              <a:ext cx="22049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Advertise</a:t>
              </a:r>
            </a:p>
          </p:txBody>
        </p:sp>
        <p:sp>
          <p:nvSpPr>
            <p:cNvPr id="77" name="Rectangle 51">
              <a:extLst>
                <a:ext uri="{FF2B5EF4-FFF2-40B4-BE49-F238E27FC236}">
                  <a16:creationId xmlns:a16="http://schemas.microsoft.com/office/drawing/2014/main" id="{8A74A673-E978-F54E-8EC5-A76770CF4287}"/>
                </a:ext>
              </a:extLst>
            </p:cNvPr>
            <p:cNvSpPr/>
            <p:nvPr/>
          </p:nvSpPr>
          <p:spPr>
            <a:xfrm>
              <a:off x="2732032" y="9792338"/>
              <a:ext cx="294675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sp>
        <p:nvSpPr>
          <p:cNvPr id="78" name="CuadroTexto 798">
            <a:extLst>
              <a:ext uri="{FF2B5EF4-FFF2-40B4-BE49-F238E27FC236}">
                <a16:creationId xmlns:a16="http://schemas.microsoft.com/office/drawing/2014/main" id="{CBF41568-B11E-0944-B4F5-A7FF18E5DB31}"/>
              </a:ext>
            </a:extLst>
          </p:cNvPr>
          <p:cNvSpPr txBox="1"/>
          <p:nvPr/>
        </p:nvSpPr>
        <p:spPr>
          <a:xfrm>
            <a:off x="6611733" y="5402854"/>
            <a:ext cx="126748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</a:t>
            </a:r>
          </a:p>
        </p:txBody>
      </p:sp>
      <p:sp>
        <p:nvSpPr>
          <p:cNvPr id="79" name="CuadroTexto 798">
            <a:extLst>
              <a:ext uri="{FF2B5EF4-FFF2-40B4-BE49-F238E27FC236}">
                <a16:creationId xmlns:a16="http://schemas.microsoft.com/office/drawing/2014/main" id="{44156A90-766D-814D-81F5-9C35C73CE6B1}"/>
              </a:ext>
            </a:extLst>
          </p:cNvPr>
          <p:cNvSpPr txBox="1"/>
          <p:nvPr/>
        </p:nvSpPr>
        <p:spPr>
          <a:xfrm>
            <a:off x="12301569" y="5402854"/>
            <a:ext cx="126748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B</a:t>
            </a:r>
          </a:p>
        </p:txBody>
      </p:sp>
      <p:sp>
        <p:nvSpPr>
          <p:cNvPr id="80" name="CuadroTexto 798">
            <a:extLst>
              <a:ext uri="{FF2B5EF4-FFF2-40B4-BE49-F238E27FC236}">
                <a16:creationId xmlns:a16="http://schemas.microsoft.com/office/drawing/2014/main" id="{55FB3344-76F2-844E-A361-3B67F3965FD4}"/>
              </a:ext>
            </a:extLst>
          </p:cNvPr>
          <p:cNvSpPr txBox="1"/>
          <p:nvPr/>
        </p:nvSpPr>
        <p:spPr>
          <a:xfrm>
            <a:off x="17833873" y="5402854"/>
            <a:ext cx="126748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C</a:t>
            </a:r>
          </a:p>
        </p:txBody>
      </p:sp>
      <p:sp>
        <p:nvSpPr>
          <p:cNvPr id="81" name="CuadroTexto 798">
            <a:extLst>
              <a:ext uri="{FF2B5EF4-FFF2-40B4-BE49-F238E27FC236}">
                <a16:creationId xmlns:a16="http://schemas.microsoft.com/office/drawing/2014/main" id="{941DCC25-29FF-6540-8054-6C593F45FAD4}"/>
              </a:ext>
            </a:extLst>
          </p:cNvPr>
          <p:cNvSpPr txBox="1"/>
          <p:nvPr/>
        </p:nvSpPr>
        <p:spPr>
          <a:xfrm>
            <a:off x="6611733" y="10315493"/>
            <a:ext cx="126748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</a:t>
            </a:r>
          </a:p>
        </p:txBody>
      </p:sp>
      <p:sp>
        <p:nvSpPr>
          <p:cNvPr id="82" name="CuadroTexto 798">
            <a:extLst>
              <a:ext uri="{FF2B5EF4-FFF2-40B4-BE49-F238E27FC236}">
                <a16:creationId xmlns:a16="http://schemas.microsoft.com/office/drawing/2014/main" id="{9B1F21E4-05DE-AB43-AEC5-91C1C137AC81}"/>
              </a:ext>
            </a:extLst>
          </p:cNvPr>
          <p:cNvSpPr txBox="1"/>
          <p:nvPr/>
        </p:nvSpPr>
        <p:spPr>
          <a:xfrm>
            <a:off x="12301569" y="10315493"/>
            <a:ext cx="126748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E</a:t>
            </a:r>
          </a:p>
        </p:txBody>
      </p:sp>
      <p:sp>
        <p:nvSpPr>
          <p:cNvPr id="83" name="CuadroTexto 798">
            <a:extLst>
              <a:ext uri="{FF2B5EF4-FFF2-40B4-BE49-F238E27FC236}">
                <a16:creationId xmlns:a16="http://schemas.microsoft.com/office/drawing/2014/main" id="{3D53496D-6054-7249-91A1-FBA76886948B}"/>
              </a:ext>
            </a:extLst>
          </p:cNvPr>
          <p:cNvSpPr txBox="1"/>
          <p:nvPr/>
        </p:nvSpPr>
        <p:spPr>
          <a:xfrm>
            <a:off x="17833873" y="10315493"/>
            <a:ext cx="126748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F</a:t>
            </a:r>
          </a:p>
        </p:txBody>
      </p: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9A136813-5B4A-CD49-B118-329B7516C0CE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" name="CuadroTexto 350">
              <a:extLst>
                <a:ext uri="{FF2B5EF4-FFF2-40B4-BE49-F238E27FC236}">
                  <a16:creationId xmlns:a16="http://schemas.microsoft.com/office/drawing/2014/main" id="{40B21A5F-4DED-DA43-A5D5-E24F640E94B4}"/>
                </a:ext>
              </a:extLst>
            </p:cNvPr>
            <p:cNvSpPr txBox="1"/>
            <p:nvPr/>
          </p:nvSpPr>
          <p:spPr>
            <a:xfrm>
              <a:off x="7939140" y="861425"/>
              <a:ext cx="84994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 Diagram</a:t>
              </a:r>
            </a:p>
          </p:txBody>
        </p:sp>
        <p:sp>
          <p:nvSpPr>
            <p:cNvPr id="44" name="CuadroTexto 351">
              <a:extLst>
                <a:ext uri="{FF2B5EF4-FFF2-40B4-BE49-F238E27FC236}">
                  <a16:creationId xmlns:a16="http://schemas.microsoft.com/office/drawing/2014/main" id="{E4F2D423-C4EF-5446-8819-02B7700D868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530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E3F5A87-F22E-F44E-8EFC-0597B37B9457}"/>
              </a:ext>
            </a:extLst>
          </p:cNvPr>
          <p:cNvGrpSpPr/>
          <p:nvPr/>
        </p:nvGrpSpPr>
        <p:grpSpPr>
          <a:xfrm>
            <a:off x="2305638" y="5128591"/>
            <a:ext cx="19766374" cy="5764698"/>
            <a:chOff x="3260035" y="4728755"/>
            <a:chExt cx="17055547" cy="497410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08A8EB0-A882-6445-9001-DE7FFD3F44FA}"/>
                </a:ext>
              </a:extLst>
            </p:cNvPr>
            <p:cNvSpPr/>
            <p:nvPr/>
          </p:nvSpPr>
          <p:spPr>
            <a:xfrm>
              <a:off x="3260035" y="5685183"/>
              <a:ext cx="3061252" cy="30612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40B630A-CB69-F146-A889-EFA175E5F9F5}"/>
                </a:ext>
              </a:extLst>
            </p:cNvPr>
            <p:cNvSpPr/>
            <p:nvPr/>
          </p:nvSpPr>
          <p:spPr>
            <a:xfrm>
              <a:off x="6754064" y="5285345"/>
              <a:ext cx="3860928" cy="38609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CD497B0-1B6B-2845-AC47-7DD37B6C0EB3}"/>
                </a:ext>
              </a:extLst>
            </p:cNvPr>
            <p:cNvSpPr/>
            <p:nvPr/>
          </p:nvSpPr>
          <p:spPr>
            <a:xfrm>
              <a:off x="11047769" y="4728755"/>
              <a:ext cx="4974108" cy="49741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1EC1884-AE0B-674F-ABC4-F2984FEFF6E1}"/>
                </a:ext>
              </a:extLst>
            </p:cNvPr>
            <p:cNvSpPr/>
            <p:nvPr/>
          </p:nvSpPr>
          <p:spPr>
            <a:xfrm>
              <a:off x="16454654" y="5285345"/>
              <a:ext cx="3860928" cy="386092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15AE701-0513-6D44-8594-42B2B2FD2FC1}"/>
              </a:ext>
            </a:extLst>
          </p:cNvPr>
          <p:cNvGrpSpPr/>
          <p:nvPr/>
        </p:nvGrpSpPr>
        <p:grpSpPr>
          <a:xfrm>
            <a:off x="2532480" y="6970801"/>
            <a:ext cx="3094126" cy="2080277"/>
            <a:chOff x="2284107" y="2114708"/>
            <a:chExt cx="3094126" cy="208027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292F705-0CE5-6B4D-A961-4285AE93E43C}"/>
                </a:ext>
              </a:extLst>
            </p:cNvPr>
            <p:cNvSpPr txBox="1"/>
            <p:nvPr/>
          </p:nvSpPr>
          <p:spPr>
            <a:xfrm>
              <a:off x="2284107" y="2809990"/>
              <a:ext cx="30941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54" name="CuadroTexto 700">
              <a:extLst>
                <a:ext uri="{FF2B5EF4-FFF2-40B4-BE49-F238E27FC236}">
                  <a16:creationId xmlns:a16="http://schemas.microsoft.com/office/drawing/2014/main" id="{C9C9A0E7-161D-8B47-8E48-03333421425B}"/>
                </a:ext>
              </a:extLst>
            </p:cNvPr>
            <p:cNvSpPr txBox="1"/>
            <p:nvPr/>
          </p:nvSpPr>
          <p:spPr>
            <a:xfrm>
              <a:off x="2826082" y="2114708"/>
              <a:ext cx="1990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0C43FB7-CA18-514D-B90D-1B224E85FD36}"/>
              </a:ext>
            </a:extLst>
          </p:cNvPr>
          <p:cNvGrpSpPr/>
          <p:nvPr/>
        </p:nvGrpSpPr>
        <p:grpSpPr>
          <a:xfrm>
            <a:off x="7045243" y="6970801"/>
            <a:ext cx="3094126" cy="2080277"/>
            <a:chOff x="2284107" y="2114708"/>
            <a:chExt cx="3094126" cy="208027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7E64B59-EDF9-D843-BE49-C9160B33DB01}"/>
                </a:ext>
              </a:extLst>
            </p:cNvPr>
            <p:cNvSpPr txBox="1"/>
            <p:nvPr/>
          </p:nvSpPr>
          <p:spPr>
            <a:xfrm>
              <a:off x="2284107" y="2809990"/>
              <a:ext cx="30941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84" name="CuadroTexto 700">
              <a:extLst>
                <a:ext uri="{FF2B5EF4-FFF2-40B4-BE49-F238E27FC236}">
                  <a16:creationId xmlns:a16="http://schemas.microsoft.com/office/drawing/2014/main" id="{121C5B2D-93D8-E84C-9683-24D4F883EBFE}"/>
                </a:ext>
              </a:extLst>
            </p:cNvPr>
            <p:cNvSpPr txBox="1"/>
            <p:nvPr/>
          </p:nvSpPr>
          <p:spPr>
            <a:xfrm>
              <a:off x="2826082" y="2114708"/>
              <a:ext cx="1990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8621F25-B84F-B64C-854D-F3F8FE10ABAF}"/>
              </a:ext>
            </a:extLst>
          </p:cNvPr>
          <p:cNvGrpSpPr/>
          <p:nvPr/>
        </p:nvGrpSpPr>
        <p:grpSpPr>
          <a:xfrm>
            <a:off x="12666449" y="6970801"/>
            <a:ext cx="3094126" cy="2080277"/>
            <a:chOff x="2284107" y="2114708"/>
            <a:chExt cx="3094126" cy="208027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A1F79FB-BB76-194D-B021-1498CF7FE207}"/>
                </a:ext>
              </a:extLst>
            </p:cNvPr>
            <p:cNvSpPr txBox="1"/>
            <p:nvPr/>
          </p:nvSpPr>
          <p:spPr>
            <a:xfrm>
              <a:off x="2284107" y="2809990"/>
              <a:ext cx="30941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88" name="CuadroTexto 700">
              <a:extLst>
                <a:ext uri="{FF2B5EF4-FFF2-40B4-BE49-F238E27FC236}">
                  <a16:creationId xmlns:a16="http://schemas.microsoft.com/office/drawing/2014/main" id="{F88872F8-E6F7-B04C-9DC5-4677BF83676D}"/>
                </a:ext>
              </a:extLst>
            </p:cNvPr>
            <p:cNvSpPr txBox="1"/>
            <p:nvPr/>
          </p:nvSpPr>
          <p:spPr>
            <a:xfrm>
              <a:off x="2826082" y="2114708"/>
              <a:ext cx="1990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B6C7B61-1C8A-3146-AA9C-59EE983F5386}"/>
              </a:ext>
            </a:extLst>
          </p:cNvPr>
          <p:cNvGrpSpPr/>
          <p:nvPr/>
        </p:nvGrpSpPr>
        <p:grpSpPr>
          <a:xfrm>
            <a:off x="18328340" y="6970801"/>
            <a:ext cx="3094126" cy="2080277"/>
            <a:chOff x="2284107" y="2114708"/>
            <a:chExt cx="3094126" cy="208027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8A43EA8-14D3-9E40-9003-68C07B4087BB}"/>
                </a:ext>
              </a:extLst>
            </p:cNvPr>
            <p:cNvSpPr txBox="1"/>
            <p:nvPr/>
          </p:nvSpPr>
          <p:spPr>
            <a:xfrm>
              <a:off x="2284107" y="2809990"/>
              <a:ext cx="30941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91" name="CuadroTexto 700">
              <a:extLst>
                <a:ext uri="{FF2B5EF4-FFF2-40B4-BE49-F238E27FC236}">
                  <a16:creationId xmlns:a16="http://schemas.microsoft.com/office/drawing/2014/main" id="{CD053C15-F3D7-AE42-9C00-45CB852E2DC5}"/>
                </a:ext>
              </a:extLst>
            </p:cNvPr>
            <p:cNvSpPr txBox="1"/>
            <p:nvPr/>
          </p:nvSpPr>
          <p:spPr>
            <a:xfrm>
              <a:off x="2383830" y="2114708"/>
              <a:ext cx="2875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</p:grpSp>
      <p:grpSp>
        <p:nvGrpSpPr>
          <p:cNvPr id="23" name="Grupo 349">
            <a:extLst>
              <a:ext uri="{FF2B5EF4-FFF2-40B4-BE49-F238E27FC236}">
                <a16:creationId xmlns:a16="http://schemas.microsoft.com/office/drawing/2014/main" id="{67FB093C-C853-794A-90D4-5FB44D2B3E0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4" name="CuadroTexto 350">
              <a:extLst>
                <a:ext uri="{FF2B5EF4-FFF2-40B4-BE49-F238E27FC236}">
                  <a16:creationId xmlns:a16="http://schemas.microsoft.com/office/drawing/2014/main" id="{4D25B601-83BE-B142-AE94-9276F0E6AEE4}"/>
                </a:ext>
              </a:extLst>
            </p:cNvPr>
            <p:cNvSpPr txBox="1"/>
            <p:nvPr/>
          </p:nvSpPr>
          <p:spPr>
            <a:xfrm>
              <a:off x="7939140" y="861425"/>
              <a:ext cx="84994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 Diagram</a:t>
              </a:r>
            </a:p>
          </p:txBody>
        </p:sp>
        <p:sp>
          <p:nvSpPr>
            <p:cNvPr id="25" name="CuadroTexto 351">
              <a:extLst>
                <a:ext uri="{FF2B5EF4-FFF2-40B4-BE49-F238E27FC236}">
                  <a16:creationId xmlns:a16="http://schemas.microsoft.com/office/drawing/2014/main" id="{425CBE45-59B3-FC4F-9F3A-2977FBEA06C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650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64">
            <a:extLst>
              <a:ext uri="{FF2B5EF4-FFF2-40B4-BE49-F238E27FC236}">
                <a16:creationId xmlns:a16="http://schemas.microsoft.com/office/drawing/2014/main" id="{A593C506-9F0B-734C-8AAB-3D5C919BD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6958" y="4770783"/>
            <a:ext cx="5745923" cy="3436898"/>
          </a:xfrm>
          <a:custGeom>
            <a:avLst/>
            <a:gdLst>
              <a:gd name="T0" fmla="*/ 386480826 w 4442"/>
              <a:gd name="T1" fmla="*/ 0 h 3467"/>
              <a:gd name="T2" fmla="*/ 0 w 4442"/>
              <a:gd name="T3" fmla="*/ 0 h 3467"/>
              <a:gd name="T4" fmla="*/ 187412245 w 4442"/>
              <a:gd name="T5" fmla="*/ 448945270 h 3467"/>
              <a:gd name="T6" fmla="*/ 575187939 w 4442"/>
              <a:gd name="T7" fmla="*/ 448945270 h 3467"/>
              <a:gd name="T8" fmla="*/ 386480826 w 4442"/>
              <a:gd name="T9" fmla="*/ 0 h 34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42" h="3467">
                <a:moveTo>
                  <a:pt x="2984" y="0"/>
                </a:moveTo>
                <a:lnTo>
                  <a:pt x="0" y="0"/>
                </a:lnTo>
                <a:lnTo>
                  <a:pt x="1447" y="3466"/>
                </a:lnTo>
                <a:lnTo>
                  <a:pt x="4441" y="3466"/>
                </a:lnTo>
                <a:lnTo>
                  <a:pt x="298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" name="Freeform 165">
            <a:extLst>
              <a:ext uri="{FF2B5EF4-FFF2-40B4-BE49-F238E27FC236}">
                <a16:creationId xmlns:a16="http://schemas.microsoft.com/office/drawing/2014/main" id="{43C15886-2229-954A-B13B-2D6451C88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6958" y="8767380"/>
            <a:ext cx="5734512" cy="3423779"/>
          </a:xfrm>
          <a:custGeom>
            <a:avLst/>
            <a:gdLst>
              <a:gd name="T0" fmla="*/ 0 w 4433"/>
              <a:gd name="T1" fmla="*/ 447589495 h 3451"/>
              <a:gd name="T2" fmla="*/ 386511798 w 4433"/>
              <a:gd name="T3" fmla="*/ 447589495 h 3451"/>
              <a:gd name="T4" fmla="*/ 574068320 w 4433"/>
              <a:gd name="T5" fmla="*/ 0 h 3451"/>
              <a:gd name="T6" fmla="*/ 187426958 w 4433"/>
              <a:gd name="T7" fmla="*/ 0 h 3451"/>
              <a:gd name="T8" fmla="*/ 0 w 4433"/>
              <a:gd name="T9" fmla="*/ 447589495 h 34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33" h="3451">
                <a:moveTo>
                  <a:pt x="0" y="3450"/>
                </a:moveTo>
                <a:lnTo>
                  <a:pt x="2984" y="3450"/>
                </a:lnTo>
                <a:lnTo>
                  <a:pt x="4432" y="0"/>
                </a:lnTo>
                <a:lnTo>
                  <a:pt x="1447" y="0"/>
                </a:lnTo>
                <a:lnTo>
                  <a:pt x="0" y="345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" name="Freeform 166">
            <a:extLst>
              <a:ext uri="{FF2B5EF4-FFF2-40B4-BE49-F238E27FC236}">
                <a16:creationId xmlns:a16="http://schemas.microsoft.com/office/drawing/2014/main" id="{ACA6171E-0778-6341-98B1-B5683F0CB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225" y="4770783"/>
            <a:ext cx="5734514" cy="3436898"/>
          </a:xfrm>
          <a:custGeom>
            <a:avLst/>
            <a:gdLst>
              <a:gd name="T0" fmla="*/ 386557132 w 4432"/>
              <a:gd name="T1" fmla="*/ 0 h 3467"/>
              <a:gd name="T2" fmla="*/ 0 w 4432"/>
              <a:gd name="T3" fmla="*/ 0 h 3467"/>
              <a:gd name="T4" fmla="*/ 187511843 w 4432"/>
              <a:gd name="T5" fmla="*/ 448945270 h 3467"/>
              <a:gd name="T6" fmla="*/ 574198568 w 4432"/>
              <a:gd name="T7" fmla="*/ 448945270 h 3467"/>
              <a:gd name="T8" fmla="*/ 386557132 w 4432"/>
              <a:gd name="T9" fmla="*/ 0 h 34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32" h="3467">
                <a:moveTo>
                  <a:pt x="2983" y="0"/>
                </a:moveTo>
                <a:lnTo>
                  <a:pt x="0" y="0"/>
                </a:lnTo>
                <a:lnTo>
                  <a:pt x="1447" y="3466"/>
                </a:lnTo>
                <a:lnTo>
                  <a:pt x="4431" y="3466"/>
                </a:lnTo>
                <a:lnTo>
                  <a:pt x="298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" name="Freeform 167">
            <a:extLst>
              <a:ext uri="{FF2B5EF4-FFF2-40B4-BE49-F238E27FC236}">
                <a16:creationId xmlns:a16="http://schemas.microsoft.com/office/drawing/2014/main" id="{5FBFB510-9084-FA46-B930-478D65D05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225" y="8767380"/>
            <a:ext cx="5723103" cy="3423779"/>
          </a:xfrm>
          <a:custGeom>
            <a:avLst/>
            <a:gdLst>
              <a:gd name="T0" fmla="*/ 0 w 4423"/>
              <a:gd name="T1" fmla="*/ 447589495 h 3451"/>
              <a:gd name="T2" fmla="*/ 386588713 w 4423"/>
              <a:gd name="T3" fmla="*/ 447589495 h 3451"/>
              <a:gd name="T4" fmla="*/ 573078961 w 4423"/>
              <a:gd name="T5" fmla="*/ 0 h 3451"/>
              <a:gd name="T6" fmla="*/ 186360650 w 4423"/>
              <a:gd name="T7" fmla="*/ 0 h 3451"/>
              <a:gd name="T8" fmla="*/ 0 w 4423"/>
              <a:gd name="T9" fmla="*/ 447589495 h 34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23" h="3451">
                <a:moveTo>
                  <a:pt x="0" y="3450"/>
                </a:moveTo>
                <a:lnTo>
                  <a:pt x="2983" y="3450"/>
                </a:lnTo>
                <a:lnTo>
                  <a:pt x="4422" y="0"/>
                </a:lnTo>
                <a:lnTo>
                  <a:pt x="1438" y="0"/>
                </a:lnTo>
                <a:lnTo>
                  <a:pt x="0" y="34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" name="Freeform 168">
            <a:extLst>
              <a:ext uri="{FF2B5EF4-FFF2-40B4-BE49-F238E27FC236}">
                <a16:creationId xmlns:a16="http://schemas.microsoft.com/office/drawing/2014/main" id="{9509291C-4DA9-E747-950D-94D46F3BF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8083" y="4770783"/>
            <a:ext cx="5745923" cy="3436898"/>
          </a:xfrm>
          <a:custGeom>
            <a:avLst/>
            <a:gdLst>
              <a:gd name="T0" fmla="*/ 386610385 w 4442"/>
              <a:gd name="T1" fmla="*/ 0 h 3467"/>
              <a:gd name="T2" fmla="*/ 0 w 4442"/>
              <a:gd name="T3" fmla="*/ 0 h 3467"/>
              <a:gd name="T4" fmla="*/ 188707113 w 4442"/>
              <a:gd name="T5" fmla="*/ 448945270 h 3467"/>
              <a:gd name="T6" fmla="*/ 575187939 w 4442"/>
              <a:gd name="T7" fmla="*/ 448945270 h 3467"/>
              <a:gd name="T8" fmla="*/ 386610385 w 4442"/>
              <a:gd name="T9" fmla="*/ 0 h 34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42" h="3467">
                <a:moveTo>
                  <a:pt x="2985" y="0"/>
                </a:moveTo>
                <a:lnTo>
                  <a:pt x="0" y="0"/>
                </a:lnTo>
                <a:lnTo>
                  <a:pt x="1457" y="3466"/>
                </a:lnTo>
                <a:lnTo>
                  <a:pt x="4441" y="3466"/>
                </a:lnTo>
                <a:lnTo>
                  <a:pt x="298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" name="Freeform 169">
            <a:extLst>
              <a:ext uri="{FF2B5EF4-FFF2-40B4-BE49-F238E27FC236}">
                <a16:creationId xmlns:a16="http://schemas.microsoft.com/office/drawing/2014/main" id="{C6E210F1-BB46-B045-9FD9-351EA2836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8083" y="8767380"/>
            <a:ext cx="5740219" cy="3423779"/>
          </a:xfrm>
          <a:custGeom>
            <a:avLst/>
            <a:gdLst>
              <a:gd name="T0" fmla="*/ 0 w 4434"/>
              <a:gd name="T1" fmla="*/ 447589495 h 3451"/>
              <a:gd name="T2" fmla="*/ 387236422 w 4434"/>
              <a:gd name="T3" fmla="*/ 447589495 h 3451"/>
              <a:gd name="T4" fmla="*/ 575082075 w 4434"/>
              <a:gd name="T5" fmla="*/ 0 h 3451"/>
              <a:gd name="T6" fmla="*/ 187845293 w 4434"/>
              <a:gd name="T7" fmla="*/ 0 h 3451"/>
              <a:gd name="T8" fmla="*/ 0 w 4434"/>
              <a:gd name="T9" fmla="*/ 447589495 h 34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34" h="3451">
                <a:moveTo>
                  <a:pt x="0" y="3450"/>
                </a:moveTo>
                <a:lnTo>
                  <a:pt x="2985" y="3450"/>
                </a:lnTo>
                <a:lnTo>
                  <a:pt x="4433" y="0"/>
                </a:lnTo>
                <a:lnTo>
                  <a:pt x="1448" y="0"/>
                </a:lnTo>
                <a:lnTo>
                  <a:pt x="0" y="345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Triángulo 5">
            <a:extLst>
              <a:ext uri="{FF2B5EF4-FFF2-40B4-BE49-F238E27FC236}">
                <a16:creationId xmlns:a16="http://schemas.microsoft.com/office/drawing/2014/main" id="{8C9D3DE4-2E80-5A4C-AACF-D70C4774DD79}"/>
              </a:ext>
            </a:extLst>
          </p:cNvPr>
          <p:cNvSpPr/>
          <p:nvPr/>
        </p:nvSpPr>
        <p:spPr>
          <a:xfrm rot="5400000">
            <a:off x="18904789" y="7212996"/>
            <a:ext cx="4213290" cy="2504435"/>
          </a:xfrm>
          <a:prstGeom prst="triangl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Triángulo 627">
            <a:extLst>
              <a:ext uri="{FF2B5EF4-FFF2-40B4-BE49-F238E27FC236}">
                <a16:creationId xmlns:a16="http://schemas.microsoft.com/office/drawing/2014/main" id="{3E4D8FC1-0B8D-D84D-9C44-6EA50DB22A97}"/>
              </a:ext>
            </a:extLst>
          </p:cNvPr>
          <p:cNvSpPr/>
          <p:nvPr/>
        </p:nvSpPr>
        <p:spPr>
          <a:xfrm rot="5400000">
            <a:off x="1259571" y="7257629"/>
            <a:ext cx="4213290" cy="2504435"/>
          </a:xfrm>
          <a:prstGeom prst="triangl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664F189-BC84-1F47-9F92-3B8ADE458583}"/>
              </a:ext>
            </a:extLst>
          </p:cNvPr>
          <p:cNvGrpSpPr/>
          <p:nvPr/>
        </p:nvGrpSpPr>
        <p:grpSpPr>
          <a:xfrm>
            <a:off x="4862138" y="5528563"/>
            <a:ext cx="3068341" cy="5935297"/>
            <a:chOff x="4862138" y="5528563"/>
            <a:chExt cx="3068341" cy="5935297"/>
          </a:xfrm>
        </p:grpSpPr>
        <p:sp>
          <p:nvSpPr>
            <p:cNvPr id="110" name="CuadroTexto 395">
              <a:extLst>
                <a:ext uri="{FF2B5EF4-FFF2-40B4-BE49-F238E27FC236}">
                  <a16:creationId xmlns:a16="http://schemas.microsoft.com/office/drawing/2014/main" id="{AE009343-00B1-854A-9642-90F33BC1B0CF}"/>
                </a:ext>
              </a:extLst>
            </p:cNvPr>
            <p:cNvSpPr txBox="1"/>
            <p:nvPr/>
          </p:nvSpPr>
          <p:spPr>
            <a:xfrm>
              <a:off x="5181504" y="5528563"/>
              <a:ext cx="26989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1" name="Rectangle 53">
              <a:extLst>
                <a:ext uri="{FF2B5EF4-FFF2-40B4-BE49-F238E27FC236}">
                  <a16:creationId xmlns:a16="http://schemas.microsoft.com/office/drawing/2014/main" id="{494B9493-B3E7-5849-82EA-1C0276116492}"/>
                </a:ext>
              </a:extLst>
            </p:cNvPr>
            <p:cNvSpPr/>
            <p:nvPr/>
          </p:nvSpPr>
          <p:spPr>
            <a:xfrm>
              <a:off x="4862138" y="6178176"/>
              <a:ext cx="305835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12" name="CuadroTexto 395">
              <a:extLst>
                <a:ext uri="{FF2B5EF4-FFF2-40B4-BE49-F238E27FC236}">
                  <a16:creationId xmlns:a16="http://schemas.microsoft.com/office/drawing/2014/main" id="{C450BE47-EE25-9F4C-BFBA-F8C4F78B494C}"/>
                </a:ext>
              </a:extLst>
            </p:cNvPr>
            <p:cNvSpPr txBox="1"/>
            <p:nvPr/>
          </p:nvSpPr>
          <p:spPr>
            <a:xfrm>
              <a:off x="5191490" y="10940640"/>
              <a:ext cx="26989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13" name="Rectangle 53">
              <a:extLst>
                <a:ext uri="{FF2B5EF4-FFF2-40B4-BE49-F238E27FC236}">
                  <a16:creationId xmlns:a16="http://schemas.microsoft.com/office/drawing/2014/main" id="{9F84BB1F-B3FA-0D4E-892C-7E92E0DF5038}"/>
                </a:ext>
              </a:extLst>
            </p:cNvPr>
            <p:cNvSpPr/>
            <p:nvPr/>
          </p:nvSpPr>
          <p:spPr>
            <a:xfrm>
              <a:off x="4862892" y="9615074"/>
              <a:ext cx="306758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0E22B3E-55E7-9B41-83E5-888B595ACF5D}"/>
              </a:ext>
            </a:extLst>
          </p:cNvPr>
          <p:cNvGrpSpPr/>
          <p:nvPr/>
        </p:nvGrpSpPr>
        <p:grpSpPr>
          <a:xfrm>
            <a:off x="9632215" y="5528563"/>
            <a:ext cx="3068341" cy="5935297"/>
            <a:chOff x="4862138" y="5528563"/>
            <a:chExt cx="3068341" cy="5935297"/>
          </a:xfrm>
        </p:grpSpPr>
        <p:sp>
          <p:nvSpPr>
            <p:cNvPr id="115" name="CuadroTexto 395">
              <a:extLst>
                <a:ext uri="{FF2B5EF4-FFF2-40B4-BE49-F238E27FC236}">
                  <a16:creationId xmlns:a16="http://schemas.microsoft.com/office/drawing/2014/main" id="{E57E4A86-EEF0-7340-94D8-0023738224C8}"/>
                </a:ext>
              </a:extLst>
            </p:cNvPr>
            <p:cNvSpPr txBox="1"/>
            <p:nvPr/>
          </p:nvSpPr>
          <p:spPr>
            <a:xfrm>
              <a:off x="5181504" y="5528563"/>
              <a:ext cx="26989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6" name="Rectangle 53">
              <a:extLst>
                <a:ext uri="{FF2B5EF4-FFF2-40B4-BE49-F238E27FC236}">
                  <a16:creationId xmlns:a16="http://schemas.microsoft.com/office/drawing/2014/main" id="{99A2927F-C6D9-7045-9443-9268D4204D91}"/>
                </a:ext>
              </a:extLst>
            </p:cNvPr>
            <p:cNvSpPr/>
            <p:nvPr/>
          </p:nvSpPr>
          <p:spPr>
            <a:xfrm>
              <a:off x="4862138" y="6178176"/>
              <a:ext cx="305835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17" name="CuadroTexto 395">
              <a:extLst>
                <a:ext uri="{FF2B5EF4-FFF2-40B4-BE49-F238E27FC236}">
                  <a16:creationId xmlns:a16="http://schemas.microsoft.com/office/drawing/2014/main" id="{5E53481E-B87F-0940-9AC0-533D81D61C8B}"/>
                </a:ext>
              </a:extLst>
            </p:cNvPr>
            <p:cNvSpPr txBox="1"/>
            <p:nvPr/>
          </p:nvSpPr>
          <p:spPr>
            <a:xfrm>
              <a:off x="5191490" y="10940640"/>
              <a:ext cx="26989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18" name="Rectangle 53">
              <a:extLst>
                <a:ext uri="{FF2B5EF4-FFF2-40B4-BE49-F238E27FC236}">
                  <a16:creationId xmlns:a16="http://schemas.microsoft.com/office/drawing/2014/main" id="{5C6648AA-D860-FE46-9360-55AD3B55B050}"/>
                </a:ext>
              </a:extLst>
            </p:cNvPr>
            <p:cNvSpPr/>
            <p:nvPr/>
          </p:nvSpPr>
          <p:spPr>
            <a:xfrm>
              <a:off x="4862892" y="9615074"/>
              <a:ext cx="306758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C781B16-4AE6-AB43-ACBF-28F2FCB8E928}"/>
              </a:ext>
            </a:extLst>
          </p:cNvPr>
          <p:cNvGrpSpPr/>
          <p:nvPr/>
        </p:nvGrpSpPr>
        <p:grpSpPr>
          <a:xfrm>
            <a:off x="14419537" y="5528563"/>
            <a:ext cx="3068341" cy="5935297"/>
            <a:chOff x="4862138" y="5528563"/>
            <a:chExt cx="3068341" cy="5935297"/>
          </a:xfrm>
        </p:grpSpPr>
        <p:sp>
          <p:nvSpPr>
            <p:cNvPr id="120" name="CuadroTexto 395">
              <a:extLst>
                <a:ext uri="{FF2B5EF4-FFF2-40B4-BE49-F238E27FC236}">
                  <a16:creationId xmlns:a16="http://schemas.microsoft.com/office/drawing/2014/main" id="{D365391A-4850-874F-9150-F6604B385EA2}"/>
                </a:ext>
              </a:extLst>
            </p:cNvPr>
            <p:cNvSpPr txBox="1"/>
            <p:nvPr/>
          </p:nvSpPr>
          <p:spPr>
            <a:xfrm>
              <a:off x="5181504" y="5528563"/>
              <a:ext cx="26989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21" name="Rectangle 53">
              <a:extLst>
                <a:ext uri="{FF2B5EF4-FFF2-40B4-BE49-F238E27FC236}">
                  <a16:creationId xmlns:a16="http://schemas.microsoft.com/office/drawing/2014/main" id="{61C19AF8-5188-F24E-80F6-64F2FC9AD086}"/>
                </a:ext>
              </a:extLst>
            </p:cNvPr>
            <p:cNvSpPr/>
            <p:nvPr/>
          </p:nvSpPr>
          <p:spPr>
            <a:xfrm>
              <a:off x="4862138" y="6178176"/>
              <a:ext cx="305835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22" name="CuadroTexto 395">
              <a:extLst>
                <a:ext uri="{FF2B5EF4-FFF2-40B4-BE49-F238E27FC236}">
                  <a16:creationId xmlns:a16="http://schemas.microsoft.com/office/drawing/2014/main" id="{203C74A3-A11A-B241-8DA5-1701C54DA1AD}"/>
                </a:ext>
              </a:extLst>
            </p:cNvPr>
            <p:cNvSpPr txBox="1"/>
            <p:nvPr/>
          </p:nvSpPr>
          <p:spPr>
            <a:xfrm>
              <a:off x="5191490" y="10940640"/>
              <a:ext cx="26989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23" name="Rectangle 53">
              <a:extLst>
                <a:ext uri="{FF2B5EF4-FFF2-40B4-BE49-F238E27FC236}">
                  <a16:creationId xmlns:a16="http://schemas.microsoft.com/office/drawing/2014/main" id="{F0458F33-A6C3-114C-85C7-63F464C9BED5}"/>
                </a:ext>
              </a:extLst>
            </p:cNvPr>
            <p:cNvSpPr/>
            <p:nvPr/>
          </p:nvSpPr>
          <p:spPr>
            <a:xfrm>
              <a:off x="4862892" y="9615074"/>
              <a:ext cx="306758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9" name="Grupo 349">
            <a:extLst>
              <a:ext uri="{FF2B5EF4-FFF2-40B4-BE49-F238E27FC236}">
                <a16:creationId xmlns:a16="http://schemas.microsoft.com/office/drawing/2014/main" id="{98D161CC-DECF-6145-BD3B-2D5DBF4700A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0" name="CuadroTexto 350">
              <a:extLst>
                <a:ext uri="{FF2B5EF4-FFF2-40B4-BE49-F238E27FC236}">
                  <a16:creationId xmlns:a16="http://schemas.microsoft.com/office/drawing/2014/main" id="{10731A05-D1F1-C14F-BDD1-F373913629D7}"/>
                </a:ext>
              </a:extLst>
            </p:cNvPr>
            <p:cNvSpPr txBox="1"/>
            <p:nvPr/>
          </p:nvSpPr>
          <p:spPr>
            <a:xfrm>
              <a:off x="7939140" y="861425"/>
              <a:ext cx="84994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 Diagram</a:t>
              </a:r>
            </a:p>
          </p:txBody>
        </p:sp>
        <p:sp>
          <p:nvSpPr>
            <p:cNvPr id="31" name="CuadroTexto 351">
              <a:extLst>
                <a:ext uri="{FF2B5EF4-FFF2-40B4-BE49-F238E27FC236}">
                  <a16:creationId xmlns:a16="http://schemas.microsoft.com/office/drawing/2014/main" id="{70D28F73-D596-6E41-80B4-72F81E47ECB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703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- Walden Light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264D89"/>
      </a:accent1>
      <a:accent2>
        <a:srgbClr val="3E67AA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115876</TotalTime>
  <Words>646</Words>
  <Application>Microsoft Macintosh PowerPoint</Application>
  <PresentationFormat>Custom</PresentationFormat>
  <Paragraphs>114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19268</cp:revision>
  <dcterms:created xsi:type="dcterms:W3CDTF">2014-11-12T21:47:38Z</dcterms:created>
  <dcterms:modified xsi:type="dcterms:W3CDTF">2020-01-23T23:03:26Z</dcterms:modified>
  <cp:category/>
</cp:coreProperties>
</file>