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53" d="100"/>
          <a:sy n="53" d="100"/>
        </p:scale>
        <p:origin x="712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2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Line 635">
            <a:extLst>
              <a:ext uri="{FF2B5EF4-FFF2-40B4-BE49-F238E27FC236}">
                <a16:creationId xmlns:a16="http://schemas.microsoft.com/office/drawing/2014/main" id="{53CB1E92-B5EA-024D-A73A-001AA7C02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48" y="8682552"/>
            <a:ext cx="14770405" cy="821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5" name="Freeform 637">
            <a:extLst>
              <a:ext uri="{FF2B5EF4-FFF2-40B4-BE49-F238E27FC236}">
                <a16:creationId xmlns:a16="http://schemas.microsoft.com/office/drawing/2014/main" id="{1EE47C9C-D2F8-3C42-9A39-142EC474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798" y="5325953"/>
            <a:ext cx="3361392" cy="6708400"/>
          </a:xfrm>
          <a:custGeom>
            <a:avLst/>
            <a:gdLst>
              <a:gd name="T0" fmla="*/ 0 w 3090"/>
              <a:gd name="T1" fmla="*/ 0 h 6169"/>
              <a:gd name="T2" fmla="*/ 3089 w 3090"/>
              <a:gd name="T3" fmla="*/ 3088 h 6169"/>
              <a:gd name="T4" fmla="*/ 0 w 3090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0" h="6169">
                <a:moveTo>
                  <a:pt x="0" y="0"/>
                </a:moveTo>
                <a:lnTo>
                  <a:pt x="3089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6" name="Freeform 638">
            <a:extLst>
              <a:ext uri="{FF2B5EF4-FFF2-40B4-BE49-F238E27FC236}">
                <a16:creationId xmlns:a16="http://schemas.microsoft.com/office/drawing/2014/main" id="{6CD820D5-694C-8047-A606-AFAB2A2D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937" y="5325953"/>
            <a:ext cx="3356598" cy="6708400"/>
          </a:xfrm>
          <a:custGeom>
            <a:avLst/>
            <a:gdLst>
              <a:gd name="T0" fmla="*/ 0 w 3089"/>
              <a:gd name="T1" fmla="*/ 0 h 6169"/>
              <a:gd name="T2" fmla="*/ 3088 w 3089"/>
              <a:gd name="T3" fmla="*/ 3088 h 6169"/>
              <a:gd name="T4" fmla="*/ 0 w 3089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9" h="6169">
                <a:moveTo>
                  <a:pt x="0" y="0"/>
                </a:moveTo>
                <a:lnTo>
                  <a:pt x="3088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7" name="Freeform 639">
            <a:extLst>
              <a:ext uri="{FF2B5EF4-FFF2-40B4-BE49-F238E27FC236}">
                <a16:creationId xmlns:a16="http://schemas.microsoft.com/office/drawing/2014/main" id="{6A736375-4597-E74F-B4AB-7A4685BA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78" y="5325953"/>
            <a:ext cx="3351802" cy="6708400"/>
          </a:xfrm>
          <a:custGeom>
            <a:avLst/>
            <a:gdLst>
              <a:gd name="T0" fmla="*/ 0 w 3081"/>
              <a:gd name="T1" fmla="*/ 0 h 6169"/>
              <a:gd name="T2" fmla="*/ 3080 w 3081"/>
              <a:gd name="T3" fmla="*/ 3088 h 6169"/>
              <a:gd name="T4" fmla="*/ 0 w 3081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1" h="6169">
                <a:moveTo>
                  <a:pt x="0" y="0"/>
                </a:moveTo>
                <a:lnTo>
                  <a:pt x="3080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8" name="Freeform 640">
            <a:extLst>
              <a:ext uri="{FF2B5EF4-FFF2-40B4-BE49-F238E27FC236}">
                <a16:creationId xmlns:a16="http://schemas.microsoft.com/office/drawing/2014/main" id="{B7FBBFB0-1CD2-F14C-9214-4DA3CD6B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227" y="7546102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6" y="0"/>
                </a:cubicBezTo>
                <a:cubicBezTo>
                  <a:pt x="159" y="0"/>
                  <a:pt x="211" y="45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41">
            <a:extLst>
              <a:ext uri="{FF2B5EF4-FFF2-40B4-BE49-F238E27FC236}">
                <a16:creationId xmlns:a16="http://schemas.microsoft.com/office/drawing/2014/main" id="{1143C073-88B2-1D47-AD07-DBA85A4B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33" y="6160308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6" y="0"/>
                </a:cubicBezTo>
                <a:cubicBezTo>
                  <a:pt x="159" y="0"/>
                  <a:pt x="211" y="53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42">
            <a:extLst>
              <a:ext uri="{FF2B5EF4-FFF2-40B4-BE49-F238E27FC236}">
                <a16:creationId xmlns:a16="http://schemas.microsoft.com/office/drawing/2014/main" id="{9A12AA2A-D8A2-2141-817D-074101F0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449" y="7546102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8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5" y="0"/>
                </a:cubicBezTo>
                <a:cubicBezTo>
                  <a:pt x="158" y="0"/>
                  <a:pt x="211" y="45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43">
            <a:extLst>
              <a:ext uri="{FF2B5EF4-FFF2-40B4-BE49-F238E27FC236}">
                <a16:creationId xmlns:a16="http://schemas.microsoft.com/office/drawing/2014/main" id="{291DE4E5-695C-9548-AB07-2AB4D937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652" y="6160308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44">
            <a:extLst>
              <a:ext uri="{FF2B5EF4-FFF2-40B4-BE49-F238E27FC236}">
                <a16:creationId xmlns:a16="http://schemas.microsoft.com/office/drawing/2014/main" id="{B3085776-1DC0-3A40-B192-393B976E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2536" y="7546102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45"/>
                  <a:pt x="53" y="0"/>
                  <a:pt x="105" y="0"/>
                </a:cubicBezTo>
                <a:cubicBezTo>
                  <a:pt x="167" y="0"/>
                  <a:pt x="211" y="45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45">
            <a:extLst>
              <a:ext uri="{FF2B5EF4-FFF2-40B4-BE49-F238E27FC236}">
                <a16:creationId xmlns:a16="http://schemas.microsoft.com/office/drawing/2014/main" id="{16733DA9-30BF-BD43-BC1E-4E294C8B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742" y="6160308"/>
            <a:ext cx="230167" cy="230167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53"/>
                  <a:pt x="53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46">
            <a:extLst>
              <a:ext uri="{FF2B5EF4-FFF2-40B4-BE49-F238E27FC236}">
                <a16:creationId xmlns:a16="http://schemas.microsoft.com/office/drawing/2014/main" id="{88ABCFA4-A7B5-7D4E-AF26-5477F89E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227" y="9593628"/>
            <a:ext cx="230167" cy="230167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6 w 212"/>
              <a:gd name="T5" fmla="*/ 0 h 212"/>
              <a:gd name="T6" fmla="*/ 0 w 212"/>
              <a:gd name="T7" fmla="*/ 105 h 212"/>
              <a:gd name="T8" fmla="*/ 106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9" y="0"/>
                  <a:pt x="106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6" y="211"/>
                </a:cubicBezTo>
                <a:cubicBezTo>
                  <a:pt x="159" y="211"/>
                  <a:pt x="211" y="158"/>
                  <a:pt x="211" y="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47">
            <a:extLst>
              <a:ext uri="{FF2B5EF4-FFF2-40B4-BE49-F238E27FC236}">
                <a16:creationId xmlns:a16="http://schemas.microsoft.com/office/drawing/2014/main" id="{5033CED3-D917-8641-9698-BCE7943C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33" y="10969832"/>
            <a:ext cx="230167" cy="230167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6 w 212"/>
              <a:gd name="T5" fmla="*/ 0 h 212"/>
              <a:gd name="T6" fmla="*/ 0 w 212"/>
              <a:gd name="T7" fmla="*/ 106 h 212"/>
              <a:gd name="T8" fmla="*/ 106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59" y="0"/>
                  <a:pt x="106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6" y="211"/>
                </a:cubicBezTo>
                <a:cubicBezTo>
                  <a:pt x="159" y="211"/>
                  <a:pt x="211" y="167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48">
            <a:extLst>
              <a:ext uri="{FF2B5EF4-FFF2-40B4-BE49-F238E27FC236}">
                <a16:creationId xmlns:a16="http://schemas.microsoft.com/office/drawing/2014/main" id="{DF6CB8E1-A557-6248-87F9-10356439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449" y="9593628"/>
            <a:ext cx="230167" cy="230167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8" y="0"/>
                  <a:pt x="105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5" y="211"/>
                </a:cubicBezTo>
                <a:cubicBezTo>
                  <a:pt x="158" y="211"/>
                  <a:pt x="211" y="158"/>
                  <a:pt x="211" y="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49">
            <a:extLst>
              <a:ext uri="{FF2B5EF4-FFF2-40B4-BE49-F238E27FC236}">
                <a16:creationId xmlns:a16="http://schemas.microsoft.com/office/drawing/2014/main" id="{345AA2F8-DA78-C34E-AEAA-9EB63EF3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652" y="10969832"/>
            <a:ext cx="230167" cy="230167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50">
            <a:extLst>
              <a:ext uri="{FF2B5EF4-FFF2-40B4-BE49-F238E27FC236}">
                <a16:creationId xmlns:a16="http://schemas.microsoft.com/office/drawing/2014/main" id="{AA481628-A15E-0848-B907-6D850173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2536" y="9593628"/>
            <a:ext cx="230167" cy="230167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67" y="0"/>
                  <a:pt x="105" y="0"/>
                </a:cubicBezTo>
                <a:cubicBezTo>
                  <a:pt x="53" y="0"/>
                  <a:pt x="0" y="44"/>
                  <a:pt x="0" y="105"/>
                </a:cubicBezTo>
                <a:cubicBezTo>
                  <a:pt x="0" y="158"/>
                  <a:pt x="53" y="211"/>
                  <a:pt x="105" y="211"/>
                </a:cubicBezTo>
                <a:cubicBezTo>
                  <a:pt x="167" y="211"/>
                  <a:pt x="211" y="158"/>
                  <a:pt x="211" y="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51">
            <a:extLst>
              <a:ext uri="{FF2B5EF4-FFF2-40B4-BE49-F238E27FC236}">
                <a16:creationId xmlns:a16="http://schemas.microsoft.com/office/drawing/2014/main" id="{6635D3BA-A7C7-6C41-8C62-0A958A4A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742" y="10969832"/>
            <a:ext cx="230167" cy="230167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53" y="0"/>
                  <a:pt x="0" y="53"/>
                  <a:pt x="0" y="106"/>
                </a:cubicBezTo>
                <a:cubicBezTo>
                  <a:pt x="0" y="167"/>
                  <a:pt x="53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52">
            <a:extLst>
              <a:ext uri="{FF2B5EF4-FFF2-40B4-BE49-F238E27FC236}">
                <a16:creationId xmlns:a16="http://schemas.microsoft.com/office/drawing/2014/main" id="{98AAB1F6-F269-2C46-AACB-FEF0EE06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777" y="11660332"/>
            <a:ext cx="748042" cy="74804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53">
            <a:extLst>
              <a:ext uri="{FF2B5EF4-FFF2-40B4-BE49-F238E27FC236}">
                <a16:creationId xmlns:a16="http://schemas.microsoft.com/office/drawing/2014/main" id="{1F23B8A7-48AA-B643-B2AB-C88C8866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16" y="11660332"/>
            <a:ext cx="748042" cy="74804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54">
            <a:extLst>
              <a:ext uri="{FF2B5EF4-FFF2-40B4-BE49-F238E27FC236}">
                <a16:creationId xmlns:a16="http://schemas.microsoft.com/office/drawing/2014/main" id="{AB5D3124-DC9E-684B-B94C-98F7598F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57" y="11660332"/>
            <a:ext cx="748042" cy="748042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6" y="686"/>
                  <a:pt x="343" y="686"/>
                </a:cubicBezTo>
                <a:cubicBezTo>
                  <a:pt x="149" y="686"/>
                  <a:pt x="0" y="536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55">
            <a:extLst>
              <a:ext uri="{FF2B5EF4-FFF2-40B4-BE49-F238E27FC236}">
                <a16:creationId xmlns:a16="http://schemas.microsoft.com/office/drawing/2014/main" id="{6B137D71-716E-D345-B3B6-56C4E368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777" y="4980703"/>
            <a:ext cx="748042" cy="74804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56">
            <a:extLst>
              <a:ext uri="{FF2B5EF4-FFF2-40B4-BE49-F238E27FC236}">
                <a16:creationId xmlns:a16="http://schemas.microsoft.com/office/drawing/2014/main" id="{83135C91-4C99-A745-A20D-3571C04F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16" y="4980703"/>
            <a:ext cx="748042" cy="74804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57">
            <a:extLst>
              <a:ext uri="{FF2B5EF4-FFF2-40B4-BE49-F238E27FC236}">
                <a16:creationId xmlns:a16="http://schemas.microsoft.com/office/drawing/2014/main" id="{E9411C34-0019-8F47-8B04-5CAAE342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57" y="4980703"/>
            <a:ext cx="748042" cy="748042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6" y="687"/>
                  <a:pt x="343" y="687"/>
                </a:cubicBezTo>
                <a:cubicBezTo>
                  <a:pt x="149" y="687"/>
                  <a:pt x="0" y="537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CuadroTexto 803">
            <a:extLst>
              <a:ext uri="{FF2B5EF4-FFF2-40B4-BE49-F238E27FC236}">
                <a16:creationId xmlns:a16="http://schemas.microsoft.com/office/drawing/2014/main" id="{E28B4582-AA87-134A-83ED-32975CAD5AE1}"/>
              </a:ext>
            </a:extLst>
          </p:cNvPr>
          <p:cNvSpPr txBox="1"/>
          <p:nvPr/>
        </p:nvSpPr>
        <p:spPr>
          <a:xfrm>
            <a:off x="1103454" y="5073933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05" name="CuadroTexto 804">
            <a:extLst>
              <a:ext uri="{FF2B5EF4-FFF2-40B4-BE49-F238E27FC236}">
                <a16:creationId xmlns:a16="http://schemas.microsoft.com/office/drawing/2014/main" id="{A5D7A05A-9BD8-1E4D-BA57-53859032F843}"/>
              </a:ext>
            </a:extLst>
          </p:cNvPr>
          <p:cNvSpPr txBox="1"/>
          <p:nvPr/>
        </p:nvSpPr>
        <p:spPr>
          <a:xfrm>
            <a:off x="1122636" y="11756481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06" name="CuadroTexto 805">
            <a:extLst>
              <a:ext uri="{FF2B5EF4-FFF2-40B4-BE49-F238E27FC236}">
                <a16:creationId xmlns:a16="http://schemas.microsoft.com/office/drawing/2014/main" id="{85D8F69A-EC93-044E-83BB-219CA2AF73CD}"/>
              </a:ext>
            </a:extLst>
          </p:cNvPr>
          <p:cNvSpPr txBox="1"/>
          <p:nvPr/>
        </p:nvSpPr>
        <p:spPr>
          <a:xfrm>
            <a:off x="7756518" y="5104669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07" name="CuadroTexto 806">
            <a:extLst>
              <a:ext uri="{FF2B5EF4-FFF2-40B4-BE49-F238E27FC236}">
                <a16:creationId xmlns:a16="http://schemas.microsoft.com/office/drawing/2014/main" id="{0F40BF38-6B2E-794E-A43C-C979916BB74A}"/>
              </a:ext>
            </a:extLst>
          </p:cNvPr>
          <p:cNvSpPr txBox="1"/>
          <p:nvPr/>
        </p:nvSpPr>
        <p:spPr>
          <a:xfrm>
            <a:off x="7774447" y="11738552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08" name="CuadroTexto 807">
            <a:extLst>
              <a:ext uri="{FF2B5EF4-FFF2-40B4-BE49-F238E27FC236}">
                <a16:creationId xmlns:a16="http://schemas.microsoft.com/office/drawing/2014/main" id="{AFC113BC-4525-1D4D-B320-5F9FD861C467}"/>
              </a:ext>
            </a:extLst>
          </p:cNvPr>
          <p:cNvSpPr txBox="1"/>
          <p:nvPr/>
        </p:nvSpPr>
        <p:spPr>
          <a:xfrm>
            <a:off x="14408329" y="5113635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09" name="CuadroTexto 808">
            <a:extLst>
              <a:ext uri="{FF2B5EF4-FFF2-40B4-BE49-F238E27FC236}">
                <a16:creationId xmlns:a16="http://schemas.microsoft.com/office/drawing/2014/main" id="{6F514C08-B9F7-F440-B92B-9DF4F4AAB1FD}"/>
              </a:ext>
            </a:extLst>
          </p:cNvPr>
          <p:cNvSpPr txBox="1"/>
          <p:nvPr/>
        </p:nvSpPr>
        <p:spPr>
          <a:xfrm>
            <a:off x="14426258" y="11801305"/>
            <a:ext cx="22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18" name="CuadroTexto 817">
            <a:extLst>
              <a:ext uri="{FF2B5EF4-FFF2-40B4-BE49-F238E27FC236}">
                <a16:creationId xmlns:a16="http://schemas.microsoft.com/office/drawing/2014/main" id="{4792EF83-5C93-1B42-8AC0-BB16D803AEFF}"/>
              </a:ext>
            </a:extLst>
          </p:cNvPr>
          <p:cNvSpPr txBox="1"/>
          <p:nvPr/>
        </p:nvSpPr>
        <p:spPr>
          <a:xfrm>
            <a:off x="3405924" y="5007583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19" name="CuadroTexto 818">
            <a:extLst>
              <a:ext uri="{FF2B5EF4-FFF2-40B4-BE49-F238E27FC236}">
                <a16:creationId xmlns:a16="http://schemas.microsoft.com/office/drawing/2014/main" id="{1B6878D7-7276-374F-98ED-5E2D8C1AB24D}"/>
              </a:ext>
            </a:extLst>
          </p:cNvPr>
          <p:cNvSpPr txBox="1"/>
          <p:nvPr/>
        </p:nvSpPr>
        <p:spPr>
          <a:xfrm>
            <a:off x="3396482" y="11681314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20" name="CuadroTexto 819">
            <a:extLst>
              <a:ext uri="{FF2B5EF4-FFF2-40B4-BE49-F238E27FC236}">
                <a16:creationId xmlns:a16="http://schemas.microsoft.com/office/drawing/2014/main" id="{33748483-A752-6844-91E6-AFD5267EAA6A}"/>
              </a:ext>
            </a:extLst>
          </p:cNvPr>
          <p:cNvSpPr txBox="1"/>
          <p:nvPr/>
        </p:nvSpPr>
        <p:spPr>
          <a:xfrm>
            <a:off x="10047653" y="5008371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21" name="CuadroTexto 820">
            <a:extLst>
              <a:ext uri="{FF2B5EF4-FFF2-40B4-BE49-F238E27FC236}">
                <a16:creationId xmlns:a16="http://schemas.microsoft.com/office/drawing/2014/main" id="{F2F85BFB-0709-2448-A121-B03C54222CC1}"/>
              </a:ext>
            </a:extLst>
          </p:cNvPr>
          <p:cNvSpPr txBox="1"/>
          <p:nvPr/>
        </p:nvSpPr>
        <p:spPr>
          <a:xfrm>
            <a:off x="10053096" y="11692200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822" name="CuadroTexto 821">
            <a:extLst>
              <a:ext uri="{FF2B5EF4-FFF2-40B4-BE49-F238E27FC236}">
                <a16:creationId xmlns:a16="http://schemas.microsoft.com/office/drawing/2014/main" id="{7FA9B220-C1AA-B34A-B929-5128FAFA05FA}"/>
              </a:ext>
            </a:extLst>
          </p:cNvPr>
          <p:cNvSpPr txBox="1"/>
          <p:nvPr/>
        </p:nvSpPr>
        <p:spPr>
          <a:xfrm>
            <a:off x="16687939" y="5019257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823" name="CuadroTexto 822">
            <a:extLst>
              <a:ext uri="{FF2B5EF4-FFF2-40B4-BE49-F238E27FC236}">
                <a16:creationId xmlns:a16="http://schemas.microsoft.com/office/drawing/2014/main" id="{6007C5C9-F311-9E46-9363-2360F9190188}"/>
              </a:ext>
            </a:extLst>
          </p:cNvPr>
          <p:cNvSpPr txBox="1"/>
          <p:nvPr/>
        </p:nvSpPr>
        <p:spPr>
          <a:xfrm>
            <a:off x="16677054" y="11703085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187" name="Triángulo 186">
            <a:extLst>
              <a:ext uri="{FF2B5EF4-FFF2-40B4-BE49-F238E27FC236}">
                <a16:creationId xmlns:a16="http://schemas.microsoft.com/office/drawing/2014/main" id="{3FECA479-420C-1A45-897F-AC164CF3493B}"/>
              </a:ext>
            </a:extLst>
          </p:cNvPr>
          <p:cNvSpPr/>
          <p:nvPr/>
        </p:nvSpPr>
        <p:spPr>
          <a:xfrm rot="5400000">
            <a:off x="21485984" y="8214831"/>
            <a:ext cx="1420123" cy="979784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8DC11C-4864-2A4E-9594-64C39B95EFE9}"/>
              </a:ext>
            </a:extLst>
          </p:cNvPr>
          <p:cNvSpPr/>
          <p:nvPr/>
        </p:nvSpPr>
        <p:spPr>
          <a:xfrm>
            <a:off x="959970" y="592284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48C7B0-0157-EE4A-9E17-4A5928ABBDC7}"/>
              </a:ext>
            </a:extLst>
          </p:cNvPr>
          <p:cNvSpPr/>
          <p:nvPr/>
        </p:nvSpPr>
        <p:spPr>
          <a:xfrm>
            <a:off x="2467495" y="7306805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975378-BFD5-4548-A8E3-D6AB3A3BB931}"/>
              </a:ext>
            </a:extLst>
          </p:cNvPr>
          <p:cNvSpPr/>
          <p:nvPr/>
        </p:nvSpPr>
        <p:spPr>
          <a:xfrm>
            <a:off x="2467495" y="935476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03F3B6-3FA9-D14A-9766-33B3AABF3DB0}"/>
              </a:ext>
            </a:extLst>
          </p:cNvPr>
          <p:cNvSpPr/>
          <p:nvPr/>
        </p:nvSpPr>
        <p:spPr>
          <a:xfrm>
            <a:off x="959970" y="10730972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91A0AF-1C3A-514A-B849-0913CCFB9A6B}"/>
              </a:ext>
            </a:extLst>
          </p:cNvPr>
          <p:cNvSpPr/>
          <p:nvPr/>
        </p:nvSpPr>
        <p:spPr>
          <a:xfrm>
            <a:off x="7737288" y="592284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21AC4E-9EF8-4640-95EE-98EA09E4DFB0}"/>
              </a:ext>
            </a:extLst>
          </p:cNvPr>
          <p:cNvSpPr/>
          <p:nvPr/>
        </p:nvSpPr>
        <p:spPr>
          <a:xfrm>
            <a:off x="9244813" y="7306805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48C333-D167-F14F-99F5-BC8C7DA9B60E}"/>
              </a:ext>
            </a:extLst>
          </p:cNvPr>
          <p:cNvSpPr/>
          <p:nvPr/>
        </p:nvSpPr>
        <p:spPr>
          <a:xfrm>
            <a:off x="9244813" y="935476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2CAE82-B7DA-B444-B9FF-C14BC0DB6C2B}"/>
              </a:ext>
            </a:extLst>
          </p:cNvPr>
          <p:cNvSpPr/>
          <p:nvPr/>
        </p:nvSpPr>
        <p:spPr>
          <a:xfrm>
            <a:off x="7737288" y="10730972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48AE1C-C43E-5D4A-9D8D-9D25296C0193}"/>
              </a:ext>
            </a:extLst>
          </p:cNvPr>
          <p:cNvSpPr/>
          <p:nvPr/>
        </p:nvSpPr>
        <p:spPr>
          <a:xfrm>
            <a:off x="14299453" y="592284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41E80F-3634-094F-B7A8-702553862DF0}"/>
              </a:ext>
            </a:extLst>
          </p:cNvPr>
          <p:cNvSpPr/>
          <p:nvPr/>
        </p:nvSpPr>
        <p:spPr>
          <a:xfrm>
            <a:off x="15806978" y="7306805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D27F60-1296-B748-8033-F4487F850AF8}"/>
              </a:ext>
            </a:extLst>
          </p:cNvPr>
          <p:cNvSpPr/>
          <p:nvPr/>
        </p:nvSpPr>
        <p:spPr>
          <a:xfrm>
            <a:off x="15806978" y="9354768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C47BB0-2987-6146-9DF3-C0936283DCAB}"/>
              </a:ext>
            </a:extLst>
          </p:cNvPr>
          <p:cNvSpPr/>
          <p:nvPr/>
        </p:nvSpPr>
        <p:spPr>
          <a:xfrm>
            <a:off x="14299453" y="10730972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8E75F79D-45BD-B04F-80B1-A81B76ED1139}"/>
              </a:ext>
            </a:extLst>
          </p:cNvPr>
          <p:cNvGrpSpPr/>
          <p:nvPr/>
        </p:nvGrpSpPr>
        <p:grpSpPr>
          <a:xfrm>
            <a:off x="2668308" y="870017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7E33BA18-22E5-E841-B555-E091A202EDE3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4EC339C-4665-4C46-A519-DAD0004893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ne 635">
            <a:extLst>
              <a:ext uri="{FF2B5EF4-FFF2-40B4-BE49-F238E27FC236}">
                <a16:creationId xmlns:a16="http://schemas.microsoft.com/office/drawing/2014/main" id="{2C14861B-43D2-8F47-9569-2F41C5597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8376" y="8798340"/>
            <a:ext cx="16252155" cy="5299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2" name="Freeform 637">
            <a:extLst>
              <a:ext uri="{FF2B5EF4-FFF2-40B4-BE49-F238E27FC236}">
                <a16:creationId xmlns:a16="http://schemas.microsoft.com/office/drawing/2014/main" id="{AF29191A-BC14-5845-AF93-50CE6FE5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7032" y="5732538"/>
            <a:ext cx="3055907" cy="6098738"/>
          </a:xfrm>
          <a:custGeom>
            <a:avLst/>
            <a:gdLst>
              <a:gd name="T0" fmla="*/ 0 w 3090"/>
              <a:gd name="T1" fmla="*/ 0 h 6169"/>
              <a:gd name="T2" fmla="*/ 3089 w 3090"/>
              <a:gd name="T3" fmla="*/ 3088 h 6169"/>
              <a:gd name="T4" fmla="*/ 0 w 3090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0" h="6169">
                <a:moveTo>
                  <a:pt x="0" y="0"/>
                </a:moveTo>
                <a:lnTo>
                  <a:pt x="3089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3" name="Freeform 638">
            <a:extLst>
              <a:ext uri="{FF2B5EF4-FFF2-40B4-BE49-F238E27FC236}">
                <a16:creationId xmlns:a16="http://schemas.microsoft.com/office/drawing/2014/main" id="{3BB41C70-4EA1-5149-A0AB-6D0D7782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0604" y="5732538"/>
            <a:ext cx="3051549" cy="6098738"/>
          </a:xfrm>
          <a:custGeom>
            <a:avLst/>
            <a:gdLst>
              <a:gd name="T0" fmla="*/ 0 w 3089"/>
              <a:gd name="T1" fmla="*/ 0 h 6169"/>
              <a:gd name="T2" fmla="*/ 3088 w 3089"/>
              <a:gd name="T3" fmla="*/ 3088 h 6169"/>
              <a:gd name="T4" fmla="*/ 0 w 3089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9" h="6169">
                <a:moveTo>
                  <a:pt x="0" y="0"/>
                </a:moveTo>
                <a:lnTo>
                  <a:pt x="3088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639">
            <a:extLst>
              <a:ext uri="{FF2B5EF4-FFF2-40B4-BE49-F238E27FC236}">
                <a16:creationId xmlns:a16="http://schemas.microsoft.com/office/drawing/2014/main" id="{9679D4AA-8E61-904F-8832-6F8B1580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178" y="5732538"/>
            <a:ext cx="3047189" cy="6098738"/>
          </a:xfrm>
          <a:custGeom>
            <a:avLst/>
            <a:gdLst>
              <a:gd name="T0" fmla="*/ 0 w 3081"/>
              <a:gd name="T1" fmla="*/ 0 h 6169"/>
              <a:gd name="T2" fmla="*/ 3080 w 3081"/>
              <a:gd name="T3" fmla="*/ 3088 h 6169"/>
              <a:gd name="T4" fmla="*/ 0 w 3081"/>
              <a:gd name="T5" fmla="*/ 6168 h 6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1" h="6169">
                <a:moveTo>
                  <a:pt x="0" y="0"/>
                </a:moveTo>
                <a:lnTo>
                  <a:pt x="3080" y="3088"/>
                </a:lnTo>
                <a:lnTo>
                  <a:pt x="0" y="6168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" name="Freeform 640">
            <a:extLst>
              <a:ext uri="{FF2B5EF4-FFF2-40B4-BE49-F238E27FC236}">
                <a16:creationId xmlns:a16="http://schemas.microsoft.com/office/drawing/2014/main" id="{D8C9B41B-22A8-7C46-B41A-BF25C0FB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59" y="7750918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6" y="0"/>
                </a:cubicBezTo>
                <a:cubicBezTo>
                  <a:pt x="159" y="0"/>
                  <a:pt x="211" y="45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641">
            <a:extLst>
              <a:ext uri="{FF2B5EF4-FFF2-40B4-BE49-F238E27FC236}">
                <a16:creationId xmlns:a16="http://schemas.microsoft.com/office/drawing/2014/main" id="{ABB279F3-751E-874E-88D1-603F8D8B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06" y="6491066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6 w 212"/>
              <a:gd name="T5" fmla="*/ 212 h 213"/>
              <a:gd name="T6" fmla="*/ 0 w 212"/>
              <a:gd name="T7" fmla="*/ 106 h 213"/>
              <a:gd name="T8" fmla="*/ 106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9" y="212"/>
                  <a:pt x="106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6" y="0"/>
                </a:cubicBezTo>
                <a:cubicBezTo>
                  <a:pt x="159" y="0"/>
                  <a:pt x="211" y="53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642">
            <a:extLst>
              <a:ext uri="{FF2B5EF4-FFF2-40B4-BE49-F238E27FC236}">
                <a16:creationId xmlns:a16="http://schemas.microsoft.com/office/drawing/2014/main" id="{27027926-7524-224B-B20E-0E7CEE54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861" y="7750918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58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45"/>
                  <a:pt x="44" y="0"/>
                  <a:pt x="105" y="0"/>
                </a:cubicBezTo>
                <a:cubicBezTo>
                  <a:pt x="158" y="0"/>
                  <a:pt x="211" y="45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643">
            <a:extLst>
              <a:ext uri="{FF2B5EF4-FFF2-40B4-BE49-F238E27FC236}">
                <a16:creationId xmlns:a16="http://schemas.microsoft.com/office/drawing/2014/main" id="{1F3FB338-F49E-9E4C-9F48-CAB4F0B7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006" y="6491066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44" y="212"/>
                  <a:pt x="0" y="168"/>
                  <a:pt x="0" y="106"/>
                </a:cubicBezTo>
                <a:cubicBezTo>
                  <a:pt x="0" y="53"/>
                  <a:pt x="44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644">
            <a:extLst>
              <a:ext uri="{FF2B5EF4-FFF2-40B4-BE49-F238E27FC236}">
                <a16:creationId xmlns:a16="http://schemas.microsoft.com/office/drawing/2014/main" id="{7F6583EE-428E-D641-98AB-2ACA93A4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130" y="7750918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45"/>
                  <a:pt x="53" y="0"/>
                  <a:pt x="105" y="0"/>
                </a:cubicBezTo>
                <a:cubicBezTo>
                  <a:pt x="167" y="0"/>
                  <a:pt x="211" y="45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645">
            <a:extLst>
              <a:ext uri="{FF2B5EF4-FFF2-40B4-BE49-F238E27FC236}">
                <a16:creationId xmlns:a16="http://schemas.microsoft.com/office/drawing/2014/main" id="{FB6F2623-618F-414A-82FF-BC311D43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278" y="6491066"/>
            <a:ext cx="209249" cy="209249"/>
          </a:xfrm>
          <a:custGeom>
            <a:avLst/>
            <a:gdLst>
              <a:gd name="T0" fmla="*/ 211 w 212"/>
              <a:gd name="T1" fmla="*/ 106 h 213"/>
              <a:gd name="T2" fmla="*/ 211 w 212"/>
              <a:gd name="T3" fmla="*/ 106 h 213"/>
              <a:gd name="T4" fmla="*/ 105 w 212"/>
              <a:gd name="T5" fmla="*/ 212 h 213"/>
              <a:gd name="T6" fmla="*/ 0 w 212"/>
              <a:gd name="T7" fmla="*/ 106 h 213"/>
              <a:gd name="T8" fmla="*/ 105 w 212"/>
              <a:gd name="T9" fmla="*/ 0 h 213"/>
              <a:gd name="T10" fmla="*/ 211 w 212"/>
              <a:gd name="T11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3">
                <a:moveTo>
                  <a:pt x="211" y="106"/>
                </a:moveTo>
                <a:lnTo>
                  <a:pt x="211" y="106"/>
                </a:lnTo>
                <a:cubicBezTo>
                  <a:pt x="211" y="168"/>
                  <a:pt x="167" y="212"/>
                  <a:pt x="105" y="212"/>
                </a:cubicBezTo>
                <a:cubicBezTo>
                  <a:pt x="53" y="212"/>
                  <a:pt x="0" y="168"/>
                  <a:pt x="0" y="106"/>
                </a:cubicBezTo>
                <a:cubicBezTo>
                  <a:pt x="0" y="53"/>
                  <a:pt x="53" y="0"/>
                  <a:pt x="105" y="0"/>
                </a:cubicBezTo>
                <a:cubicBezTo>
                  <a:pt x="167" y="0"/>
                  <a:pt x="211" y="53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646">
            <a:extLst>
              <a:ext uri="{FF2B5EF4-FFF2-40B4-BE49-F238E27FC236}">
                <a16:creationId xmlns:a16="http://schemas.microsoft.com/office/drawing/2014/main" id="{0CEEE0CD-962B-BF43-93D0-9A8DF88C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59" y="9612364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6 w 212"/>
              <a:gd name="T5" fmla="*/ 0 h 212"/>
              <a:gd name="T6" fmla="*/ 0 w 212"/>
              <a:gd name="T7" fmla="*/ 105 h 212"/>
              <a:gd name="T8" fmla="*/ 106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9" y="0"/>
                  <a:pt x="106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6" y="211"/>
                </a:cubicBezTo>
                <a:cubicBezTo>
                  <a:pt x="159" y="211"/>
                  <a:pt x="211" y="158"/>
                  <a:pt x="211" y="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647">
            <a:extLst>
              <a:ext uri="{FF2B5EF4-FFF2-40B4-BE49-F238E27FC236}">
                <a16:creationId xmlns:a16="http://schemas.microsoft.com/office/drawing/2014/main" id="{DF01447C-26D1-8A40-9953-A84379341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06" y="10863498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6 w 212"/>
              <a:gd name="T5" fmla="*/ 0 h 212"/>
              <a:gd name="T6" fmla="*/ 0 w 212"/>
              <a:gd name="T7" fmla="*/ 106 h 212"/>
              <a:gd name="T8" fmla="*/ 106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59" y="0"/>
                  <a:pt x="106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6" y="211"/>
                </a:cubicBezTo>
                <a:cubicBezTo>
                  <a:pt x="159" y="211"/>
                  <a:pt x="211" y="167"/>
                  <a:pt x="211" y="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648">
            <a:extLst>
              <a:ext uri="{FF2B5EF4-FFF2-40B4-BE49-F238E27FC236}">
                <a16:creationId xmlns:a16="http://schemas.microsoft.com/office/drawing/2014/main" id="{D1ADC6F0-7C79-5948-818D-24867702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861" y="9612364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58" y="0"/>
                  <a:pt x="105" y="0"/>
                </a:cubicBezTo>
                <a:cubicBezTo>
                  <a:pt x="44" y="0"/>
                  <a:pt x="0" y="44"/>
                  <a:pt x="0" y="105"/>
                </a:cubicBezTo>
                <a:cubicBezTo>
                  <a:pt x="0" y="158"/>
                  <a:pt x="44" y="211"/>
                  <a:pt x="105" y="211"/>
                </a:cubicBezTo>
                <a:cubicBezTo>
                  <a:pt x="158" y="211"/>
                  <a:pt x="211" y="158"/>
                  <a:pt x="211" y="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649">
            <a:extLst>
              <a:ext uri="{FF2B5EF4-FFF2-40B4-BE49-F238E27FC236}">
                <a16:creationId xmlns:a16="http://schemas.microsoft.com/office/drawing/2014/main" id="{55AD5860-A245-674C-96A6-D893B1AE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006" y="10863498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44" y="0"/>
                  <a:pt x="0" y="53"/>
                  <a:pt x="0" y="106"/>
                </a:cubicBezTo>
                <a:cubicBezTo>
                  <a:pt x="0" y="167"/>
                  <a:pt x="44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650">
            <a:extLst>
              <a:ext uri="{FF2B5EF4-FFF2-40B4-BE49-F238E27FC236}">
                <a16:creationId xmlns:a16="http://schemas.microsoft.com/office/drawing/2014/main" id="{B2AFAE54-D69C-454C-8D72-0EBC8D424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130" y="9612364"/>
            <a:ext cx="209249" cy="209249"/>
          </a:xfrm>
          <a:custGeom>
            <a:avLst/>
            <a:gdLst>
              <a:gd name="T0" fmla="*/ 211 w 212"/>
              <a:gd name="T1" fmla="*/ 105 h 212"/>
              <a:gd name="T2" fmla="*/ 211 w 212"/>
              <a:gd name="T3" fmla="*/ 105 h 212"/>
              <a:gd name="T4" fmla="*/ 105 w 212"/>
              <a:gd name="T5" fmla="*/ 0 h 212"/>
              <a:gd name="T6" fmla="*/ 0 w 212"/>
              <a:gd name="T7" fmla="*/ 105 h 212"/>
              <a:gd name="T8" fmla="*/ 105 w 212"/>
              <a:gd name="T9" fmla="*/ 211 h 212"/>
              <a:gd name="T10" fmla="*/ 211 w 212"/>
              <a:gd name="T11" fmla="*/ 10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5"/>
                </a:moveTo>
                <a:lnTo>
                  <a:pt x="211" y="105"/>
                </a:lnTo>
                <a:cubicBezTo>
                  <a:pt x="211" y="44"/>
                  <a:pt x="167" y="0"/>
                  <a:pt x="105" y="0"/>
                </a:cubicBezTo>
                <a:cubicBezTo>
                  <a:pt x="53" y="0"/>
                  <a:pt x="0" y="44"/>
                  <a:pt x="0" y="105"/>
                </a:cubicBezTo>
                <a:cubicBezTo>
                  <a:pt x="0" y="158"/>
                  <a:pt x="53" y="211"/>
                  <a:pt x="105" y="211"/>
                </a:cubicBezTo>
                <a:cubicBezTo>
                  <a:pt x="167" y="211"/>
                  <a:pt x="211" y="158"/>
                  <a:pt x="211" y="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651">
            <a:extLst>
              <a:ext uri="{FF2B5EF4-FFF2-40B4-BE49-F238E27FC236}">
                <a16:creationId xmlns:a16="http://schemas.microsoft.com/office/drawing/2014/main" id="{04D4BBD7-7289-9F4E-A66F-4EB0377C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278" y="10863498"/>
            <a:ext cx="209249" cy="209249"/>
          </a:xfrm>
          <a:custGeom>
            <a:avLst/>
            <a:gdLst>
              <a:gd name="T0" fmla="*/ 211 w 212"/>
              <a:gd name="T1" fmla="*/ 106 h 212"/>
              <a:gd name="T2" fmla="*/ 211 w 212"/>
              <a:gd name="T3" fmla="*/ 106 h 212"/>
              <a:gd name="T4" fmla="*/ 105 w 212"/>
              <a:gd name="T5" fmla="*/ 0 h 212"/>
              <a:gd name="T6" fmla="*/ 0 w 212"/>
              <a:gd name="T7" fmla="*/ 106 h 212"/>
              <a:gd name="T8" fmla="*/ 105 w 212"/>
              <a:gd name="T9" fmla="*/ 211 h 212"/>
              <a:gd name="T10" fmla="*/ 211 w 212"/>
              <a:gd name="T11" fmla="*/ 10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212">
                <a:moveTo>
                  <a:pt x="211" y="106"/>
                </a:moveTo>
                <a:lnTo>
                  <a:pt x="211" y="106"/>
                </a:lnTo>
                <a:cubicBezTo>
                  <a:pt x="211" y="53"/>
                  <a:pt x="167" y="0"/>
                  <a:pt x="105" y="0"/>
                </a:cubicBezTo>
                <a:cubicBezTo>
                  <a:pt x="53" y="0"/>
                  <a:pt x="0" y="53"/>
                  <a:pt x="0" y="106"/>
                </a:cubicBezTo>
                <a:cubicBezTo>
                  <a:pt x="0" y="167"/>
                  <a:pt x="53" y="211"/>
                  <a:pt x="105" y="211"/>
                </a:cubicBezTo>
                <a:cubicBezTo>
                  <a:pt x="167" y="211"/>
                  <a:pt x="211" y="167"/>
                  <a:pt x="21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652">
            <a:extLst>
              <a:ext uri="{FF2B5EF4-FFF2-40B4-BE49-F238E27FC236}">
                <a16:creationId xmlns:a16="http://schemas.microsoft.com/office/drawing/2014/main" id="{D3ADCF4E-0472-A547-A3E4-76FDAFCC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002" y="11491245"/>
            <a:ext cx="680060" cy="680060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653">
            <a:extLst>
              <a:ext uri="{FF2B5EF4-FFF2-40B4-BE49-F238E27FC236}">
                <a16:creationId xmlns:a16="http://schemas.microsoft.com/office/drawing/2014/main" id="{BD92A484-9CA8-BC4B-80C0-1766E3783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574" y="11491245"/>
            <a:ext cx="680060" cy="680060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7" y="686"/>
                  <a:pt x="343" y="686"/>
                </a:cubicBezTo>
                <a:cubicBezTo>
                  <a:pt x="158" y="686"/>
                  <a:pt x="0" y="536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654">
            <a:extLst>
              <a:ext uri="{FF2B5EF4-FFF2-40B4-BE49-F238E27FC236}">
                <a16:creationId xmlns:a16="http://schemas.microsoft.com/office/drawing/2014/main" id="{517A7DE6-51A6-0F47-B193-69AB6F37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148" y="11491245"/>
            <a:ext cx="680060" cy="680060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6"/>
                  <a:pt x="536" y="686"/>
                  <a:pt x="343" y="686"/>
                </a:cubicBezTo>
                <a:cubicBezTo>
                  <a:pt x="149" y="686"/>
                  <a:pt x="0" y="536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655">
            <a:extLst>
              <a:ext uri="{FF2B5EF4-FFF2-40B4-BE49-F238E27FC236}">
                <a16:creationId xmlns:a16="http://schemas.microsoft.com/office/drawing/2014/main" id="{CE81A3AE-BBB3-3B4F-BCF3-80CDC662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002" y="5418664"/>
            <a:ext cx="680060" cy="680060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656">
            <a:extLst>
              <a:ext uri="{FF2B5EF4-FFF2-40B4-BE49-F238E27FC236}">
                <a16:creationId xmlns:a16="http://schemas.microsoft.com/office/drawing/2014/main" id="{CA59920C-3976-2A48-967B-3A3F0AA5D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574" y="5418664"/>
            <a:ext cx="680060" cy="680060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657">
            <a:extLst>
              <a:ext uri="{FF2B5EF4-FFF2-40B4-BE49-F238E27FC236}">
                <a16:creationId xmlns:a16="http://schemas.microsoft.com/office/drawing/2014/main" id="{DF790271-F959-6748-B151-730817F2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148" y="5418664"/>
            <a:ext cx="680060" cy="680060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6" y="687"/>
                  <a:pt x="343" y="687"/>
                </a:cubicBezTo>
                <a:cubicBezTo>
                  <a:pt x="149" y="687"/>
                  <a:pt x="0" y="537"/>
                  <a:pt x="0" y="343"/>
                </a:cubicBezTo>
                <a:cubicBezTo>
                  <a:pt x="0" y="158"/>
                  <a:pt x="149" y="0"/>
                  <a:pt x="343" y="0"/>
                </a:cubicBezTo>
                <a:cubicBezTo>
                  <a:pt x="536" y="0"/>
                  <a:pt x="686" y="158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B45031F3-762B-6B45-B3F4-A4F86E3F3917}"/>
              </a:ext>
            </a:extLst>
          </p:cNvPr>
          <p:cNvSpPr txBox="1"/>
          <p:nvPr/>
        </p:nvSpPr>
        <p:spPr>
          <a:xfrm>
            <a:off x="2478083" y="5503421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0E350224-392D-5A43-86C7-361B852DB93A}"/>
              </a:ext>
            </a:extLst>
          </p:cNvPr>
          <p:cNvSpPr txBox="1"/>
          <p:nvPr/>
        </p:nvSpPr>
        <p:spPr>
          <a:xfrm>
            <a:off x="2495522" y="11578656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F5DD6881-D6DD-6A40-845A-C79A6EAEA1EC}"/>
              </a:ext>
            </a:extLst>
          </p:cNvPr>
          <p:cNvSpPr txBox="1"/>
          <p:nvPr/>
        </p:nvSpPr>
        <p:spPr>
          <a:xfrm>
            <a:off x="8617954" y="5531364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E538D817-561B-A84C-BD35-BE62535FB2B0}"/>
              </a:ext>
            </a:extLst>
          </p:cNvPr>
          <p:cNvSpPr txBox="1"/>
          <p:nvPr/>
        </p:nvSpPr>
        <p:spPr>
          <a:xfrm>
            <a:off x="8542813" y="11562357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5F268ACA-E35B-C149-ABE9-4C216161B7FC}"/>
              </a:ext>
            </a:extLst>
          </p:cNvPr>
          <p:cNvSpPr txBox="1"/>
          <p:nvPr/>
        </p:nvSpPr>
        <p:spPr>
          <a:xfrm>
            <a:off x="14573805" y="5539515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3B296EAB-327C-AE46-80C1-9C72E353FF8B}"/>
              </a:ext>
            </a:extLst>
          </p:cNvPr>
          <p:cNvSpPr txBox="1"/>
          <p:nvPr/>
        </p:nvSpPr>
        <p:spPr>
          <a:xfrm>
            <a:off x="14590105" y="11619407"/>
            <a:ext cx="200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2C10A6C9-8D8D-AE44-8786-826DBF019B01}"/>
              </a:ext>
            </a:extLst>
          </p:cNvPr>
          <p:cNvSpPr txBox="1"/>
          <p:nvPr/>
        </p:nvSpPr>
        <p:spPr>
          <a:xfrm>
            <a:off x="4571304" y="5443101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F1E80D87-1AFB-2940-8D7D-D49273535D4B}"/>
              </a:ext>
            </a:extLst>
          </p:cNvPr>
          <p:cNvSpPr txBox="1"/>
          <p:nvPr/>
        </p:nvSpPr>
        <p:spPr>
          <a:xfrm>
            <a:off x="4562720" y="11510321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2137BCFB-925F-D94E-ADF6-D83C44BAB7D3}"/>
              </a:ext>
            </a:extLst>
          </p:cNvPr>
          <p:cNvSpPr txBox="1"/>
          <p:nvPr/>
        </p:nvSpPr>
        <p:spPr>
          <a:xfrm>
            <a:off x="10609429" y="5443818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8BC835D8-CF2D-FB4E-A19D-D8173F6EEBC6}"/>
              </a:ext>
            </a:extLst>
          </p:cNvPr>
          <p:cNvSpPr txBox="1"/>
          <p:nvPr/>
        </p:nvSpPr>
        <p:spPr>
          <a:xfrm>
            <a:off x="10614378" y="11520217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2D8EC544-63EC-0440-8109-A6460EADC85D}"/>
              </a:ext>
            </a:extLst>
          </p:cNvPr>
          <p:cNvSpPr txBox="1"/>
          <p:nvPr/>
        </p:nvSpPr>
        <p:spPr>
          <a:xfrm>
            <a:off x="16646243" y="5453714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C6C471C0-2B43-0A4D-BFD6-0D0096BFF2E6}"/>
              </a:ext>
            </a:extLst>
          </p:cNvPr>
          <p:cNvSpPr txBox="1"/>
          <p:nvPr/>
        </p:nvSpPr>
        <p:spPr>
          <a:xfrm>
            <a:off x="16636347" y="11530113"/>
            <a:ext cx="483887" cy="58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55F89B81-E219-0840-866C-089A29702165}"/>
              </a:ext>
            </a:extLst>
          </p:cNvPr>
          <p:cNvSpPr/>
          <p:nvPr/>
        </p:nvSpPr>
        <p:spPr>
          <a:xfrm rot="5400000">
            <a:off x="18889136" y="7503108"/>
            <a:ext cx="4753935" cy="2754640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Triángulo 264">
            <a:extLst>
              <a:ext uri="{FF2B5EF4-FFF2-40B4-BE49-F238E27FC236}">
                <a16:creationId xmlns:a16="http://schemas.microsoft.com/office/drawing/2014/main" id="{0FD20D2B-E1DF-F146-81B1-841816A4C38E}"/>
              </a:ext>
            </a:extLst>
          </p:cNvPr>
          <p:cNvSpPr/>
          <p:nvPr/>
        </p:nvSpPr>
        <p:spPr>
          <a:xfrm rot="5400000">
            <a:off x="367615" y="7879528"/>
            <a:ext cx="4753935" cy="196414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" name="Freeform 656">
            <a:extLst>
              <a:ext uri="{FF2B5EF4-FFF2-40B4-BE49-F238E27FC236}">
                <a16:creationId xmlns:a16="http://schemas.microsoft.com/office/drawing/2014/main" id="{020267FE-DA4D-C344-A75E-5957198B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224" y="7942730"/>
            <a:ext cx="578069" cy="578069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68E44F-C3A6-1A48-A8F6-CC701DE827CF}"/>
              </a:ext>
            </a:extLst>
          </p:cNvPr>
          <p:cNvSpPr/>
          <p:nvPr/>
        </p:nvSpPr>
        <p:spPr>
          <a:xfrm>
            <a:off x="2622141" y="618348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86815C-4220-DA42-8D50-138488D3B81E}"/>
              </a:ext>
            </a:extLst>
          </p:cNvPr>
          <p:cNvSpPr/>
          <p:nvPr/>
        </p:nvSpPr>
        <p:spPr>
          <a:xfrm>
            <a:off x="3889073" y="743715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564872-3CDC-3640-A885-9D35A901A812}"/>
              </a:ext>
            </a:extLst>
          </p:cNvPr>
          <p:cNvSpPr/>
          <p:nvPr/>
        </p:nvSpPr>
        <p:spPr>
          <a:xfrm>
            <a:off x="3889073" y="930514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A0DB50-DE30-2043-9A03-499E133A1535}"/>
              </a:ext>
            </a:extLst>
          </p:cNvPr>
          <p:cNvSpPr/>
          <p:nvPr/>
        </p:nvSpPr>
        <p:spPr>
          <a:xfrm>
            <a:off x="2622141" y="1054647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0B7439-442E-0645-87B6-77D502E4BA4B}"/>
              </a:ext>
            </a:extLst>
          </p:cNvPr>
          <p:cNvSpPr/>
          <p:nvPr/>
        </p:nvSpPr>
        <p:spPr>
          <a:xfrm>
            <a:off x="8774747" y="618348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49F000-E1CD-7448-B03B-F46394732603}"/>
              </a:ext>
            </a:extLst>
          </p:cNvPr>
          <p:cNvSpPr/>
          <p:nvPr/>
        </p:nvSpPr>
        <p:spPr>
          <a:xfrm>
            <a:off x="10041679" y="743715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66B82-7E27-484A-BE22-2A7A4E25EA98}"/>
              </a:ext>
            </a:extLst>
          </p:cNvPr>
          <p:cNvSpPr/>
          <p:nvPr/>
        </p:nvSpPr>
        <p:spPr>
          <a:xfrm>
            <a:off x="10041679" y="930514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6204A4-6DC5-3649-B491-C52290888940}"/>
              </a:ext>
            </a:extLst>
          </p:cNvPr>
          <p:cNvSpPr/>
          <p:nvPr/>
        </p:nvSpPr>
        <p:spPr>
          <a:xfrm>
            <a:off x="8774747" y="1054647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62054C-3315-5847-8BD4-7AD4FED4F17C}"/>
              </a:ext>
            </a:extLst>
          </p:cNvPr>
          <p:cNvSpPr/>
          <p:nvPr/>
        </p:nvSpPr>
        <p:spPr>
          <a:xfrm>
            <a:off x="14796724" y="618348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92EFEC-E9E5-6748-A163-78FE20C9D852}"/>
              </a:ext>
            </a:extLst>
          </p:cNvPr>
          <p:cNvSpPr/>
          <p:nvPr/>
        </p:nvSpPr>
        <p:spPr>
          <a:xfrm>
            <a:off x="16063656" y="743715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D81F89-5409-5049-B8B2-1A41F98C10E6}"/>
              </a:ext>
            </a:extLst>
          </p:cNvPr>
          <p:cNvSpPr/>
          <p:nvPr/>
        </p:nvSpPr>
        <p:spPr>
          <a:xfrm>
            <a:off x="16063656" y="9305141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4198E6-68BA-2D48-AF57-42D9AC936ED9}"/>
              </a:ext>
            </a:extLst>
          </p:cNvPr>
          <p:cNvSpPr/>
          <p:nvPr/>
        </p:nvSpPr>
        <p:spPr>
          <a:xfrm>
            <a:off x="14796724" y="1054647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1043B43A-B98E-0547-A721-AC0AC3D59D0E}"/>
              </a:ext>
            </a:extLst>
          </p:cNvPr>
          <p:cNvGrpSpPr/>
          <p:nvPr/>
        </p:nvGrpSpPr>
        <p:grpSpPr>
          <a:xfrm>
            <a:off x="2668308" y="991937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6A8AC519-3663-104C-9A9D-C46E51412868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312651F2-2B11-9D47-B3B2-C9CCA194B6A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162">
            <a:extLst>
              <a:ext uri="{FF2B5EF4-FFF2-40B4-BE49-F238E27FC236}">
                <a16:creationId xmlns:a16="http://schemas.microsoft.com/office/drawing/2014/main" id="{E6299660-C042-CE48-BAFA-50256BC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51" y="4287998"/>
            <a:ext cx="21973948" cy="8976592"/>
          </a:xfrm>
          <a:custGeom>
            <a:avLst/>
            <a:gdLst>
              <a:gd name="T0" fmla="*/ 19427 w 19691"/>
              <a:gd name="T1" fmla="*/ 3288 h 8044"/>
              <a:gd name="T2" fmla="*/ 19427 w 19691"/>
              <a:gd name="T3" fmla="*/ 3288 h 8044"/>
              <a:gd name="T4" fmla="*/ 12408 w 19691"/>
              <a:gd name="T5" fmla="*/ 1475 h 8044"/>
              <a:gd name="T6" fmla="*/ 12256 w 19691"/>
              <a:gd name="T7" fmla="*/ 1415 h 8044"/>
              <a:gd name="T8" fmla="*/ 10518 w 19691"/>
              <a:gd name="T9" fmla="*/ 42 h 8044"/>
              <a:gd name="T10" fmla="*/ 10348 w 19691"/>
              <a:gd name="T11" fmla="*/ 76 h 8044"/>
              <a:gd name="T12" fmla="*/ 9908 w 19691"/>
              <a:gd name="T13" fmla="*/ 839 h 8044"/>
              <a:gd name="T14" fmla="*/ 9714 w 19691"/>
              <a:gd name="T15" fmla="*/ 958 h 8044"/>
              <a:gd name="T16" fmla="*/ 8417 w 19691"/>
              <a:gd name="T17" fmla="*/ 1076 h 8044"/>
              <a:gd name="T18" fmla="*/ 8146 w 19691"/>
              <a:gd name="T19" fmla="*/ 1170 h 8044"/>
              <a:gd name="T20" fmla="*/ 6967 w 19691"/>
              <a:gd name="T21" fmla="*/ 1966 h 8044"/>
              <a:gd name="T22" fmla="*/ 6900 w 19691"/>
              <a:gd name="T23" fmla="*/ 2000 h 8044"/>
              <a:gd name="T24" fmla="*/ 4128 w 19691"/>
              <a:gd name="T25" fmla="*/ 2728 h 8044"/>
              <a:gd name="T26" fmla="*/ 3941 w 19691"/>
              <a:gd name="T27" fmla="*/ 2703 h 8044"/>
              <a:gd name="T28" fmla="*/ 93 w 19691"/>
              <a:gd name="T29" fmla="*/ 966 h 8044"/>
              <a:gd name="T30" fmla="*/ 42 w 19691"/>
              <a:gd name="T31" fmla="*/ 1068 h 8044"/>
              <a:gd name="T32" fmla="*/ 1466 w 19691"/>
              <a:gd name="T33" fmla="*/ 2483 h 8044"/>
              <a:gd name="T34" fmla="*/ 1881 w 19691"/>
              <a:gd name="T35" fmla="*/ 3652 h 8044"/>
              <a:gd name="T36" fmla="*/ 1076 w 19691"/>
              <a:gd name="T37" fmla="*/ 6170 h 8044"/>
              <a:gd name="T38" fmla="*/ 1220 w 19691"/>
              <a:gd name="T39" fmla="*/ 6450 h 8044"/>
              <a:gd name="T40" fmla="*/ 3958 w 19691"/>
              <a:gd name="T41" fmla="*/ 3991 h 8044"/>
              <a:gd name="T42" fmla="*/ 4238 w 19691"/>
              <a:gd name="T43" fmla="*/ 3923 h 8044"/>
              <a:gd name="T44" fmla="*/ 5747 w 19691"/>
              <a:gd name="T45" fmla="*/ 4559 h 8044"/>
              <a:gd name="T46" fmla="*/ 5899 w 19691"/>
              <a:gd name="T47" fmla="*/ 4771 h 8044"/>
              <a:gd name="T48" fmla="*/ 5908 w 19691"/>
              <a:gd name="T49" fmla="*/ 4974 h 8044"/>
              <a:gd name="T50" fmla="*/ 6518 w 19691"/>
              <a:gd name="T51" fmla="*/ 5644 h 8044"/>
              <a:gd name="T52" fmla="*/ 7188 w 19691"/>
              <a:gd name="T53" fmla="*/ 5687 h 8044"/>
              <a:gd name="T54" fmla="*/ 8485 w 19691"/>
              <a:gd name="T55" fmla="*/ 5458 h 8044"/>
              <a:gd name="T56" fmla="*/ 8637 w 19691"/>
              <a:gd name="T57" fmla="*/ 5449 h 8044"/>
              <a:gd name="T58" fmla="*/ 9840 w 19691"/>
              <a:gd name="T59" fmla="*/ 5780 h 8044"/>
              <a:gd name="T60" fmla="*/ 11476 w 19691"/>
              <a:gd name="T61" fmla="*/ 6093 h 8044"/>
              <a:gd name="T62" fmla="*/ 11705 w 19691"/>
              <a:gd name="T63" fmla="*/ 6339 h 8044"/>
              <a:gd name="T64" fmla="*/ 11705 w 19691"/>
              <a:gd name="T65" fmla="*/ 7738 h 8044"/>
              <a:gd name="T66" fmla="*/ 12078 w 19691"/>
              <a:gd name="T67" fmla="*/ 7950 h 8044"/>
              <a:gd name="T68" fmla="*/ 13400 w 19691"/>
              <a:gd name="T69" fmla="*/ 6941 h 8044"/>
              <a:gd name="T70" fmla="*/ 14265 w 19691"/>
              <a:gd name="T71" fmla="*/ 5814 h 8044"/>
              <a:gd name="T72" fmla="*/ 14443 w 19691"/>
              <a:gd name="T73" fmla="*/ 5695 h 8044"/>
              <a:gd name="T74" fmla="*/ 19393 w 19691"/>
              <a:gd name="T75" fmla="*/ 4102 h 8044"/>
              <a:gd name="T76" fmla="*/ 19427 w 19691"/>
              <a:gd name="T77" fmla="*/ 3288 h 8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1" h="8044">
                <a:moveTo>
                  <a:pt x="19427" y="3288"/>
                </a:moveTo>
                <a:lnTo>
                  <a:pt x="19427" y="3288"/>
                </a:lnTo>
                <a:cubicBezTo>
                  <a:pt x="18664" y="2660"/>
                  <a:pt x="16655" y="1458"/>
                  <a:pt x="12408" y="1475"/>
                </a:cubicBezTo>
                <a:cubicBezTo>
                  <a:pt x="12358" y="1475"/>
                  <a:pt x="12298" y="1449"/>
                  <a:pt x="12256" y="1415"/>
                </a:cubicBezTo>
                <a:cubicBezTo>
                  <a:pt x="10518" y="42"/>
                  <a:pt x="10518" y="42"/>
                  <a:pt x="10518" y="42"/>
                </a:cubicBezTo>
                <a:cubicBezTo>
                  <a:pt x="10467" y="0"/>
                  <a:pt x="10382" y="17"/>
                  <a:pt x="10348" y="76"/>
                </a:cubicBezTo>
                <a:cubicBezTo>
                  <a:pt x="9908" y="839"/>
                  <a:pt x="9908" y="839"/>
                  <a:pt x="9908" y="839"/>
                </a:cubicBezTo>
                <a:cubicBezTo>
                  <a:pt x="9865" y="907"/>
                  <a:pt x="9799" y="949"/>
                  <a:pt x="9714" y="958"/>
                </a:cubicBezTo>
                <a:cubicBezTo>
                  <a:pt x="8417" y="1076"/>
                  <a:pt x="8417" y="1076"/>
                  <a:pt x="8417" y="1076"/>
                </a:cubicBezTo>
                <a:cubicBezTo>
                  <a:pt x="8324" y="1085"/>
                  <a:pt x="8230" y="1119"/>
                  <a:pt x="8146" y="1170"/>
                </a:cubicBezTo>
                <a:cubicBezTo>
                  <a:pt x="6967" y="1966"/>
                  <a:pt x="6967" y="1966"/>
                  <a:pt x="6967" y="1966"/>
                </a:cubicBezTo>
                <a:cubicBezTo>
                  <a:pt x="6950" y="1975"/>
                  <a:pt x="6925" y="1992"/>
                  <a:pt x="6900" y="2000"/>
                </a:cubicBezTo>
                <a:cubicBezTo>
                  <a:pt x="4128" y="2728"/>
                  <a:pt x="4128" y="2728"/>
                  <a:pt x="4128" y="2728"/>
                </a:cubicBezTo>
                <a:cubicBezTo>
                  <a:pt x="4068" y="2745"/>
                  <a:pt x="3992" y="2737"/>
                  <a:pt x="3941" y="2703"/>
                </a:cubicBezTo>
                <a:cubicBezTo>
                  <a:pt x="3466" y="2424"/>
                  <a:pt x="1262" y="1119"/>
                  <a:pt x="93" y="966"/>
                </a:cubicBezTo>
                <a:cubicBezTo>
                  <a:pt x="33" y="958"/>
                  <a:pt x="0" y="1026"/>
                  <a:pt x="42" y="1068"/>
                </a:cubicBezTo>
                <a:cubicBezTo>
                  <a:pt x="1466" y="2483"/>
                  <a:pt x="1466" y="2483"/>
                  <a:pt x="1466" y="2483"/>
                </a:cubicBezTo>
                <a:cubicBezTo>
                  <a:pt x="1771" y="2796"/>
                  <a:pt x="1924" y="3220"/>
                  <a:pt x="1881" y="3652"/>
                </a:cubicBezTo>
                <a:cubicBezTo>
                  <a:pt x="1805" y="4432"/>
                  <a:pt x="1610" y="5661"/>
                  <a:pt x="1076" y="6170"/>
                </a:cubicBezTo>
                <a:cubicBezTo>
                  <a:pt x="957" y="6288"/>
                  <a:pt x="1059" y="6483"/>
                  <a:pt x="1220" y="6450"/>
                </a:cubicBezTo>
                <a:cubicBezTo>
                  <a:pt x="1568" y="6373"/>
                  <a:pt x="2314" y="5865"/>
                  <a:pt x="3958" y="3991"/>
                </a:cubicBezTo>
                <a:cubicBezTo>
                  <a:pt x="4026" y="3907"/>
                  <a:pt x="4145" y="3881"/>
                  <a:pt x="4238" y="3923"/>
                </a:cubicBezTo>
                <a:cubicBezTo>
                  <a:pt x="5747" y="4559"/>
                  <a:pt x="5747" y="4559"/>
                  <a:pt x="5747" y="4559"/>
                </a:cubicBezTo>
                <a:cubicBezTo>
                  <a:pt x="5831" y="4593"/>
                  <a:pt x="5891" y="4678"/>
                  <a:pt x="5899" y="4771"/>
                </a:cubicBezTo>
                <a:cubicBezTo>
                  <a:pt x="5908" y="4974"/>
                  <a:pt x="5908" y="4974"/>
                  <a:pt x="5908" y="4974"/>
                </a:cubicBezTo>
                <a:cubicBezTo>
                  <a:pt x="5925" y="5314"/>
                  <a:pt x="6179" y="5602"/>
                  <a:pt x="6518" y="5644"/>
                </a:cubicBezTo>
                <a:cubicBezTo>
                  <a:pt x="6721" y="5670"/>
                  <a:pt x="6942" y="5687"/>
                  <a:pt x="7188" y="5687"/>
                </a:cubicBezTo>
                <a:cubicBezTo>
                  <a:pt x="7730" y="5670"/>
                  <a:pt x="8171" y="5560"/>
                  <a:pt x="8485" y="5458"/>
                </a:cubicBezTo>
                <a:cubicBezTo>
                  <a:pt x="8536" y="5441"/>
                  <a:pt x="8586" y="5441"/>
                  <a:pt x="8637" y="5449"/>
                </a:cubicBezTo>
                <a:cubicBezTo>
                  <a:pt x="9010" y="5568"/>
                  <a:pt x="9417" y="5670"/>
                  <a:pt x="9840" y="5780"/>
                </a:cubicBezTo>
                <a:cubicBezTo>
                  <a:pt x="10416" y="5924"/>
                  <a:pt x="11052" y="6059"/>
                  <a:pt x="11476" y="6093"/>
                </a:cubicBezTo>
                <a:cubicBezTo>
                  <a:pt x="11603" y="6102"/>
                  <a:pt x="11705" y="6212"/>
                  <a:pt x="11705" y="6339"/>
                </a:cubicBezTo>
                <a:cubicBezTo>
                  <a:pt x="11705" y="7738"/>
                  <a:pt x="11705" y="7738"/>
                  <a:pt x="11705" y="7738"/>
                </a:cubicBezTo>
                <a:cubicBezTo>
                  <a:pt x="11705" y="7924"/>
                  <a:pt x="11908" y="8043"/>
                  <a:pt x="12078" y="7950"/>
                </a:cubicBezTo>
                <a:cubicBezTo>
                  <a:pt x="12468" y="7730"/>
                  <a:pt x="12942" y="7407"/>
                  <a:pt x="13400" y="6941"/>
                </a:cubicBezTo>
                <a:cubicBezTo>
                  <a:pt x="13790" y="6543"/>
                  <a:pt x="14070" y="6144"/>
                  <a:pt x="14265" y="5814"/>
                </a:cubicBezTo>
                <a:cubicBezTo>
                  <a:pt x="14307" y="5754"/>
                  <a:pt x="14367" y="5712"/>
                  <a:pt x="14443" y="5695"/>
                </a:cubicBezTo>
                <a:cubicBezTo>
                  <a:pt x="15426" y="5542"/>
                  <a:pt x="18317" y="4856"/>
                  <a:pt x="19393" y="4102"/>
                </a:cubicBezTo>
                <a:cubicBezTo>
                  <a:pt x="19664" y="3907"/>
                  <a:pt x="19690" y="3508"/>
                  <a:pt x="19427" y="328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3">
            <a:extLst>
              <a:ext uri="{FF2B5EF4-FFF2-40B4-BE49-F238E27FC236}">
                <a16:creationId xmlns:a16="http://schemas.microsoft.com/office/drawing/2014/main" id="{387917AC-BEB9-A24A-9EE7-8F349530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2141" y="7619772"/>
            <a:ext cx="880925" cy="890768"/>
          </a:xfrm>
          <a:custGeom>
            <a:avLst/>
            <a:gdLst>
              <a:gd name="T0" fmla="*/ 0 w 789"/>
              <a:gd name="T1" fmla="*/ 398 h 797"/>
              <a:gd name="T2" fmla="*/ 0 w 789"/>
              <a:gd name="T3" fmla="*/ 398 h 797"/>
              <a:gd name="T4" fmla="*/ 398 w 789"/>
              <a:gd name="T5" fmla="*/ 796 h 797"/>
              <a:gd name="T6" fmla="*/ 788 w 789"/>
              <a:gd name="T7" fmla="*/ 398 h 797"/>
              <a:gd name="T8" fmla="*/ 398 w 789"/>
              <a:gd name="T9" fmla="*/ 0 h 797"/>
              <a:gd name="T10" fmla="*/ 0 w 789"/>
              <a:gd name="T11" fmla="*/ 39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9" h="797">
                <a:moveTo>
                  <a:pt x="0" y="398"/>
                </a:moveTo>
                <a:lnTo>
                  <a:pt x="0" y="398"/>
                </a:lnTo>
                <a:cubicBezTo>
                  <a:pt x="0" y="618"/>
                  <a:pt x="178" y="796"/>
                  <a:pt x="398" y="796"/>
                </a:cubicBezTo>
                <a:cubicBezTo>
                  <a:pt x="610" y="796"/>
                  <a:pt x="788" y="618"/>
                  <a:pt x="788" y="398"/>
                </a:cubicBezTo>
                <a:cubicBezTo>
                  <a:pt x="788" y="178"/>
                  <a:pt x="610" y="0"/>
                  <a:pt x="398" y="0"/>
                </a:cubicBezTo>
                <a:cubicBezTo>
                  <a:pt x="178" y="0"/>
                  <a:pt x="0" y="178"/>
                  <a:pt x="0" y="3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Line 584">
            <a:extLst>
              <a:ext uri="{FF2B5EF4-FFF2-40B4-BE49-F238E27FC236}">
                <a16:creationId xmlns:a16="http://schemas.microsoft.com/office/drawing/2014/main" id="{D60A0968-ED3B-7043-894B-72E2699ED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920" y="8175886"/>
            <a:ext cx="12052455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" name="Freeform 585">
            <a:extLst>
              <a:ext uri="{FF2B5EF4-FFF2-40B4-BE49-F238E27FC236}">
                <a16:creationId xmlns:a16="http://schemas.microsoft.com/office/drawing/2014/main" id="{43D8FCCA-863F-844F-98D7-CF0B6BD0A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2883" y="5129555"/>
            <a:ext cx="3036491" cy="6082822"/>
          </a:xfrm>
          <a:custGeom>
            <a:avLst/>
            <a:gdLst>
              <a:gd name="T0" fmla="*/ 0 w 2722"/>
              <a:gd name="T1" fmla="*/ 0 h 5451"/>
              <a:gd name="T2" fmla="*/ 2721 w 2722"/>
              <a:gd name="T3" fmla="*/ 2729 h 5451"/>
              <a:gd name="T4" fmla="*/ 0 w 2722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2" h="5451">
                <a:moveTo>
                  <a:pt x="0" y="0"/>
                </a:moveTo>
                <a:lnTo>
                  <a:pt x="2721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" name="Freeform 586">
            <a:extLst>
              <a:ext uri="{FF2B5EF4-FFF2-40B4-BE49-F238E27FC236}">
                <a16:creationId xmlns:a16="http://schemas.microsoft.com/office/drawing/2014/main" id="{B4873153-C547-734A-B6EA-0AE03D3E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198" y="5129555"/>
            <a:ext cx="3036488" cy="6082822"/>
          </a:xfrm>
          <a:custGeom>
            <a:avLst/>
            <a:gdLst>
              <a:gd name="T0" fmla="*/ 0 w 2721"/>
              <a:gd name="T1" fmla="*/ 0 h 5451"/>
              <a:gd name="T2" fmla="*/ 2720 w 2721"/>
              <a:gd name="T3" fmla="*/ 2729 h 5451"/>
              <a:gd name="T4" fmla="*/ 0 w 2721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" h="5451">
                <a:moveTo>
                  <a:pt x="0" y="0"/>
                </a:moveTo>
                <a:lnTo>
                  <a:pt x="2720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" name="Freeform 587">
            <a:extLst>
              <a:ext uri="{FF2B5EF4-FFF2-40B4-BE49-F238E27FC236}">
                <a16:creationId xmlns:a16="http://schemas.microsoft.com/office/drawing/2014/main" id="{0CEDD046-9B82-F640-B3DA-C527FEF8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432" y="5129555"/>
            <a:ext cx="3036488" cy="6082822"/>
          </a:xfrm>
          <a:custGeom>
            <a:avLst/>
            <a:gdLst>
              <a:gd name="T0" fmla="*/ 0 w 2722"/>
              <a:gd name="T1" fmla="*/ 0 h 5451"/>
              <a:gd name="T2" fmla="*/ 2721 w 2722"/>
              <a:gd name="T3" fmla="*/ 2729 h 5451"/>
              <a:gd name="T4" fmla="*/ 0 w 2722"/>
              <a:gd name="T5" fmla="*/ 545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2" h="5451">
                <a:moveTo>
                  <a:pt x="0" y="0"/>
                </a:moveTo>
                <a:lnTo>
                  <a:pt x="2721" y="2729"/>
                </a:lnTo>
                <a:lnTo>
                  <a:pt x="0" y="5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" name="Freeform 588">
            <a:extLst>
              <a:ext uri="{FF2B5EF4-FFF2-40B4-BE49-F238E27FC236}">
                <a16:creationId xmlns:a16="http://schemas.microsoft.com/office/drawing/2014/main" id="{339F13DA-DE30-3246-998C-19C60AA4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431" y="7147320"/>
            <a:ext cx="206698" cy="206698"/>
          </a:xfrm>
          <a:custGeom>
            <a:avLst/>
            <a:gdLst>
              <a:gd name="T0" fmla="*/ 186 w 187"/>
              <a:gd name="T1" fmla="*/ 92 h 186"/>
              <a:gd name="T2" fmla="*/ 186 w 187"/>
              <a:gd name="T3" fmla="*/ 92 h 186"/>
              <a:gd name="T4" fmla="*/ 93 w 187"/>
              <a:gd name="T5" fmla="*/ 185 h 186"/>
              <a:gd name="T6" fmla="*/ 0 w 187"/>
              <a:gd name="T7" fmla="*/ 92 h 186"/>
              <a:gd name="T8" fmla="*/ 93 w 187"/>
              <a:gd name="T9" fmla="*/ 0 h 186"/>
              <a:gd name="T10" fmla="*/ 186 w 187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186" y="92"/>
                </a:moveTo>
                <a:lnTo>
                  <a:pt x="186" y="92"/>
                </a:lnTo>
                <a:cubicBezTo>
                  <a:pt x="186" y="143"/>
                  <a:pt x="144" y="185"/>
                  <a:pt x="93" y="185"/>
                </a:cubicBezTo>
                <a:cubicBezTo>
                  <a:pt x="42" y="185"/>
                  <a:pt x="0" y="143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6" y="42"/>
                  <a:pt x="186" y="9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89">
            <a:extLst>
              <a:ext uri="{FF2B5EF4-FFF2-40B4-BE49-F238E27FC236}">
                <a16:creationId xmlns:a16="http://schemas.microsoft.com/office/drawing/2014/main" id="{4626A094-4958-4048-8FFB-BF87300E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81" y="5887447"/>
            <a:ext cx="211618" cy="211618"/>
          </a:xfrm>
          <a:custGeom>
            <a:avLst/>
            <a:gdLst>
              <a:gd name="T0" fmla="*/ 187 w 188"/>
              <a:gd name="T1" fmla="*/ 94 h 188"/>
              <a:gd name="T2" fmla="*/ 187 w 188"/>
              <a:gd name="T3" fmla="*/ 94 h 188"/>
              <a:gd name="T4" fmla="*/ 94 w 188"/>
              <a:gd name="T5" fmla="*/ 187 h 188"/>
              <a:gd name="T6" fmla="*/ 0 w 188"/>
              <a:gd name="T7" fmla="*/ 94 h 188"/>
              <a:gd name="T8" fmla="*/ 94 w 188"/>
              <a:gd name="T9" fmla="*/ 0 h 188"/>
              <a:gd name="T10" fmla="*/ 187 w 188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4"/>
                </a:moveTo>
                <a:lnTo>
                  <a:pt x="187" y="94"/>
                </a:lnTo>
                <a:cubicBezTo>
                  <a:pt x="187" y="144"/>
                  <a:pt x="144" y="187"/>
                  <a:pt x="94" y="187"/>
                </a:cubicBezTo>
                <a:cubicBezTo>
                  <a:pt x="43" y="187"/>
                  <a:pt x="0" y="144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144" y="0"/>
                  <a:pt x="187" y="43"/>
                  <a:pt x="187" y="9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90">
            <a:extLst>
              <a:ext uri="{FF2B5EF4-FFF2-40B4-BE49-F238E27FC236}">
                <a16:creationId xmlns:a16="http://schemas.microsoft.com/office/drawing/2014/main" id="{DF72133F-2014-E949-B436-3850B642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568" y="7147320"/>
            <a:ext cx="211621" cy="206698"/>
          </a:xfrm>
          <a:custGeom>
            <a:avLst/>
            <a:gdLst>
              <a:gd name="T0" fmla="*/ 187 w 188"/>
              <a:gd name="T1" fmla="*/ 92 h 186"/>
              <a:gd name="T2" fmla="*/ 187 w 188"/>
              <a:gd name="T3" fmla="*/ 92 h 186"/>
              <a:gd name="T4" fmla="*/ 93 w 188"/>
              <a:gd name="T5" fmla="*/ 185 h 186"/>
              <a:gd name="T6" fmla="*/ 0 w 188"/>
              <a:gd name="T7" fmla="*/ 92 h 186"/>
              <a:gd name="T8" fmla="*/ 93 w 188"/>
              <a:gd name="T9" fmla="*/ 0 h 186"/>
              <a:gd name="T10" fmla="*/ 187 w 188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6">
                <a:moveTo>
                  <a:pt x="187" y="92"/>
                </a:moveTo>
                <a:lnTo>
                  <a:pt x="187" y="92"/>
                </a:lnTo>
                <a:cubicBezTo>
                  <a:pt x="187" y="143"/>
                  <a:pt x="144" y="185"/>
                  <a:pt x="93" y="185"/>
                </a:cubicBezTo>
                <a:cubicBezTo>
                  <a:pt x="43" y="185"/>
                  <a:pt x="0" y="143"/>
                  <a:pt x="0" y="92"/>
                </a:cubicBezTo>
                <a:cubicBezTo>
                  <a:pt x="0" y="42"/>
                  <a:pt x="43" y="0"/>
                  <a:pt x="93" y="0"/>
                </a:cubicBezTo>
                <a:cubicBezTo>
                  <a:pt x="144" y="0"/>
                  <a:pt x="187" y="42"/>
                  <a:pt x="187" y="9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91">
            <a:extLst>
              <a:ext uri="{FF2B5EF4-FFF2-40B4-BE49-F238E27FC236}">
                <a16:creationId xmlns:a16="http://schemas.microsoft.com/office/drawing/2014/main" id="{E8E5DCF2-437B-F146-9260-29CF67BA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618" y="5887447"/>
            <a:ext cx="206698" cy="211618"/>
          </a:xfrm>
          <a:custGeom>
            <a:avLst/>
            <a:gdLst>
              <a:gd name="T0" fmla="*/ 186 w 187"/>
              <a:gd name="T1" fmla="*/ 94 h 188"/>
              <a:gd name="T2" fmla="*/ 186 w 187"/>
              <a:gd name="T3" fmla="*/ 94 h 188"/>
              <a:gd name="T4" fmla="*/ 93 w 187"/>
              <a:gd name="T5" fmla="*/ 187 h 188"/>
              <a:gd name="T6" fmla="*/ 0 w 187"/>
              <a:gd name="T7" fmla="*/ 94 h 188"/>
              <a:gd name="T8" fmla="*/ 93 w 187"/>
              <a:gd name="T9" fmla="*/ 0 h 188"/>
              <a:gd name="T10" fmla="*/ 186 w 187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4"/>
                </a:moveTo>
                <a:lnTo>
                  <a:pt x="186" y="94"/>
                </a:lnTo>
                <a:cubicBezTo>
                  <a:pt x="186" y="144"/>
                  <a:pt x="144" y="187"/>
                  <a:pt x="93" y="187"/>
                </a:cubicBezTo>
                <a:cubicBezTo>
                  <a:pt x="42" y="187"/>
                  <a:pt x="0" y="14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44" y="0"/>
                  <a:pt x="186" y="43"/>
                  <a:pt x="186" y="9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92">
            <a:extLst>
              <a:ext uri="{FF2B5EF4-FFF2-40B4-BE49-F238E27FC236}">
                <a16:creationId xmlns:a16="http://schemas.microsoft.com/office/drawing/2014/main" id="{2DC87033-667D-574F-9CFD-3328AB57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728" y="7147320"/>
            <a:ext cx="206698" cy="206698"/>
          </a:xfrm>
          <a:custGeom>
            <a:avLst/>
            <a:gdLst>
              <a:gd name="T0" fmla="*/ 186 w 187"/>
              <a:gd name="T1" fmla="*/ 92 h 186"/>
              <a:gd name="T2" fmla="*/ 186 w 187"/>
              <a:gd name="T3" fmla="*/ 92 h 186"/>
              <a:gd name="T4" fmla="*/ 93 w 187"/>
              <a:gd name="T5" fmla="*/ 185 h 186"/>
              <a:gd name="T6" fmla="*/ 0 w 187"/>
              <a:gd name="T7" fmla="*/ 92 h 186"/>
              <a:gd name="T8" fmla="*/ 93 w 187"/>
              <a:gd name="T9" fmla="*/ 0 h 186"/>
              <a:gd name="T10" fmla="*/ 186 w 187"/>
              <a:gd name="T11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6">
                <a:moveTo>
                  <a:pt x="186" y="92"/>
                </a:moveTo>
                <a:lnTo>
                  <a:pt x="186" y="92"/>
                </a:lnTo>
                <a:cubicBezTo>
                  <a:pt x="186" y="143"/>
                  <a:pt x="144" y="185"/>
                  <a:pt x="93" y="185"/>
                </a:cubicBezTo>
                <a:cubicBezTo>
                  <a:pt x="42" y="185"/>
                  <a:pt x="0" y="143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6" y="42"/>
                  <a:pt x="186" y="9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93">
            <a:extLst>
              <a:ext uri="{FF2B5EF4-FFF2-40B4-BE49-F238E27FC236}">
                <a16:creationId xmlns:a16="http://schemas.microsoft.com/office/drawing/2014/main" id="{BDC68FC3-D249-3340-99D7-704F00C0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698" y="5887447"/>
            <a:ext cx="206698" cy="211618"/>
          </a:xfrm>
          <a:custGeom>
            <a:avLst/>
            <a:gdLst>
              <a:gd name="T0" fmla="*/ 186 w 187"/>
              <a:gd name="T1" fmla="*/ 94 h 188"/>
              <a:gd name="T2" fmla="*/ 186 w 187"/>
              <a:gd name="T3" fmla="*/ 94 h 188"/>
              <a:gd name="T4" fmla="*/ 93 w 187"/>
              <a:gd name="T5" fmla="*/ 187 h 188"/>
              <a:gd name="T6" fmla="*/ 0 w 187"/>
              <a:gd name="T7" fmla="*/ 94 h 188"/>
              <a:gd name="T8" fmla="*/ 93 w 187"/>
              <a:gd name="T9" fmla="*/ 0 h 188"/>
              <a:gd name="T10" fmla="*/ 186 w 187"/>
              <a:gd name="T11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4"/>
                </a:moveTo>
                <a:lnTo>
                  <a:pt x="186" y="94"/>
                </a:lnTo>
                <a:cubicBezTo>
                  <a:pt x="186" y="144"/>
                  <a:pt x="144" y="187"/>
                  <a:pt x="93" y="187"/>
                </a:cubicBezTo>
                <a:cubicBezTo>
                  <a:pt x="42" y="187"/>
                  <a:pt x="0" y="14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44" y="0"/>
                  <a:pt x="186" y="43"/>
                  <a:pt x="186" y="9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94">
            <a:extLst>
              <a:ext uri="{FF2B5EF4-FFF2-40B4-BE49-F238E27FC236}">
                <a16:creationId xmlns:a16="http://schemas.microsoft.com/office/drawing/2014/main" id="{BEE28B0D-5B0A-2D47-BFA6-6F564615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431" y="8997758"/>
            <a:ext cx="206698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95">
            <a:extLst>
              <a:ext uri="{FF2B5EF4-FFF2-40B4-BE49-F238E27FC236}">
                <a16:creationId xmlns:a16="http://schemas.microsoft.com/office/drawing/2014/main" id="{551D47FC-9DE7-A243-BEC8-9653D365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81" y="10247787"/>
            <a:ext cx="211618" cy="211618"/>
          </a:xfrm>
          <a:custGeom>
            <a:avLst/>
            <a:gdLst>
              <a:gd name="T0" fmla="*/ 187 w 188"/>
              <a:gd name="T1" fmla="*/ 93 h 188"/>
              <a:gd name="T2" fmla="*/ 187 w 188"/>
              <a:gd name="T3" fmla="*/ 93 h 188"/>
              <a:gd name="T4" fmla="*/ 94 w 188"/>
              <a:gd name="T5" fmla="*/ 0 h 188"/>
              <a:gd name="T6" fmla="*/ 0 w 188"/>
              <a:gd name="T7" fmla="*/ 93 h 188"/>
              <a:gd name="T8" fmla="*/ 94 w 188"/>
              <a:gd name="T9" fmla="*/ 187 h 188"/>
              <a:gd name="T10" fmla="*/ 187 w 188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42"/>
                  <a:pt x="144" y="0"/>
                  <a:pt x="94" y="0"/>
                </a:cubicBezTo>
                <a:cubicBezTo>
                  <a:pt x="43" y="0"/>
                  <a:pt x="0" y="42"/>
                  <a:pt x="0" y="93"/>
                </a:cubicBezTo>
                <a:cubicBezTo>
                  <a:pt x="0" y="144"/>
                  <a:pt x="43" y="187"/>
                  <a:pt x="94" y="187"/>
                </a:cubicBezTo>
                <a:cubicBezTo>
                  <a:pt x="144" y="187"/>
                  <a:pt x="187" y="144"/>
                  <a:pt x="187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96">
            <a:extLst>
              <a:ext uri="{FF2B5EF4-FFF2-40B4-BE49-F238E27FC236}">
                <a16:creationId xmlns:a16="http://schemas.microsoft.com/office/drawing/2014/main" id="{83C32F0A-2128-2844-A212-71A6567C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568" y="8997758"/>
            <a:ext cx="211621" cy="211618"/>
          </a:xfrm>
          <a:custGeom>
            <a:avLst/>
            <a:gdLst>
              <a:gd name="T0" fmla="*/ 187 w 188"/>
              <a:gd name="T1" fmla="*/ 93 h 188"/>
              <a:gd name="T2" fmla="*/ 187 w 188"/>
              <a:gd name="T3" fmla="*/ 93 h 188"/>
              <a:gd name="T4" fmla="*/ 93 w 188"/>
              <a:gd name="T5" fmla="*/ 0 h 188"/>
              <a:gd name="T6" fmla="*/ 0 w 188"/>
              <a:gd name="T7" fmla="*/ 93 h 188"/>
              <a:gd name="T8" fmla="*/ 93 w 188"/>
              <a:gd name="T9" fmla="*/ 187 h 188"/>
              <a:gd name="T10" fmla="*/ 187 w 188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88">
                <a:moveTo>
                  <a:pt x="187" y="93"/>
                </a:moveTo>
                <a:lnTo>
                  <a:pt x="187" y="93"/>
                </a:lnTo>
                <a:cubicBezTo>
                  <a:pt x="187" y="42"/>
                  <a:pt x="144" y="0"/>
                  <a:pt x="93" y="0"/>
                </a:cubicBezTo>
                <a:cubicBezTo>
                  <a:pt x="43" y="0"/>
                  <a:pt x="0" y="42"/>
                  <a:pt x="0" y="93"/>
                </a:cubicBezTo>
                <a:cubicBezTo>
                  <a:pt x="0" y="144"/>
                  <a:pt x="43" y="187"/>
                  <a:pt x="93" y="187"/>
                </a:cubicBezTo>
                <a:cubicBezTo>
                  <a:pt x="144" y="187"/>
                  <a:pt x="187" y="144"/>
                  <a:pt x="187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97">
            <a:extLst>
              <a:ext uri="{FF2B5EF4-FFF2-40B4-BE49-F238E27FC236}">
                <a16:creationId xmlns:a16="http://schemas.microsoft.com/office/drawing/2014/main" id="{A58ABD81-A729-2945-B7EA-04F77D0E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618" y="10247787"/>
            <a:ext cx="206698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98">
            <a:extLst>
              <a:ext uri="{FF2B5EF4-FFF2-40B4-BE49-F238E27FC236}">
                <a16:creationId xmlns:a16="http://schemas.microsoft.com/office/drawing/2014/main" id="{0F705F29-9A79-FC4F-BA6C-88EC6E6C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728" y="8997758"/>
            <a:ext cx="206698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99">
            <a:extLst>
              <a:ext uri="{FF2B5EF4-FFF2-40B4-BE49-F238E27FC236}">
                <a16:creationId xmlns:a16="http://schemas.microsoft.com/office/drawing/2014/main" id="{C94D6C19-FBF6-F146-A7D9-8A1CF81EA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698" y="10247787"/>
            <a:ext cx="206698" cy="211618"/>
          </a:xfrm>
          <a:custGeom>
            <a:avLst/>
            <a:gdLst>
              <a:gd name="T0" fmla="*/ 186 w 187"/>
              <a:gd name="T1" fmla="*/ 93 h 188"/>
              <a:gd name="T2" fmla="*/ 186 w 187"/>
              <a:gd name="T3" fmla="*/ 93 h 188"/>
              <a:gd name="T4" fmla="*/ 93 w 187"/>
              <a:gd name="T5" fmla="*/ 0 h 188"/>
              <a:gd name="T6" fmla="*/ 0 w 187"/>
              <a:gd name="T7" fmla="*/ 93 h 188"/>
              <a:gd name="T8" fmla="*/ 93 w 187"/>
              <a:gd name="T9" fmla="*/ 187 h 188"/>
              <a:gd name="T10" fmla="*/ 186 w 187"/>
              <a:gd name="T11" fmla="*/ 9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88">
                <a:moveTo>
                  <a:pt x="186" y="93"/>
                </a:moveTo>
                <a:lnTo>
                  <a:pt x="186" y="93"/>
                </a:lnTo>
                <a:cubicBezTo>
                  <a:pt x="186" y="42"/>
                  <a:pt x="144" y="0"/>
                  <a:pt x="93" y="0"/>
                </a:cubicBez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7"/>
                  <a:pt x="93" y="187"/>
                </a:cubicBezTo>
                <a:cubicBezTo>
                  <a:pt x="144" y="187"/>
                  <a:pt x="186" y="144"/>
                  <a:pt x="186" y="9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00">
            <a:extLst>
              <a:ext uri="{FF2B5EF4-FFF2-40B4-BE49-F238E27FC236}">
                <a16:creationId xmlns:a16="http://schemas.microsoft.com/office/drawing/2014/main" id="{378E86C9-2B70-0543-81EF-74A8F22C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387" y="10872801"/>
            <a:ext cx="684073" cy="684073"/>
          </a:xfrm>
          <a:custGeom>
            <a:avLst/>
            <a:gdLst>
              <a:gd name="T0" fmla="*/ 610 w 611"/>
              <a:gd name="T1" fmla="*/ 305 h 611"/>
              <a:gd name="T2" fmla="*/ 610 w 611"/>
              <a:gd name="T3" fmla="*/ 305 h 611"/>
              <a:gd name="T4" fmla="*/ 305 w 611"/>
              <a:gd name="T5" fmla="*/ 610 h 611"/>
              <a:gd name="T6" fmla="*/ 0 w 611"/>
              <a:gd name="T7" fmla="*/ 305 h 611"/>
              <a:gd name="T8" fmla="*/ 305 w 611"/>
              <a:gd name="T9" fmla="*/ 0 h 611"/>
              <a:gd name="T10" fmla="*/ 610 w 611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1" h="611">
                <a:moveTo>
                  <a:pt x="610" y="305"/>
                </a:moveTo>
                <a:lnTo>
                  <a:pt x="610" y="305"/>
                </a:lnTo>
                <a:cubicBezTo>
                  <a:pt x="610" y="474"/>
                  <a:pt x="475" y="610"/>
                  <a:pt x="305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5" y="0"/>
                </a:cubicBezTo>
                <a:cubicBezTo>
                  <a:pt x="475" y="0"/>
                  <a:pt x="610" y="135"/>
                  <a:pt x="610" y="3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01">
            <a:extLst>
              <a:ext uri="{FF2B5EF4-FFF2-40B4-BE49-F238E27FC236}">
                <a16:creationId xmlns:a16="http://schemas.microsoft.com/office/drawing/2014/main" id="{DC228D69-4563-324C-AF54-986C446F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21" y="10872801"/>
            <a:ext cx="684073" cy="684073"/>
          </a:xfrm>
          <a:custGeom>
            <a:avLst/>
            <a:gdLst>
              <a:gd name="T0" fmla="*/ 610 w 611"/>
              <a:gd name="T1" fmla="*/ 305 h 611"/>
              <a:gd name="T2" fmla="*/ 610 w 611"/>
              <a:gd name="T3" fmla="*/ 305 h 611"/>
              <a:gd name="T4" fmla="*/ 305 w 611"/>
              <a:gd name="T5" fmla="*/ 610 h 611"/>
              <a:gd name="T6" fmla="*/ 0 w 611"/>
              <a:gd name="T7" fmla="*/ 305 h 611"/>
              <a:gd name="T8" fmla="*/ 305 w 611"/>
              <a:gd name="T9" fmla="*/ 0 h 611"/>
              <a:gd name="T10" fmla="*/ 610 w 611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1" h="611">
                <a:moveTo>
                  <a:pt x="610" y="305"/>
                </a:moveTo>
                <a:lnTo>
                  <a:pt x="610" y="305"/>
                </a:lnTo>
                <a:cubicBezTo>
                  <a:pt x="610" y="474"/>
                  <a:pt x="475" y="610"/>
                  <a:pt x="305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5" y="0"/>
                </a:cubicBezTo>
                <a:cubicBezTo>
                  <a:pt x="475" y="0"/>
                  <a:pt x="610" y="135"/>
                  <a:pt x="610" y="3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02">
            <a:extLst>
              <a:ext uri="{FF2B5EF4-FFF2-40B4-BE49-F238E27FC236}">
                <a16:creationId xmlns:a16="http://schemas.microsoft.com/office/drawing/2014/main" id="{F4736FD4-F2BA-3746-BD21-A9F75DA7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387" y="4819507"/>
            <a:ext cx="684073" cy="684073"/>
          </a:xfrm>
          <a:custGeom>
            <a:avLst/>
            <a:gdLst>
              <a:gd name="T0" fmla="*/ 610 w 611"/>
              <a:gd name="T1" fmla="*/ 305 h 611"/>
              <a:gd name="T2" fmla="*/ 610 w 611"/>
              <a:gd name="T3" fmla="*/ 305 h 611"/>
              <a:gd name="T4" fmla="*/ 305 w 611"/>
              <a:gd name="T5" fmla="*/ 610 h 611"/>
              <a:gd name="T6" fmla="*/ 0 w 611"/>
              <a:gd name="T7" fmla="*/ 305 h 611"/>
              <a:gd name="T8" fmla="*/ 305 w 611"/>
              <a:gd name="T9" fmla="*/ 0 h 611"/>
              <a:gd name="T10" fmla="*/ 610 w 611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1" h="611">
                <a:moveTo>
                  <a:pt x="610" y="305"/>
                </a:moveTo>
                <a:lnTo>
                  <a:pt x="610" y="305"/>
                </a:lnTo>
                <a:cubicBezTo>
                  <a:pt x="610" y="474"/>
                  <a:pt x="475" y="610"/>
                  <a:pt x="305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5" y="0"/>
                </a:cubicBezTo>
                <a:cubicBezTo>
                  <a:pt x="475" y="0"/>
                  <a:pt x="610" y="135"/>
                  <a:pt x="610" y="3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03">
            <a:extLst>
              <a:ext uri="{FF2B5EF4-FFF2-40B4-BE49-F238E27FC236}">
                <a16:creationId xmlns:a16="http://schemas.microsoft.com/office/drawing/2014/main" id="{FE0A235F-9B09-F14F-9146-C06A1FD2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432" y="4819507"/>
            <a:ext cx="2564036" cy="684073"/>
          </a:xfrm>
          <a:custGeom>
            <a:avLst/>
            <a:gdLst>
              <a:gd name="T0" fmla="*/ 2000 w 2298"/>
              <a:gd name="T1" fmla="*/ 610 h 611"/>
              <a:gd name="T2" fmla="*/ 2000 w 2298"/>
              <a:gd name="T3" fmla="*/ 610 h 611"/>
              <a:gd name="T4" fmla="*/ 0 w 2298"/>
              <a:gd name="T5" fmla="*/ 610 h 611"/>
              <a:gd name="T6" fmla="*/ 0 w 2298"/>
              <a:gd name="T7" fmla="*/ 0 h 611"/>
              <a:gd name="T8" fmla="*/ 2000 w 2298"/>
              <a:gd name="T9" fmla="*/ 0 h 611"/>
              <a:gd name="T10" fmla="*/ 2297 w 2298"/>
              <a:gd name="T11" fmla="*/ 305 h 611"/>
              <a:gd name="T12" fmla="*/ 2297 w 2298"/>
              <a:gd name="T13" fmla="*/ 305 h 611"/>
              <a:gd name="T14" fmla="*/ 2000 w 2298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8" h="611">
                <a:moveTo>
                  <a:pt x="2000" y="610"/>
                </a:moveTo>
                <a:lnTo>
                  <a:pt x="2000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161" y="0"/>
                  <a:pt x="2297" y="135"/>
                  <a:pt x="2297" y="305"/>
                </a:cubicBezTo>
                <a:lnTo>
                  <a:pt x="2297" y="305"/>
                </a:lnTo>
                <a:cubicBezTo>
                  <a:pt x="2297" y="474"/>
                  <a:pt x="2161" y="610"/>
                  <a:pt x="2000" y="6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12">
            <a:extLst>
              <a:ext uri="{FF2B5EF4-FFF2-40B4-BE49-F238E27FC236}">
                <a16:creationId xmlns:a16="http://schemas.microsoft.com/office/drawing/2014/main" id="{DE6B5DA4-B8D0-164D-9BFC-9CC82C26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017" y="4819507"/>
            <a:ext cx="684070" cy="684073"/>
          </a:xfrm>
          <a:custGeom>
            <a:avLst/>
            <a:gdLst>
              <a:gd name="T0" fmla="*/ 611 w 612"/>
              <a:gd name="T1" fmla="*/ 305 h 611"/>
              <a:gd name="T2" fmla="*/ 611 w 612"/>
              <a:gd name="T3" fmla="*/ 305 h 611"/>
              <a:gd name="T4" fmla="*/ 306 w 612"/>
              <a:gd name="T5" fmla="*/ 610 h 611"/>
              <a:gd name="T6" fmla="*/ 0 w 612"/>
              <a:gd name="T7" fmla="*/ 305 h 611"/>
              <a:gd name="T8" fmla="*/ 306 w 612"/>
              <a:gd name="T9" fmla="*/ 0 h 611"/>
              <a:gd name="T10" fmla="*/ 611 w 612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611">
                <a:moveTo>
                  <a:pt x="611" y="305"/>
                </a:moveTo>
                <a:lnTo>
                  <a:pt x="611" y="305"/>
                </a:lnTo>
                <a:cubicBezTo>
                  <a:pt x="611" y="474"/>
                  <a:pt x="467" y="610"/>
                  <a:pt x="306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6" y="0"/>
                </a:cubicBezTo>
                <a:cubicBezTo>
                  <a:pt x="467" y="0"/>
                  <a:pt x="611" y="135"/>
                  <a:pt x="611" y="3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14">
            <a:extLst>
              <a:ext uri="{FF2B5EF4-FFF2-40B4-BE49-F238E27FC236}">
                <a16:creationId xmlns:a16="http://schemas.microsoft.com/office/drawing/2014/main" id="{7FE9FD38-0F34-A145-90C5-B030B0E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432" y="10872801"/>
            <a:ext cx="2564036" cy="684073"/>
          </a:xfrm>
          <a:custGeom>
            <a:avLst/>
            <a:gdLst>
              <a:gd name="T0" fmla="*/ 2000 w 2298"/>
              <a:gd name="T1" fmla="*/ 610 h 611"/>
              <a:gd name="T2" fmla="*/ 2000 w 2298"/>
              <a:gd name="T3" fmla="*/ 610 h 611"/>
              <a:gd name="T4" fmla="*/ 0 w 2298"/>
              <a:gd name="T5" fmla="*/ 610 h 611"/>
              <a:gd name="T6" fmla="*/ 0 w 2298"/>
              <a:gd name="T7" fmla="*/ 0 h 611"/>
              <a:gd name="T8" fmla="*/ 2000 w 2298"/>
              <a:gd name="T9" fmla="*/ 0 h 611"/>
              <a:gd name="T10" fmla="*/ 2297 w 2298"/>
              <a:gd name="T11" fmla="*/ 305 h 611"/>
              <a:gd name="T12" fmla="*/ 2297 w 2298"/>
              <a:gd name="T13" fmla="*/ 305 h 611"/>
              <a:gd name="T14" fmla="*/ 2000 w 2298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8" h="611">
                <a:moveTo>
                  <a:pt x="2000" y="610"/>
                </a:moveTo>
                <a:lnTo>
                  <a:pt x="2000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161" y="0"/>
                  <a:pt x="2297" y="135"/>
                  <a:pt x="2297" y="305"/>
                </a:cubicBezTo>
                <a:lnTo>
                  <a:pt x="2297" y="305"/>
                </a:lnTo>
                <a:cubicBezTo>
                  <a:pt x="2297" y="474"/>
                  <a:pt x="2161" y="610"/>
                  <a:pt x="2000" y="6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15">
            <a:extLst>
              <a:ext uri="{FF2B5EF4-FFF2-40B4-BE49-F238E27FC236}">
                <a16:creationId xmlns:a16="http://schemas.microsoft.com/office/drawing/2014/main" id="{83F3B7EB-AA0F-874A-A0D9-785B8E30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198" y="10872801"/>
            <a:ext cx="2564036" cy="684073"/>
          </a:xfrm>
          <a:custGeom>
            <a:avLst/>
            <a:gdLst>
              <a:gd name="T0" fmla="*/ 2000 w 2297"/>
              <a:gd name="T1" fmla="*/ 610 h 611"/>
              <a:gd name="T2" fmla="*/ 2000 w 2297"/>
              <a:gd name="T3" fmla="*/ 610 h 611"/>
              <a:gd name="T4" fmla="*/ 0 w 2297"/>
              <a:gd name="T5" fmla="*/ 610 h 611"/>
              <a:gd name="T6" fmla="*/ 0 w 2297"/>
              <a:gd name="T7" fmla="*/ 0 h 611"/>
              <a:gd name="T8" fmla="*/ 2000 w 2297"/>
              <a:gd name="T9" fmla="*/ 0 h 611"/>
              <a:gd name="T10" fmla="*/ 2296 w 2297"/>
              <a:gd name="T11" fmla="*/ 305 h 611"/>
              <a:gd name="T12" fmla="*/ 2296 w 2297"/>
              <a:gd name="T13" fmla="*/ 305 h 611"/>
              <a:gd name="T14" fmla="*/ 2000 w 2297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7" h="611">
                <a:moveTo>
                  <a:pt x="2000" y="610"/>
                </a:moveTo>
                <a:lnTo>
                  <a:pt x="2000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161" y="0"/>
                  <a:pt x="2296" y="135"/>
                  <a:pt x="2296" y="305"/>
                </a:cubicBezTo>
                <a:lnTo>
                  <a:pt x="2296" y="305"/>
                </a:lnTo>
                <a:cubicBezTo>
                  <a:pt x="2296" y="474"/>
                  <a:pt x="2161" y="610"/>
                  <a:pt x="2000" y="6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16">
            <a:extLst>
              <a:ext uri="{FF2B5EF4-FFF2-40B4-BE49-F238E27FC236}">
                <a16:creationId xmlns:a16="http://schemas.microsoft.com/office/drawing/2014/main" id="{2896ADE6-B5CE-D343-92CE-65B8545D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2883" y="4819507"/>
            <a:ext cx="2564039" cy="684073"/>
          </a:xfrm>
          <a:custGeom>
            <a:avLst/>
            <a:gdLst>
              <a:gd name="T0" fmla="*/ 2001 w 2298"/>
              <a:gd name="T1" fmla="*/ 610 h 611"/>
              <a:gd name="T2" fmla="*/ 2001 w 2298"/>
              <a:gd name="T3" fmla="*/ 610 h 611"/>
              <a:gd name="T4" fmla="*/ 0 w 2298"/>
              <a:gd name="T5" fmla="*/ 610 h 611"/>
              <a:gd name="T6" fmla="*/ 0 w 2298"/>
              <a:gd name="T7" fmla="*/ 0 h 611"/>
              <a:gd name="T8" fmla="*/ 2001 w 2298"/>
              <a:gd name="T9" fmla="*/ 0 h 611"/>
              <a:gd name="T10" fmla="*/ 2297 w 2298"/>
              <a:gd name="T11" fmla="*/ 305 h 611"/>
              <a:gd name="T12" fmla="*/ 2297 w 2298"/>
              <a:gd name="T13" fmla="*/ 305 h 611"/>
              <a:gd name="T14" fmla="*/ 2001 w 2298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8" h="611">
                <a:moveTo>
                  <a:pt x="2001" y="610"/>
                </a:moveTo>
                <a:lnTo>
                  <a:pt x="2001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1" y="0"/>
                  <a:pt x="2001" y="0"/>
                  <a:pt x="2001" y="0"/>
                </a:cubicBezTo>
                <a:cubicBezTo>
                  <a:pt x="2161" y="0"/>
                  <a:pt x="2297" y="135"/>
                  <a:pt x="2297" y="305"/>
                </a:cubicBezTo>
                <a:lnTo>
                  <a:pt x="2297" y="305"/>
                </a:lnTo>
                <a:cubicBezTo>
                  <a:pt x="2297" y="474"/>
                  <a:pt x="2161" y="610"/>
                  <a:pt x="2001" y="6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17">
            <a:extLst>
              <a:ext uri="{FF2B5EF4-FFF2-40B4-BE49-F238E27FC236}">
                <a16:creationId xmlns:a16="http://schemas.microsoft.com/office/drawing/2014/main" id="{A659A2C3-7ED0-6B42-89CA-4C8B3262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2883" y="10872801"/>
            <a:ext cx="2564039" cy="684073"/>
          </a:xfrm>
          <a:custGeom>
            <a:avLst/>
            <a:gdLst>
              <a:gd name="T0" fmla="*/ 2001 w 2298"/>
              <a:gd name="T1" fmla="*/ 610 h 611"/>
              <a:gd name="T2" fmla="*/ 2001 w 2298"/>
              <a:gd name="T3" fmla="*/ 610 h 611"/>
              <a:gd name="T4" fmla="*/ 0 w 2298"/>
              <a:gd name="T5" fmla="*/ 610 h 611"/>
              <a:gd name="T6" fmla="*/ 0 w 2298"/>
              <a:gd name="T7" fmla="*/ 0 h 611"/>
              <a:gd name="T8" fmla="*/ 2001 w 2298"/>
              <a:gd name="T9" fmla="*/ 0 h 611"/>
              <a:gd name="T10" fmla="*/ 2297 w 2298"/>
              <a:gd name="T11" fmla="*/ 305 h 611"/>
              <a:gd name="T12" fmla="*/ 2297 w 2298"/>
              <a:gd name="T13" fmla="*/ 305 h 611"/>
              <a:gd name="T14" fmla="*/ 2001 w 2298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8" h="611">
                <a:moveTo>
                  <a:pt x="2001" y="610"/>
                </a:moveTo>
                <a:lnTo>
                  <a:pt x="2001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1" y="0"/>
                  <a:pt x="2001" y="0"/>
                  <a:pt x="2001" y="0"/>
                </a:cubicBezTo>
                <a:cubicBezTo>
                  <a:pt x="2161" y="0"/>
                  <a:pt x="2297" y="135"/>
                  <a:pt x="2297" y="305"/>
                </a:cubicBezTo>
                <a:lnTo>
                  <a:pt x="2297" y="305"/>
                </a:lnTo>
                <a:cubicBezTo>
                  <a:pt x="2297" y="474"/>
                  <a:pt x="2161" y="610"/>
                  <a:pt x="2001" y="6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26">
            <a:extLst>
              <a:ext uri="{FF2B5EF4-FFF2-40B4-BE49-F238E27FC236}">
                <a16:creationId xmlns:a16="http://schemas.microsoft.com/office/drawing/2014/main" id="{A30B7A2B-A0D4-5546-91FE-67E295EB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35" y="10872801"/>
            <a:ext cx="684070" cy="684073"/>
          </a:xfrm>
          <a:custGeom>
            <a:avLst/>
            <a:gdLst>
              <a:gd name="T0" fmla="*/ 611 w 612"/>
              <a:gd name="T1" fmla="*/ 305 h 611"/>
              <a:gd name="T2" fmla="*/ 611 w 612"/>
              <a:gd name="T3" fmla="*/ 305 h 611"/>
              <a:gd name="T4" fmla="*/ 306 w 612"/>
              <a:gd name="T5" fmla="*/ 610 h 611"/>
              <a:gd name="T6" fmla="*/ 0 w 612"/>
              <a:gd name="T7" fmla="*/ 305 h 611"/>
              <a:gd name="T8" fmla="*/ 306 w 612"/>
              <a:gd name="T9" fmla="*/ 0 h 611"/>
              <a:gd name="T10" fmla="*/ 611 w 612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611">
                <a:moveTo>
                  <a:pt x="611" y="305"/>
                </a:moveTo>
                <a:lnTo>
                  <a:pt x="611" y="305"/>
                </a:lnTo>
                <a:cubicBezTo>
                  <a:pt x="611" y="474"/>
                  <a:pt x="467" y="610"/>
                  <a:pt x="306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6" y="0"/>
                </a:cubicBezTo>
                <a:cubicBezTo>
                  <a:pt x="467" y="0"/>
                  <a:pt x="611" y="135"/>
                  <a:pt x="611" y="3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28">
            <a:extLst>
              <a:ext uri="{FF2B5EF4-FFF2-40B4-BE49-F238E27FC236}">
                <a16:creationId xmlns:a16="http://schemas.microsoft.com/office/drawing/2014/main" id="{9569A490-3DA3-9842-AA7F-2D21A663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21" y="4819507"/>
            <a:ext cx="684073" cy="684073"/>
          </a:xfrm>
          <a:custGeom>
            <a:avLst/>
            <a:gdLst>
              <a:gd name="T0" fmla="*/ 610 w 611"/>
              <a:gd name="T1" fmla="*/ 305 h 611"/>
              <a:gd name="T2" fmla="*/ 610 w 611"/>
              <a:gd name="T3" fmla="*/ 305 h 611"/>
              <a:gd name="T4" fmla="*/ 305 w 611"/>
              <a:gd name="T5" fmla="*/ 610 h 611"/>
              <a:gd name="T6" fmla="*/ 0 w 611"/>
              <a:gd name="T7" fmla="*/ 305 h 611"/>
              <a:gd name="T8" fmla="*/ 305 w 611"/>
              <a:gd name="T9" fmla="*/ 0 h 611"/>
              <a:gd name="T10" fmla="*/ 610 w 611"/>
              <a:gd name="T11" fmla="*/ 305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1" h="611">
                <a:moveTo>
                  <a:pt x="610" y="305"/>
                </a:moveTo>
                <a:lnTo>
                  <a:pt x="610" y="305"/>
                </a:lnTo>
                <a:cubicBezTo>
                  <a:pt x="610" y="474"/>
                  <a:pt x="475" y="610"/>
                  <a:pt x="305" y="610"/>
                </a:cubicBezTo>
                <a:cubicBezTo>
                  <a:pt x="136" y="610"/>
                  <a:pt x="0" y="474"/>
                  <a:pt x="0" y="305"/>
                </a:cubicBezTo>
                <a:cubicBezTo>
                  <a:pt x="0" y="135"/>
                  <a:pt x="136" y="0"/>
                  <a:pt x="305" y="0"/>
                </a:cubicBezTo>
                <a:cubicBezTo>
                  <a:pt x="475" y="0"/>
                  <a:pt x="610" y="135"/>
                  <a:pt x="610" y="3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29">
            <a:extLst>
              <a:ext uri="{FF2B5EF4-FFF2-40B4-BE49-F238E27FC236}">
                <a16:creationId xmlns:a16="http://schemas.microsoft.com/office/drawing/2014/main" id="{638CF827-7017-E846-AC51-7D98D130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198" y="4819507"/>
            <a:ext cx="2564036" cy="684073"/>
          </a:xfrm>
          <a:custGeom>
            <a:avLst/>
            <a:gdLst>
              <a:gd name="T0" fmla="*/ 2000 w 2297"/>
              <a:gd name="T1" fmla="*/ 610 h 611"/>
              <a:gd name="T2" fmla="*/ 2000 w 2297"/>
              <a:gd name="T3" fmla="*/ 610 h 611"/>
              <a:gd name="T4" fmla="*/ 0 w 2297"/>
              <a:gd name="T5" fmla="*/ 610 h 611"/>
              <a:gd name="T6" fmla="*/ 0 w 2297"/>
              <a:gd name="T7" fmla="*/ 0 h 611"/>
              <a:gd name="T8" fmla="*/ 2000 w 2297"/>
              <a:gd name="T9" fmla="*/ 0 h 611"/>
              <a:gd name="T10" fmla="*/ 2296 w 2297"/>
              <a:gd name="T11" fmla="*/ 305 h 611"/>
              <a:gd name="T12" fmla="*/ 2296 w 2297"/>
              <a:gd name="T13" fmla="*/ 305 h 611"/>
              <a:gd name="T14" fmla="*/ 2000 w 2297"/>
              <a:gd name="T1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7" h="611">
                <a:moveTo>
                  <a:pt x="2000" y="610"/>
                </a:moveTo>
                <a:lnTo>
                  <a:pt x="2000" y="610"/>
                </a:lnTo>
                <a:cubicBezTo>
                  <a:pt x="0" y="610"/>
                  <a:pt x="0" y="610"/>
                  <a:pt x="0" y="610"/>
                </a:cubicBezTo>
                <a:cubicBezTo>
                  <a:pt x="0" y="0"/>
                  <a:pt x="0" y="0"/>
                  <a:pt x="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161" y="0"/>
                  <a:pt x="2296" y="135"/>
                  <a:pt x="2296" y="305"/>
                </a:cubicBezTo>
                <a:lnTo>
                  <a:pt x="2296" y="305"/>
                </a:lnTo>
                <a:cubicBezTo>
                  <a:pt x="2296" y="474"/>
                  <a:pt x="2161" y="610"/>
                  <a:pt x="2000" y="6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CuadroTexto 797">
            <a:extLst>
              <a:ext uri="{FF2B5EF4-FFF2-40B4-BE49-F238E27FC236}">
                <a16:creationId xmlns:a16="http://schemas.microsoft.com/office/drawing/2014/main" id="{3CA30A33-DF89-C24F-B3B2-4020A44F2558}"/>
              </a:ext>
            </a:extLst>
          </p:cNvPr>
          <p:cNvSpPr txBox="1"/>
          <p:nvPr/>
        </p:nvSpPr>
        <p:spPr>
          <a:xfrm>
            <a:off x="4303427" y="4836133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99" name="CuadroTexto 798">
            <a:extLst>
              <a:ext uri="{FF2B5EF4-FFF2-40B4-BE49-F238E27FC236}">
                <a16:creationId xmlns:a16="http://schemas.microsoft.com/office/drawing/2014/main" id="{0686466D-6139-0F42-9A85-88CB0DCE77EC}"/>
              </a:ext>
            </a:extLst>
          </p:cNvPr>
          <p:cNvSpPr txBox="1"/>
          <p:nvPr/>
        </p:nvSpPr>
        <p:spPr>
          <a:xfrm>
            <a:off x="4940095" y="4902483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03" name="CuadroTexto 802">
            <a:extLst>
              <a:ext uri="{FF2B5EF4-FFF2-40B4-BE49-F238E27FC236}">
                <a16:creationId xmlns:a16="http://schemas.microsoft.com/office/drawing/2014/main" id="{23C80FA3-72C6-6D47-9018-E2243BF911C4}"/>
              </a:ext>
            </a:extLst>
          </p:cNvPr>
          <p:cNvSpPr txBox="1"/>
          <p:nvPr/>
        </p:nvSpPr>
        <p:spPr>
          <a:xfrm>
            <a:off x="4262262" y="10866818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04" name="CuadroTexto 803">
            <a:extLst>
              <a:ext uri="{FF2B5EF4-FFF2-40B4-BE49-F238E27FC236}">
                <a16:creationId xmlns:a16="http://schemas.microsoft.com/office/drawing/2014/main" id="{E2691F95-76DC-4545-8D18-D37AF9C34A8F}"/>
              </a:ext>
            </a:extLst>
          </p:cNvPr>
          <p:cNvSpPr txBox="1"/>
          <p:nvPr/>
        </p:nvSpPr>
        <p:spPr>
          <a:xfrm>
            <a:off x="4898930" y="10949497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05" name="CuadroTexto 804">
            <a:extLst>
              <a:ext uri="{FF2B5EF4-FFF2-40B4-BE49-F238E27FC236}">
                <a16:creationId xmlns:a16="http://schemas.microsoft.com/office/drawing/2014/main" id="{43393134-596A-E440-883D-B66176204D8F}"/>
              </a:ext>
            </a:extLst>
          </p:cNvPr>
          <p:cNvSpPr txBox="1"/>
          <p:nvPr/>
        </p:nvSpPr>
        <p:spPr>
          <a:xfrm>
            <a:off x="10319914" y="4814360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06" name="CuadroTexto 805">
            <a:extLst>
              <a:ext uri="{FF2B5EF4-FFF2-40B4-BE49-F238E27FC236}">
                <a16:creationId xmlns:a16="http://schemas.microsoft.com/office/drawing/2014/main" id="{C324BC59-EBA3-6849-AAFD-BBFF14BB2A9F}"/>
              </a:ext>
            </a:extLst>
          </p:cNvPr>
          <p:cNvSpPr txBox="1"/>
          <p:nvPr/>
        </p:nvSpPr>
        <p:spPr>
          <a:xfrm>
            <a:off x="10956582" y="4897039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07" name="CuadroTexto 806">
            <a:extLst>
              <a:ext uri="{FF2B5EF4-FFF2-40B4-BE49-F238E27FC236}">
                <a16:creationId xmlns:a16="http://schemas.microsoft.com/office/drawing/2014/main" id="{E29238A5-C1A1-0B48-BEBB-FFF9E690AEAC}"/>
              </a:ext>
            </a:extLst>
          </p:cNvPr>
          <p:cNvSpPr txBox="1"/>
          <p:nvPr/>
        </p:nvSpPr>
        <p:spPr>
          <a:xfrm>
            <a:off x="10348835" y="10877703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808" name="CuadroTexto 807">
            <a:extLst>
              <a:ext uri="{FF2B5EF4-FFF2-40B4-BE49-F238E27FC236}">
                <a16:creationId xmlns:a16="http://schemas.microsoft.com/office/drawing/2014/main" id="{DF2B0787-6012-A145-9079-9F4058662502}"/>
              </a:ext>
            </a:extLst>
          </p:cNvPr>
          <p:cNvSpPr txBox="1"/>
          <p:nvPr/>
        </p:nvSpPr>
        <p:spPr>
          <a:xfrm>
            <a:off x="10985503" y="10960382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09" name="CuadroTexto 808">
            <a:extLst>
              <a:ext uri="{FF2B5EF4-FFF2-40B4-BE49-F238E27FC236}">
                <a16:creationId xmlns:a16="http://schemas.microsoft.com/office/drawing/2014/main" id="{471216E0-33E2-E34B-9A27-60380D812CB3}"/>
              </a:ext>
            </a:extLst>
          </p:cNvPr>
          <p:cNvSpPr txBox="1"/>
          <p:nvPr/>
        </p:nvSpPr>
        <p:spPr>
          <a:xfrm>
            <a:off x="16349940" y="4841574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810" name="CuadroTexto 809">
            <a:extLst>
              <a:ext uri="{FF2B5EF4-FFF2-40B4-BE49-F238E27FC236}">
                <a16:creationId xmlns:a16="http://schemas.microsoft.com/office/drawing/2014/main" id="{DC6C8347-8CA6-4D4E-83A9-0A1CA306B0FF}"/>
              </a:ext>
            </a:extLst>
          </p:cNvPr>
          <p:cNvSpPr txBox="1"/>
          <p:nvPr/>
        </p:nvSpPr>
        <p:spPr>
          <a:xfrm>
            <a:off x="16986608" y="4924253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11" name="CuadroTexto 810">
            <a:extLst>
              <a:ext uri="{FF2B5EF4-FFF2-40B4-BE49-F238E27FC236}">
                <a16:creationId xmlns:a16="http://schemas.microsoft.com/office/drawing/2014/main" id="{D3CE4D8D-6774-D74E-A349-3EF665A86A06}"/>
              </a:ext>
            </a:extLst>
          </p:cNvPr>
          <p:cNvSpPr txBox="1"/>
          <p:nvPr/>
        </p:nvSpPr>
        <p:spPr>
          <a:xfrm>
            <a:off x="16378693" y="10855931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812" name="CuadroTexto 811">
            <a:extLst>
              <a:ext uri="{FF2B5EF4-FFF2-40B4-BE49-F238E27FC236}">
                <a16:creationId xmlns:a16="http://schemas.microsoft.com/office/drawing/2014/main" id="{ACF80B58-DD6A-584E-97FB-D32199B173B9}"/>
              </a:ext>
            </a:extLst>
          </p:cNvPr>
          <p:cNvSpPr txBox="1"/>
          <p:nvPr/>
        </p:nvSpPr>
        <p:spPr>
          <a:xfrm>
            <a:off x="17015361" y="10938610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02680B-9AC5-1342-A172-28FA9B0F1F1C}"/>
              </a:ext>
            </a:extLst>
          </p:cNvPr>
          <p:cNvSpPr/>
          <p:nvPr/>
        </p:nvSpPr>
        <p:spPr>
          <a:xfrm>
            <a:off x="2365066" y="558027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961664-A3F6-8740-BCB4-0BDF421C8E45}"/>
              </a:ext>
            </a:extLst>
          </p:cNvPr>
          <p:cNvSpPr/>
          <p:nvPr/>
        </p:nvSpPr>
        <p:spPr>
          <a:xfrm>
            <a:off x="2365066" y="993178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25DBB5-A20C-654D-B9BC-498496095E05}"/>
              </a:ext>
            </a:extLst>
          </p:cNvPr>
          <p:cNvSpPr/>
          <p:nvPr/>
        </p:nvSpPr>
        <p:spPr>
          <a:xfrm>
            <a:off x="3557763" y="865957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94E301-4A38-9E4D-8424-CA214F7D62B6}"/>
              </a:ext>
            </a:extLst>
          </p:cNvPr>
          <p:cNvSpPr/>
          <p:nvPr/>
        </p:nvSpPr>
        <p:spPr>
          <a:xfrm>
            <a:off x="3557763" y="6831179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5BD727-014F-8044-AC9F-67099BEF7FAF}"/>
              </a:ext>
            </a:extLst>
          </p:cNvPr>
          <p:cNvSpPr/>
          <p:nvPr/>
        </p:nvSpPr>
        <p:spPr>
          <a:xfrm>
            <a:off x="8368301" y="558027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208237-0134-FD41-BA84-424A72572F43}"/>
              </a:ext>
            </a:extLst>
          </p:cNvPr>
          <p:cNvSpPr/>
          <p:nvPr/>
        </p:nvSpPr>
        <p:spPr>
          <a:xfrm>
            <a:off x="8368301" y="993178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E4005E-70C7-C34A-8312-D0DA7F704707}"/>
              </a:ext>
            </a:extLst>
          </p:cNvPr>
          <p:cNvSpPr/>
          <p:nvPr/>
        </p:nvSpPr>
        <p:spPr>
          <a:xfrm>
            <a:off x="9560998" y="865957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24E51E-4A05-4143-96CB-61EB884650EE}"/>
              </a:ext>
            </a:extLst>
          </p:cNvPr>
          <p:cNvSpPr/>
          <p:nvPr/>
        </p:nvSpPr>
        <p:spPr>
          <a:xfrm>
            <a:off x="9560998" y="6831179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97B4E7-A941-F044-B195-C349CA99AAD0}"/>
              </a:ext>
            </a:extLst>
          </p:cNvPr>
          <p:cNvSpPr/>
          <p:nvPr/>
        </p:nvSpPr>
        <p:spPr>
          <a:xfrm>
            <a:off x="14391414" y="558027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F9F08A-A7D6-3C48-82D0-F7041E097E13}"/>
              </a:ext>
            </a:extLst>
          </p:cNvPr>
          <p:cNvSpPr/>
          <p:nvPr/>
        </p:nvSpPr>
        <p:spPr>
          <a:xfrm>
            <a:off x="14391414" y="9931786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B81B32-39C5-3D48-BE05-96E9BB1727C1}"/>
              </a:ext>
            </a:extLst>
          </p:cNvPr>
          <p:cNvSpPr/>
          <p:nvPr/>
        </p:nvSpPr>
        <p:spPr>
          <a:xfrm>
            <a:off x="15584111" y="865957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05347B-806D-CB40-A343-CC895BC39E94}"/>
              </a:ext>
            </a:extLst>
          </p:cNvPr>
          <p:cNvSpPr/>
          <p:nvPr/>
        </p:nvSpPr>
        <p:spPr>
          <a:xfrm>
            <a:off x="15584111" y="6831179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8EC28A2-BBC2-0746-B968-30F0245CE775}"/>
              </a:ext>
            </a:extLst>
          </p:cNvPr>
          <p:cNvGrpSpPr/>
          <p:nvPr/>
        </p:nvGrpSpPr>
        <p:grpSpPr>
          <a:xfrm>
            <a:off x="2668308" y="832909"/>
            <a:ext cx="19041035" cy="2561450"/>
            <a:chOff x="2668308" y="861425"/>
            <a:chExt cx="19041035" cy="2561450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53193206-94DD-6E41-855B-623D44E8FBDC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305885C-FF16-1A4E-A956-60046CE1C48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>
            <a:extLst>
              <a:ext uri="{FF2B5EF4-FFF2-40B4-BE49-F238E27FC236}">
                <a16:creationId xmlns:a16="http://schemas.microsoft.com/office/drawing/2014/main" id="{2E04E390-B13C-7748-8706-1C8FF88F5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0701" y="10337472"/>
            <a:ext cx="2927738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2">
            <a:extLst>
              <a:ext uri="{FF2B5EF4-FFF2-40B4-BE49-F238E27FC236}">
                <a16:creationId xmlns:a16="http://schemas.microsoft.com/office/drawing/2014/main" id="{7CECA60C-F702-EF40-9197-102636BAF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8688" y="10694276"/>
            <a:ext cx="2927735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3">
            <a:extLst>
              <a:ext uri="{FF2B5EF4-FFF2-40B4-BE49-F238E27FC236}">
                <a16:creationId xmlns:a16="http://schemas.microsoft.com/office/drawing/2014/main" id="{957D9BAA-26C2-5047-8E7C-F59428C67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77937" y="10986648"/>
            <a:ext cx="2917960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44A3ACAC-E4A2-8B47-BABD-09E6E5CE3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25093" y="9383480"/>
            <a:ext cx="2927738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611ECBE2-3CE7-FC4E-8291-FDADD8858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03480" y="9379481"/>
            <a:ext cx="2927738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6">
            <a:extLst>
              <a:ext uri="{FF2B5EF4-FFF2-40B4-BE49-F238E27FC236}">
                <a16:creationId xmlns:a16="http://schemas.microsoft.com/office/drawing/2014/main" id="{3EE4197C-AAD0-2A4F-B3F3-85B8F8F84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5548" y="9237739"/>
            <a:ext cx="2927738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FF28AD89-5009-CF44-88A8-8AAC4B123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3429" y="6917130"/>
            <a:ext cx="2927738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8">
            <a:extLst>
              <a:ext uri="{FF2B5EF4-FFF2-40B4-BE49-F238E27FC236}">
                <a16:creationId xmlns:a16="http://schemas.microsoft.com/office/drawing/2014/main" id="{A00EF438-396C-6C44-B7FD-0DBE2D729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3382" y="6628757"/>
            <a:ext cx="2927738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9E306FA7-02B8-D948-89BC-7B652E617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89742" y="6091109"/>
            <a:ext cx="2917963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10">
            <a:extLst>
              <a:ext uri="{FF2B5EF4-FFF2-40B4-BE49-F238E27FC236}">
                <a16:creationId xmlns:a16="http://schemas.microsoft.com/office/drawing/2014/main" id="{96A01582-FDBE-BF40-A4F0-4E70270B7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97800" y="7664951"/>
            <a:ext cx="2927735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9842F6E7-6577-AE48-91E9-00924ED6F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01771" y="7831133"/>
            <a:ext cx="2927735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12">
            <a:extLst>
              <a:ext uri="{FF2B5EF4-FFF2-40B4-BE49-F238E27FC236}">
                <a16:creationId xmlns:a16="http://schemas.microsoft.com/office/drawing/2014/main" id="{9C48C96E-75B8-D74A-90AF-5C569BB1E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8276" y="8011976"/>
            <a:ext cx="2927738" cy="488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34">
            <a:extLst>
              <a:ext uri="{FF2B5EF4-FFF2-40B4-BE49-F238E27FC236}">
                <a16:creationId xmlns:a16="http://schemas.microsoft.com/office/drawing/2014/main" id="{BE31BCF1-FD54-104D-AA69-BA6261EE0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376" y="8432319"/>
            <a:ext cx="16178977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Freeform 335">
            <a:extLst>
              <a:ext uri="{FF2B5EF4-FFF2-40B4-BE49-F238E27FC236}">
                <a16:creationId xmlns:a16="http://schemas.microsoft.com/office/drawing/2014/main" id="{2E2216BA-A7C3-EC40-923A-2081616C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25" y="5807622"/>
            <a:ext cx="3450721" cy="5239623"/>
          </a:xfrm>
          <a:custGeom>
            <a:avLst/>
            <a:gdLst>
              <a:gd name="T0" fmla="*/ 3034 w 3112"/>
              <a:gd name="T1" fmla="*/ 2247 h 4727"/>
              <a:gd name="T2" fmla="*/ 3034 w 3112"/>
              <a:gd name="T3" fmla="*/ 2247 h 4727"/>
              <a:gd name="T4" fmla="*/ 308 w 3112"/>
              <a:gd name="T5" fmla="*/ 95 h 4727"/>
              <a:gd name="T6" fmla="*/ 77 w 3112"/>
              <a:gd name="T7" fmla="*/ 283 h 4727"/>
              <a:gd name="T8" fmla="*/ 573 w 3112"/>
              <a:gd name="T9" fmla="*/ 2358 h 4727"/>
              <a:gd name="T10" fmla="*/ 77 w 3112"/>
              <a:gd name="T11" fmla="*/ 4444 h 4727"/>
              <a:gd name="T12" fmla="*/ 308 w 3112"/>
              <a:gd name="T13" fmla="*/ 4632 h 4727"/>
              <a:gd name="T14" fmla="*/ 3034 w 3112"/>
              <a:gd name="T15" fmla="*/ 2487 h 4727"/>
              <a:gd name="T16" fmla="*/ 3034 w 3112"/>
              <a:gd name="T17" fmla="*/ 2247 h 4727"/>
              <a:gd name="T18" fmla="*/ 308 w 3112"/>
              <a:gd name="T19" fmla="*/ 95 h 4727"/>
              <a:gd name="T20" fmla="*/ 77 w 3112"/>
              <a:gd name="T21" fmla="*/ 283 h 4727"/>
              <a:gd name="T22" fmla="*/ 573 w 3112"/>
              <a:gd name="T23" fmla="*/ 2358 h 4727"/>
              <a:gd name="T24" fmla="*/ 77 w 3112"/>
              <a:gd name="T25" fmla="*/ 4444 h 4727"/>
              <a:gd name="T26" fmla="*/ 308 w 3112"/>
              <a:gd name="T27" fmla="*/ 4632 h 4727"/>
              <a:gd name="T28" fmla="*/ 3034 w 3112"/>
              <a:gd name="T29" fmla="*/ 2487 h 4727"/>
              <a:gd name="T30" fmla="*/ 3034 w 3112"/>
              <a:gd name="T31" fmla="*/ 2247 h 4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2" h="4727">
                <a:moveTo>
                  <a:pt x="3034" y="2247"/>
                </a:moveTo>
                <a:lnTo>
                  <a:pt x="3034" y="2247"/>
                </a:lnTo>
                <a:cubicBezTo>
                  <a:pt x="308" y="95"/>
                  <a:pt x="308" y="95"/>
                  <a:pt x="308" y="95"/>
                </a:cubicBezTo>
                <a:cubicBezTo>
                  <a:pt x="180" y="0"/>
                  <a:pt x="0" y="137"/>
                  <a:pt x="77" y="283"/>
                </a:cubicBezTo>
                <a:cubicBezTo>
                  <a:pt x="325" y="787"/>
                  <a:pt x="573" y="1487"/>
                  <a:pt x="573" y="2358"/>
                </a:cubicBezTo>
                <a:cubicBezTo>
                  <a:pt x="573" y="3230"/>
                  <a:pt x="325" y="3940"/>
                  <a:pt x="77" y="4444"/>
                </a:cubicBezTo>
                <a:cubicBezTo>
                  <a:pt x="0" y="4589"/>
                  <a:pt x="180" y="4726"/>
                  <a:pt x="308" y="4632"/>
                </a:cubicBezTo>
                <a:cubicBezTo>
                  <a:pt x="1214" y="3914"/>
                  <a:pt x="2120" y="3196"/>
                  <a:pt x="3034" y="2487"/>
                </a:cubicBezTo>
                <a:cubicBezTo>
                  <a:pt x="3111" y="2418"/>
                  <a:pt x="3111" y="2307"/>
                  <a:pt x="3034" y="2247"/>
                </a:cubicBezTo>
                <a:cubicBezTo>
                  <a:pt x="308" y="95"/>
                  <a:pt x="308" y="95"/>
                  <a:pt x="308" y="95"/>
                </a:cubicBezTo>
                <a:cubicBezTo>
                  <a:pt x="180" y="0"/>
                  <a:pt x="0" y="137"/>
                  <a:pt x="77" y="283"/>
                </a:cubicBezTo>
                <a:cubicBezTo>
                  <a:pt x="325" y="787"/>
                  <a:pt x="573" y="1487"/>
                  <a:pt x="573" y="2358"/>
                </a:cubicBezTo>
                <a:cubicBezTo>
                  <a:pt x="573" y="3230"/>
                  <a:pt x="325" y="3940"/>
                  <a:pt x="77" y="4444"/>
                </a:cubicBezTo>
                <a:cubicBezTo>
                  <a:pt x="0" y="4589"/>
                  <a:pt x="180" y="4726"/>
                  <a:pt x="308" y="4632"/>
                </a:cubicBezTo>
                <a:cubicBezTo>
                  <a:pt x="1214" y="3914"/>
                  <a:pt x="2120" y="3196"/>
                  <a:pt x="3034" y="2487"/>
                </a:cubicBezTo>
                <a:cubicBezTo>
                  <a:pt x="3111" y="2418"/>
                  <a:pt x="3111" y="2307"/>
                  <a:pt x="3034" y="2247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6">
            <a:extLst>
              <a:ext uri="{FF2B5EF4-FFF2-40B4-BE49-F238E27FC236}">
                <a16:creationId xmlns:a16="http://schemas.microsoft.com/office/drawing/2014/main" id="{8D521AD9-1FE0-7148-89FA-54DAFE88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974" y="4492827"/>
            <a:ext cx="3924831" cy="7834997"/>
          </a:xfrm>
          <a:custGeom>
            <a:avLst/>
            <a:gdLst>
              <a:gd name="T0" fmla="*/ 0 w 3540"/>
              <a:gd name="T1" fmla="*/ 0 h 7068"/>
              <a:gd name="T2" fmla="*/ 3539 w 3540"/>
              <a:gd name="T3" fmla="*/ 3537 h 7068"/>
              <a:gd name="T4" fmla="*/ 0 w 3540"/>
              <a:gd name="T5" fmla="*/ 7067 h 7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0" h="7068">
                <a:moveTo>
                  <a:pt x="0" y="0"/>
                </a:moveTo>
                <a:lnTo>
                  <a:pt x="3539" y="3537"/>
                </a:lnTo>
                <a:lnTo>
                  <a:pt x="0" y="706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Freeform 337">
            <a:extLst>
              <a:ext uri="{FF2B5EF4-FFF2-40B4-BE49-F238E27FC236}">
                <a16:creationId xmlns:a16="http://schemas.microsoft.com/office/drawing/2014/main" id="{0AFCCB6D-CDEE-BF45-A304-33E18DC5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563" y="5230872"/>
            <a:ext cx="3191671" cy="6393122"/>
          </a:xfrm>
          <a:custGeom>
            <a:avLst/>
            <a:gdLst>
              <a:gd name="T0" fmla="*/ 0 w 2881"/>
              <a:gd name="T1" fmla="*/ 0 h 5769"/>
              <a:gd name="T2" fmla="*/ 2880 w 2881"/>
              <a:gd name="T3" fmla="*/ 2888 h 5769"/>
              <a:gd name="T4" fmla="*/ 0 w 2881"/>
              <a:gd name="T5" fmla="*/ 5768 h 5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1" h="5769">
                <a:moveTo>
                  <a:pt x="0" y="0"/>
                </a:moveTo>
                <a:lnTo>
                  <a:pt x="2880" y="2888"/>
                </a:lnTo>
                <a:lnTo>
                  <a:pt x="0" y="576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Freeform 338">
            <a:extLst>
              <a:ext uri="{FF2B5EF4-FFF2-40B4-BE49-F238E27FC236}">
                <a16:creationId xmlns:a16="http://schemas.microsoft.com/office/drawing/2014/main" id="{E13AD652-6735-9340-9C98-4B07F34C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6641" y="7728489"/>
            <a:ext cx="219945" cy="219948"/>
          </a:xfrm>
          <a:custGeom>
            <a:avLst/>
            <a:gdLst>
              <a:gd name="T0" fmla="*/ 197 w 198"/>
              <a:gd name="T1" fmla="*/ 94 h 197"/>
              <a:gd name="T2" fmla="*/ 197 w 198"/>
              <a:gd name="T3" fmla="*/ 94 h 197"/>
              <a:gd name="T4" fmla="*/ 102 w 198"/>
              <a:gd name="T5" fmla="*/ 196 h 197"/>
              <a:gd name="T6" fmla="*/ 0 w 198"/>
              <a:gd name="T7" fmla="*/ 94 h 197"/>
              <a:gd name="T8" fmla="*/ 102 w 198"/>
              <a:gd name="T9" fmla="*/ 0 h 197"/>
              <a:gd name="T10" fmla="*/ 197 w 198"/>
              <a:gd name="T11" fmla="*/ 9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197">
                <a:moveTo>
                  <a:pt x="197" y="94"/>
                </a:moveTo>
                <a:lnTo>
                  <a:pt x="197" y="94"/>
                </a:lnTo>
                <a:cubicBezTo>
                  <a:pt x="197" y="145"/>
                  <a:pt x="154" y="196"/>
                  <a:pt x="102" y="196"/>
                </a:cubicBezTo>
                <a:cubicBezTo>
                  <a:pt x="43" y="196"/>
                  <a:pt x="0" y="145"/>
                  <a:pt x="0" y="94"/>
                </a:cubicBezTo>
                <a:cubicBezTo>
                  <a:pt x="0" y="42"/>
                  <a:pt x="43" y="0"/>
                  <a:pt x="102" y="0"/>
                </a:cubicBezTo>
                <a:cubicBezTo>
                  <a:pt x="154" y="0"/>
                  <a:pt x="197" y="42"/>
                  <a:pt x="197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9">
            <a:extLst>
              <a:ext uri="{FF2B5EF4-FFF2-40B4-BE49-F238E27FC236}">
                <a16:creationId xmlns:a16="http://schemas.microsoft.com/office/drawing/2014/main" id="{E8FAB3C6-7454-354B-8E2B-E3EE8679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816" y="6516338"/>
            <a:ext cx="219945" cy="219948"/>
          </a:xfrm>
          <a:custGeom>
            <a:avLst/>
            <a:gdLst>
              <a:gd name="T0" fmla="*/ 196 w 197"/>
              <a:gd name="T1" fmla="*/ 94 h 197"/>
              <a:gd name="T2" fmla="*/ 196 w 197"/>
              <a:gd name="T3" fmla="*/ 94 h 197"/>
              <a:gd name="T4" fmla="*/ 102 w 197"/>
              <a:gd name="T5" fmla="*/ 196 h 197"/>
              <a:gd name="T6" fmla="*/ 0 w 197"/>
              <a:gd name="T7" fmla="*/ 94 h 197"/>
              <a:gd name="T8" fmla="*/ 102 w 197"/>
              <a:gd name="T9" fmla="*/ 0 h 197"/>
              <a:gd name="T10" fmla="*/ 196 w 197"/>
              <a:gd name="T11" fmla="*/ 9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" h="197">
                <a:moveTo>
                  <a:pt x="196" y="94"/>
                </a:moveTo>
                <a:lnTo>
                  <a:pt x="196" y="94"/>
                </a:lnTo>
                <a:cubicBezTo>
                  <a:pt x="196" y="153"/>
                  <a:pt x="153" y="196"/>
                  <a:pt x="102" y="196"/>
                </a:cubicBezTo>
                <a:cubicBezTo>
                  <a:pt x="42" y="196"/>
                  <a:pt x="0" y="153"/>
                  <a:pt x="0" y="94"/>
                </a:cubicBezTo>
                <a:cubicBezTo>
                  <a:pt x="0" y="42"/>
                  <a:pt x="42" y="0"/>
                  <a:pt x="102" y="0"/>
                </a:cubicBezTo>
                <a:cubicBezTo>
                  <a:pt x="153" y="0"/>
                  <a:pt x="196" y="42"/>
                  <a:pt x="196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0">
            <a:extLst>
              <a:ext uri="{FF2B5EF4-FFF2-40B4-BE49-F238E27FC236}">
                <a16:creationId xmlns:a16="http://schemas.microsoft.com/office/drawing/2014/main" id="{06EA7519-84E3-F143-9937-80D56377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679" y="7523206"/>
            <a:ext cx="263936" cy="273712"/>
          </a:xfrm>
          <a:custGeom>
            <a:avLst/>
            <a:gdLst>
              <a:gd name="T0" fmla="*/ 239 w 240"/>
              <a:gd name="T1" fmla="*/ 128 h 248"/>
              <a:gd name="T2" fmla="*/ 239 w 240"/>
              <a:gd name="T3" fmla="*/ 128 h 248"/>
              <a:gd name="T4" fmla="*/ 120 w 240"/>
              <a:gd name="T5" fmla="*/ 247 h 248"/>
              <a:gd name="T6" fmla="*/ 0 w 240"/>
              <a:gd name="T7" fmla="*/ 128 h 248"/>
              <a:gd name="T8" fmla="*/ 120 w 240"/>
              <a:gd name="T9" fmla="*/ 0 h 248"/>
              <a:gd name="T10" fmla="*/ 239 w 240"/>
              <a:gd name="T11" fmla="*/ 12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48">
                <a:moveTo>
                  <a:pt x="239" y="128"/>
                </a:moveTo>
                <a:lnTo>
                  <a:pt x="239" y="128"/>
                </a:lnTo>
                <a:cubicBezTo>
                  <a:pt x="239" y="188"/>
                  <a:pt x="188" y="247"/>
                  <a:pt x="120" y="247"/>
                </a:cubicBezTo>
                <a:cubicBezTo>
                  <a:pt x="51" y="247"/>
                  <a:pt x="0" y="188"/>
                  <a:pt x="0" y="128"/>
                </a:cubicBezTo>
                <a:cubicBezTo>
                  <a:pt x="0" y="59"/>
                  <a:pt x="51" y="0"/>
                  <a:pt x="120" y="0"/>
                </a:cubicBezTo>
                <a:cubicBezTo>
                  <a:pt x="188" y="0"/>
                  <a:pt x="239" y="59"/>
                  <a:pt x="239" y="1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1">
            <a:extLst>
              <a:ext uri="{FF2B5EF4-FFF2-40B4-BE49-F238E27FC236}">
                <a16:creationId xmlns:a16="http://schemas.microsoft.com/office/drawing/2014/main" id="{2A362E8D-7EB8-9D47-B1CE-7E3AD427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400" y="5959139"/>
            <a:ext cx="273712" cy="263936"/>
          </a:xfrm>
          <a:custGeom>
            <a:avLst/>
            <a:gdLst>
              <a:gd name="T0" fmla="*/ 247 w 248"/>
              <a:gd name="T1" fmla="*/ 120 h 240"/>
              <a:gd name="T2" fmla="*/ 247 w 248"/>
              <a:gd name="T3" fmla="*/ 120 h 240"/>
              <a:gd name="T4" fmla="*/ 128 w 248"/>
              <a:gd name="T5" fmla="*/ 239 h 240"/>
              <a:gd name="T6" fmla="*/ 0 w 248"/>
              <a:gd name="T7" fmla="*/ 120 h 240"/>
              <a:gd name="T8" fmla="*/ 128 w 248"/>
              <a:gd name="T9" fmla="*/ 0 h 240"/>
              <a:gd name="T10" fmla="*/ 247 w 248"/>
              <a:gd name="T11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40">
                <a:moveTo>
                  <a:pt x="247" y="120"/>
                </a:moveTo>
                <a:lnTo>
                  <a:pt x="247" y="120"/>
                </a:lnTo>
                <a:cubicBezTo>
                  <a:pt x="247" y="188"/>
                  <a:pt x="188" y="239"/>
                  <a:pt x="128" y="239"/>
                </a:cubicBezTo>
                <a:cubicBezTo>
                  <a:pt x="59" y="239"/>
                  <a:pt x="0" y="188"/>
                  <a:pt x="0" y="120"/>
                </a:cubicBezTo>
                <a:cubicBezTo>
                  <a:pt x="0" y="52"/>
                  <a:pt x="59" y="0"/>
                  <a:pt x="128" y="0"/>
                </a:cubicBezTo>
                <a:cubicBezTo>
                  <a:pt x="188" y="0"/>
                  <a:pt x="247" y="52"/>
                  <a:pt x="247" y="1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2">
            <a:extLst>
              <a:ext uri="{FF2B5EF4-FFF2-40B4-BE49-F238E27FC236}">
                <a16:creationId xmlns:a16="http://schemas.microsoft.com/office/drawing/2014/main" id="{B81E46F7-FF30-F44C-9B3C-CFF44F72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3913" y="9271951"/>
            <a:ext cx="219945" cy="219948"/>
          </a:xfrm>
          <a:custGeom>
            <a:avLst/>
            <a:gdLst>
              <a:gd name="T0" fmla="*/ 197 w 198"/>
              <a:gd name="T1" fmla="*/ 94 h 198"/>
              <a:gd name="T2" fmla="*/ 197 w 198"/>
              <a:gd name="T3" fmla="*/ 94 h 198"/>
              <a:gd name="T4" fmla="*/ 102 w 198"/>
              <a:gd name="T5" fmla="*/ 0 h 198"/>
              <a:gd name="T6" fmla="*/ 0 w 198"/>
              <a:gd name="T7" fmla="*/ 94 h 198"/>
              <a:gd name="T8" fmla="*/ 102 w 198"/>
              <a:gd name="T9" fmla="*/ 197 h 198"/>
              <a:gd name="T10" fmla="*/ 197 w 198"/>
              <a:gd name="T11" fmla="*/ 9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198">
                <a:moveTo>
                  <a:pt x="197" y="94"/>
                </a:moveTo>
                <a:lnTo>
                  <a:pt x="197" y="94"/>
                </a:lnTo>
                <a:cubicBezTo>
                  <a:pt x="197" y="43"/>
                  <a:pt x="154" y="0"/>
                  <a:pt x="102" y="0"/>
                </a:cubicBezTo>
                <a:cubicBezTo>
                  <a:pt x="43" y="0"/>
                  <a:pt x="0" y="43"/>
                  <a:pt x="0" y="94"/>
                </a:cubicBezTo>
                <a:cubicBezTo>
                  <a:pt x="0" y="154"/>
                  <a:pt x="43" y="197"/>
                  <a:pt x="102" y="197"/>
                </a:cubicBezTo>
                <a:cubicBezTo>
                  <a:pt x="154" y="197"/>
                  <a:pt x="197" y="154"/>
                  <a:pt x="197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3">
            <a:extLst>
              <a:ext uri="{FF2B5EF4-FFF2-40B4-BE49-F238E27FC236}">
                <a16:creationId xmlns:a16="http://schemas.microsoft.com/office/drawing/2014/main" id="{6C2F4439-C405-D144-8AE3-FB1F7B42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118" y="10591632"/>
            <a:ext cx="219948" cy="219948"/>
          </a:xfrm>
          <a:custGeom>
            <a:avLst/>
            <a:gdLst>
              <a:gd name="T0" fmla="*/ 196 w 197"/>
              <a:gd name="T1" fmla="*/ 94 h 198"/>
              <a:gd name="T2" fmla="*/ 196 w 197"/>
              <a:gd name="T3" fmla="*/ 94 h 198"/>
              <a:gd name="T4" fmla="*/ 102 w 197"/>
              <a:gd name="T5" fmla="*/ 0 h 198"/>
              <a:gd name="T6" fmla="*/ 0 w 197"/>
              <a:gd name="T7" fmla="*/ 94 h 198"/>
              <a:gd name="T8" fmla="*/ 102 w 197"/>
              <a:gd name="T9" fmla="*/ 197 h 198"/>
              <a:gd name="T10" fmla="*/ 196 w 197"/>
              <a:gd name="T11" fmla="*/ 9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" h="198">
                <a:moveTo>
                  <a:pt x="196" y="94"/>
                </a:moveTo>
                <a:lnTo>
                  <a:pt x="196" y="94"/>
                </a:lnTo>
                <a:cubicBezTo>
                  <a:pt x="196" y="43"/>
                  <a:pt x="154" y="0"/>
                  <a:pt x="102" y="0"/>
                </a:cubicBezTo>
                <a:cubicBezTo>
                  <a:pt x="43" y="0"/>
                  <a:pt x="0" y="43"/>
                  <a:pt x="0" y="94"/>
                </a:cubicBezTo>
                <a:cubicBezTo>
                  <a:pt x="0" y="154"/>
                  <a:pt x="43" y="197"/>
                  <a:pt x="102" y="197"/>
                </a:cubicBezTo>
                <a:cubicBezTo>
                  <a:pt x="154" y="197"/>
                  <a:pt x="196" y="154"/>
                  <a:pt x="196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4">
            <a:extLst>
              <a:ext uri="{FF2B5EF4-FFF2-40B4-BE49-F238E27FC236}">
                <a16:creationId xmlns:a16="http://schemas.microsoft.com/office/drawing/2014/main" id="{C3E3370A-2FB8-BF42-A486-C3350AE1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424" y="9231963"/>
            <a:ext cx="263936" cy="273712"/>
          </a:xfrm>
          <a:custGeom>
            <a:avLst/>
            <a:gdLst>
              <a:gd name="T0" fmla="*/ 239 w 240"/>
              <a:gd name="T1" fmla="*/ 128 h 249"/>
              <a:gd name="T2" fmla="*/ 239 w 240"/>
              <a:gd name="T3" fmla="*/ 128 h 249"/>
              <a:gd name="T4" fmla="*/ 119 w 240"/>
              <a:gd name="T5" fmla="*/ 0 h 249"/>
              <a:gd name="T6" fmla="*/ 0 w 240"/>
              <a:gd name="T7" fmla="*/ 128 h 249"/>
              <a:gd name="T8" fmla="*/ 119 w 240"/>
              <a:gd name="T9" fmla="*/ 248 h 249"/>
              <a:gd name="T10" fmla="*/ 239 w 240"/>
              <a:gd name="T11" fmla="*/ 12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49">
                <a:moveTo>
                  <a:pt x="239" y="128"/>
                </a:moveTo>
                <a:lnTo>
                  <a:pt x="239" y="128"/>
                </a:lnTo>
                <a:cubicBezTo>
                  <a:pt x="239" y="60"/>
                  <a:pt x="187" y="0"/>
                  <a:pt x="119" y="0"/>
                </a:cubicBezTo>
                <a:cubicBezTo>
                  <a:pt x="51" y="0"/>
                  <a:pt x="0" y="60"/>
                  <a:pt x="0" y="128"/>
                </a:cubicBezTo>
                <a:cubicBezTo>
                  <a:pt x="0" y="188"/>
                  <a:pt x="51" y="248"/>
                  <a:pt x="119" y="248"/>
                </a:cubicBezTo>
                <a:cubicBezTo>
                  <a:pt x="187" y="248"/>
                  <a:pt x="239" y="188"/>
                  <a:pt x="239" y="1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45">
            <a:extLst>
              <a:ext uri="{FF2B5EF4-FFF2-40B4-BE49-F238E27FC236}">
                <a16:creationId xmlns:a16="http://schemas.microsoft.com/office/drawing/2014/main" id="{F003504C-1F2A-5A43-BF49-57ABC605C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705" y="10854682"/>
            <a:ext cx="273712" cy="273712"/>
          </a:xfrm>
          <a:custGeom>
            <a:avLst/>
            <a:gdLst>
              <a:gd name="T0" fmla="*/ 248 w 249"/>
              <a:gd name="T1" fmla="*/ 119 h 248"/>
              <a:gd name="T2" fmla="*/ 248 w 249"/>
              <a:gd name="T3" fmla="*/ 119 h 248"/>
              <a:gd name="T4" fmla="*/ 120 w 249"/>
              <a:gd name="T5" fmla="*/ 0 h 248"/>
              <a:gd name="T6" fmla="*/ 0 w 249"/>
              <a:gd name="T7" fmla="*/ 119 h 248"/>
              <a:gd name="T8" fmla="*/ 120 w 249"/>
              <a:gd name="T9" fmla="*/ 247 h 248"/>
              <a:gd name="T10" fmla="*/ 248 w 249"/>
              <a:gd name="T11" fmla="*/ 11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8">
                <a:moveTo>
                  <a:pt x="248" y="119"/>
                </a:moveTo>
                <a:lnTo>
                  <a:pt x="248" y="119"/>
                </a:lnTo>
                <a:cubicBezTo>
                  <a:pt x="248" y="60"/>
                  <a:pt x="188" y="0"/>
                  <a:pt x="120" y="0"/>
                </a:cubicBezTo>
                <a:cubicBezTo>
                  <a:pt x="60" y="0"/>
                  <a:pt x="0" y="60"/>
                  <a:pt x="0" y="119"/>
                </a:cubicBezTo>
                <a:cubicBezTo>
                  <a:pt x="0" y="188"/>
                  <a:pt x="60" y="247"/>
                  <a:pt x="120" y="247"/>
                </a:cubicBezTo>
                <a:cubicBezTo>
                  <a:pt x="188" y="247"/>
                  <a:pt x="248" y="188"/>
                  <a:pt x="248" y="1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46">
            <a:extLst>
              <a:ext uri="{FF2B5EF4-FFF2-40B4-BE49-F238E27FC236}">
                <a16:creationId xmlns:a16="http://schemas.microsoft.com/office/drawing/2014/main" id="{BCA2C8D3-E408-C244-A93F-75B9A440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70" y="11887930"/>
            <a:ext cx="884674" cy="870012"/>
          </a:xfrm>
          <a:custGeom>
            <a:avLst/>
            <a:gdLst>
              <a:gd name="T0" fmla="*/ 795 w 796"/>
              <a:gd name="T1" fmla="*/ 393 h 787"/>
              <a:gd name="T2" fmla="*/ 795 w 796"/>
              <a:gd name="T3" fmla="*/ 393 h 787"/>
              <a:gd name="T4" fmla="*/ 393 w 796"/>
              <a:gd name="T5" fmla="*/ 786 h 787"/>
              <a:gd name="T6" fmla="*/ 0 w 796"/>
              <a:gd name="T7" fmla="*/ 393 h 787"/>
              <a:gd name="T8" fmla="*/ 393 w 796"/>
              <a:gd name="T9" fmla="*/ 0 h 787"/>
              <a:gd name="T10" fmla="*/ 795 w 796"/>
              <a:gd name="T11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787">
                <a:moveTo>
                  <a:pt x="795" y="393"/>
                </a:moveTo>
                <a:lnTo>
                  <a:pt x="795" y="393"/>
                </a:lnTo>
                <a:cubicBezTo>
                  <a:pt x="795" y="615"/>
                  <a:pt x="616" y="786"/>
                  <a:pt x="393" y="786"/>
                </a:cubicBezTo>
                <a:cubicBezTo>
                  <a:pt x="180" y="786"/>
                  <a:pt x="0" y="615"/>
                  <a:pt x="0" y="393"/>
                </a:cubicBezTo>
                <a:cubicBezTo>
                  <a:pt x="0" y="179"/>
                  <a:pt x="180" y="0"/>
                  <a:pt x="393" y="0"/>
                </a:cubicBezTo>
                <a:cubicBezTo>
                  <a:pt x="616" y="0"/>
                  <a:pt x="795" y="179"/>
                  <a:pt x="795" y="3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47">
            <a:extLst>
              <a:ext uri="{FF2B5EF4-FFF2-40B4-BE49-F238E27FC236}">
                <a16:creationId xmlns:a16="http://schemas.microsoft.com/office/drawing/2014/main" id="{D67F02C4-F134-844F-A773-990A7972B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872" y="11262303"/>
            <a:ext cx="723381" cy="713605"/>
          </a:xfrm>
          <a:custGeom>
            <a:avLst/>
            <a:gdLst>
              <a:gd name="T0" fmla="*/ 650 w 651"/>
              <a:gd name="T1" fmla="*/ 325 h 643"/>
              <a:gd name="T2" fmla="*/ 650 w 651"/>
              <a:gd name="T3" fmla="*/ 325 h 643"/>
              <a:gd name="T4" fmla="*/ 325 w 651"/>
              <a:gd name="T5" fmla="*/ 642 h 643"/>
              <a:gd name="T6" fmla="*/ 0 w 651"/>
              <a:gd name="T7" fmla="*/ 325 h 643"/>
              <a:gd name="T8" fmla="*/ 325 w 651"/>
              <a:gd name="T9" fmla="*/ 0 h 643"/>
              <a:gd name="T10" fmla="*/ 650 w 651"/>
              <a:gd name="T11" fmla="*/ 32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1" h="643">
                <a:moveTo>
                  <a:pt x="650" y="325"/>
                </a:moveTo>
                <a:lnTo>
                  <a:pt x="650" y="325"/>
                </a:lnTo>
                <a:cubicBezTo>
                  <a:pt x="650" y="496"/>
                  <a:pt x="505" y="642"/>
                  <a:pt x="325" y="642"/>
                </a:cubicBezTo>
                <a:cubicBezTo>
                  <a:pt x="146" y="642"/>
                  <a:pt x="0" y="496"/>
                  <a:pt x="0" y="325"/>
                </a:cubicBezTo>
                <a:cubicBezTo>
                  <a:pt x="0" y="146"/>
                  <a:pt x="146" y="0"/>
                  <a:pt x="325" y="0"/>
                </a:cubicBezTo>
                <a:cubicBezTo>
                  <a:pt x="505" y="0"/>
                  <a:pt x="650" y="146"/>
                  <a:pt x="650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8">
            <a:extLst>
              <a:ext uri="{FF2B5EF4-FFF2-40B4-BE49-F238E27FC236}">
                <a16:creationId xmlns:a16="http://schemas.microsoft.com/office/drawing/2014/main" id="{7F1635E2-8F48-0145-B4BB-1CDCD60B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70" y="4082259"/>
            <a:ext cx="884674" cy="870012"/>
          </a:xfrm>
          <a:custGeom>
            <a:avLst/>
            <a:gdLst>
              <a:gd name="T0" fmla="*/ 795 w 796"/>
              <a:gd name="T1" fmla="*/ 393 h 787"/>
              <a:gd name="T2" fmla="*/ 795 w 796"/>
              <a:gd name="T3" fmla="*/ 393 h 787"/>
              <a:gd name="T4" fmla="*/ 393 w 796"/>
              <a:gd name="T5" fmla="*/ 786 h 787"/>
              <a:gd name="T6" fmla="*/ 0 w 796"/>
              <a:gd name="T7" fmla="*/ 393 h 787"/>
              <a:gd name="T8" fmla="*/ 393 w 796"/>
              <a:gd name="T9" fmla="*/ 0 h 787"/>
              <a:gd name="T10" fmla="*/ 795 w 796"/>
              <a:gd name="T11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787">
                <a:moveTo>
                  <a:pt x="795" y="393"/>
                </a:moveTo>
                <a:lnTo>
                  <a:pt x="795" y="393"/>
                </a:lnTo>
                <a:cubicBezTo>
                  <a:pt x="795" y="615"/>
                  <a:pt x="616" y="786"/>
                  <a:pt x="393" y="786"/>
                </a:cubicBezTo>
                <a:cubicBezTo>
                  <a:pt x="180" y="786"/>
                  <a:pt x="0" y="615"/>
                  <a:pt x="0" y="393"/>
                </a:cubicBezTo>
                <a:cubicBezTo>
                  <a:pt x="0" y="179"/>
                  <a:pt x="180" y="0"/>
                  <a:pt x="393" y="0"/>
                </a:cubicBezTo>
                <a:cubicBezTo>
                  <a:pt x="616" y="0"/>
                  <a:pt x="795" y="179"/>
                  <a:pt x="795" y="3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9">
            <a:extLst>
              <a:ext uri="{FF2B5EF4-FFF2-40B4-BE49-F238E27FC236}">
                <a16:creationId xmlns:a16="http://schemas.microsoft.com/office/drawing/2014/main" id="{79D1E1C0-6773-D14F-AF02-2718F08B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872" y="4898508"/>
            <a:ext cx="723381" cy="718491"/>
          </a:xfrm>
          <a:custGeom>
            <a:avLst/>
            <a:gdLst>
              <a:gd name="T0" fmla="*/ 650 w 651"/>
              <a:gd name="T1" fmla="*/ 325 h 650"/>
              <a:gd name="T2" fmla="*/ 650 w 651"/>
              <a:gd name="T3" fmla="*/ 325 h 650"/>
              <a:gd name="T4" fmla="*/ 325 w 651"/>
              <a:gd name="T5" fmla="*/ 649 h 650"/>
              <a:gd name="T6" fmla="*/ 0 w 651"/>
              <a:gd name="T7" fmla="*/ 325 h 650"/>
              <a:gd name="T8" fmla="*/ 325 w 651"/>
              <a:gd name="T9" fmla="*/ 0 h 650"/>
              <a:gd name="T10" fmla="*/ 650 w 651"/>
              <a:gd name="T11" fmla="*/ 325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1" h="650">
                <a:moveTo>
                  <a:pt x="650" y="325"/>
                </a:moveTo>
                <a:lnTo>
                  <a:pt x="650" y="325"/>
                </a:lnTo>
                <a:cubicBezTo>
                  <a:pt x="650" y="504"/>
                  <a:pt x="505" y="649"/>
                  <a:pt x="325" y="649"/>
                </a:cubicBezTo>
                <a:cubicBezTo>
                  <a:pt x="146" y="649"/>
                  <a:pt x="0" y="504"/>
                  <a:pt x="0" y="325"/>
                </a:cubicBezTo>
                <a:cubicBezTo>
                  <a:pt x="0" y="145"/>
                  <a:pt x="146" y="0"/>
                  <a:pt x="325" y="0"/>
                </a:cubicBezTo>
                <a:cubicBezTo>
                  <a:pt x="505" y="0"/>
                  <a:pt x="650" y="145"/>
                  <a:pt x="650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9">
            <a:extLst>
              <a:ext uri="{FF2B5EF4-FFF2-40B4-BE49-F238E27FC236}">
                <a16:creationId xmlns:a16="http://schemas.microsoft.com/office/drawing/2014/main" id="{DDE5F8FE-BC2B-8A46-83C3-80AE47F5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096" y="5778295"/>
            <a:ext cx="2663799" cy="5322712"/>
          </a:xfrm>
          <a:custGeom>
            <a:avLst/>
            <a:gdLst>
              <a:gd name="T0" fmla="*/ 0 w 2403"/>
              <a:gd name="T1" fmla="*/ 0 h 4803"/>
              <a:gd name="T2" fmla="*/ 2402 w 2403"/>
              <a:gd name="T3" fmla="*/ 2401 h 4803"/>
              <a:gd name="T4" fmla="*/ 0 w 2403"/>
              <a:gd name="T5" fmla="*/ 4802 h 4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3" h="4803">
                <a:moveTo>
                  <a:pt x="0" y="0"/>
                </a:moveTo>
                <a:lnTo>
                  <a:pt x="2402" y="2401"/>
                </a:lnTo>
                <a:lnTo>
                  <a:pt x="0" y="480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" name="Freeform 510">
            <a:extLst>
              <a:ext uri="{FF2B5EF4-FFF2-40B4-BE49-F238E27FC236}">
                <a16:creationId xmlns:a16="http://schemas.microsoft.com/office/drawing/2014/main" id="{4D18C65A-F325-F14D-BC48-F351FC4B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260" y="7919111"/>
            <a:ext cx="190619" cy="180844"/>
          </a:xfrm>
          <a:custGeom>
            <a:avLst/>
            <a:gdLst>
              <a:gd name="T0" fmla="*/ 171 w 172"/>
              <a:gd name="T1" fmla="*/ 86 h 164"/>
              <a:gd name="T2" fmla="*/ 171 w 172"/>
              <a:gd name="T3" fmla="*/ 86 h 164"/>
              <a:gd name="T4" fmla="*/ 86 w 172"/>
              <a:gd name="T5" fmla="*/ 163 h 164"/>
              <a:gd name="T6" fmla="*/ 0 w 172"/>
              <a:gd name="T7" fmla="*/ 86 h 164"/>
              <a:gd name="T8" fmla="*/ 86 w 172"/>
              <a:gd name="T9" fmla="*/ 0 h 164"/>
              <a:gd name="T10" fmla="*/ 171 w 172"/>
              <a:gd name="T11" fmla="*/ 8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64">
                <a:moveTo>
                  <a:pt x="171" y="86"/>
                </a:moveTo>
                <a:lnTo>
                  <a:pt x="171" y="86"/>
                </a:lnTo>
                <a:cubicBezTo>
                  <a:pt x="171" y="129"/>
                  <a:pt x="129" y="163"/>
                  <a:pt x="86" y="163"/>
                </a:cubicBezTo>
                <a:cubicBezTo>
                  <a:pt x="43" y="163"/>
                  <a:pt x="0" y="129"/>
                  <a:pt x="0" y="86"/>
                </a:cubicBezTo>
                <a:cubicBezTo>
                  <a:pt x="0" y="35"/>
                  <a:pt x="43" y="0"/>
                  <a:pt x="86" y="0"/>
                </a:cubicBezTo>
                <a:cubicBezTo>
                  <a:pt x="129" y="0"/>
                  <a:pt x="171" y="35"/>
                  <a:pt x="171" y="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11">
            <a:extLst>
              <a:ext uri="{FF2B5EF4-FFF2-40B4-BE49-F238E27FC236}">
                <a16:creationId xmlns:a16="http://schemas.microsoft.com/office/drawing/2014/main" id="{4AC42EF9-3BAA-B94F-9C44-8651C8ED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524" y="6819376"/>
            <a:ext cx="180847" cy="180847"/>
          </a:xfrm>
          <a:custGeom>
            <a:avLst/>
            <a:gdLst>
              <a:gd name="T0" fmla="*/ 162 w 163"/>
              <a:gd name="T1" fmla="*/ 86 h 162"/>
              <a:gd name="T2" fmla="*/ 162 w 163"/>
              <a:gd name="T3" fmla="*/ 86 h 162"/>
              <a:gd name="T4" fmla="*/ 85 w 163"/>
              <a:gd name="T5" fmla="*/ 161 h 162"/>
              <a:gd name="T6" fmla="*/ 0 w 163"/>
              <a:gd name="T7" fmla="*/ 86 h 162"/>
              <a:gd name="T8" fmla="*/ 85 w 163"/>
              <a:gd name="T9" fmla="*/ 0 h 162"/>
              <a:gd name="T10" fmla="*/ 162 w 163"/>
              <a:gd name="T11" fmla="*/ 8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2">
                <a:moveTo>
                  <a:pt x="162" y="86"/>
                </a:moveTo>
                <a:lnTo>
                  <a:pt x="162" y="86"/>
                </a:lnTo>
                <a:cubicBezTo>
                  <a:pt x="162" y="128"/>
                  <a:pt x="128" y="161"/>
                  <a:pt x="85" y="161"/>
                </a:cubicBezTo>
                <a:cubicBezTo>
                  <a:pt x="43" y="161"/>
                  <a:pt x="0" y="128"/>
                  <a:pt x="0" y="86"/>
                </a:cubicBezTo>
                <a:cubicBezTo>
                  <a:pt x="0" y="34"/>
                  <a:pt x="43" y="0"/>
                  <a:pt x="85" y="0"/>
                </a:cubicBezTo>
                <a:cubicBezTo>
                  <a:pt x="128" y="0"/>
                  <a:pt x="162" y="34"/>
                  <a:pt x="162" y="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12">
            <a:extLst>
              <a:ext uri="{FF2B5EF4-FFF2-40B4-BE49-F238E27FC236}">
                <a16:creationId xmlns:a16="http://schemas.microsoft.com/office/drawing/2014/main" id="{2E0A43C1-0C05-7542-91A5-3B3139D2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532" y="9139985"/>
            <a:ext cx="190619" cy="180844"/>
          </a:xfrm>
          <a:custGeom>
            <a:avLst/>
            <a:gdLst>
              <a:gd name="T0" fmla="*/ 171 w 172"/>
              <a:gd name="T1" fmla="*/ 85 h 163"/>
              <a:gd name="T2" fmla="*/ 171 w 172"/>
              <a:gd name="T3" fmla="*/ 85 h 163"/>
              <a:gd name="T4" fmla="*/ 86 w 172"/>
              <a:gd name="T5" fmla="*/ 0 h 163"/>
              <a:gd name="T6" fmla="*/ 0 w 172"/>
              <a:gd name="T7" fmla="*/ 85 h 163"/>
              <a:gd name="T8" fmla="*/ 86 w 172"/>
              <a:gd name="T9" fmla="*/ 162 h 163"/>
              <a:gd name="T10" fmla="*/ 171 w 172"/>
              <a:gd name="T11" fmla="*/ 8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63">
                <a:moveTo>
                  <a:pt x="171" y="85"/>
                </a:moveTo>
                <a:lnTo>
                  <a:pt x="171" y="85"/>
                </a:lnTo>
                <a:cubicBezTo>
                  <a:pt x="171" y="34"/>
                  <a:pt x="129" y="0"/>
                  <a:pt x="86" y="0"/>
                </a:cubicBezTo>
                <a:cubicBezTo>
                  <a:pt x="43" y="0"/>
                  <a:pt x="0" y="34"/>
                  <a:pt x="0" y="85"/>
                </a:cubicBezTo>
                <a:cubicBezTo>
                  <a:pt x="0" y="128"/>
                  <a:pt x="43" y="162"/>
                  <a:pt x="86" y="162"/>
                </a:cubicBezTo>
                <a:cubicBezTo>
                  <a:pt x="129" y="162"/>
                  <a:pt x="171" y="128"/>
                  <a:pt x="171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13">
            <a:extLst>
              <a:ext uri="{FF2B5EF4-FFF2-40B4-BE49-F238E27FC236}">
                <a16:creationId xmlns:a16="http://schemas.microsoft.com/office/drawing/2014/main" id="{37E2D57D-B7B0-C048-A47E-1D988580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796" y="10239717"/>
            <a:ext cx="180847" cy="180847"/>
          </a:xfrm>
          <a:custGeom>
            <a:avLst/>
            <a:gdLst>
              <a:gd name="T0" fmla="*/ 162 w 163"/>
              <a:gd name="T1" fmla="*/ 86 h 163"/>
              <a:gd name="T2" fmla="*/ 162 w 163"/>
              <a:gd name="T3" fmla="*/ 86 h 163"/>
              <a:gd name="T4" fmla="*/ 85 w 163"/>
              <a:gd name="T5" fmla="*/ 0 h 163"/>
              <a:gd name="T6" fmla="*/ 0 w 163"/>
              <a:gd name="T7" fmla="*/ 86 h 163"/>
              <a:gd name="T8" fmla="*/ 85 w 163"/>
              <a:gd name="T9" fmla="*/ 162 h 163"/>
              <a:gd name="T10" fmla="*/ 162 w 163"/>
              <a:gd name="T11" fmla="*/ 8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162" y="86"/>
                </a:moveTo>
                <a:lnTo>
                  <a:pt x="162" y="86"/>
                </a:lnTo>
                <a:cubicBezTo>
                  <a:pt x="162" y="34"/>
                  <a:pt x="128" y="0"/>
                  <a:pt x="85" y="0"/>
                </a:cubicBezTo>
                <a:cubicBezTo>
                  <a:pt x="43" y="0"/>
                  <a:pt x="0" y="34"/>
                  <a:pt x="0" y="86"/>
                </a:cubicBezTo>
                <a:cubicBezTo>
                  <a:pt x="0" y="128"/>
                  <a:pt x="43" y="162"/>
                  <a:pt x="85" y="162"/>
                </a:cubicBezTo>
                <a:cubicBezTo>
                  <a:pt x="128" y="162"/>
                  <a:pt x="162" y="128"/>
                  <a:pt x="162" y="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14">
            <a:extLst>
              <a:ext uri="{FF2B5EF4-FFF2-40B4-BE49-F238E27FC236}">
                <a16:creationId xmlns:a16="http://schemas.microsoft.com/office/drawing/2014/main" id="{D0E757B5-FC37-ED4B-A77B-C636AB8D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34" y="10807745"/>
            <a:ext cx="586525" cy="586525"/>
          </a:xfrm>
          <a:custGeom>
            <a:avLst/>
            <a:gdLst>
              <a:gd name="T0" fmla="*/ 530 w 531"/>
              <a:gd name="T1" fmla="*/ 265 h 531"/>
              <a:gd name="T2" fmla="*/ 530 w 531"/>
              <a:gd name="T3" fmla="*/ 265 h 531"/>
              <a:gd name="T4" fmla="*/ 265 w 531"/>
              <a:gd name="T5" fmla="*/ 530 h 531"/>
              <a:gd name="T6" fmla="*/ 0 w 531"/>
              <a:gd name="T7" fmla="*/ 265 h 531"/>
              <a:gd name="T8" fmla="*/ 265 w 531"/>
              <a:gd name="T9" fmla="*/ 0 h 531"/>
              <a:gd name="T10" fmla="*/ 530 w 531"/>
              <a:gd name="T11" fmla="*/ 26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" h="531">
                <a:moveTo>
                  <a:pt x="530" y="265"/>
                </a:moveTo>
                <a:lnTo>
                  <a:pt x="530" y="265"/>
                </a:lnTo>
                <a:cubicBezTo>
                  <a:pt x="530" y="410"/>
                  <a:pt x="410" y="530"/>
                  <a:pt x="265" y="530"/>
                </a:cubicBezTo>
                <a:cubicBezTo>
                  <a:pt x="120" y="530"/>
                  <a:pt x="0" y="410"/>
                  <a:pt x="0" y="265"/>
                </a:cubicBezTo>
                <a:cubicBezTo>
                  <a:pt x="0" y="120"/>
                  <a:pt x="120" y="0"/>
                  <a:pt x="265" y="0"/>
                </a:cubicBezTo>
                <a:cubicBezTo>
                  <a:pt x="410" y="0"/>
                  <a:pt x="530" y="120"/>
                  <a:pt x="530" y="2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15">
            <a:extLst>
              <a:ext uri="{FF2B5EF4-FFF2-40B4-BE49-F238E27FC236}">
                <a16:creationId xmlns:a16="http://schemas.microsoft.com/office/drawing/2014/main" id="{14AE71F9-6D55-294D-AFC3-94C8ED20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34" y="5504584"/>
            <a:ext cx="586525" cy="586525"/>
          </a:xfrm>
          <a:custGeom>
            <a:avLst/>
            <a:gdLst>
              <a:gd name="T0" fmla="*/ 530 w 531"/>
              <a:gd name="T1" fmla="*/ 265 h 531"/>
              <a:gd name="T2" fmla="*/ 530 w 531"/>
              <a:gd name="T3" fmla="*/ 265 h 531"/>
              <a:gd name="T4" fmla="*/ 265 w 531"/>
              <a:gd name="T5" fmla="*/ 530 h 531"/>
              <a:gd name="T6" fmla="*/ 0 w 531"/>
              <a:gd name="T7" fmla="*/ 265 h 531"/>
              <a:gd name="T8" fmla="*/ 265 w 531"/>
              <a:gd name="T9" fmla="*/ 0 h 531"/>
              <a:gd name="T10" fmla="*/ 530 w 531"/>
              <a:gd name="T11" fmla="*/ 26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" h="531">
                <a:moveTo>
                  <a:pt x="530" y="265"/>
                </a:moveTo>
                <a:lnTo>
                  <a:pt x="530" y="265"/>
                </a:lnTo>
                <a:cubicBezTo>
                  <a:pt x="530" y="410"/>
                  <a:pt x="410" y="530"/>
                  <a:pt x="265" y="530"/>
                </a:cubicBezTo>
                <a:cubicBezTo>
                  <a:pt x="120" y="530"/>
                  <a:pt x="0" y="410"/>
                  <a:pt x="0" y="265"/>
                </a:cubicBezTo>
                <a:cubicBezTo>
                  <a:pt x="0" y="120"/>
                  <a:pt x="120" y="0"/>
                  <a:pt x="265" y="0"/>
                </a:cubicBezTo>
                <a:cubicBezTo>
                  <a:pt x="410" y="0"/>
                  <a:pt x="530" y="120"/>
                  <a:pt x="530" y="2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9">
            <a:extLst>
              <a:ext uri="{FF2B5EF4-FFF2-40B4-BE49-F238E27FC236}">
                <a16:creationId xmlns:a16="http://schemas.microsoft.com/office/drawing/2014/main" id="{0B1FDF65-1CB0-EC49-8D9B-FFCF0160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313" y="5920037"/>
            <a:ext cx="3836849" cy="5029453"/>
          </a:xfrm>
          <a:custGeom>
            <a:avLst/>
            <a:gdLst>
              <a:gd name="T0" fmla="*/ 3351 w 3463"/>
              <a:gd name="T1" fmla="*/ 2486 h 4538"/>
              <a:gd name="T2" fmla="*/ 3351 w 3463"/>
              <a:gd name="T3" fmla="*/ 2486 h 4538"/>
              <a:gd name="T4" fmla="*/ 3342 w 3463"/>
              <a:gd name="T5" fmla="*/ 2042 h 4538"/>
              <a:gd name="T6" fmla="*/ 2009 w 3463"/>
              <a:gd name="T7" fmla="*/ 838 h 4538"/>
              <a:gd name="T8" fmla="*/ 881 w 3463"/>
              <a:gd name="T9" fmla="*/ 94 h 4538"/>
              <a:gd name="T10" fmla="*/ 410 w 3463"/>
              <a:gd name="T11" fmla="*/ 248 h 4538"/>
              <a:gd name="T12" fmla="*/ 0 w 3463"/>
              <a:gd name="T13" fmla="*/ 2264 h 4538"/>
              <a:gd name="T14" fmla="*/ 419 w 3463"/>
              <a:gd name="T15" fmla="*/ 4281 h 4538"/>
              <a:gd name="T16" fmla="*/ 872 w 3463"/>
              <a:gd name="T17" fmla="*/ 4443 h 4538"/>
              <a:gd name="T18" fmla="*/ 2240 w 3463"/>
              <a:gd name="T19" fmla="*/ 3563 h 4538"/>
              <a:gd name="T20" fmla="*/ 3351 w 3463"/>
              <a:gd name="T21" fmla="*/ 2486 h 4538"/>
              <a:gd name="T22" fmla="*/ 3342 w 3463"/>
              <a:gd name="T23" fmla="*/ 2042 h 4538"/>
              <a:gd name="T24" fmla="*/ 2009 w 3463"/>
              <a:gd name="T25" fmla="*/ 838 h 4538"/>
              <a:gd name="T26" fmla="*/ 881 w 3463"/>
              <a:gd name="T27" fmla="*/ 94 h 4538"/>
              <a:gd name="T28" fmla="*/ 410 w 3463"/>
              <a:gd name="T29" fmla="*/ 248 h 4538"/>
              <a:gd name="T30" fmla="*/ 0 w 3463"/>
              <a:gd name="T31" fmla="*/ 2264 h 4538"/>
              <a:gd name="T32" fmla="*/ 419 w 3463"/>
              <a:gd name="T33" fmla="*/ 4281 h 4538"/>
              <a:gd name="T34" fmla="*/ 872 w 3463"/>
              <a:gd name="T35" fmla="*/ 4443 h 4538"/>
              <a:gd name="T36" fmla="*/ 2240 w 3463"/>
              <a:gd name="T37" fmla="*/ 3563 h 4538"/>
              <a:gd name="T38" fmla="*/ 3351 w 3463"/>
              <a:gd name="T39" fmla="*/ 2486 h 4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3" h="4538">
                <a:moveTo>
                  <a:pt x="3351" y="2486"/>
                </a:moveTo>
                <a:lnTo>
                  <a:pt x="3351" y="2486"/>
                </a:lnTo>
                <a:cubicBezTo>
                  <a:pt x="3462" y="2358"/>
                  <a:pt x="3453" y="2170"/>
                  <a:pt x="3342" y="2042"/>
                </a:cubicBezTo>
                <a:cubicBezTo>
                  <a:pt x="2992" y="1666"/>
                  <a:pt x="2547" y="1247"/>
                  <a:pt x="2009" y="838"/>
                </a:cubicBezTo>
                <a:cubicBezTo>
                  <a:pt x="1616" y="539"/>
                  <a:pt x="1231" y="291"/>
                  <a:pt x="881" y="94"/>
                </a:cubicBezTo>
                <a:cubicBezTo>
                  <a:pt x="710" y="0"/>
                  <a:pt x="488" y="68"/>
                  <a:pt x="410" y="248"/>
                </a:cubicBezTo>
                <a:cubicBezTo>
                  <a:pt x="214" y="701"/>
                  <a:pt x="0" y="1401"/>
                  <a:pt x="0" y="2264"/>
                </a:cubicBezTo>
                <a:cubicBezTo>
                  <a:pt x="0" y="3136"/>
                  <a:pt x="223" y="3828"/>
                  <a:pt x="419" y="4281"/>
                </a:cubicBezTo>
                <a:cubicBezTo>
                  <a:pt x="496" y="4461"/>
                  <a:pt x="701" y="4537"/>
                  <a:pt x="872" y="4443"/>
                </a:cubicBezTo>
                <a:cubicBezTo>
                  <a:pt x="1282" y="4238"/>
                  <a:pt x="1753" y="3948"/>
                  <a:pt x="2240" y="3563"/>
                </a:cubicBezTo>
                <a:cubicBezTo>
                  <a:pt x="2701" y="3196"/>
                  <a:pt x="3069" y="2820"/>
                  <a:pt x="3351" y="2486"/>
                </a:cubicBezTo>
                <a:cubicBezTo>
                  <a:pt x="3462" y="2358"/>
                  <a:pt x="3453" y="2170"/>
                  <a:pt x="3342" y="2042"/>
                </a:cubicBezTo>
                <a:cubicBezTo>
                  <a:pt x="2992" y="1666"/>
                  <a:pt x="2547" y="1247"/>
                  <a:pt x="2009" y="838"/>
                </a:cubicBezTo>
                <a:cubicBezTo>
                  <a:pt x="1616" y="539"/>
                  <a:pt x="1231" y="291"/>
                  <a:pt x="881" y="94"/>
                </a:cubicBezTo>
                <a:cubicBezTo>
                  <a:pt x="710" y="0"/>
                  <a:pt x="488" y="68"/>
                  <a:pt x="410" y="248"/>
                </a:cubicBezTo>
                <a:cubicBezTo>
                  <a:pt x="214" y="701"/>
                  <a:pt x="0" y="1401"/>
                  <a:pt x="0" y="2264"/>
                </a:cubicBezTo>
                <a:cubicBezTo>
                  <a:pt x="0" y="3136"/>
                  <a:pt x="223" y="3828"/>
                  <a:pt x="419" y="4281"/>
                </a:cubicBezTo>
                <a:cubicBezTo>
                  <a:pt x="496" y="4461"/>
                  <a:pt x="701" y="4537"/>
                  <a:pt x="872" y="4443"/>
                </a:cubicBezTo>
                <a:cubicBezTo>
                  <a:pt x="1282" y="4238"/>
                  <a:pt x="1753" y="3948"/>
                  <a:pt x="2240" y="3563"/>
                </a:cubicBezTo>
                <a:cubicBezTo>
                  <a:pt x="2701" y="3196"/>
                  <a:pt x="3069" y="2820"/>
                  <a:pt x="3351" y="248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20">
            <a:extLst>
              <a:ext uri="{FF2B5EF4-FFF2-40B4-BE49-F238E27FC236}">
                <a16:creationId xmlns:a16="http://schemas.microsoft.com/office/drawing/2014/main" id="{F5CEDDD7-75DB-EC4E-9295-FBA4EE6B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0512" y="7396125"/>
            <a:ext cx="694054" cy="694054"/>
          </a:xfrm>
          <a:custGeom>
            <a:avLst/>
            <a:gdLst>
              <a:gd name="T0" fmla="*/ 624 w 625"/>
              <a:gd name="T1" fmla="*/ 308 h 625"/>
              <a:gd name="T2" fmla="*/ 624 w 625"/>
              <a:gd name="T3" fmla="*/ 308 h 625"/>
              <a:gd name="T4" fmla="*/ 316 w 625"/>
              <a:gd name="T5" fmla="*/ 624 h 625"/>
              <a:gd name="T6" fmla="*/ 0 w 625"/>
              <a:gd name="T7" fmla="*/ 308 h 625"/>
              <a:gd name="T8" fmla="*/ 316 w 625"/>
              <a:gd name="T9" fmla="*/ 0 h 625"/>
              <a:gd name="T10" fmla="*/ 624 w 625"/>
              <a:gd name="T11" fmla="*/ 30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625">
                <a:moveTo>
                  <a:pt x="624" y="308"/>
                </a:moveTo>
                <a:lnTo>
                  <a:pt x="624" y="308"/>
                </a:lnTo>
                <a:cubicBezTo>
                  <a:pt x="624" y="479"/>
                  <a:pt x="487" y="624"/>
                  <a:pt x="316" y="624"/>
                </a:cubicBezTo>
                <a:cubicBezTo>
                  <a:pt x="145" y="624"/>
                  <a:pt x="0" y="479"/>
                  <a:pt x="0" y="308"/>
                </a:cubicBezTo>
                <a:cubicBezTo>
                  <a:pt x="0" y="137"/>
                  <a:pt x="145" y="0"/>
                  <a:pt x="316" y="0"/>
                </a:cubicBezTo>
                <a:cubicBezTo>
                  <a:pt x="487" y="0"/>
                  <a:pt x="624" y="137"/>
                  <a:pt x="624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CuadroTexto 827">
            <a:extLst>
              <a:ext uri="{FF2B5EF4-FFF2-40B4-BE49-F238E27FC236}">
                <a16:creationId xmlns:a16="http://schemas.microsoft.com/office/drawing/2014/main" id="{EC7724E7-C407-CC4F-BBDF-4018CB40989E}"/>
              </a:ext>
            </a:extLst>
          </p:cNvPr>
          <p:cNvSpPr txBox="1"/>
          <p:nvPr/>
        </p:nvSpPr>
        <p:spPr>
          <a:xfrm>
            <a:off x="3990312" y="5573234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29" name="CuadroTexto 828">
            <a:extLst>
              <a:ext uri="{FF2B5EF4-FFF2-40B4-BE49-F238E27FC236}">
                <a16:creationId xmlns:a16="http://schemas.microsoft.com/office/drawing/2014/main" id="{58B39699-0A38-D041-B861-2D311363CA3D}"/>
              </a:ext>
            </a:extLst>
          </p:cNvPr>
          <p:cNvSpPr txBox="1"/>
          <p:nvPr/>
        </p:nvSpPr>
        <p:spPr>
          <a:xfrm>
            <a:off x="3999357" y="10893599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30" name="CuadroTexto 829">
            <a:extLst>
              <a:ext uri="{FF2B5EF4-FFF2-40B4-BE49-F238E27FC236}">
                <a16:creationId xmlns:a16="http://schemas.microsoft.com/office/drawing/2014/main" id="{12F3150A-CA9B-C840-8694-38A0D4E8F8A9}"/>
              </a:ext>
            </a:extLst>
          </p:cNvPr>
          <p:cNvSpPr txBox="1"/>
          <p:nvPr/>
        </p:nvSpPr>
        <p:spPr>
          <a:xfrm>
            <a:off x="8134704" y="502302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31" name="CuadroTexto 830">
            <a:extLst>
              <a:ext uri="{FF2B5EF4-FFF2-40B4-BE49-F238E27FC236}">
                <a16:creationId xmlns:a16="http://schemas.microsoft.com/office/drawing/2014/main" id="{31AE6992-B261-B248-B7CB-3534F71E85C1}"/>
              </a:ext>
            </a:extLst>
          </p:cNvPr>
          <p:cNvSpPr txBox="1"/>
          <p:nvPr/>
        </p:nvSpPr>
        <p:spPr>
          <a:xfrm>
            <a:off x="8152927" y="11369928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32" name="CuadroTexto 831">
            <a:extLst>
              <a:ext uri="{FF2B5EF4-FFF2-40B4-BE49-F238E27FC236}">
                <a16:creationId xmlns:a16="http://schemas.microsoft.com/office/drawing/2014/main" id="{B8EDA679-F761-2941-9B2B-6DD3E3EFF6EB}"/>
              </a:ext>
            </a:extLst>
          </p:cNvPr>
          <p:cNvSpPr txBox="1"/>
          <p:nvPr/>
        </p:nvSpPr>
        <p:spPr>
          <a:xfrm>
            <a:off x="12565892" y="4259094"/>
            <a:ext cx="20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33" name="CuadroTexto 832">
            <a:extLst>
              <a:ext uri="{FF2B5EF4-FFF2-40B4-BE49-F238E27FC236}">
                <a16:creationId xmlns:a16="http://schemas.microsoft.com/office/drawing/2014/main" id="{FBC5260E-6A02-8643-A6BA-6C413757CE6D}"/>
              </a:ext>
            </a:extLst>
          </p:cNvPr>
          <p:cNvSpPr txBox="1"/>
          <p:nvPr/>
        </p:nvSpPr>
        <p:spPr>
          <a:xfrm>
            <a:off x="12562648" y="12040814"/>
            <a:ext cx="20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46" name="CuadroTexto 845">
            <a:extLst>
              <a:ext uri="{FF2B5EF4-FFF2-40B4-BE49-F238E27FC236}">
                <a16:creationId xmlns:a16="http://schemas.microsoft.com/office/drawing/2014/main" id="{98E86AA1-67BA-2E4C-A32D-F7DB88EA7A36}"/>
              </a:ext>
            </a:extLst>
          </p:cNvPr>
          <p:cNvSpPr txBox="1"/>
          <p:nvPr/>
        </p:nvSpPr>
        <p:spPr>
          <a:xfrm>
            <a:off x="5739368" y="5478708"/>
            <a:ext cx="5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47" name="CuadroTexto 846">
            <a:extLst>
              <a:ext uri="{FF2B5EF4-FFF2-40B4-BE49-F238E27FC236}">
                <a16:creationId xmlns:a16="http://schemas.microsoft.com/office/drawing/2014/main" id="{5D622E8E-2078-B34F-B48A-FD1A4ADDF518}"/>
              </a:ext>
            </a:extLst>
          </p:cNvPr>
          <p:cNvSpPr txBox="1"/>
          <p:nvPr/>
        </p:nvSpPr>
        <p:spPr>
          <a:xfrm>
            <a:off x="5749513" y="10785153"/>
            <a:ext cx="5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48" name="CuadroTexto 847">
            <a:extLst>
              <a:ext uri="{FF2B5EF4-FFF2-40B4-BE49-F238E27FC236}">
                <a16:creationId xmlns:a16="http://schemas.microsoft.com/office/drawing/2014/main" id="{5FCF1BF5-D8E7-8247-A823-FDB7A570E8A3}"/>
              </a:ext>
            </a:extLst>
          </p:cNvPr>
          <p:cNvSpPr txBox="1"/>
          <p:nvPr/>
        </p:nvSpPr>
        <p:spPr>
          <a:xfrm>
            <a:off x="10248746" y="4919889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49" name="CuadroTexto 848">
            <a:extLst>
              <a:ext uri="{FF2B5EF4-FFF2-40B4-BE49-F238E27FC236}">
                <a16:creationId xmlns:a16="http://schemas.microsoft.com/office/drawing/2014/main" id="{5740F57C-CBAA-2141-8B42-4A6ADAE98225}"/>
              </a:ext>
            </a:extLst>
          </p:cNvPr>
          <p:cNvSpPr txBox="1"/>
          <p:nvPr/>
        </p:nvSpPr>
        <p:spPr>
          <a:xfrm>
            <a:off x="10232689" y="11286101"/>
            <a:ext cx="53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850" name="CuadroTexto 849">
            <a:extLst>
              <a:ext uri="{FF2B5EF4-FFF2-40B4-BE49-F238E27FC236}">
                <a16:creationId xmlns:a16="http://schemas.microsoft.com/office/drawing/2014/main" id="{16B89ACB-DF61-2549-91D1-7AE23C8540A1}"/>
              </a:ext>
            </a:extLst>
          </p:cNvPr>
          <p:cNvSpPr txBox="1"/>
          <p:nvPr/>
        </p:nvSpPr>
        <p:spPr>
          <a:xfrm>
            <a:off x="14976813" y="4159693"/>
            <a:ext cx="53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851" name="CuadroTexto 850">
            <a:extLst>
              <a:ext uri="{FF2B5EF4-FFF2-40B4-BE49-F238E27FC236}">
                <a16:creationId xmlns:a16="http://schemas.microsoft.com/office/drawing/2014/main" id="{648E3DF7-B2FD-9A46-96D3-20985C07B3E7}"/>
              </a:ext>
            </a:extLst>
          </p:cNvPr>
          <p:cNvSpPr txBox="1"/>
          <p:nvPr/>
        </p:nvSpPr>
        <p:spPr>
          <a:xfrm>
            <a:off x="14962844" y="11957192"/>
            <a:ext cx="53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67" name="Triángulo 66">
            <a:extLst>
              <a:ext uri="{FF2B5EF4-FFF2-40B4-BE49-F238E27FC236}">
                <a16:creationId xmlns:a16="http://schemas.microsoft.com/office/drawing/2014/main" id="{9A022B24-1CD6-2345-87D3-3AD508ED6234}"/>
              </a:ext>
            </a:extLst>
          </p:cNvPr>
          <p:cNvSpPr/>
          <p:nvPr/>
        </p:nvSpPr>
        <p:spPr>
          <a:xfrm rot="5400000">
            <a:off x="18877706" y="7106019"/>
            <a:ext cx="4753935" cy="2754640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Triángulo 264">
            <a:extLst>
              <a:ext uri="{FF2B5EF4-FFF2-40B4-BE49-F238E27FC236}">
                <a16:creationId xmlns:a16="http://schemas.microsoft.com/office/drawing/2014/main" id="{D3DC43BA-474B-124F-8B15-3BF1409547E6}"/>
              </a:ext>
            </a:extLst>
          </p:cNvPr>
          <p:cNvSpPr/>
          <p:nvPr/>
        </p:nvSpPr>
        <p:spPr>
          <a:xfrm rot="5400000">
            <a:off x="362194" y="7436719"/>
            <a:ext cx="4753935" cy="196414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Freeform 656">
            <a:extLst>
              <a:ext uri="{FF2B5EF4-FFF2-40B4-BE49-F238E27FC236}">
                <a16:creationId xmlns:a16="http://schemas.microsoft.com/office/drawing/2014/main" id="{3181843B-63DC-C14F-A413-0DA40658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224" y="7705661"/>
            <a:ext cx="578069" cy="578069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F2FDB2-28E2-5B43-9B96-D61F95AA9E79}"/>
              </a:ext>
            </a:extLst>
          </p:cNvPr>
          <p:cNvSpPr/>
          <p:nvPr/>
        </p:nvSpPr>
        <p:spPr>
          <a:xfrm>
            <a:off x="3677290" y="6180540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D9906A-501E-D346-80D9-6F13997D8142}"/>
              </a:ext>
            </a:extLst>
          </p:cNvPr>
          <p:cNvSpPr/>
          <p:nvPr/>
        </p:nvSpPr>
        <p:spPr>
          <a:xfrm>
            <a:off x="4796002" y="7251612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DBE679-D216-274A-822A-EA39BCC56BC8}"/>
              </a:ext>
            </a:extLst>
          </p:cNvPr>
          <p:cNvSpPr/>
          <p:nvPr/>
        </p:nvSpPr>
        <p:spPr>
          <a:xfrm>
            <a:off x="4957366" y="8513772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D22419F-D369-544F-B16F-E82ECCF8B5EC}"/>
              </a:ext>
            </a:extLst>
          </p:cNvPr>
          <p:cNvSpPr/>
          <p:nvPr/>
        </p:nvSpPr>
        <p:spPr>
          <a:xfrm>
            <a:off x="3838654" y="9524718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6B4F1E-5EE3-AB4E-9AC1-B1AE0A1797EB}"/>
              </a:ext>
            </a:extLst>
          </p:cNvPr>
          <p:cNvSpPr/>
          <p:nvPr/>
        </p:nvSpPr>
        <p:spPr>
          <a:xfrm>
            <a:off x="8446238" y="5814780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D57C92-823F-B242-AFE6-C38F3BC5477A}"/>
              </a:ext>
            </a:extLst>
          </p:cNvPr>
          <p:cNvSpPr/>
          <p:nvPr/>
        </p:nvSpPr>
        <p:spPr>
          <a:xfrm>
            <a:off x="9543518" y="7010534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158D3B-D76A-8F4A-9038-76B37CF89AB0}"/>
              </a:ext>
            </a:extLst>
          </p:cNvPr>
          <p:cNvSpPr/>
          <p:nvPr/>
        </p:nvSpPr>
        <p:spPr>
          <a:xfrm>
            <a:off x="9651094" y="8539980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B0256F2-3071-F543-98F4-F8B58F1786CA}"/>
              </a:ext>
            </a:extLst>
          </p:cNvPr>
          <p:cNvSpPr/>
          <p:nvPr/>
        </p:nvSpPr>
        <p:spPr>
          <a:xfrm>
            <a:off x="8553814" y="9820140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0C66CB-A2C7-2640-880E-E293227CF7A7}"/>
              </a:ext>
            </a:extLst>
          </p:cNvPr>
          <p:cNvSpPr/>
          <p:nvPr/>
        </p:nvSpPr>
        <p:spPr>
          <a:xfrm>
            <a:off x="13257389" y="5280207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D111D1-67C1-4C49-8FA4-4CDB375FBEF3}"/>
              </a:ext>
            </a:extLst>
          </p:cNvPr>
          <p:cNvSpPr/>
          <p:nvPr/>
        </p:nvSpPr>
        <p:spPr>
          <a:xfrm>
            <a:off x="14875174" y="6813586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0ACD6B-2A95-6448-824F-2F2622C7AF25}"/>
              </a:ext>
            </a:extLst>
          </p:cNvPr>
          <p:cNvSpPr/>
          <p:nvPr/>
        </p:nvSpPr>
        <p:spPr>
          <a:xfrm>
            <a:off x="15113715" y="8554002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CAECD0-C306-DE4C-B8B6-226B5669A4A2}"/>
              </a:ext>
            </a:extLst>
          </p:cNvPr>
          <p:cNvSpPr/>
          <p:nvPr/>
        </p:nvSpPr>
        <p:spPr>
          <a:xfrm>
            <a:off x="13495930" y="10129583"/>
            <a:ext cx="253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9C8FB043-7F1A-5F47-A42D-B8D1FEAF6750}"/>
              </a:ext>
            </a:extLst>
          </p:cNvPr>
          <p:cNvGrpSpPr/>
          <p:nvPr/>
        </p:nvGrpSpPr>
        <p:grpSpPr>
          <a:xfrm>
            <a:off x="2668308" y="713640"/>
            <a:ext cx="19041035" cy="2561450"/>
            <a:chOff x="2668308" y="861425"/>
            <a:chExt cx="19041035" cy="2561450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E58CFD81-91CE-B04E-83E9-2F1419EEBB8A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23FC758-A990-A244-914F-8291044FE0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162">
            <a:extLst>
              <a:ext uri="{FF2B5EF4-FFF2-40B4-BE49-F238E27FC236}">
                <a16:creationId xmlns:a16="http://schemas.microsoft.com/office/drawing/2014/main" id="{6EF82965-45D1-5144-9B72-C7A5D209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94" y="4022677"/>
            <a:ext cx="20972462" cy="8569393"/>
          </a:xfrm>
          <a:custGeom>
            <a:avLst/>
            <a:gdLst>
              <a:gd name="T0" fmla="*/ 19427 w 19683"/>
              <a:gd name="T1" fmla="*/ 3288 h 8044"/>
              <a:gd name="T2" fmla="*/ 19427 w 19683"/>
              <a:gd name="T3" fmla="*/ 3288 h 8044"/>
              <a:gd name="T4" fmla="*/ 12408 w 19683"/>
              <a:gd name="T5" fmla="*/ 1475 h 8044"/>
              <a:gd name="T6" fmla="*/ 12256 w 19683"/>
              <a:gd name="T7" fmla="*/ 1415 h 8044"/>
              <a:gd name="T8" fmla="*/ 10518 w 19683"/>
              <a:gd name="T9" fmla="*/ 42 h 8044"/>
              <a:gd name="T10" fmla="*/ 10348 w 19683"/>
              <a:gd name="T11" fmla="*/ 76 h 8044"/>
              <a:gd name="T12" fmla="*/ 9908 w 19683"/>
              <a:gd name="T13" fmla="*/ 839 h 8044"/>
              <a:gd name="T14" fmla="*/ 9714 w 19683"/>
              <a:gd name="T15" fmla="*/ 958 h 8044"/>
              <a:gd name="T16" fmla="*/ 8417 w 19683"/>
              <a:gd name="T17" fmla="*/ 1076 h 8044"/>
              <a:gd name="T18" fmla="*/ 8146 w 19683"/>
              <a:gd name="T19" fmla="*/ 1170 h 8044"/>
              <a:gd name="T20" fmla="*/ 6967 w 19683"/>
              <a:gd name="T21" fmla="*/ 1966 h 8044"/>
              <a:gd name="T22" fmla="*/ 6899 w 19683"/>
              <a:gd name="T23" fmla="*/ 2000 h 8044"/>
              <a:gd name="T24" fmla="*/ 4128 w 19683"/>
              <a:gd name="T25" fmla="*/ 2728 h 8044"/>
              <a:gd name="T26" fmla="*/ 3941 w 19683"/>
              <a:gd name="T27" fmla="*/ 2703 h 8044"/>
              <a:gd name="T28" fmla="*/ 93 w 19683"/>
              <a:gd name="T29" fmla="*/ 966 h 8044"/>
              <a:gd name="T30" fmla="*/ 42 w 19683"/>
              <a:gd name="T31" fmla="*/ 1068 h 8044"/>
              <a:gd name="T32" fmla="*/ 1466 w 19683"/>
              <a:gd name="T33" fmla="*/ 2483 h 8044"/>
              <a:gd name="T34" fmla="*/ 1881 w 19683"/>
              <a:gd name="T35" fmla="*/ 3652 h 8044"/>
              <a:gd name="T36" fmla="*/ 1076 w 19683"/>
              <a:gd name="T37" fmla="*/ 6170 h 8044"/>
              <a:gd name="T38" fmla="*/ 1220 w 19683"/>
              <a:gd name="T39" fmla="*/ 6450 h 8044"/>
              <a:gd name="T40" fmla="*/ 3958 w 19683"/>
              <a:gd name="T41" fmla="*/ 3991 h 8044"/>
              <a:gd name="T42" fmla="*/ 4238 w 19683"/>
              <a:gd name="T43" fmla="*/ 3923 h 8044"/>
              <a:gd name="T44" fmla="*/ 5747 w 19683"/>
              <a:gd name="T45" fmla="*/ 4559 h 8044"/>
              <a:gd name="T46" fmla="*/ 5899 w 19683"/>
              <a:gd name="T47" fmla="*/ 4771 h 8044"/>
              <a:gd name="T48" fmla="*/ 5908 w 19683"/>
              <a:gd name="T49" fmla="*/ 4974 h 8044"/>
              <a:gd name="T50" fmla="*/ 6518 w 19683"/>
              <a:gd name="T51" fmla="*/ 5644 h 8044"/>
              <a:gd name="T52" fmla="*/ 7188 w 19683"/>
              <a:gd name="T53" fmla="*/ 5687 h 8044"/>
              <a:gd name="T54" fmla="*/ 8485 w 19683"/>
              <a:gd name="T55" fmla="*/ 5458 h 8044"/>
              <a:gd name="T56" fmla="*/ 8637 w 19683"/>
              <a:gd name="T57" fmla="*/ 5449 h 8044"/>
              <a:gd name="T58" fmla="*/ 9840 w 19683"/>
              <a:gd name="T59" fmla="*/ 5780 h 8044"/>
              <a:gd name="T60" fmla="*/ 11476 w 19683"/>
              <a:gd name="T61" fmla="*/ 6093 h 8044"/>
              <a:gd name="T62" fmla="*/ 11705 w 19683"/>
              <a:gd name="T63" fmla="*/ 6339 h 8044"/>
              <a:gd name="T64" fmla="*/ 11705 w 19683"/>
              <a:gd name="T65" fmla="*/ 7738 h 8044"/>
              <a:gd name="T66" fmla="*/ 12078 w 19683"/>
              <a:gd name="T67" fmla="*/ 7950 h 8044"/>
              <a:gd name="T68" fmla="*/ 13400 w 19683"/>
              <a:gd name="T69" fmla="*/ 6941 h 8044"/>
              <a:gd name="T70" fmla="*/ 14265 w 19683"/>
              <a:gd name="T71" fmla="*/ 5814 h 8044"/>
              <a:gd name="T72" fmla="*/ 14443 w 19683"/>
              <a:gd name="T73" fmla="*/ 5695 h 8044"/>
              <a:gd name="T74" fmla="*/ 19393 w 19683"/>
              <a:gd name="T75" fmla="*/ 4102 h 8044"/>
              <a:gd name="T76" fmla="*/ 19427 w 19683"/>
              <a:gd name="T77" fmla="*/ 3288 h 8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83" h="8044">
                <a:moveTo>
                  <a:pt x="19427" y="3288"/>
                </a:moveTo>
                <a:lnTo>
                  <a:pt x="19427" y="3288"/>
                </a:lnTo>
                <a:cubicBezTo>
                  <a:pt x="18664" y="2660"/>
                  <a:pt x="16655" y="1458"/>
                  <a:pt x="12408" y="1475"/>
                </a:cubicBezTo>
                <a:cubicBezTo>
                  <a:pt x="12349" y="1475"/>
                  <a:pt x="12298" y="1449"/>
                  <a:pt x="12256" y="1415"/>
                </a:cubicBezTo>
                <a:cubicBezTo>
                  <a:pt x="10518" y="42"/>
                  <a:pt x="10518" y="42"/>
                  <a:pt x="10518" y="42"/>
                </a:cubicBezTo>
                <a:cubicBezTo>
                  <a:pt x="10467" y="0"/>
                  <a:pt x="10382" y="17"/>
                  <a:pt x="10348" y="76"/>
                </a:cubicBezTo>
                <a:cubicBezTo>
                  <a:pt x="9908" y="839"/>
                  <a:pt x="9908" y="839"/>
                  <a:pt x="9908" y="839"/>
                </a:cubicBezTo>
                <a:cubicBezTo>
                  <a:pt x="9865" y="907"/>
                  <a:pt x="9799" y="949"/>
                  <a:pt x="9714" y="958"/>
                </a:cubicBezTo>
                <a:cubicBezTo>
                  <a:pt x="8417" y="1076"/>
                  <a:pt x="8417" y="1076"/>
                  <a:pt x="8417" y="1076"/>
                </a:cubicBezTo>
                <a:cubicBezTo>
                  <a:pt x="8324" y="1085"/>
                  <a:pt x="8230" y="1119"/>
                  <a:pt x="8146" y="1170"/>
                </a:cubicBezTo>
                <a:cubicBezTo>
                  <a:pt x="6967" y="1966"/>
                  <a:pt x="6967" y="1966"/>
                  <a:pt x="6967" y="1966"/>
                </a:cubicBezTo>
                <a:cubicBezTo>
                  <a:pt x="6950" y="1975"/>
                  <a:pt x="6925" y="1992"/>
                  <a:pt x="6899" y="2000"/>
                </a:cubicBezTo>
                <a:cubicBezTo>
                  <a:pt x="4128" y="2728"/>
                  <a:pt x="4128" y="2728"/>
                  <a:pt x="4128" y="2728"/>
                </a:cubicBezTo>
                <a:cubicBezTo>
                  <a:pt x="4068" y="2745"/>
                  <a:pt x="3992" y="2737"/>
                  <a:pt x="3941" y="2703"/>
                </a:cubicBezTo>
                <a:cubicBezTo>
                  <a:pt x="3466" y="2424"/>
                  <a:pt x="1262" y="1119"/>
                  <a:pt x="93" y="966"/>
                </a:cubicBezTo>
                <a:cubicBezTo>
                  <a:pt x="33" y="958"/>
                  <a:pt x="0" y="1026"/>
                  <a:pt x="42" y="1068"/>
                </a:cubicBezTo>
                <a:cubicBezTo>
                  <a:pt x="1466" y="2483"/>
                  <a:pt x="1466" y="2483"/>
                  <a:pt x="1466" y="2483"/>
                </a:cubicBezTo>
                <a:cubicBezTo>
                  <a:pt x="1771" y="2796"/>
                  <a:pt x="1924" y="3220"/>
                  <a:pt x="1881" y="3652"/>
                </a:cubicBezTo>
                <a:cubicBezTo>
                  <a:pt x="1805" y="4432"/>
                  <a:pt x="1602" y="5661"/>
                  <a:pt x="1076" y="6170"/>
                </a:cubicBezTo>
                <a:cubicBezTo>
                  <a:pt x="957" y="6288"/>
                  <a:pt x="1059" y="6483"/>
                  <a:pt x="1220" y="6450"/>
                </a:cubicBezTo>
                <a:cubicBezTo>
                  <a:pt x="1568" y="6373"/>
                  <a:pt x="2314" y="5865"/>
                  <a:pt x="3958" y="3991"/>
                </a:cubicBezTo>
                <a:cubicBezTo>
                  <a:pt x="4026" y="3907"/>
                  <a:pt x="4145" y="3881"/>
                  <a:pt x="4238" y="3923"/>
                </a:cubicBezTo>
                <a:cubicBezTo>
                  <a:pt x="5747" y="4559"/>
                  <a:pt x="5747" y="4559"/>
                  <a:pt x="5747" y="4559"/>
                </a:cubicBezTo>
                <a:cubicBezTo>
                  <a:pt x="5831" y="4593"/>
                  <a:pt x="5891" y="4678"/>
                  <a:pt x="5899" y="4771"/>
                </a:cubicBezTo>
                <a:cubicBezTo>
                  <a:pt x="5908" y="4974"/>
                  <a:pt x="5908" y="4974"/>
                  <a:pt x="5908" y="4974"/>
                </a:cubicBezTo>
                <a:cubicBezTo>
                  <a:pt x="5925" y="5314"/>
                  <a:pt x="6179" y="5602"/>
                  <a:pt x="6518" y="5644"/>
                </a:cubicBezTo>
                <a:cubicBezTo>
                  <a:pt x="6721" y="5670"/>
                  <a:pt x="6942" y="5687"/>
                  <a:pt x="7188" y="5687"/>
                </a:cubicBezTo>
                <a:cubicBezTo>
                  <a:pt x="7722" y="5670"/>
                  <a:pt x="8171" y="5560"/>
                  <a:pt x="8485" y="5458"/>
                </a:cubicBezTo>
                <a:cubicBezTo>
                  <a:pt x="8527" y="5441"/>
                  <a:pt x="8586" y="5441"/>
                  <a:pt x="8637" y="5449"/>
                </a:cubicBezTo>
                <a:cubicBezTo>
                  <a:pt x="9010" y="5568"/>
                  <a:pt x="9417" y="5670"/>
                  <a:pt x="9840" y="5780"/>
                </a:cubicBezTo>
                <a:cubicBezTo>
                  <a:pt x="10416" y="5924"/>
                  <a:pt x="11052" y="6059"/>
                  <a:pt x="11476" y="6093"/>
                </a:cubicBezTo>
                <a:cubicBezTo>
                  <a:pt x="11603" y="6102"/>
                  <a:pt x="11705" y="6212"/>
                  <a:pt x="11705" y="6339"/>
                </a:cubicBezTo>
                <a:cubicBezTo>
                  <a:pt x="11705" y="7738"/>
                  <a:pt x="11705" y="7738"/>
                  <a:pt x="11705" y="7738"/>
                </a:cubicBezTo>
                <a:cubicBezTo>
                  <a:pt x="11705" y="7924"/>
                  <a:pt x="11908" y="8043"/>
                  <a:pt x="12078" y="7950"/>
                </a:cubicBezTo>
                <a:cubicBezTo>
                  <a:pt x="12468" y="7730"/>
                  <a:pt x="12934" y="7407"/>
                  <a:pt x="13400" y="6941"/>
                </a:cubicBezTo>
                <a:cubicBezTo>
                  <a:pt x="13782" y="6543"/>
                  <a:pt x="14070" y="6144"/>
                  <a:pt x="14265" y="5814"/>
                </a:cubicBezTo>
                <a:cubicBezTo>
                  <a:pt x="14307" y="5754"/>
                  <a:pt x="14367" y="5712"/>
                  <a:pt x="14443" y="5695"/>
                </a:cubicBezTo>
                <a:cubicBezTo>
                  <a:pt x="15426" y="5542"/>
                  <a:pt x="18317" y="4856"/>
                  <a:pt x="19393" y="4102"/>
                </a:cubicBezTo>
                <a:cubicBezTo>
                  <a:pt x="19664" y="3907"/>
                  <a:pt x="19682" y="3508"/>
                  <a:pt x="19427" y="328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3">
            <a:extLst>
              <a:ext uri="{FF2B5EF4-FFF2-40B4-BE49-F238E27FC236}">
                <a16:creationId xmlns:a16="http://schemas.microsoft.com/office/drawing/2014/main" id="{27DC1C0A-F7C1-5343-8967-516FAD59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1874" y="7198614"/>
            <a:ext cx="840964" cy="850363"/>
          </a:xfrm>
          <a:custGeom>
            <a:avLst/>
            <a:gdLst>
              <a:gd name="T0" fmla="*/ 0 w 789"/>
              <a:gd name="T1" fmla="*/ 398 h 797"/>
              <a:gd name="T2" fmla="*/ 0 w 789"/>
              <a:gd name="T3" fmla="*/ 398 h 797"/>
              <a:gd name="T4" fmla="*/ 390 w 789"/>
              <a:gd name="T5" fmla="*/ 796 h 797"/>
              <a:gd name="T6" fmla="*/ 788 w 789"/>
              <a:gd name="T7" fmla="*/ 398 h 797"/>
              <a:gd name="T8" fmla="*/ 390 w 789"/>
              <a:gd name="T9" fmla="*/ 0 h 797"/>
              <a:gd name="T10" fmla="*/ 0 w 789"/>
              <a:gd name="T11" fmla="*/ 39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9" h="797">
                <a:moveTo>
                  <a:pt x="0" y="398"/>
                </a:moveTo>
                <a:lnTo>
                  <a:pt x="0" y="398"/>
                </a:lnTo>
                <a:cubicBezTo>
                  <a:pt x="0" y="618"/>
                  <a:pt x="178" y="796"/>
                  <a:pt x="390" y="796"/>
                </a:cubicBezTo>
                <a:cubicBezTo>
                  <a:pt x="610" y="796"/>
                  <a:pt x="788" y="618"/>
                  <a:pt x="788" y="398"/>
                </a:cubicBezTo>
                <a:cubicBezTo>
                  <a:pt x="788" y="178"/>
                  <a:pt x="610" y="0"/>
                  <a:pt x="390" y="0"/>
                </a:cubicBezTo>
                <a:cubicBezTo>
                  <a:pt x="178" y="0"/>
                  <a:pt x="0" y="178"/>
                  <a:pt x="0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Line 444">
            <a:extLst>
              <a:ext uri="{FF2B5EF4-FFF2-40B4-BE49-F238E27FC236}">
                <a16:creationId xmlns:a16="http://schemas.microsoft.com/office/drawing/2014/main" id="{D2FB07E2-7077-0C49-BCD2-D7B274232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780" y="7964411"/>
            <a:ext cx="12271521" cy="469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Freeform 445">
            <a:extLst>
              <a:ext uri="{FF2B5EF4-FFF2-40B4-BE49-F238E27FC236}">
                <a16:creationId xmlns:a16="http://schemas.microsoft.com/office/drawing/2014/main" id="{A8772469-B0BB-174F-BEB9-A66C534B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099" y="4868341"/>
            <a:ext cx="3767902" cy="2870560"/>
          </a:xfrm>
          <a:custGeom>
            <a:avLst/>
            <a:gdLst>
              <a:gd name="T0" fmla="*/ 3535 w 3536"/>
              <a:gd name="T1" fmla="*/ 2694 h 2695"/>
              <a:gd name="T2" fmla="*/ 2713 w 3536"/>
              <a:gd name="T3" fmla="*/ 2694 h 2695"/>
              <a:gd name="T4" fmla="*/ 0 w 3536"/>
              <a:gd name="T5" fmla="*/ 0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6" h="2695">
                <a:moveTo>
                  <a:pt x="3535" y="2694"/>
                </a:moveTo>
                <a:lnTo>
                  <a:pt x="2713" y="2694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Freeform 446">
            <a:extLst>
              <a:ext uri="{FF2B5EF4-FFF2-40B4-BE49-F238E27FC236}">
                <a16:creationId xmlns:a16="http://schemas.microsoft.com/office/drawing/2014/main" id="{01F7EA43-BABD-E342-96A4-C24EA9AB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4" y="4868341"/>
            <a:ext cx="10270117" cy="2978616"/>
          </a:xfrm>
          <a:custGeom>
            <a:avLst/>
            <a:gdLst>
              <a:gd name="T0" fmla="*/ 9637 w 9638"/>
              <a:gd name="T1" fmla="*/ 2796 h 2797"/>
              <a:gd name="T2" fmla="*/ 2797 w 9638"/>
              <a:gd name="T3" fmla="*/ 2796 h 2797"/>
              <a:gd name="T4" fmla="*/ 0 w 9638"/>
              <a:gd name="T5" fmla="*/ 0 h 2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38" h="2797">
                <a:moveTo>
                  <a:pt x="9637" y="2796"/>
                </a:moveTo>
                <a:lnTo>
                  <a:pt x="2797" y="2796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Freeform 447">
            <a:extLst>
              <a:ext uri="{FF2B5EF4-FFF2-40B4-BE49-F238E27FC236}">
                <a16:creationId xmlns:a16="http://schemas.microsoft.com/office/drawing/2014/main" id="{29ECCB9E-F802-AC4F-9C7E-55EA065D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4" y="8081863"/>
            <a:ext cx="10270117" cy="2983315"/>
          </a:xfrm>
          <a:custGeom>
            <a:avLst/>
            <a:gdLst>
              <a:gd name="T0" fmla="*/ 9637 w 9638"/>
              <a:gd name="T1" fmla="*/ 0 h 2799"/>
              <a:gd name="T2" fmla="*/ 2797 w 9638"/>
              <a:gd name="T3" fmla="*/ 0 h 2799"/>
              <a:gd name="T4" fmla="*/ 0 w 9638"/>
              <a:gd name="T5" fmla="*/ 2798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38" h="2799">
                <a:moveTo>
                  <a:pt x="9637" y="0"/>
                </a:moveTo>
                <a:lnTo>
                  <a:pt x="2797" y="0"/>
                </a:lnTo>
                <a:lnTo>
                  <a:pt x="0" y="279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Freeform 448">
            <a:extLst>
              <a:ext uri="{FF2B5EF4-FFF2-40B4-BE49-F238E27FC236}">
                <a16:creationId xmlns:a16="http://schemas.microsoft.com/office/drawing/2014/main" id="{3B273CE9-3A3D-0742-8840-F8584A0D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48" y="4553567"/>
            <a:ext cx="2428936" cy="685927"/>
          </a:xfrm>
          <a:custGeom>
            <a:avLst/>
            <a:gdLst>
              <a:gd name="T0" fmla="*/ 0 w 2281"/>
              <a:gd name="T1" fmla="*/ 644 h 645"/>
              <a:gd name="T2" fmla="*/ 2280 w 2281"/>
              <a:gd name="T3" fmla="*/ 644 h 645"/>
              <a:gd name="T4" fmla="*/ 2280 w 2281"/>
              <a:gd name="T5" fmla="*/ 0 h 645"/>
              <a:gd name="T6" fmla="*/ 0 w 2281"/>
              <a:gd name="T7" fmla="*/ 0 h 645"/>
              <a:gd name="T8" fmla="*/ 0 w 2281"/>
              <a:gd name="T9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1" h="645">
                <a:moveTo>
                  <a:pt x="0" y="644"/>
                </a:moveTo>
                <a:lnTo>
                  <a:pt x="2280" y="644"/>
                </a:lnTo>
                <a:lnTo>
                  <a:pt x="2280" y="0"/>
                </a:lnTo>
                <a:lnTo>
                  <a:pt x="0" y="0"/>
                </a:lnTo>
                <a:lnTo>
                  <a:pt x="0" y="6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9">
            <a:extLst>
              <a:ext uri="{FF2B5EF4-FFF2-40B4-BE49-F238E27FC236}">
                <a16:creationId xmlns:a16="http://schemas.microsoft.com/office/drawing/2014/main" id="{6C1B0CF6-5667-6340-9746-F4915157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48" y="10712817"/>
            <a:ext cx="2428936" cy="695324"/>
          </a:xfrm>
          <a:custGeom>
            <a:avLst/>
            <a:gdLst>
              <a:gd name="T0" fmla="*/ 0 w 2281"/>
              <a:gd name="T1" fmla="*/ 653 h 654"/>
              <a:gd name="T2" fmla="*/ 2280 w 2281"/>
              <a:gd name="T3" fmla="*/ 653 h 654"/>
              <a:gd name="T4" fmla="*/ 2280 w 2281"/>
              <a:gd name="T5" fmla="*/ 0 h 654"/>
              <a:gd name="T6" fmla="*/ 0 w 2281"/>
              <a:gd name="T7" fmla="*/ 0 h 654"/>
              <a:gd name="T8" fmla="*/ 0 w 2281"/>
              <a:gd name="T9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1" h="654">
                <a:moveTo>
                  <a:pt x="0" y="653"/>
                </a:moveTo>
                <a:lnTo>
                  <a:pt x="2280" y="653"/>
                </a:lnTo>
                <a:lnTo>
                  <a:pt x="2280" y="0"/>
                </a:lnTo>
                <a:lnTo>
                  <a:pt x="0" y="0"/>
                </a:lnTo>
                <a:lnTo>
                  <a:pt x="0" y="6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0">
            <a:extLst>
              <a:ext uri="{FF2B5EF4-FFF2-40B4-BE49-F238E27FC236}">
                <a16:creationId xmlns:a16="http://schemas.microsoft.com/office/drawing/2014/main" id="{951BFD46-9FFD-3B47-8AC2-0F041A67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163" y="4553567"/>
            <a:ext cx="2428936" cy="685927"/>
          </a:xfrm>
          <a:custGeom>
            <a:avLst/>
            <a:gdLst>
              <a:gd name="T0" fmla="*/ 0 w 2280"/>
              <a:gd name="T1" fmla="*/ 644 h 645"/>
              <a:gd name="T2" fmla="*/ 2279 w 2280"/>
              <a:gd name="T3" fmla="*/ 644 h 645"/>
              <a:gd name="T4" fmla="*/ 2279 w 2280"/>
              <a:gd name="T5" fmla="*/ 0 h 645"/>
              <a:gd name="T6" fmla="*/ 0 w 2280"/>
              <a:gd name="T7" fmla="*/ 0 h 645"/>
              <a:gd name="T8" fmla="*/ 0 w 2280"/>
              <a:gd name="T9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0" h="645">
                <a:moveTo>
                  <a:pt x="0" y="644"/>
                </a:moveTo>
                <a:lnTo>
                  <a:pt x="2279" y="644"/>
                </a:lnTo>
                <a:lnTo>
                  <a:pt x="2279" y="0"/>
                </a:lnTo>
                <a:lnTo>
                  <a:pt x="0" y="0"/>
                </a:lnTo>
                <a:lnTo>
                  <a:pt x="0" y="6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1">
            <a:extLst>
              <a:ext uri="{FF2B5EF4-FFF2-40B4-BE49-F238E27FC236}">
                <a16:creationId xmlns:a16="http://schemas.microsoft.com/office/drawing/2014/main" id="{B6C8F865-4FB2-3546-AD92-0356498D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6880" y="6916726"/>
            <a:ext cx="206718" cy="206718"/>
          </a:xfrm>
          <a:custGeom>
            <a:avLst/>
            <a:gdLst>
              <a:gd name="T0" fmla="*/ 195 w 196"/>
              <a:gd name="T1" fmla="*/ 93 h 196"/>
              <a:gd name="T2" fmla="*/ 195 w 196"/>
              <a:gd name="T3" fmla="*/ 93 h 196"/>
              <a:gd name="T4" fmla="*/ 101 w 196"/>
              <a:gd name="T5" fmla="*/ 195 h 196"/>
              <a:gd name="T6" fmla="*/ 0 w 196"/>
              <a:gd name="T7" fmla="*/ 93 h 196"/>
              <a:gd name="T8" fmla="*/ 101 w 196"/>
              <a:gd name="T9" fmla="*/ 0 h 196"/>
              <a:gd name="T10" fmla="*/ 195 w 196"/>
              <a:gd name="T11" fmla="*/ 9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196">
                <a:moveTo>
                  <a:pt x="195" y="93"/>
                </a:moveTo>
                <a:lnTo>
                  <a:pt x="195" y="93"/>
                </a:lnTo>
                <a:cubicBezTo>
                  <a:pt x="195" y="152"/>
                  <a:pt x="152" y="195"/>
                  <a:pt x="101" y="195"/>
                </a:cubicBezTo>
                <a:cubicBezTo>
                  <a:pt x="42" y="195"/>
                  <a:pt x="0" y="152"/>
                  <a:pt x="0" y="93"/>
                </a:cubicBezTo>
                <a:cubicBezTo>
                  <a:pt x="0" y="42"/>
                  <a:pt x="42" y="0"/>
                  <a:pt x="101" y="0"/>
                </a:cubicBezTo>
                <a:cubicBezTo>
                  <a:pt x="152" y="0"/>
                  <a:pt x="195" y="42"/>
                  <a:pt x="195" y="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2">
            <a:extLst>
              <a:ext uri="{FF2B5EF4-FFF2-40B4-BE49-F238E27FC236}">
                <a16:creationId xmlns:a16="http://schemas.microsoft.com/office/drawing/2014/main" id="{16C75045-54DD-044C-9DC9-F3103495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289" y="5638834"/>
            <a:ext cx="216114" cy="216114"/>
          </a:xfrm>
          <a:custGeom>
            <a:avLst/>
            <a:gdLst>
              <a:gd name="T0" fmla="*/ 203 w 204"/>
              <a:gd name="T1" fmla="*/ 102 h 204"/>
              <a:gd name="T2" fmla="*/ 203 w 204"/>
              <a:gd name="T3" fmla="*/ 102 h 204"/>
              <a:gd name="T4" fmla="*/ 102 w 204"/>
              <a:gd name="T5" fmla="*/ 203 h 204"/>
              <a:gd name="T6" fmla="*/ 0 w 204"/>
              <a:gd name="T7" fmla="*/ 102 h 204"/>
              <a:gd name="T8" fmla="*/ 102 w 204"/>
              <a:gd name="T9" fmla="*/ 0 h 204"/>
              <a:gd name="T10" fmla="*/ 203 w 204"/>
              <a:gd name="T11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204">
                <a:moveTo>
                  <a:pt x="203" y="102"/>
                </a:moveTo>
                <a:lnTo>
                  <a:pt x="203" y="102"/>
                </a:lnTo>
                <a:cubicBezTo>
                  <a:pt x="203" y="153"/>
                  <a:pt x="161" y="203"/>
                  <a:pt x="102" y="203"/>
                </a:cubicBezTo>
                <a:cubicBezTo>
                  <a:pt x="51" y="203"/>
                  <a:pt x="0" y="153"/>
                  <a:pt x="0" y="102"/>
                </a:cubicBezTo>
                <a:cubicBezTo>
                  <a:pt x="0" y="51"/>
                  <a:pt x="51" y="0"/>
                  <a:pt x="102" y="0"/>
                </a:cubicBezTo>
                <a:cubicBezTo>
                  <a:pt x="161" y="0"/>
                  <a:pt x="203" y="51"/>
                  <a:pt x="203" y="1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3">
            <a:extLst>
              <a:ext uri="{FF2B5EF4-FFF2-40B4-BE49-F238E27FC236}">
                <a16:creationId xmlns:a16="http://schemas.microsoft.com/office/drawing/2014/main" id="{4D25D2FA-BA8E-BA48-9810-8AC888FC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458" y="6916726"/>
            <a:ext cx="206718" cy="206718"/>
          </a:xfrm>
          <a:custGeom>
            <a:avLst/>
            <a:gdLst>
              <a:gd name="T0" fmla="*/ 195 w 196"/>
              <a:gd name="T1" fmla="*/ 93 h 196"/>
              <a:gd name="T2" fmla="*/ 195 w 196"/>
              <a:gd name="T3" fmla="*/ 93 h 196"/>
              <a:gd name="T4" fmla="*/ 102 w 196"/>
              <a:gd name="T5" fmla="*/ 195 h 196"/>
              <a:gd name="T6" fmla="*/ 0 w 196"/>
              <a:gd name="T7" fmla="*/ 93 h 196"/>
              <a:gd name="T8" fmla="*/ 102 w 196"/>
              <a:gd name="T9" fmla="*/ 0 h 196"/>
              <a:gd name="T10" fmla="*/ 195 w 196"/>
              <a:gd name="T11" fmla="*/ 9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196">
                <a:moveTo>
                  <a:pt x="195" y="93"/>
                </a:moveTo>
                <a:lnTo>
                  <a:pt x="195" y="93"/>
                </a:lnTo>
                <a:cubicBezTo>
                  <a:pt x="195" y="152"/>
                  <a:pt x="153" y="195"/>
                  <a:pt x="102" y="195"/>
                </a:cubicBezTo>
                <a:cubicBezTo>
                  <a:pt x="43" y="195"/>
                  <a:pt x="0" y="152"/>
                  <a:pt x="0" y="93"/>
                </a:cubicBezTo>
                <a:cubicBezTo>
                  <a:pt x="0" y="42"/>
                  <a:pt x="43" y="0"/>
                  <a:pt x="102" y="0"/>
                </a:cubicBezTo>
                <a:cubicBezTo>
                  <a:pt x="153" y="0"/>
                  <a:pt x="195" y="42"/>
                  <a:pt x="195" y="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4">
            <a:extLst>
              <a:ext uri="{FF2B5EF4-FFF2-40B4-BE49-F238E27FC236}">
                <a16:creationId xmlns:a16="http://schemas.microsoft.com/office/drawing/2014/main" id="{8F51C56C-DC08-6046-B71C-25E8CF1D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66" y="5638834"/>
            <a:ext cx="216114" cy="216114"/>
          </a:xfrm>
          <a:custGeom>
            <a:avLst/>
            <a:gdLst>
              <a:gd name="T0" fmla="*/ 203 w 204"/>
              <a:gd name="T1" fmla="*/ 102 h 204"/>
              <a:gd name="T2" fmla="*/ 203 w 204"/>
              <a:gd name="T3" fmla="*/ 102 h 204"/>
              <a:gd name="T4" fmla="*/ 101 w 204"/>
              <a:gd name="T5" fmla="*/ 203 h 204"/>
              <a:gd name="T6" fmla="*/ 0 w 204"/>
              <a:gd name="T7" fmla="*/ 102 h 204"/>
              <a:gd name="T8" fmla="*/ 101 w 204"/>
              <a:gd name="T9" fmla="*/ 0 h 204"/>
              <a:gd name="T10" fmla="*/ 203 w 204"/>
              <a:gd name="T11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204">
                <a:moveTo>
                  <a:pt x="203" y="102"/>
                </a:moveTo>
                <a:lnTo>
                  <a:pt x="203" y="102"/>
                </a:lnTo>
                <a:cubicBezTo>
                  <a:pt x="203" y="153"/>
                  <a:pt x="161" y="203"/>
                  <a:pt x="101" y="203"/>
                </a:cubicBezTo>
                <a:cubicBezTo>
                  <a:pt x="50" y="203"/>
                  <a:pt x="0" y="153"/>
                  <a:pt x="0" y="102"/>
                </a:cubicBezTo>
                <a:cubicBezTo>
                  <a:pt x="0" y="51"/>
                  <a:pt x="50" y="0"/>
                  <a:pt x="101" y="0"/>
                </a:cubicBezTo>
                <a:cubicBezTo>
                  <a:pt x="161" y="0"/>
                  <a:pt x="203" y="51"/>
                  <a:pt x="203" y="1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5">
            <a:extLst>
              <a:ext uri="{FF2B5EF4-FFF2-40B4-BE49-F238E27FC236}">
                <a16:creationId xmlns:a16="http://schemas.microsoft.com/office/drawing/2014/main" id="{292DA7E1-E046-214F-B082-1300E917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458" y="8805376"/>
            <a:ext cx="206718" cy="206718"/>
          </a:xfrm>
          <a:custGeom>
            <a:avLst/>
            <a:gdLst>
              <a:gd name="T0" fmla="*/ 195 w 196"/>
              <a:gd name="T1" fmla="*/ 94 h 196"/>
              <a:gd name="T2" fmla="*/ 195 w 196"/>
              <a:gd name="T3" fmla="*/ 94 h 196"/>
              <a:gd name="T4" fmla="*/ 102 w 196"/>
              <a:gd name="T5" fmla="*/ 0 h 196"/>
              <a:gd name="T6" fmla="*/ 0 w 196"/>
              <a:gd name="T7" fmla="*/ 94 h 196"/>
              <a:gd name="T8" fmla="*/ 102 w 196"/>
              <a:gd name="T9" fmla="*/ 195 h 196"/>
              <a:gd name="T10" fmla="*/ 195 w 196"/>
              <a:gd name="T11" fmla="*/ 9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196">
                <a:moveTo>
                  <a:pt x="195" y="94"/>
                </a:moveTo>
                <a:lnTo>
                  <a:pt x="195" y="94"/>
                </a:lnTo>
                <a:cubicBezTo>
                  <a:pt x="195" y="43"/>
                  <a:pt x="153" y="0"/>
                  <a:pt x="102" y="0"/>
                </a:cubicBezTo>
                <a:cubicBezTo>
                  <a:pt x="43" y="0"/>
                  <a:pt x="0" y="43"/>
                  <a:pt x="0" y="94"/>
                </a:cubicBezTo>
                <a:cubicBezTo>
                  <a:pt x="0" y="153"/>
                  <a:pt x="43" y="195"/>
                  <a:pt x="102" y="195"/>
                </a:cubicBezTo>
                <a:cubicBezTo>
                  <a:pt x="153" y="195"/>
                  <a:pt x="195" y="153"/>
                  <a:pt x="195" y="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6">
            <a:extLst>
              <a:ext uri="{FF2B5EF4-FFF2-40B4-BE49-F238E27FC236}">
                <a16:creationId xmlns:a16="http://schemas.microsoft.com/office/drawing/2014/main" id="{A4AF1286-037D-7D4E-96BC-1A8FB8C4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66" y="10078571"/>
            <a:ext cx="216114" cy="206718"/>
          </a:xfrm>
          <a:custGeom>
            <a:avLst/>
            <a:gdLst>
              <a:gd name="T0" fmla="*/ 203 w 204"/>
              <a:gd name="T1" fmla="*/ 101 h 196"/>
              <a:gd name="T2" fmla="*/ 203 w 204"/>
              <a:gd name="T3" fmla="*/ 101 h 196"/>
              <a:gd name="T4" fmla="*/ 101 w 204"/>
              <a:gd name="T5" fmla="*/ 0 h 196"/>
              <a:gd name="T6" fmla="*/ 0 w 204"/>
              <a:gd name="T7" fmla="*/ 101 h 196"/>
              <a:gd name="T8" fmla="*/ 101 w 204"/>
              <a:gd name="T9" fmla="*/ 195 h 196"/>
              <a:gd name="T10" fmla="*/ 203 w 204"/>
              <a:gd name="T11" fmla="*/ 10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196">
                <a:moveTo>
                  <a:pt x="203" y="101"/>
                </a:moveTo>
                <a:lnTo>
                  <a:pt x="203" y="101"/>
                </a:lnTo>
                <a:cubicBezTo>
                  <a:pt x="203" y="42"/>
                  <a:pt x="161" y="0"/>
                  <a:pt x="101" y="0"/>
                </a:cubicBezTo>
                <a:cubicBezTo>
                  <a:pt x="50" y="0"/>
                  <a:pt x="0" y="42"/>
                  <a:pt x="0" y="101"/>
                </a:cubicBezTo>
                <a:cubicBezTo>
                  <a:pt x="0" y="152"/>
                  <a:pt x="50" y="195"/>
                  <a:pt x="101" y="195"/>
                </a:cubicBezTo>
                <a:cubicBezTo>
                  <a:pt x="161" y="195"/>
                  <a:pt x="203" y="152"/>
                  <a:pt x="203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7">
            <a:extLst>
              <a:ext uri="{FF2B5EF4-FFF2-40B4-BE49-F238E27FC236}">
                <a16:creationId xmlns:a16="http://schemas.microsoft.com/office/drawing/2014/main" id="{10CDEDB2-3F12-E645-A781-464E3F0F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099" y="8189922"/>
            <a:ext cx="3767902" cy="2875257"/>
          </a:xfrm>
          <a:custGeom>
            <a:avLst/>
            <a:gdLst>
              <a:gd name="T0" fmla="*/ 3535 w 3536"/>
              <a:gd name="T1" fmla="*/ 0 h 2697"/>
              <a:gd name="T2" fmla="*/ 2713 w 3536"/>
              <a:gd name="T3" fmla="*/ 0 h 2697"/>
              <a:gd name="T4" fmla="*/ 0 w 3536"/>
              <a:gd name="T5" fmla="*/ 2696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6" h="2697">
                <a:moveTo>
                  <a:pt x="3535" y="0"/>
                </a:moveTo>
                <a:lnTo>
                  <a:pt x="2713" y="0"/>
                </a:lnTo>
                <a:lnTo>
                  <a:pt x="0" y="269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1" name="Freeform 478">
            <a:extLst>
              <a:ext uri="{FF2B5EF4-FFF2-40B4-BE49-F238E27FC236}">
                <a16:creationId xmlns:a16="http://schemas.microsoft.com/office/drawing/2014/main" id="{369FD9D7-2938-F940-9B5F-F296DDA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163" y="10712817"/>
            <a:ext cx="2428936" cy="695324"/>
          </a:xfrm>
          <a:custGeom>
            <a:avLst/>
            <a:gdLst>
              <a:gd name="T0" fmla="*/ 0 w 2280"/>
              <a:gd name="T1" fmla="*/ 653 h 654"/>
              <a:gd name="T2" fmla="*/ 2279 w 2280"/>
              <a:gd name="T3" fmla="*/ 653 h 654"/>
              <a:gd name="T4" fmla="*/ 2279 w 2280"/>
              <a:gd name="T5" fmla="*/ 0 h 654"/>
              <a:gd name="T6" fmla="*/ 0 w 2280"/>
              <a:gd name="T7" fmla="*/ 0 h 654"/>
              <a:gd name="T8" fmla="*/ 0 w 2280"/>
              <a:gd name="T9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0" h="654">
                <a:moveTo>
                  <a:pt x="0" y="653"/>
                </a:moveTo>
                <a:lnTo>
                  <a:pt x="2279" y="653"/>
                </a:lnTo>
                <a:lnTo>
                  <a:pt x="2279" y="0"/>
                </a:lnTo>
                <a:lnTo>
                  <a:pt x="0" y="0"/>
                </a:lnTo>
                <a:lnTo>
                  <a:pt x="0" y="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9">
            <a:extLst>
              <a:ext uri="{FF2B5EF4-FFF2-40B4-BE49-F238E27FC236}">
                <a16:creationId xmlns:a16="http://schemas.microsoft.com/office/drawing/2014/main" id="{DEA210AD-9B72-084C-9AB1-584E2F6C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6880" y="8805376"/>
            <a:ext cx="206718" cy="206718"/>
          </a:xfrm>
          <a:custGeom>
            <a:avLst/>
            <a:gdLst>
              <a:gd name="T0" fmla="*/ 195 w 196"/>
              <a:gd name="T1" fmla="*/ 94 h 196"/>
              <a:gd name="T2" fmla="*/ 195 w 196"/>
              <a:gd name="T3" fmla="*/ 94 h 196"/>
              <a:gd name="T4" fmla="*/ 101 w 196"/>
              <a:gd name="T5" fmla="*/ 0 h 196"/>
              <a:gd name="T6" fmla="*/ 0 w 196"/>
              <a:gd name="T7" fmla="*/ 94 h 196"/>
              <a:gd name="T8" fmla="*/ 101 w 196"/>
              <a:gd name="T9" fmla="*/ 195 h 196"/>
              <a:gd name="T10" fmla="*/ 195 w 196"/>
              <a:gd name="T11" fmla="*/ 9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196">
                <a:moveTo>
                  <a:pt x="195" y="94"/>
                </a:moveTo>
                <a:lnTo>
                  <a:pt x="195" y="94"/>
                </a:lnTo>
                <a:cubicBezTo>
                  <a:pt x="195" y="43"/>
                  <a:pt x="152" y="0"/>
                  <a:pt x="101" y="0"/>
                </a:cubicBezTo>
                <a:cubicBezTo>
                  <a:pt x="42" y="0"/>
                  <a:pt x="0" y="43"/>
                  <a:pt x="0" y="94"/>
                </a:cubicBezTo>
                <a:cubicBezTo>
                  <a:pt x="0" y="153"/>
                  <a:pt x="42" y="195"/>
                  <a:pt x="101" y="195"/>
                </a:cubicBezTo>
                <a:cubicBezTo>
                  <a:pt x="152" y="195"/>
                  <a:pt x="195" y="153"/>
                  <a:pt x="195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0">
            <a:extLst>
              <a:ext uri="{FF2B5EF4-FFF2-40B4-BE49-F238E27FC236}">
                <a16:creationId xmlns:a16="http://schemas.microsoft.com/office/drawing/2014/main" id="{B5030A9B-859E-0A48-A733-C838469D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289" y="10078571"/>
            <a:ext cx="216114" cy="206718"/>
          </a:xfrm>
          <a:custGeom>
            <a:avLst/>
            <a:gdLst>
              <a:gd name="T0" fmla="*/ 203 w 204"/>
              <a:gd name="T1" fmla="*/ 101 h 196"/>
              <a:gd name="T2" fmla="*/ 203 w 204"/>
              <a:gd name="T3" fmla="*/ 101 h 196"/>
              <a:gd name="T4" fmla="*/ 102 w 204"/>
              <a:gd name="T5" fmla="*/ 0 h 196"/>
              <a:gd name="T6" fmla="*/ 0 w 204"/>
              <a:gd name="T7" fmla="*/ 101 h 196"/>
              <a:gd name="T8" fmla="*/ 102 w 204"/>
              <a:gd name="T9" fmla="*/ 195 h 196"/>
              <a:gd name="T10" fmla="*/ 203 w 204"/>
              <a:gd name="T11" fmla="*/ 10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196">
                <a:moveTo>
                  <a:pt x="203" y="101"/>
                </a:moveTo>
                <a:lnTo>
                  <a:pt x="203" y="101"/>
                </a:lnTo>
                <a:cubicBezTo>
                  <a:pt x="203" y="42"/>
                  <a:pt x="161" y="0"/>
                  <a:pt x="102" y="0"/>
                </a:cubicBezTo>
                <a:cubicBezTo>
                  <a:pt x="51" y="0"/>
                  <a:pt x="0" y="42"/>
                  <a:pt x="0" y="101"/>
                </a:cubicBezTo>
                <a:cubicBezTo>
                  <a:pt x="0" y="152"/>
                  <a:pt x="51" y="195"/>
                  <a:pt x="102" y="195"/>
                </a:cubicBezTo>
                <a:cubicBezTo>
                  <a:pt x="161" y="195"/>
                  <a:pt x="203" y="152"/>
                  <a:pt x="203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CuadroTexto 640">
            <a:extLst>
              <a:ext uri="{FF2B5EF4-FFF2-40B4-BE49-F238E27FC236}">
                <a16:creationId xmlns:a16="http://schemas.microsoft.com/office/drawing/2014/main" id="{847F0F79-6D65-CE4D-8B5D-3875190411E1}"/>
              </a:ext>
            </a:extLst>
          </p:cNvPr>
          <p:cNvSpPr txBox="1"/>
          <p:nvPr/>
        </p:nvSpPr>
        <p:spPr>
          <a:xfrm>
            <a:off x="5890590" y="461803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DBBD46C9-1BD1-8D45-97D0-F64EC36BAB0B}"/>
              </a:ext>
            </a:extLst>
          </p:cNvPr>
          <p:cNvSpPr txBox="1"/>
          <p:nvPr/>
        </p:nvSpPr>
        <p:spPr>
          <a:xfrm>
            <a:off x="5890590" y="10798869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3" name="CuadroTexto 642">
            <a:extLst>
              <a:ext uri="{FF2B5EF4-FFF2-40B4-BE49-F238E27FC236}">
                <a16:creationId xmlns:a16="http://schemas.microsoft.com/office/drawing/2014/main" id="{899FC9AA-9D29-CC49-8D58-E71992838BA6}"/>
              </a:ext>
            </a:extLst>
          </p:cNvPr>
          <p:cNvSpPr txBox="1"/>
          <p:nvPr/>
        </p:nvSpPr>
        <p:spPr>
          <a:xfrm>
            <a:off x="12408595" y="462614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44" name="CuadroTexto 643">
            <a:extLst>
              <a:ext uri="{FF2B5EF4-FFF2-40B4-BE49-F238E27FC236}">
                <a16:creationId xmlns:a16="http://schemas.microsoft.com/office/drawing/2014/main" id="{4C486524-E781-C641-89C6-12C39FB130B7}"/>
              </a:ext>
            </a:extLst>
          </p:cNvPr>
          <p:cNvSpPr txBox="1"/>
          <p:nvPr/>
        </p:nvSpPr>
        <p:spPr>
          <a:xfrm>
            <a:off x="12375054" y="10798869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AE2EDF-386E-514F-AAB9-0846FFA9D394}"/>
              </a:ext>
            </a:extLst>
          </p:cNvPr>
          <p:cNvSpPr/>
          <p:nvPr/>
        </p:nvSpPr>
        <p:spPr>
          <a:xfrm>
            <a:off x="5815889" y="542849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FF361B-C695-6C43-8CCE-F964D30E75F7}"/>
              </a:ext>
            </a:extLst>
          </p:cNvPr>
          <p:cNvSpPr/>
          <p:nvPr/>
        </p:nvSpPr>
        <p:spPr>
          <a:xfrm>
            <a:off x="7082821" y="6682162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20FAA9-3769-594B-9508-99F1670704B5}"/>
              </a:ext>
            </a:extLst>
          </p:cNvPr>
          <p:cNvSpPr/>
          <p:nvPr/>
        </p:nvSpPr>
        <p:spPr>
          <a:xfrm>
            <a:off x="7082821" y="855015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F578C-D67B-5945-9046-6DF2499DA74C}"/>
              </a:ext>
            </a:extLst>
          </p:cNvPr>
          <p:cNvSpPr/>
          <p:nvPr/>
        </p:nvSpPr>
        <p:spPr>
          <a:xfrm>
            <a:off x="5815889" y="9791484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02E542-5B2E-3F45-9D27-753753BE45EC}"/>
              </a:ext>
            </a:extLst>
          </p:cNvPr>
          <p:cNvSpPr/>
          <p:nvPr/>
        </p:nvSpPr>
        <p:spPr>
          <a:xfrm>
            <a:off x="12376709" y="542849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0D7B79-EB75-D14A-A136-8087AD015846}"/>
              </a:ext>
            </a:extLst>
          </p:cNvPr>
          <p:cNvSpPr/>
          <p:nvPr/>
        </p:nvSpPr>
        <p:spPr>
          <a:xfrm>
            <a:off x="13643641" y="6682162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FEB298-9A48-0C47-8884-778EC452D9E8}"/>
              </a:ext>
            </a:extLst>
          </p:cNvPr>
          <p:cNvSpPr/>
          <p:nvPr/>
        </p:nvSpPr>
        <p:spPr>
          <a:xfrm>
            <a:off x="13643641" y="8550150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FD0882-AF25-E644-AF7A-859068B9D787}"/>
              </a:ext>
            </a:extLst>
          </p:cNvPr>
          <p:cNvSpPr/>
          <p:nvPr/>
        </p:nvSpPr>
        <p:spPr>
          <a:xfrm>
            <a:off x="12376709" y="9791484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C61F657-CB8E-6C43-A0E5-5A299331A650}"/>
              </a:ext>
            </a:extLst>
          </p:cNvPr>
          <p:cNvGrpSpPr/>
          <p:nvPr/>
        </p:nvGrpSpPr>
        <p:grpSpPr>
          <a:xfrm>
            <a:off x="2668308" y="594368"/>
            <a:ext cx="19041035" cy="2561450"/>
            <a:chOff x="2668308" y="861425"/>
            <a:chExt cx="19041035" cy="256145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6FCB25B-8E79-0642-A989-3E5C3C500284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50CF3182-5B6A-854E-A2ED-6521CCA0E6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Line 308">
            <a:extLst>
              <a:ext uri="{FF2B5EF4-FFF2-40B4-BE49-F238E27FC236}">
                <a16:creationId xmlns:a16="http://schemas.microsoft.com/office/drawing/2014/main" id="{E402BC59-095F-C54D-B153-935136D5F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46" y="8161468"/>
            <a:ext cx="13935669" cy="4572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Freeform 309">
            <a:extLst>
              <a:ext uri="{FF2B5EF4-FFF2-40B4-BE49-F238E27FC236}">
                <a16:creationId xmlns:a16="http://schemas.microsoft.com/office/drawing/2014/main" id="{3AC0E6B2-9A9E-9F42-B979-650DD231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9415" y="7630934"/>
            <a:ext cx="914714" cy="1056493"/>
          </a:xfrm>
          <a:custGeom>
            <a:avLst/>
            <a:gdLst>
              <a:gd name="T0" fmla="*/ 304511 w 880"/>
              <a:gd name="T1" fmla="*/ 164425 h 1017"/>
              <a:gd name="T2" fmla="*/ 304511 w 880"/>
              <a:gd name="T3" fmla="*/ 164425 h 1017"/>
              <a:gd name="T4" fmla="*/ 34276 w 880"/>
              <a:gd name="T5" fmla="*/ 9015 h 1017"/>
              <a:gd name="T6" fmla="*/ 0 w 880"/>
              <a:gd name="T7" fmla="*/ 27765 h 1017"/>
              <a:gd name="T8" fmla="*/ 0 w 880"/>
              <a:gd name="T9" fmla="*/ 338226 h 1017"/>
              <a:gd name="T10" fmla="*/ 34276 w 880"/>
              <a:gd name="T11" fmla="*/ 356976 h 1017"/>
              <a:gd name="T12" fmla="*/ 304511 w 880"/>
              <a:gd name="T13" fmla="*/ 201565 h 1017"/>
              <a:gd name="T14" fmla="*/ 304511 w 880"/>
              <a:gd name="T15" fmla="*/ 164425 h 1017"/>
              <a:gd name="T16" fmla="*/ 34276 w 880"/>
              <a:gd name="T17" fmla="*/ 9015 h 1017"/>
              <a:gd name="T18" fmla="*/ 0 w 880"/>
              <a:gd name="T19" fmla="*/ 27765 h 1017"/>
              <a:gd name="T20" fmla="*/ 0 w 880"/>
              <a:gd name="T21" fmla="*/ 338226 h 1017"/>
              <a:gd name="T22" fmla="*/ 34276 w 880"/>
              <a:gd name="T23" fmla="*/ 356976 h 1017"/>
              <a:gd name="T24" fmla="*/ 304511 w 880"/>
              <a:gd name="T25" fmla="*/ 201565 h 1017"/>
              <a:gd name="T26" fmla="*/ 304511 w 880"/>
              <a:gd name="T27" fmla="*/ 164425 h 10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80" h="1017">
                <a:moveTo>
                  <a:pt x="844" y="456"/>
                </a:moveTo>
                <a:lnTo>
                  <a:pt x="844" y="456"/>
                </a:lnTo>
                <a:cubicBezTo>
                  <a:pt x="95" y="25"/>
                  <a:pt x="95" y="25"/>
                  <a:pt x="95" y="25"/>
                </a:cubicBezTo>
                <a:cubicBezTo>
                  <a:pt x="52" y="0"/>
                  <a:pt x="0" y="25"/>
                  <a:pt x="0" y="77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0"/>
                  <a:pt x="52" y="1016"/>
                  <a:pt x="95" y="990"/>
                </a:cubicBezTo>
                <a:cubicBezTo>
                  <a:pt x="844" y="559"/>
                  <a:pt x="844" y="559"/>
                  <a:pt x="844" y="559"/>
                </a:cubicBezTo>
                <a:cubicBezTo>
                  <a:pt x="879" y="534"/>
                  <a:pt x="879" y="473"/>
                  <a:pt x="844" y="456"/>
                </a:cubicBezTo>
                <a:cubicBezTo>
                  <a:pt x="95" y="25"/>
                  <a:pt x="95" y="25"/>
                  <a:pt x="95" y="25"/>
                </a:cubicBezTo>
                <a:cubicBezTo>
                  <a:pt x="52" y="0"/>
                  <a:pt x="0" y="25"/>
                  <a:pt x="0" y="77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0"/>
                  <a:pt x="52" y="1016"/>
                  <a:pt x="95" y="990"/>
                </a:cubicBezTo>
                <a:cubicBezTo>
                  <a:pt x="844" y="559"/>
                  <a:pt x="844" y="559"/>
                  <a:pt x="844" y="559"/>
                </a:cubicBezTo>
                <a:cubicBezTo>
                  <a:pt x="879" y="534"/>
                  <a:pt x="879" y="473"/>
                  <a:pt x="844" y="45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Line 310">
            <a:extLst>
              <a:ext uri="{FF2B5EF4-FFF2-40B4-BE49-F238E27FC236}">
                <a16:creationId xmlns:a16="http://schemas.microsoft.com/office/drawing/2014/main" id="{A8FB9CA6-C124-C74B-81A5-CACC4F4C2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8601" y="5033146"/>
            <a:ext cx="3128322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311">
            <a:extLst>
              <a:ext uri="{FF2B5EF4-FFF2-40B4-BE49-F238E27FC236}">
                <a16:creationId xmlns:a16="http://schemas.microsoft.com/office/drawing/2014/main" id="{414C88C0-0A5C-1140-A614-FEE486557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2285" y="8152321"/>
            <a:ext cx="3137469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Freeform 312">
            <a:extLst>
              <a:ext uri="{FF2B5EF4-FFF2-40B4-BE49-F238E27FC236}">
                <a16:creationId xmlns:a16="http://schemas.microsoft.com/office/drawing/2014/main" id="{D1197B81-CB64-0949-9A80-838A31B6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83" y="7095825"/>
            <a:ext cx="214956" cy="214959"/>
          </a:xfrm>
          <a:custGeom>
            <a:avLst/>
            <a:gdLst>
              <a:gd name="T0" fmla="*/ 74253 w 208"/>
              <a:gd name="T1" fmla="*/ 37126 h 207"/>
              <a:gd name="T2" fmla="*/ 74253 w 208"/>
              <a:gd name="T3" fmla="*/ 37126 h 207"/>
              <a:gd name="T4" fmla="*/ 37306 w 208"/>
              <a:gd name="T5" fmla="*/ 74253 h 207"/>
              <a:gd name="T6" fmla="*/ 0 w 208"/>
              <a:gd name="T7" fmla="*/ 37126 h 207"/>
              <a:gd name="T8" fmla="*/ 37306 w 208"/>
              <a:gd name="T9" fmla="*/ 0 h 207"/>
              <a:gd name="T10" fmla="*/ 74253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64" y="206"/>
                  <a:pt x="104" y="206"/>
                </a:cubicBezTo>
                <a:cubicBezTo>
                  <a:pt x="52" y="206"/>
                  <a:pt x="0" y="163"/>
                  <a:pt x="0" y="103"/>
                </a:cubicBezTo>
                <a:cubicBezTo>
                  <a:pt x="0" y="43"/>
                  <a:pt x="52" y="0"/>
                  <a:pt x="104" y="0"/>
                </a:cubicBezTo>
                <a:cubicBezTo>
                  <a:pt x="164" y="0"/>
                  <a:pt x="207" y="43"/>
                  <a:pt x="207" y="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13">
            <a:extLst>
              <a:ext uri="{FF2B5EF4-FFF2-40B4-BE49-F238E27FC236}">
                <a16:creationId xmlns:a16="http://schemas.microsoft.com/office/drawing/2014/main" id="{BC2F5A97-B9E0-B441-8DDE-FD177080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108" y="5801506"/>
            <a:ext cx="214959" cy="214956"/>
          </a:xfrm>
          <a:custGeom>
            <a:avLst/>
            <a:gdLst>
              <a:gd name="T0" fmla="*/ 74254 w 208"/>
              <a:gd name="T1" fmla="*/ 37126 h 207"/>
              <a:gd name="T2" fmla="*/ 74254 w 208"/>
              <a:gd name="T3" fmla="*/ 37126 h 207"/>
              <a:gd name="T4" fmla="*/ 36948 w 208"/>
              <a:gd name="T5" fmla="*/ 74252 h 207"/>
              <a:gd name="T6" fmla="*/ 0 w 208"/>
              <a:gd name="T7" fmla="*/ 37126 h 207"/>
              <a:gd name="T8" fmla="*/ 36948 w 208"/>
              <a:gd name="T9" fmla="*/ 0 h 207"/>
              <a:gd name="T10" fmla="*/ 74254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55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55" y="0"/>
                  <a:pt x="207" y="51"/>
                  <a:pt x="207" y="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14">
            <a:extLst>
              <a:ext uri="{FF2B5EF4-FFF2-40B4-BE49-F238E27FC236}">
                <a16:creationId xmlns:a16="http://schemas.microsoft.com/office/drawing/2014/main" id="{3D97940D-4CB4-FE4C-B120-4EAE2958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686" y="9007577"/>
            <a:ext cx="214956" cy="214959"/>
          </a:xfrm>
          <a:custGeom>
            <a:avLst/>
            <a:gdLst>
              <a:gd name="T0" fmla="*/ 74252 w 207"/>
              <a:gd name="T1" fmla="*/ 37307 h 208"/>
              <a:gd name="T2" fmla="*/ 74252 w 207"/>
              <a:gd name="T3" fmla="*/ 37307 h 208"/>
              <a:gd name="T4" fmla="*/ 37126 w 207"/>
              <a:gd name="T5" fmla="*/ 0 h 208"/>
              <a:gd name="T6" fmla="*/ 0 w 207"/>
              <a:gd name="T7" fmla="*/ 37307 h 208"/>
              <a:gd name="T8" fmla="*/ 37126 w 207"/>
              <a:gd name="T9" fmla="*/ 74254 h 208"/>
              <a:gd name="T10" fmla="*/ 74252 w 207"/>
              <a:gd name="T11" fmla="*/ 37307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8">
                <a:moveTo>
                  <a:pt x="206" y="104"/>
                </a:moveTo>
                <a:lnTo>
                  <a:pt x="206" y="104"/>
                </a:lnTo>
                <a:cubicBezTo>
                  <a:pt x="206" y="43"/>
                  <a:pt x="163" y="0"/>
                  <a:pt x="103" y="0"/>
                </a:cubicBezTo>
                <a:cubicBezTo>
                  <a:pt x="43" y="0"/>
                  <a:pt x="0" y="43"/>
                  <a:pt x="0" y="104"/>
                </a:cubicBezTo>
                <a:cubicBezTo>
                  <a:pt x="0" y="155"/>
                  <a:pt x="43" y="207"/>
                  <a:pt x="103" y="207"/>
                </a:cubicBezTo>
                <a:cubicBezTo>
                  <a:pt x="163" y="207"/>
                  <a:pt x="206" y="155"/>
                  <a:pt x="206" y="1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15">
            <a:extLst>
              <a:ext uri="{FF2B5EF4-FFF2-40B4-BE49-F238E27FC236}">
                <a16:creationId xmlns:a16="http://schemas.microsoft.com/office/drawing/2014/main" id="{AB06BD79-3C99-7E48-827F-9CC0B2E9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792" y="10301899"/>
            <a:ext cx="214956" cy="205809"/>
          </a:xfrm>
          <a:custGeom>
            <a:avLst/>
            <a:gdLst>
              <a:gd name="T0" fmla="*/ 74252 w 207"/>
              <a:gd name="T1" fmla="*/ 37147 h 200"/>
              <a:gd name="T2" fmla="*/ 74252 w 207"/>
              <a:gd name="T3" fmla="*/ 37147 h 200"/>
              <a:gd name="T4" fmla="*/ 37126 w 207"/>
              <a:gd name="T5" fmla="*/ 0 h 200"/>
              <a:gd name="T6" fmla="*/ 0 w 207"/>
              <a:gd name="T7" fmla="*/ 37147 h 200"/>
              <a:gd name="T8" fmla="*/ 37126 w 207"/>
              <a:gd name="T9" fmla="*/ 71080 h 200"/>
              <a:gd name="T10" fmla="*/ 74252 w 207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0">
                <a:moveTo>
                  <a:pt x="206" y="104"/>
                </a:moveTo>
                <a:lnTo>
                  <a:pt x="206" y="104"/>
                </a:lnTo>
                <a:cubicBezTo>
                  <a:pt x="206" y="43"/>
                  <a:pt x="163" y="0"/>
                  <a:pt x="103" y="0"/>
                </a:cubicBezTo>
                <a:cubicBezTo>
                  <a:pt x="51" y="0"/>
                  <a:pt x="0" y="43"/>
                  <a:pt x="0" y="104"/>
                </a:cubicBezTo>
                <a:cubicBezTo>
                  <a:pt x="0" y="155"/>
                  <a:pt x="51" y="199"/>
                  <a:pt x="103" y="199"/>
                </a:cubicBezTo>
                <a:cubicBezTo>
                  <a:pt x="163" y="199"/>
                  <a:pt x="206" y="155"/>
                  <a:pt x="206" y="1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16">
            <a:extLst>
              <a:ext uri="{FF2B5EF4-FFF2-40B4-BE49-F238E27FC236}">
                <a16:creationId xmlns:a16="http://schemas.microsoft.com/office/drawing/2014/main" id="{4D2FF5A7-F75F-1042-967F-9AF71D23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920" y="4337963"/>
            <a:ext cx="1065643" cy="1065640"/>
          </a:xfrm>
          <a:custGeom>
            <a:avLst/>
            <a:gdLst>
              <a:gd name="T0" fmla="*/ 369527 w 1026"/>
              <a:gd name="T1" fmla="*/ 186386 h 1026"/>
              <a:gd name="T2" fmla="*/ 369527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7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801" y="1025"/>
                  <a:pt x="517" y="1025"/>
                </a:cubicBezTo>
                <a:cubicBezTo>
                  <a:pt x="232" y="1025"/>
                  <a:pt x="0" y="801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1" y="0"/>
                  <a:pt x="1025" y="232"/>
                  <a:pt x="1025" y="5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Line 457">
            <a:extLst>
              <a:ext uri="{FF2B5EF4-FFF2-40B4-BE49-F238E27FC236}">
                <a16:creationId xmlns:a16="http://schemas.microsoft.com/office/drawing/2014/main" id="{828DCCAA-3953-3145-BE0C-C20979350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1460" y="5033146"/>
            <a:ext cx="3137469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58">
            <a:extLst>
              <a:ext uri="{FF2B5EF4-FFF2-40B4-BE49-F238E27FC236}">
                <a16:creationId xmlns:a16="http://schemas.microsoft.com/office/drawing/2014/main" id="{04C1D926-33D2-4A4F-BFB9-BC59AD2D5F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68864" y="8152321"/>
            <a:ext cx="3128322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Freeform 459">
            <a:extLst>
              <a:ext uri="{FF2B5EF4-FFF2-40B4-BE49-F238E27FC236}">
                <a16:creationId xmlns:a16="http://schemas.microsoft.com/office/drawing/2014/main" id="{820AABC6-1B88-8E4D-BE1F-3C38D3AA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286" y="7095825"/>
            <a:ext cx="214959" cy="214959"/>
          </a:xfrm>
          <a:custGeom>
            <a:avLst/>
            <a:gdLst>
              <a:gd name="T0" fmla="*/ 74253 w 207"/>
              <a:gd name="T1" fmla="*/ 37126 h 207"/>
              <a:gd name="T2" fmla="*/ 74253 w 207"/>
              <a:gd name="T3" fmla="*/ 37126 h 207"/>
              <a:gd name="T4" fmla="*/ 37126 w 207"/>
              <a:gd name="T5" fmla="*/ 74253 h 207"/>
              <a:gd name="T6" fmla="*/ 0 w 207"/>
              <a:gd name="T7" fmla="*/ 37126 h 207"/>
              <a:gd name="T8" fmla="*/ 37126 w 207"/>
              <a:gd name="T9" fmla="*/ 0 h 207"/>
              <a:gd name="T10" fmla="*/ 74253 w 207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7">
                <a:moveTo>
                  <a:pt x="206" y="103"/>
                </a:moveTo>
                <a:lnTo>
                  <a:pt x="206" y="103"/>
                </a:lnTo>
                <a:cubicBezTo>
                  <a:pt x="206" y="163"/>
                  <a:pt x="155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43"/>
                  <a:pt x="43" y="0"/>
                  <a:pt x="103" y="0"/>
                </a:cubicBezTo>
                <a:cubicBezTo>
                  <a:pt x="155" y="0"/>
                  <a:pt x="206" y="43"/>
                  <a:pt x="206" y="1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60">
            <a:extLst>
              <a:ext uri="{FF2B5EF4-FFF2-40B4-BE49-F238E27FC236}">
                <a16:creationId xmlns:a16="http://schemas.microsoft.com/office/drawing/2014/main" id="{AEB3065B-2D0A-5546-BBDF-388F4138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967" y="5801506"/>
            <a:ext cx="214956" cy="214956"/>
          </a:xfrm>
          <a:custGeom>
            <a:avLst/>
            <a:gdLst>
              <a:gd name="T0" fmla="*/ 74253 w 208"/>
              <a:gd name="T1" fmla="*/ 37126 h 207"/>
              <a:gd name="T2" fmla="*/ 74253 w 208"/>
              <a:gd name="T3" fmla="*/ 37126 h 207"/>
              <a:gd name="T4" fmla="*/ 36947 w 208"/>
              <a:gd name="T5" fmla="*/ 74252 h 207"/>
              <a:gd name="T6" fmla="*/ 0 w 208"/>
              <a:gd name="T7" fmla="*/ 37126 h 207"/>
              <a:gd name="T8" fmla="*/ 36947 w 208"/>
              <a:gd name="T9" fmla="*/ 0 h 207"/>
              <a:gd name="T10" fmla="*/ 74253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64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64" y="0"/>
                  <a:pt x="207" y="51"/>
                  <a:pt x="207" y="1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61">
            <a:extLst>
              <a:ext uri="{FF2B5EF4-FFF2-40B4-BE49-F238E27FC236}">
                <a16:creationId xmlns:a16="http://schemas.microsoft.com/office/drawing/2014/main" id="{BBAFD804-D075-334A-9D1A-0FA4ABE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689" y="9007577"/>
            <a:ext cx="205812" cy="214959"/>
          </a:xfrm>
          <a:custGeom>
            <a:avLst/>
            <a:gdLst>
              <a:gd name="T0" fmla="*/ 71081 w 200"/>
              <a:gd name="T1" fmla="*/ 37307 h 208"/>
              <a:gd name="T2" fmla="*/ 71081 w 200"/>
              <a:gd name="T3" fmla="*/ 37307 h 208"/>
              <a:gd name="T4" fmla="*/ 33933 w 200"/>
              <a:gd name="T5" fmla="*/ 0 h 208"/>
              <a:gd name="T6" fmla="*/ 0 w 200"/>
              <a:gd name="T7" fmla="*/ 37307 h 208"/>
              <a:gd name="T8" fmla="*/ 33933 w 200"/>
              <a:gd name="T9" fmla="*/ 74254 h 208"/>
              <a:gd name="T10" fmla="*/ 71081 w 200"/>
              <a:gd name="T11" fmla="*/ 37307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208">
                <a:moveTo>
                  <a:pt x="199" y="104"/>
                </a:moveTo>
                <a:lnTo>
                  <a:pt x="199" y="104"/>
                </a:lnTo>
                <a:cubicBezTo>
                  <a:pt x="199" y="43"/>
                  <a:pt x="156" y="0"/>
                  <a:pt x="95" y="0"/>
                </a:cubicBezTo>
                <a:cubicBezTo>
                  <a:pt x="43" y="0"/>
                  <a:pt x="0" y="43"/>
                  <a:pt x="0" y="104"/>
                </a:cubicBezTo>
                <a:cubicBezTo>
                  <a:pt x="0" y="155"/>
                  <a:pt x="43" y="207"/>
                  <a:pt x="95" y="207"/>
                </a:cubicBezTo>
                <a:cubicBezTo>
                  <a:pt x="156" y="207"/>
                  <a:pt x="199" y="155"/>
                  <a:pt x="199" y="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62">
            <a:extLst>
              <a:ext uri="{FF2B5EF4-FFF2-40B4-BE49-F238E27FC236}">
                <a16:creationId xmlns:a16="http://schemas.microsoft.com/office/drawing/2014/main" id="{DD99E0DB-6D13-5044-BA7A-F0ACAADA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796" y="10301899"/>
            <a:ext cx="214959" cy="205809"/>
          </a:xfrm>
          <a:custGeom>
            <a:avLst/>
            <a:gdLst>
              <a:gd name="T0" fmla="*/ 74254 w 208"/>
              <a:gd name="T1" fmla="*/ 37147 h 200"/>
              <a:gd name="T2" fmla="*/ 74254 w 208"/>
              <a:gd name="T3" fmla="*/ 37147 h 200"/>
              <a:gd name="T4" fmla="*/ 37307 w 208"/>
              <a:gd name="T5" fmla="*/ 0 h 200"/>
              <a:gd name="T6" fmla="*/ 0 w 208"/>
              <a:gd name="T7" fmla="*/ 37147 h 200"/>
              <a:gd name="T8" fmla="*/ 37307 w 208"/>
              <a:gd name="T9" fmla="*/ 71080 h 200"/>
              <a:gd name="T10" fmla="*/ 74254 w 208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0">
                <a:moveTo>
                  <a:pt x="207" y="104"/>
                </a:moveTo>
                <a:lnTo>
                  <a:pt x="207" y="104"/>
                </a:lnTo>
                <a:cubicBezTo>
                  <a:pt x="207" y="43"/>
                  <a:pt x="155" y="0"/>
                  <a:pt x="104" y="0"/>
                </a:cubicBezTo>
                <a:cubicBezTo>
                  <a:pt x="43" y="0"/>
                  <a:pt x="0" y="43"/>
                  <a:pt x="0" y="104"/>
                </a:cubicBezTo>
                <a:cubicBezTo>
                  <a:pt x="0" y="155"/>
                  <a:pt x="43" y="199"/>
                  <a:pt x="104" y="199"/>
                </a:cubicBezTo>
                <a:cubicBezTo>
                  <a:pt x="155" y="199"/>
                  <a:pt x="207" y="155"/>
                  <a:pt x="207" y="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Line 603">
            <a:extLst>
              <a:ext uri="{FF2B5EF4-FFF2-40B4-BE49-F238E27FC236}">
                <a16:creationId xmlns:a16="http://schemas.microsoft.com/office/drawing/2014/main" id="{56FD01F4-E5A3-7647-B3BD-8DAAB21BB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3463" y="5033146"/>
            <a:ext cx="3128322" cy="312374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1" name="Line 604">
            <a:extLst>
              <a:ext uri="{FF2B5EF4-FFF2-40B4-BE49-F238E27FC236}">
                <a16:creationId xmlns:a16="http://schemas.microsoft.com/office/drawing/2014/main" id="{8DDA06B6-B75B-DE4B-8446-D0445DB43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70867" y="8152321"/>
            <a:ext cx="3128322" cy="313746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2" name="Freeform 605">
            <a:extLst>
              <a:ext uri="{FF2B5EF4-FFF2-40B4-BE49-F238E27FC236}">
                <a16:creationId xmlns:a16="http://schemas.microsoft.com/office/drawing/2014/main" id="{3DCFC1B6-6FCD-0247-9E69-F88702AF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145" y="7095825"/>
            <a:ext cx="214956" cy="214959"/>
          </a:xfrm>
          <a:custGeom>
            <a:avLst/>
            <a:gdLst>
              <a:gd name="T0" fmla="*/ 74253 w 208"/>
              <a:gd name="T1" fmla="*/ 37126 h 207"/>
              <a:gd name="T2" fmla="*/ 74253 w 208"/>
              <a:gd name="T3" fmla="*/ 37126 h 207"/>
              <a:gd name="T4" fmla="*/ 37306 w 208"/>
              <a:gd name="T5" fmla="*/ 74253 h 207"/>
              <a:gd name="T6" fmla="*/ 0 w 208"/>
              <a:gd name="T7" fmla="*/ 37126 h 207"/>
              <a:gd name="T8" fmla="*/ 37306 w 208"/>
              <a:gd name="T9" fmla="*/ 0 h 207"/>
              <a:gd name="T10" fmla="*/ 74253 w 208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7">
                <a:moveTo>
                  <a:pt x="207" y="103"/>
                </a:moveTo>
                <a:lnTo>
                  <a:pt x="207" y="103"/>
                </a:lnTo>
                <a:cubicBezTo>
                  <a:pt x="207" y="163"/>
                  <a:pt x="164" y="206"/>
                  <a:pt x="104" y="206"/>
                </a:cubicBezTo>
                <a:cubicBezTo>
                  <a:pt x="52" y="206"/>
                  <a:pt x="0" y="163"/>
                  <a:pt x="0" y="103"/>
                </a:cubicBezTo>
                <a:cubicBezTo>
                  <a:pt x="0" y="43"/>
                  <a:pt x="52" y="0"/>
                  <a:pt x="104" y="0"/>
                </a:cubicBezTo>
                <a:cubicBezTo>
                  <a:pt x="164" y="0"/>
                  <a:pt x="207" y="43"/>
                  <a:pt x="207" y="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06">
            <a:extLst>
              <a:ext uri="{FF2B5EF4-FFF2-40B4-BE49-F238E27FC236}">
                <a16:creationId xmlns:a16="http://schemas.microsoft.com/office/drawing/2014/main" id="{87328F6A-54BA-424A-9C40-D7447292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970" y="5801506"/>
            <a:ext cx="214959" cy="214956"/>
          </a:xfrm>
          <a:custGeom>
            <a:avLst/>
            <a:gdLst>
              <a:gd name="T0" fmla="*/ 74253 w 207"/>
              <a:gd name="T1" fmla="*/ 37126 h 207"/>
              <a:gd name="T2" fmla="*/ 74253 w 207"/>
              <a:gd name="T3" fmla="*/ 37126 h 207"/>
              <a:gd name="T4" fmla="*/ 37126 w 207"/>
              <a:gd name="T5" fmla="*/ 74252 h 207"/>
              <a:gd name="T6" fmla="*/ 0 w 207"/>
              <a:gd name="T7" fmla="*/ 37126 h 207"/>
              <a:gd name="T8" fmla="*/ 37126 w 207"/>
              <a:gd name="T9" fmla="*/ 0 h 207"/>
              <a:gd name="T10" fmla="*/ 74253 w 207"/>
              <a:gd name="T11" fmla="*/ 3712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07">
                <a:moveTo>
                  <a:pt x="206" y="103"/>
                </a:moveTo>
                <a:lnTo>
                  <a:pt x="206" y="103"/>
                </a:lnTo>
                <a:cubicBezTo>
                  <a:pt x="206" y="163"/>
                  <a:pt x="155" y="206"/>
                  <a:pt x="103" y="206"/>
                </a:cubicBezTo>
                <a:cubicBezTo>
                  <a:pt x="43" y="206"/>
                  <a:pt x="0" y="163"/>
                  <a:pt x="0" y="103"/>
                </a:cubicBezTo>
                <a:cubicBezTo>
                  <a:pt x="0" y="51"/>
                  <a:pt x="43" y="0"/>
                  <a:pt x="103" y="0"/>
                </a:cubicBezTo>
                <a:cubicBezTo>
                  <a:pt x="155" y="0"/>
                  <a:pt x="206" y="51"/>
                  <a:pt x="206" y="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07">
            <a:extLst>
              <a:ext uri="{FF2B5EF4-FFF2-40B4-BE49-F238E27FC236}">
                <a16:creationId xmlns:a16="http://schemas.microsoft.com/office/drawing/2014/main" id="{EA484204-915E-7D40-B149-C0EC7DA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548" y="9007577"/>
            <a:ext cx="214956" cy="214959"/>
          </a:xfrm>
          <a:custGeom>
            <a:avLst/>
            <a:gdLst>
              <a:gd name="T0" fmla="*/ 74253 w 208"/>
              <a:gd name="T1" fmla="*/ 37307 h 208"/>
              <a:gd name="T2" fmla="*/ 74253 w 208"/>
              <a:gd name="T3" fmla="*/ 37307 h 208"/>
              <a:gd name="T4" fmla="*/ 37306 w 208"/>
              <a:gd name="T5" fmla="*/ 0 h 208"/>
              <a:gd name="T6" fmla="*/ 0 w 208"/>
              <a:gd name="T7" fmla="*/ 37307 h 208"/>
              <a:gd name="T8" fmla="*/ 37306 w 208"/>
              <a:gd name="T9" fmla="*/ 74254 h 208"/>
              <a:gd name="T10" fmla="*/ 74253 w 208"/>
              <a:gd name="T11" fmla="*/ 37307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8">
                <a:moveTo>
                  <a:pt x="207" y="104"/>
                </a:moveTo>
                <a:lnTo>
                  <a:pt x="207" y="104"/>
                </a:lnTo>
                <a:cubicBezTo>
                  <a:pt x="207" y="43"/>
                  <a:pt x="164" y="0"/>
                  <a:pt x="104" y="0"/>
                </a:cubicBezTo>
                <a:cubicBezTo>
                  <a:pt x="43" y="0"/>
                  <a:pt x="0" y="43"/>
                  <a:pt x="0" y="104"/>
                </a:cubicBezTo>
                <a:cubicBezTo>
                  <a:pt x="0" y="155"/>
                  <a:pt x="43" y="207"/>
                  <a:pt x="104" y="207"/>
                </a:cubicBezTo>
                <a:cubicBezTo>
                  <a:pt x="164" y="207"/>
                  <a:pt x="207" y="155"/>
                  <a:pt x="207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08">
            <a:extLst>
              <a:ext uri="{FF2B5EF4-FFF2-40B4-BE49-F238E27FC236}">
                <a16:creationId xmlns:a16="http://schemas.microsoft.com/office/drawing/2014/main" id="{4ABC52A2-4A31-4C4A-8E40-F2DBACEB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9227" y="10301899"/>
            <a:ext cx="214959" cy="205809"/>
          </a:xfrm>
          <a:custGeom>
            <a:avLst/>
            <a:gdLst>
              <a:gd name="T0" fmla="*/ 74254 w 208"/>
              <a:gd name="T1" fmla="*/ 37147 h 200"/>
              <a:gd name="T2" fmla="*/ 74254 w 208"/>
              <a:gd name="T3" fmla="*/ 37147 h 200"/>
              <a:gd name="T4" fmla="*/ 37307 w 208"/>
              <a:gd name="T5" fmla="*/ 0 h 200"/>
              <a:gd name="T6" fmla="*/ 0 w 208"/>
              <a:gd name="T7" fmla="*/ 37147 h 200"/>
              <a:gd name="T8" fmla="*/ 37307 w 208"/>
              <a:gd name="T9" fmla="*/ 71080 h 200"/>
              <a:gd name="T10" fmla="*/ 74254 w 208"/>
              <a:gd name="T11" fmla="*/ 37147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" h="200">
                <a:moveTo>
                  <a:pt x="207" y="104"/>
                </a:moveTo>
                <a:lnTo>
                  <a:pt x="207" y="104"/>
                </a:lnTo>
                <a:cubicBezTo>
                  <a:pt x="207" y="43"/>
                  <a:pt x="164" y="0"/>
                  <a:pt x="104" y="0"/>
                </a:cubicBezTo>
                <a:cubicBezTo>
                  <a:pt x="52" y="0"/>
                  <a:pt x="0" y="43"/>
                  <a:pt x="0" y="104"/>
                </a:cubicBezTo>
                <a:cubicBezTo>
                  <a:pt x="0" y="155"/>
                  <a:pt x="52" y="199"/>
                  <a:pt x="104" y="199"/>
                </a:cubicBezTo>
                <a:cubicBezTo>
                  <a:pt x="164" y="199"/>
                  <a:pt x="207" y="155"/>
                  <a:pt x="207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16">
            <a:extLst>
              <a:ext uri="{FF2B5EF4-FFF2-40B4-BE49-F238E27FC236}">
                <a16:creationId xmlns:a16="http://schemas.microsoft.com/office/drawing/2014/main" id="{254316E3-901E-C84C-BAB6-EAD1AF1D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25" y="4337963"/>
            <a:ext cx="1065640" cy="1065640"/>
          </a:xfrm>
          <a:custGeom>
            <a:avLst/>
            <a:gdLst>
              <a:gd name="T0" fmla="*/ 369526 w 1026"/>
              <a:gd name="T1" fmla="*/ 186386 h 1026"/>
              <a:gd name="T2" fmla="*/ 369526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6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793" y="1025"/>
                  <a:pt x="517" y="1025"/>
                </a:cubicBezTo>
                <a:cubicBezTo>
                  <a:pt x="233" y="1025"/>
                  <a:pt x="0" y="801"/>
                  <a:pt x="0" y="517"/>
                </a:cubicBezTo>
                <a:cubicBezTo>
                  <a:pt x="0" y="232"/>
                  <a:pt x="233" y="0"/>
                  <a:pt x="517" y="0"/>
                </a:cubicBezTo>
                <a:cubicBezTo>
                  <a:pt x="793" y="0"/>
                  <a:pt x="1025" y="232"/>
                  <a:pt x="1025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26">
            <a:extLst>
              <a:ext uri="{FF2B5EF4-FFF2-40B4-BE49-F238E27FC236}">
                <a16:creationId xmlns:a16="http://schemas.microsoft.com/office/drawing/2014/main" id="{D1F1A910-30FC-044A-8B4D-30D35B9E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681" y="4337963"/>
            <a:ext cx="1065640" cy="1065640"/>
          </a:xfrm>
          <a:custGeom>
            <a:avLst/>
            <a:gdLst>
              <a:gd name="T0" fmla="*/ 369526 w 1026"/>
              <a:gd name="T1" fmla="*/ 186386 h 1026"/>
              <a:gd name="T2" fmla="*/ 369526 w 1026"/>
              <a:gd name="T3" fmla="*/ 186386 h 1026"/>
              <a:gd name="T4" fmla="*/ 186386 w 1026"/>
              <a:gd name="T5" fmla="*/ 369526 h 1026"/>
              <a:gd name="T6" fmla="*/ 0 w 1026"/>
              <a:gd name="T7" fmla="*/ 186386 h 1026"/>
              <a:gd name="T8" fmla="*/ 186386 w 1026"/>
              <a:gd name="T9" fmla="*/ 0 h 1026"/>
              <a:gd name="T10" fmla="*/ 369526 w 1026"/>
              <a:gd name="T11" fmla="*/ 186386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17"/>
                </a:moveTo>
                <a:lnTo>
                  <a:pt x="1025" y="517"/>
                </a:lnTo>
                <a:cubicBezTo>
                  <a:pt x="1025" y="801"/>
                  <a:pt x="801" y="1025"/>
                  <a:pt x="517" y="1025"/>
                </a:cubicBezTo>
                <a:cubicBezTo>
                  <a:pt x="232" y="1025"/>
                  <a:pt x="0" y="801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1" y="0"/>
                  <a:pt x="1025" y="232"/>
                  <a:pt x="1025" y="5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35">
            <a:extLst>
              <a:ext uri="{FF2B5EF4-FFF2-40B4-BE49-F238E27FC236}">
                <a16:creationId xmlns:a16="http://schemas.microsoft.com/office/drawing/2014/main" id="{94BA7A36-0A79-394A-B85B-29815998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103" y="11019948"/>
            <a:ext cx="1065640" cy="1065643"/>
          </a:xfrm>
          <a:custGeom>
            <a:avLst/>
            <a:gdLst>
              <a:gd name="T0" fmla="*/ 369526 w 1026"/>
              <a:gd name="T1" fmla="*/ 183141 h 1026"/>
              <a:gd name="T2" fmla="*/ 369526 w 1026"/>
              <a:gd name="T3" fmla="*/ 183141 h 1026"/>
              <a:gd name="T4" fmla="*/ 186386 w 1026"/>
              <a:gd name="T5" fmla="*/ 369527 h 1026"/>
              <a:gd name="T6" fmla="*/ 0 w 1026"/>
              <a:gd name="T7" fmla="*/ 183141 h 1026"/>
              <a:gd name="T8" fmla="*/ 186386 w 1026"/>
              <a:gd name="T9" fmla="*/ 0 h 1026"/>
              <a:gd name="T10" fmla="*/ 369526 w 1026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6" h="1026">
                <a:moveTo>
                  <a:pt x="1025" y="508"/>
                </a:moveTo>
                <a:lnTo>
                  <a:pt x="1025" y="508"/>
                </a:lnTo>
                <a:cubicBezTo>
                  <a:pt x="1025" y="792"/>
                  <a:pt x="801" y="1025"/>
                  <a:pt x="517" y="1025"/>
                </a:cubicBezTo>
                <a:cubicBezTo>
                  <a:pt x="233" y="1025"/>
                  <a:pt x="0" y="792"/>
                  <a:pt x="0" y="508"/>
                </a:cubicBezTo>
                <a:cubicBezTo>
                  <a:pt x="0" y="223"/>
                  <a:pt x="233" y="0"/>
                  <a:pt x="517" y="0"/>
                </a:cubicBezTo>
                <a:cubicBezTo>
                  <a:pt x="801" y="0"/>
                  <a:pt x="1025" y="223"/>
                  <a:pt x="1025" y="5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43">
            <a:extLst>
              <a:ext uri="{FF2B5EF4-FFF2-40B4-BE49-F238E27FC236}">
                <a16:creationId xmlns:a16="http://schemas.microsoft.com/office/drawing/2014/main" id="{6C53564A-73D4-C34A-AD15-0EBB5B86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9033" y="11019948"/>
            <a:ext cx="1061068" cy="1065643"/>
          </a:xfrm>
          <a:custGeom>
            <a:avLst/>
            <a:gdLst>
              <a:gd name="T0" fmla="*/ 367941 w 1025"/>
              <a:gd name="T1" fmla="*/ 183141 h 1026"/>
              <a:gd name="T2" fmla="*/ 367941 w 1025"/>
              <a:gd name="T3" fmla="*/ 183141 h 1026"/>
              <a:gd name="T4" fmla="*/ 185767 w 1025"/>
              <a:gd name="T5" fmla="*/ 369527 h 1026"/>
              <a:gd name="T6" fmla="*/ 0 w 1025"/>
              <a:gd name="T7" fmla="*/ 183141 h 1026"/>
              <a:gd name="T8" fmla="*/ 185767 w 1025"/>
              <a:gd name="T9" fmla="*/ 0 h 1026"/>
              <a:gd name="T10" fmla="*/ 367941 w 1025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5" h="1026">
                <a:moveTo>
                  <a:pt x="1024" y="508"/>
                </a:moveTo>
                <a:lnTo>
                  <a:pt x="1024" y="508"/>
                </a:lnTo>
                <a:cubicBezTo>
                  <a:pt x="1024" y="792"/>
                  <a:pt x="791" y="1025"/>
                  <a:pt x="517" y="1025"/>
                </a:cubicBezTo>
                <a:cubicBezTo>
                  <a:pt x="232" y="1025"/>
                  <a:pt x="0" y="792"/>
                  <a:pt x="0" y="508"/>
                </a:cubicBezTo>
                <a:cubicBezTo>
                  <a:pt x="0" y="223"/>
                  <a:pt x="232" y="0"/>
                  <a:pt x="517" y="0"/>
                </a:cubicBezTo>
                <a:cubicBezTo>
                  <a:pt x="791" y="0"/>
                  <a:pt x="1024" y="223"/>
                  <a:pt x="1024" y="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51">
            <a:extLst>
              <a:ext uri="{FF2B5EF4-FFF2-40B4-BE49-F238E27FC236}">
                <a16:creationId xmlns:a16="http://schemas.microsoft.com/office/drawing/2014/main" id="{D9A58AAA-381B-CE4A-8828-09F7331C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436" y="11019948"/>
            <a:ext cx="1056493" cy="1065643"/>
          </a:xfrm>
          <a:custGeom>
            <a:avLst/>
            <a:gdLst>
              <a:gd name="T0" fmla="*/ 366351 w 1017"/>
              <a:gd name="T1" fmla="*/ 183141 h 1026"/>
              <a:gd name="T2" fmla="*/ 366351 w 1017"/>
              <a:gd name="T3" fmla="*/ 183141 h 1026"/>
              <a:gd name="T4" fmla="*/ 183176 w 1017"/>
              <a:gd name="T5" fmla="*/ 369527 h 1026"/>
              <a:gd name="T6" fmla="*/ 0 w 1017"/>
              <a:gd name="T7" fmla="*/ 183141 h 1026"/>
              <a:gd name="T8" fmla="*/ 183176 w 1017"/>
              <a:gd name="T9" fmla="*/ 0 h 1026"/>
              <a:gd name="T10" fmla="*/ 366351 w 1017"/>
              <a:gd name="T11" fmla="*/ 183141 h 10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7" h="1026">
                <a:moveTo>
                  <a:pt x="1016" y="508"/>
                </a:moveTo>
                <a:lnTo>
                  <a:pt x="1016" y="508"/>
                </a:lnTo>
                <a:cubicBezTo>
                  <a:pt x="1016" y="792"/>
                  <a:pt x="793" y="1025"/>
                  <a:pt x="508" y="1025"/>
                </a:cubicBezTo>
                <a:cubicBezTo>
                  <a:pt x="224" y="1025"/>
                  <a:pt x="0" y="792"/>
                  <a:pt x="0" y="508"/>
                </a:cubicBezTo>
                <a:cubicBezTo>
                  <a:pt x="0" y="223"/>
                  <a:pt x="224" y="0"/>
                  <a:pt x="508" y="0"/>
                </a:cubicBezTo>
                <a:cubicBezTo>
                  <a:pt x="793" y="0"/>
                  <a:pt x="1016" y="223"/>
                  <a:pt x="1016" y="5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52">
            <a:extLst>
              <a:ext uri="{FF2B5EF4-FFF2-40B4-BE49-F238E27FC236}">
                <a16:creationId xmlns:a16="http://schemas.microsoft.com/office/drawing/2014/main" id="{73A18431-AF70-3444-AB94-5DEEE4FA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21" y="4722143"/>
            <a:ext cx="589989" cy="384180"/>
          </a:xfrm>
          <a:custGeom>
            <a:avLst/>
            <a:gdLst>
              <a:gd name="T0" fmla="*/ 195087 w 570"/>
              <a:gd name="T1" fmla="*/ 132992 h 372"/>
              <a:gd name="T2" fmla="*/ 195087 w 570"/>
              <a:gd name="T3" fmla="*/ 132992 h 372"/>
              <a:gd name="T4" fmla="*/ 6467 w 570"/>
              <a:gd name="T5" fmla="*/ 132992 h 372"/>
              <a:gd name="T6" fmla="*/ 0 w 570"/>
              <a:gd name="T7" fmla="*/ 123671 h 372"/>
              <a:gd name="T8" fmla="*/ 0 w 570"/>
              <a:gd name="T9" fmla="*/ 9320 h 372"/>
              <a:gd name="T10" fmla="*/ 9341 w 570"/>
              <a:gd name="T11" fmla="*/ 3226 h 372"/>
              <a:gd name="T12" fmla="*/ 102394 w 570"/>
              <a:gd name="T13" fmla="*/ 0 h 372"/>
              <a:gd name="T14" fmla="*/ 195087 w 570"/>
              <a:gd name="T15" fmla="*/ 0 h 372"/>
              <a:gd name="T16" fmla="*/ 204428 w 570"/>
              <a:gd name="T17" fmla="*/ 9320 h 372"/>
              <a:gd name="T18" fmla="*/ 204428 w 570"/>
              <a:gd name="T19" fmla="*/ 123671 h 372"/>
              <a:gd name="T20" fmla="*/ 195087 w 570"/>
              <a:gd name="T21" fmla="*/ 132992 h 372"/>
              <a:gd name="T22" fmla="*/ 9341 w 570"/>
              <a:gd name="T23" fmla="*/ 123671 h 372"/>
              <a:gd name="T24" fmla="*/ 9341 w 570"/>
              <a:gd name="T25" fmla="*/ 123671 h 372"/>
              <a:gd name="T26" fmla="*/ 195087 w 570"/>
              <a:gd name="T27" fmla="*/ 123671 h 372"/>
              <a:gd name="T28" fmla="*/ 195087 w 570"/>
              <a:gd name="T29" fmla="*/ 12546 h 372"/>
              <a:gd name="T30" fmla="*/ 102394 w 570"/>
              <a:gd name="T31" fmla="*/ 12546 h 372"/>
              <a:gd name="T32" fmla="*/ 9341 w 570"/>
              <a:gd name="T33" fmla="*/ 12546 h 372"/>
              <a:gd name="T34" fmla="*/ 9341 w 570"/>
              <a:gd name="T35" fmla="*/ 123671 h 37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70" h="372">
                <a:moveTo>
                  <a:pt x="543" y="371"/>
                </a:moveTo>
                <a:lnTo>
                  <a:pt x="543" y="371"/>
                </a:lnTo>
                <a:cubicBezTo>
                  <a:pt x="18" y="371"/>
                  <a:pt x="18" y="371"/>
                  <a:pt x="18" y="371"/>
                </a:cubicBezTo>
                <a:cubicBezTo>
                  <a:pt x="9" y="371"/>
                  <a:pt x="0" y="362"/>
                  <a:pt x="0" y="34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9"/>
                  <a:pt x="26" y="9"/>
                </a:cubicBezTo>
                <a:cubicBezTo>
                  <a:pt x="285" y="0"/>
                  <a:pt x="285" y="0"/>
                  <a:pt x="285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0" y="0"/>
                  <a:pt x="569" y="17"/>
                  <a:pt x="569" y="26"/>
                </a:cubicBezTo>
                <a:cubicBezTo>
                  <a:pt x="569" y="345"/>
                  <a:pt x="569" y="345"/>
                  <a:pt x="569" y="345"/>
                </a:cubicBezTo>
                <a:cubicBezTo>
                  <a:pt x="569" y="362"/>
                  <a:pt x="560" y="371"/>
                  <a:pt x="543" y="371"/>
                </a:cubicBezTo>
                <a:close/>
                <a:moveTo>
                  <a:pt x="26" y="345"/>
                </a:moveTo>
                <a:lnTo>
                  <a:pt x="26" y="345"/>
                </a:lnTo>
                <a:cubicBezTo>
                  <a:pt x="543" y="345"/>
                  <a:pt x="543" y="345"/>
                  <a:pt x="543" y="345"/>
                </a:cubicBezTo>
                <a:cubicBezTo>
                  <a:pt x="543" y="35"/>
                  <a:pt x="543" y="35"/>
                  <a:pt x="543" y="35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3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53">
            <a:extLst>
              <a:ext uri="{FF2B5EF4-FFF2-40B4-BE49-F238E27FC236}">
                <a16:creationId xmlns:a16="http://schemas.microsoft.com/office/drawing/2014/main" id="{795B2FC5-6F22-2A49-B220-A1F3B6AE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00" y="4639819"/>
            <a:ext cx="297283" cy="118913"/>
          </a:xfrm>
          <a:custGeom>
            <a:avLst/>
            <a:gdLst>
              <a:gd name="T0" fmla="*/ 6155 w 285"/>
              <a:gd name="T1" fmla="*/ 40910 h 113"/>
              <a:gd name="T2" fmla="*/ 6155 w 285"/>
              <a:gd name="T3" fmla="*/ 40910 h 113"/>
              <a:gd name="T4" fmla="*/ 3259 w 285"/>
              <a:gd name="T5" fmla="*/ 37622 h 113"/>
              <a:gd name="T6" fmla="*/ 3259 w 285"/>
              <a:gd name="T7" fmla="*/ 31413 h 113"/>
              <a:gd name="T8" fmla="*/ 21724 w 285"/>
              <a:gd name="T9" fmla="*/ 9497 h 113"/>
              <a:gd name="T10" fmla="*/ 53223 w 285"/>
              <a:gd name="T11" fmla="*/ 0 h 113"/>
              <a:gd name="T12" fmla="*/ 84361 w 285"/>
              <a:gd name="T13" fmla="*/ 9497 h 113"/>
              <a:gd name="T14" fmla="*/ 102826 w 285"/>
              <a:gd name="T15" fmla="*/ 31413 h 113"/>
              <a:gd name="T16" fmla="*/ 102826 w 285"/>
              <a:gd name="T17" fmla="*/ 37622 h 113"/>
              <a:gd name="T18" fmla="*/ 96671 w 285"/>
              <a:gd name="T19" fmla="*/ 40910 h 113"/>
              <a:gd name="T20" fmla="*/ 6155 w 285"/>
              <a:gd name="T21" fmla="*/ 40910 h 113"/>
              <a:gd name="T22" fmla="*/ 53223 w 285"/>
              <a:gd name="T23" fmla="*/ 9497 h 113"/>
              <a:gd name="T24" fmla="*/ 53223 w 285"/>
              <a:gd name="T25" fmla="*/ 9497 h 113"/>
              <a:gd name="T26" fmla="*/ 28241 w 285"/>
              <a:gd name="T27" fmla="*/ 15706 h 113"/>
              <a:gd name="T28" fmla="*/ 15569 w 285"/>
              <a:gd name="T29" fmla="*/ 31413 h 113"/>
              <a:gd name="T30" fmla="*/ 90516 w 285"/>
              <a:gd name="T31" fmla="*/ 31413 h 113"/>
              <a:gd name="T32" fmla="*/ 78206 w 285"/>
              <a:gd name="T33" fmla="*/ 15706 h 113"/>
              <a:gd name="T34" fmla="*/ 53223 w 285"/>
              <a:gd name="T35" fmla="*/ 9497 h 1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113">
                <a:moveTo>
                  <a:pt x="17" y="112"/>
                </a:moveTo>
                <a:lnTo>
                  <a:pt x="17" y="112"/>
                </a:lnTo>
                <a:lnTo>
                  <a:pt x="9" y="103"/>
                </a:lnTo>
                <a:cubicBezTo>
                  <a:pt x="9" y="94"/>
                  <a:pt x="0" y="94"/>
                  <a:pt x="9" y="86"/>
                </a:cubicBezTo>
                <a:cubicBezTo>
                  <a:pt x="17" y="60"/>
                  <a:pt x="34" y="43"/>
                  <a:pt x="60" y="26"/>
                </a:cubicBezTo>
                <a:cubicBezTo>
                  <a:pt x="86" y="8"/>
                  <a:pt x="112" y="0"/>
                  <a:pt x="147" y="0"/>
                </a:cubicBezTo>
                <a:cubicBezTo>
                  <a:pt x="172" y="0"/>
                  <a:pt x="207" y="8"/>
                  <a:pt x="233" y="26"/>
                </a:cubicBezTo>
                <a:cubicBezTo>
                  <a:pt x="250" y="43"/>
                  <a:pt x="276" y="60"/>
                  <a:pt x="284" y="86"/>
                </a:cubicBezTo>
                <a:cubicBezTo>
                  <a:pt x="284" y="94"/>
                  <a:pt x="284" y="94"/>
                  <a:pt x="284" y="103"/>
                </a:cubicBezTo>
                <a:cubicBezTo>
                  <a:pt x="276" y="103"/>
                  <a:pt x="276" y="112"/>
                  <a:pt x="267" y="112"/>
                </a:cubicBezTo>
                <a:lnTo>
                  <a:pt x="17" y="112"/>
                </a:lnTo>
                <a:close/>
                <a:moveTo>
                  <a:pt x="147" y="26"/>
                </a:moveTo>
                <a:lnTo>
                  <a:pt x="147" y="26"/>
                </a:lnTo>
                <a:cubicBezTo>
                  <a:pt x="121" y="26"/>
                  <a:pt x="95" y="34"/>
                  <a:pt x="78" y="43"/>
                </a:cubicBezTo>
                <a:cubicBezTo>
                  <a:pt x="60" y="51"/>
                  <a:pt x="52" y="69"/>
                  <a:pt x="43" y="86"/>
                </a:cubicBezTo>
                <a:cubicBezTo>
                  <a:pt x="250" y="86"/>
                  <a:pt x="250" y="86"/>
                  <a:pt x="250" y="86"/>
                </a:cubicBezTo>
                <a:cubicBezTo>
                  <a:pt x="241" y="69"/>
                  <a:pt x="224" y="51"/>
                  <a:pt x="216" y="43"/>
                </a:cubicBezTo>
                <a:cubicBezTo>
                  <a:pt x="190" y="34"/>
                  <a:pt x="172" y="26"/>
                  <a:pt x="147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54">
            <a:extLst>
              <a:ext uri="{FF2B5EF4-FFF2-40B4-BE49-F238E27FC236}">
                <a16:creationId xmlns:a16="http://schemas.microsoft.com/office/drawing/2014/main" id="{D7862A60-4976-D246-9838-45EC40B4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47" y="4772451"/>
            <a:ext cx="288136" cy="278989"/>
          </a:xfrm>
          <a:custGeom>
            <a:avLst/>
            <a:gdLst>
              <a:gd name="T0" fmla="*/ 50007 w 276"/>
              <a:gd name="T1" fmla="*/ 96477 h 268"/>
              <a:gd name="T2" fmla="*/ 50007 w 276"/>
              <a:gd name="T3" fmla="*/ 96477 h 268"/>
              <a:gd name="T4" fmla="*/ 15582 w 276"/>
              <a:gd name="T5" fmla="*/ 84191 h 268"/>
              <a:gd name="T6" fmla="*/ 0 w 276"/>
              <a:gd name="T7" fmla="*/ 49864 h 268"/>
              <a:gd name="T8" fmla="*/ 15582 w 276"/>
              <a:gd name="T9" fmla="*/ 12285 h 268"/>
              <a:gd name="T10" fmla="*/ 50007 w 276"/>
              <a:gd name="T11" fmla="*/ 0 h 268"/>
              <a:gd name="T12" fmla="*/ 84069 w 276"/>
              <a:gd name="T13" fmla="*/ 12285 h 268"/>
              <a:gd name="T14" fmla="*/ 99651 w 276"/>
              <a:gd name="T15" fmla="*/ 49864 h 268"/>
              <a:gd name="T16" fmla="*/ 84069 w 276"/>
              <a:gd name="T17" fmla="*/ 84191 h 268"/>
              <a:gd name="T18" fmla="*/ 50007 w 276"/>
              <a:gd name="T19" fmla="*/ 96477 h 268"/>
              <a:gd name="T20" fmla="*/ 50007 w 276"/>
              <a:gd name="T21" fmla="*/ 6143 h 268"/>
              <a:gd name="T22" fmla="*/ 50007 w 276"/>
              <a:gd name="T23" fmla="*/ 6143 h 268"/>
              <a:gd name="T24" fmla="*/ 6160 w 276"/>
              <a:gd name="T25" fmla="*/ 49864 h 268"/>
              <a:gd name="T26" fmla="*/ 50007 w 276"/>
              <a:gd name="T27" fmla="*/ 90334 h 268"/>
              <a:gd name="T28" fmla="*/ 93490 w 276"/>
              <a:gd name="T29" fmla="*/ 49864 h 268"/>
              <a:gd name="T30" fmla="*/ 50007 w 276"/>
              <a:gd name="T31" fmla="*/ 6143 h 2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6" h="268">
                <a:moveTo>
                  <a:pt x="138" y="267"/>
                </a:moveTo>
                <a:lnTo>
                  <a:pt x="138" y="267"/>
                </a:lnTo>
                <a:cubicBezTo>
                  <a:pt x="103" y="267"/>
                  <a:pt x="69" y="258"/>
                  <a:pt x="43" y="233"/>
                </a:cubicBezTo>
                <a:cubicBezTo>
                  <a:pt x="17" y="207"/>
                  <a:pt x="0" y="172"/>
                  <a:pt x="0" y="138"/>
                </a:cubicBezTo>
                <a:cubicBezTo>
                  <a:pt x="0" y="95"/>
                  <a:pt x="17" y="60"/>
                  <a:pt x="43" y="34"/>
                </a:cubicBezTo>
                <a:cubicBezTo>
                  <a:pt x="69" y="8"/>
                  <a:pt x="103" y="0"/>
                  <a:pt x="138" y="0"/>
                </a:cubicBezTo>
                <a:cubicBezTo>
                  <a:pt x="172" y="0"/>
                  <a:pt x="207" y="8"/>
                  <a:pt x="232" y="34"/>
                </a:cubicBezTo>
                <a:cubicBezTo>
                  <a:pt x="258" y="60"/>
                  <a:pt x="275" y="95"/>
                  <a:pt x="275" y="138"/>
                </a:cubicBezTo>
                <a:cubicBezTo>
                  <a:pt x="275" y="172"/>
                  <a:pt x="258" y="207"/>
                  <a:pt x="232" y="233"/>
                </a:cubicBezTo>
                <a:cubicBezTo>
                  <a:pt x="207" y="258"/>
                  <a:pt x="172" y="267"/>
                  <a:pt x="138" y="267"/>
                </a:cubicBezTo>
                <a:close/>
                <a:moveTo>
                  <a:pt x="138" y="17"/>
                </a:moveTo>
                <a:lnTo>
                  <a:pt x="138" y="17"/>
                </a:lnTo>
                <a:cubicBezTo>
                  <a:pt x="69" y="17"/>
                  <a:pt x="17" y="69"/>
                  <a:pt x="17" y="138"/>
                </a:cubicBezTo>
                <a:cubicBezTo>
                  <a:pt x="17" y="198"/>
                  <a:pt x="69" y="250"/>
                  <a:pt x="138" y="250"/>
                </a:cubicBezTo>
                <a:cubicBezTo>
                  <a:pt x="198" y="250"/>
                  <a:pt x="258" y="198"/>
                  <a:pt x="258" y="138"/>
                </a:cubicBezTo>
                <a:cubicBezTo>
                  <a:pt x="258" y="69"/>
                  <a:pt x="198" y="17"/>
                  <a:pt x="138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55">
            <a:extLst>
              <a:ext uri="{FF2B5EF4-FFF2-40B4-BE49-F238E27FC236}">
                <a16:creationId xmlns:a16="http://schemas.microsoft.com/office/drawing/2014/main" id="{009EDD62-A322-1849-83A8-C8959A6B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836" y="4809040"/>
            <a:ext cx="214959" cy="214959"/>
          </a:xfrm>
          <a:custGeom>
            <a:avLst/>
            <a:gdLst>
              <a:gd name="T0" fmla="*/ 37307 w 208"/>
              <a:gd name="T1" fmla="*/ 74254 h 208"/>
              <a:gd name="T2" fmla="*/ 37307 w 208"/>
              <a:gd name="T3" fmla="*/ 74254 h 208"/>
              <a:gd name="T4" fmla="*/ 0 w 208"/>
              <a:gd name="T5" fmla="*/ 37307 h 208"/>
              <a:gd name="T6" fmla="*/ 37307 w 208"/>
              <a:gd name="T7" fmla="*/ 0 h 208"/>
              <a:gd name="T8" fmla="*/ 74254 w 208"/>
              <a:gd name="T9" fmla="*/ 37307 h 208"/>
              <a:gd name="T10" fmla="*/ 37307 w 208"/>
              <a:gd name="T11" fmla="*/ 74254 h 208"/>
              <a:gd name="T12" fmla="*/ 37307 w 208"/>
              <a:gd name="T13" fmla="*/ 3228 h 208"/>
              <a:gd name="T14" fmla="*/ 37307 w 208"/>
              <a:gd name="T15" fmla="*/ 3228 h 208"/>
              <a:gd name="T16" fmla="*/ 6098 w 208"/>
              <a:gd name="T17" fmla="*/ 37307 h 208"/>
              <a:gd name="T18" fmla="*/ 37307 w 208"/>
              <a:gd name="T19" fmla="*/ 68156 h 208"/>
              <a:gd name="T20" fmla="*/ 68156 w 208"/>
              <a:gd name="T21" fmla="*/ 37307 h 208"/>
              <a:gd name="T22" fmla="*/ 37307 w 208"/>
              <a:gd name="T23" fmla="*/ 3228 h 2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8" h="208">
                <a:moveTo>
                  <a:pt x="104" y="207"/>
                </a:moveTo>
                <a:lnTo>
                  <a:pt x="104" y="207"/>
                </a:lnTo>
                <a:cubicBezTo>
                  <a:pt x="43" y="207"/>
                  <a:pt x="0" y="156"/>
                  <a:pt x="0" y="104"/>
                </a:cubicBezTo>
                <a:cubicBezTo>
                  <a:pt x="0" y="43"/>
                  <a:pt x="43" y="0"/>
                  <a:pt x="104" y="0"/>
                </a:cubicBezTo>
                <a:cubicBezTo>
                  <a:pt x="164" y="0"/>
                  <a:pt x="207" y="43"/>
                  <a:pt x="207" y="104"/>
                </a:cubicBezTo>
                <a:cubicBezTo>
                  <a:pt x="207" y="156"/>
                  <a:pt x="164" y="207"/>
                  <a:pt x="104" y="207"/>
                </a:cubicBezTo>
                <a:close/>
                <a:moveTo>
                  <a:pt x="104" y="9"/>
                </a:moveTo>
                <a:lnTo>
                  <a:pt x="104" y="9"/>
                </a:lnTo>
                <a:cubicBezTo>
                  <a:pt x="52" y="9"/>
                  <a:pt x="17" y="52"/>
                  <a:pt x="17" y="104"/>
                </a:cubicBezTo>
                <a:cubicBezTo>
                  <a:pt x="17" y="147"/>
                  <a:pt x="52" y="190"/>
                  <a:pt x="104" y="190"/>
                </a:cubicBezTo>
                <a:cubicBezTo>
                  <a:pt x="147" y="190"/>
                  <a:pt x="190" y="147"/>
                  <a:pt x="190" y="104"/>
                </a:cubicBezTo>
                <a:cubicBezTo>
                  <a:pt x="190" y="52"/>
                  <a:pt x="147" y="9"/>
                  <a:pt x="104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56">
            <a:extLst>
              <a:ext uri="{FF2B5EF4-FFF2-40B4-BE49-F238E27FC236}">
                <a16:creationId xmlns:a16="http://schemas.microsoft.com/office/drawing/2014/main" id="{C04CFAFC-5E58-BA42-827F-21F0A5476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013" y="4854775"/>
            <a:ext cx="64030" cy="109766"/>
          </a:xfrm>
          <a:custGeom>
            <a:avLst/>
            <a:gdLst>
              <a:gd name="T0" fmla="*/ 12752 w 61"/>
              <a:gd name="T1" fmla="*/ 37737 h 105"/>
              <a:gd name="T2" fmla="*/ 12752 w 61"/>
              <a:gd name="T3" fmla="*/ 37737 h 105"/>
              <a:gd name="T4" fmla="*/ 3279 w 61"/>
              <a:gd name="T5" fmla="*/ 37737 h 105"/>
              <a:gd name="T6" fmla="*/ 0 w 61"/>
              <a:gd name="T7" fmla="*/ 34471 h 105"/>
              <a:gd name="T8" fmla="*/ 3279 w 61"/>
              <a:gd name="T9" fmla="*/ 31569 h 105"/>
              <a:gd name="T10" fmla="*/ 15667 w 61"/>
              <a:gd name="T11" fmla="*/ 31569 h 105"/>
              <a:gd name="T12" fmla="*/ 18946 w 61"/>
              <a:gd name="T13" fmla="*/ 28303 h 105"/>
              <a:gd name="T14" fmla="*/ 12752 w 61"/>
              <a:gd name="T15" fmla="*/ 22134 h 105"/>
              <a:gd name="T16" fmla="*/ 3279 w 61"/>
              <a:gd name="T17" fmla="*/ 18869 h 105"/>
              <a:gd name="T18" fmla="*/ 0 w 61"/>
              <a:gd name="T19" fmla="*/ 12700 h 105"/>
              <a:gd name="T20" fmla="*/ 6194 w 61"/>
              <a:gd name="T21" fmla="*/ 3266 h 105"/>
              <a:gd name="T22" fmla="*/ 21861 w 61"/>
              <a:gd name="T23" fmla="*/ 3266 h 105"/>
              <a:gd name="T24" fmla="*/ 21861 w 61"/>
              <a:gd name="T25" fmla="*/ 6531 h 105"/>
              <a:gd name="T26" fmla="*/ 18946 w 61"/>
              <a:gd name="T27" fmla="*/ 9434 h 105"/>
              <a:gd name="T28" fmla="*/ 9473 w 61"/>
              <a:gd name="T29" fmla="*/ 9434 h 105"/>
              <a:gd name="T30" fmla="*/ 6194 w 61"/>
              <a:gd name="T31" fmla="*/ 12700 h 105"/>
              <a:gd name="T32" fmla="*/ 12752 w 61"/>
              <a:gd name="T33" fmla="*/ 18869 h 105"/>
              <a:gd name="T34" fmla="*/ 18946 w 61"/>
              <a:gd name="T35" fmla="*/ 22134 h 105"/>
              <a:gd name="T36" fmla="*/ 21861 w 61"/>
              <a:gd name="T37" fmla="*/ 28303 h 105"/>
              <a:gd name="T38" fmla="*/ 18946 w 61"/>
              <a:gd name="T39" fmla="*/ 37737 h 105"/>
              <a:gd name="T40" fmla="*/ 12752 w 61"/>
              <a:gd name="T41" fmla="*/ 37737 h 1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1" h="105">
                <a:moveTo>
                  <a:pt x="35" y="104"/>
                </a:moveTo>
                <a:lnTo>
                  <a:pt x="35" y="104"/>
                </a:lnTo>
                <a:cubicBezTo>
                  <a:pt x="26" y="104"/>
                  <a:pt x="17" y="104"/>
                  <a:pt x="9" y="104"/>
                </a:cubicBezTo>
                <a:cubicBezTo>
                  <a:pt x="0" y="95"/>
                  <a:pt x="0" y="95"/>
                  <a:pt x="0" y="95"/>
                </a:cubicBezTo>
                <a:cubicBezTo>
                  <a:pt x="9" y="87"/>
                  <a:pt x="9" y="87"/>
                  <a:pt x="9" y="87"/>
                </a:cubicBezTo>
                <a:cubicBezTo>
                  <a:pt x="26" y="95"/>
                  <a:pt x="35" y="95"/>
                  <a:pt x="43" y="87"/>
                </a:cubicBezTo>
                <a:cubicBezTo>
                  <a:pt x="52" y="87"/>
                  <a:pt x="52" y="87"/>
                  <a:pt x="52" y="78"/>
                </a:cubicBezTo>
                <a:cubicBezTo>
                  <a:pt x="52" y="69"/>
                  <a:pt x="43" y="69"/>
                  <a:pt x="35" y="61"/>
                </a:cubicBezTo>
                <a:cubicBezTo>
                  <a:pt x="26" y="61"/>
                  <a:pt x="17" y="52"/>
                  <a:pt x="9" y="52"/>
                </a:cubicBezTo>
                <a:cubicBezTo>
                  <a:pt x="9" y="44"/>
                  <a:pt x="0" y="44"/>
                  <a:pt x="0" y="35"/>
                </a:cubicBezTo>
                <a:cubicBezTo>
                  <a:pt x="0" y="26"/>
                  <a:pt x="9" y="18"/>
                  <a:pt x="17" y="9"/>
                </a:cubicBezTo>
                <a:cubicBezTo>
                  <a:pt x="26" y="0"/>
                  <a:pt x="43" y="0"/>
                  <a:pt x="60" y="9"/>
                </a:cubicBezTo>
                <a:lnTo>
                  <a:pt x="60" y="18"/>
                </a:lnTo>
                <a:cubicBezTo>
                  <a:pt x="60" y="26"/>
                  <a:pt x="60" y="26"/>
                  <a:pt x="52" y="26"/>
                </a:cubicBezTo>
                <a:cubicBezTo>
                  <a:pt x="43" y="18"/>
                  <a:pt x="26" y="18"/>
                  <a:pt x="26" y="26"/>
                </a:cubicBezTo>
                <a:cubicBezTo>
                  <a:pt x="17" y="26"/>
                  <a:pt x="17" y="26"/>
                  <a:pt x="17" y="35"/>
                </a:cubicBezTo>
                <a:cubicBezTo>
                  <a:pt x="17" y="44"/>
                  <a:pt x="26" y="44"/>
                  <a:pt x="35" y="52"/>
                </a:cubicBezTo>
                <a:cubicBezTo>
                  <a:pt x="43" y="52"/>
                  <a:pt x="52" y="61"/>
                  <a:pt x="52" y="61"/>
                </a:cubicBezTo>
                <a:cubicBezTo>
                  <a:pt x="60" y="69"/>
                  <a:pt x="60" y="69"/>
                  <a:pt x="60" y="78"/>
                </a:cubicBezTo>
                <a:cubicBezTo>
                  <a:pt x="60" y="87"/>
                  <a:pt x="60" y="95"/>
                  <a:pt x="52" y="104"/>
                </a:cubicBezTo>
                <a:cubicBezTo>
                  <a:pt x="43" y="104"/>
                  <a:pt x="43" y="104"/>
                  <a:pt x="35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57">
            <a:extLst>
              <a:ext uri="{FF2B5EF4-FFF2-40B4-BE49-F238E27FC236}">
                <a16:creationId xmlns:a16="http://schemas.microsoft.com/office/drawing/2014/main" id="{9AC736DF-325C-DE45-B2D2-6C56CA29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454" y="4836481"/>
            <a:ext cx="18294" cy="18294"/>
          </a:xfrm>
          <a:custGeom>
            <a:avLst/>
            <a:gdLst>
              <a:gd name="T0" fmla="*/ 3175 w 18"/>
              <a:gd name="T1" fmla="*/ 5997 h 18"/>
              <a:gd name="T2" fmla="*/ 3175 w 18"/>
              <a:gd name="T3" fmla="*/ 5997 h 18"/>
              <a:gd name="T4" fmla="*/ 0 w 18"/>
              <a:gd name="T5" fmla="*/ 5997 h 18"/>
              <a:gd name="T6" fmla="*/ 0 w 18"/>
              <a:gd name="T7" fmla="*/ 3175 h 18"/>
              <a:gd name="T8" fmla="*/ 3175 w 18"/>
              <a:gd name="T9" fmla="*/ 0 h 18"/>
              <a:gd name="T10" fmla="*/ 5997 w 18"/>
              <a:gd name="T11" fmla="*/ 3175 h 18"/>
              <a:gd name="T12" fmla="*/ 5997 w 18"/>
              <a:gd name="T13" fmla="*/ 5997 h 18"/>
              <a:gd name="T14" fmla="*/ 3175 w 18"/>
              <a:gd name="T15" fmla="*/ 5997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9" y="17"/>
                </a:ln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7" y="0"/>
                  <a:pt x="17" y="9"/>
                </a:cubicBezTo>
                <a:cubicBezTo>
                  <a:pt x="17" y="17"/>
                  <a:pt x="17" y="17"/>
                  <a:pt x="17" y="17"/>
                </a:cubicBezTo>
                <a:lnTo>
                  <a:pt x="9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58">
            <a:extLst>
              <a:ext uri="{FF2B5EF4-FFF2-40B4-BE49-F238E27FC236}">
                <a16:creationId xmlns:a16="http://schemas.microsoft.com/office/drawing/2014/main" id="{932FB9FE-4BC3-6A45-862A-7F324BEA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454" y="4973688"/>
            <a:ext cx="18294" cy="18294"/>
          </a:xfrm>
          <a:custGeom>
            <a:avLst/>
            <a:gdLst>
              <a:gd name="T0" fmla="*/ 3175 w 18"/>
              <a:gd name="T1" fmla="*/ 5997 h 18"/>
              <a:gd name="T2" fmla="*/ 3175 w 18"/>
              <a:gd name="T3" fmla="*/ 5997 h 18"/>
              <a:gd name="T4" fmla="*/ 0 w 18"/>
              <a:gd name="T5" fmla="*/ 2822 h 18"/>
              <a:gd name="T6" fmla="*/ 0 w 18"/>
              <a:gd name="T7" fmla="*/ 0 h 18"/>
              <a:gd name="T8" fmla="*/ 3175 w 18"/>
              <a:gd name="T9" fmla="*/ 0 h 18"/>
              <a:gd name="T10" fmla="*/ 5997 w 18"/>
              <a:gd name="T11" fmla="*/ 0 h 18"/>
              <a:gd name="T12" fmla="*/ 5997 w 18"/>
              <a:gd name="T13" fmla="*/ 2822 h 18"/>
              <a:gd name="T14" fmla="*/ 3175 w 18"/>
              <a:gd name="T15" fmla="*/ 5997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9" y="17"/>
                </a:ln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lnTo>
                  <a:pt x="17" y="0"/>
                </a:lnTo>
                <a:cubicBezTo>
                  <a:pt x="17" y="8"/>
                  <a:pt x="17" y="8"/>
                  <a:pt x="17" y="8"/>
                </a:cubicBezTo>
                <a:cubicBezTo>
                  <a:pt x="17" y="17"/>
                  <a:pt x="9" y="17"/>
                  <a:pt x="9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59">
            <a:extLst>
              <a:ext uri="{FF2B5EF4-FFF2-40B4-BE49-F238E27FC236}">
                <a16:creationId xmlns:a16="http://schemas.microsoft.com/office/drawing/2014/main" id="{945B1CFA-BFEE-BF4E-AE40-B0D9B32C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15" y="11321803"/>
            <a:ext cx="36589" cy="137207"/>
          </a:xfrm>
          <a:custGeom>
            <a:avLst/>
            <a:gdLst>
              <a:gd name="T0" fmla="*/ 6169 w 35"/>
              <a:gd name="T1" fmla="*/ 47261 h 131"/>
              <a:gd name="T2" fmla="*/ 6169 w 35"/>
              <a:gd name="T3" fmla="*/ 47261 h 131"/>
              <a:gd name="T4" fmla="*/ 6169 w 35"/>
              <a:gd name="T5" fmla="*/ 47261 h 131"/>
              <a:gd name="T6" fmla="*/ 0 w 35"/>
              <a:gd name="T7" fmla="*/ 40718 h 131"/>
              <a:gd name="T8" fmla="*/ 0 w 35"/>
              <a:gd name="T9" fmla="*/ 6544 h 131"/>
              <a:gd name="T10" fmla="*/ 6169 w 35"/>
              <a:gd name="T11" fmla="*/ 0 h 131"/>
              <a:gd name="T12" fmla="*/ 6169 w 35"/>
              <a:gd name="T13" fmla="*/ 0 h 131"/>
              <a:gd name="T14" fmla="*/ 12337 w 35"/>
              <a:gd name="T15" fmla="*/ 6544 h 131"/>
              <a:gd name="T16" fmla="*/ 12337 w 35"/>
              <a:gd name="T17" fmla="*/ 40718 h 131"/>
              <a:gd name="T18" fmla="*/ 6169 w 35"/>
              <a:gd name="T19" fmla="*/ 47261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131">
                <a:moveTo>
                  <a:pt x="17" y="130"/>
                </a:moveTo>
                <a:lnTo>
                  <a:pt x="17" y="130"/>
                </a:lnTo>
                <a:cubicBezTo>
                  <a:pt x="8" y="130"/>
                  <a:pt x="0" y="121"/>
                  <a:pt x="0" y="1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21"/>
                  <a:pt x="26" y="130"/>
                  <a:pt x="17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60">
            <a:extLst>
              <a:ext uri="{FF2B5EF4-FFF2-40B4-BE49-F238E27FC236}">
                <a16:creationId xmlns:a16="http://schemas.microsoft.com/office/drawing/2014/main" id="{0994489B-FBF1-6E41-8DCD-3EB3925E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735" y="11180024"/>
            <a:ext cx="795801" cy="196662"/>
          </a:xfrm>
          <a:custGeom>
            <a:avLst/>
            <a:gdLst>
              <a:gd name="T0" fmla="*/ 222994 w 768"/>
              <a:gd name="T1" fmla="*/ 67905 h 191"/>
              <a:gd name="T2" fmla="*/ 222994 w 768"/>
              <a:gd name="T3" fmla="*/ 67905 h 191"/>
              <a:gd name="T4" fmla="*/ 220117 w 768"/>
              <a:gd name="T5" fmla="*/ 67905 h 191"/>
              <a:gd name="T6" fmla="*/ 139551 w 768"/>
              <a:gd name="T7" fmla="*/ 58612 h 191"/>
              <a:gd name="T8" fmla="*/ 139551 w 768"/>
              <a:gd name="T9" fmla="*/ 58612 h 191"/>
              <a:gd name="T10" fmla="*/ 58986 w 768"/>
              <a:gd name="T11" fmla="*/ 67905 h 191"/>
              <a:gd name="T12" fmla="*/ 46757 w 768"/>
              <a:gd name="T13" fmla="*/ 64688 h 191"/>
              <a:gd name="T14" fmla="*/ 40283 w 768"/>
              <a:gd name="T15" fmla="*/ 58612 h 191"/>
              <a:gd name="T16" fmla="*/ 37405 w 768"/>
              <a:gd name="T17" fmla="*/ 58612 h 191"/>
              <a:gd name="T18" fmla="*/ 9351 w 768"/>
              <a:gd name="T19" fmla="*/ 58612 h 191"/>
              <a:gd name="T20" fmla="*/ 3237 w 768"/>
              <a:gd name="T21" fmla="*/ 52537 h 191"/>
              <a:gd name="T22" fmla="*/ 3237 w 768"/>
              <a:gd name="T23" fmla="*/ 46461 h 191"/>
              <a:gd name="T24" fmla="*/ 46757 w 768"/>
              <a:gd name="T25" fmla="*/ 24660 h 191"/>
              <a:gd name="T26" fmla="*/ 139551 w 768"/>
              <a:gd name="T27" fmla="*/ 0 h 191"/>
              <a:gd name="T28" fmla="*/ 232346 w 768"/>
              <a:gd name="T29" fmla="*/ 24660 h 191"/>
              <a:gd name="T30" fmla="*/ 272628 w 768"/>
              <a:gd name="T31" fmla="*/ 46461 h 191"/>
              <a:gd name="T32" fmla="*/ 275865 w 768"/>
              <a:gd name="T33" fmla="*/ 52537 h 191"/>
              <a:gd name="T34" fmla="*/ 269751 w 768"/>
              <a:gd name="T35" fmla="*/ 58612 h 191"/>
              <a:gd name="T36" fmla="*/ 238820 w 768"/>
              <a:gd name="T37" fmla="*/ 58612 h 191"/>
              <a:gd name="T38" fmla="*/ 238820 w 768"/>
              <a:gd name="T39" fmla="*/ 58612 h 191"/>
              <a:gd name="T40" fmla="*/ 232346 w 768"/>
              <a:gd name="T41" fmla="*/ 64688 h 191"/>
              <a:gd name="T42" fmla="*/ 222994 w 768"/>
              <a:gd name="T43" fmla="*/ 67905 h 191"/>
              <a:gd name="T44" fmla="*/ 139551 w 768"/>
              <a:gd name="T45" fmla="*/ 46461 h 191"/>
              <a:gd name="T46" fmla="*/ 139551 w 768"/>
              <a:gd name="T47" fmla="*/ 46461 h 191"/>
              <a:gd name="T48" fmla="*/ 222994 w 768"/>
              <a:gd name="T49" fmla="*/ 55753 h 191"/>
              <a:gd name="T50" fmla="*/ 222994 w 768"/>
              <a:gd name="T51" fmla="*/ 55753 h 191"/>
              <a:gd name="T52" fmla="*/ 229468 w 768"/>
              <a:gd name="T53" fmla="*/ 49320 h 191"/>
              <a:gd name="T54" fmla="*/ 238820 w 768"/>
              <a:gd name="T55" fmla="*/ 46461 h 191"/>
              <a:gd name="T56" fmla="*/ 247811 w 768"/>
              <a:gd name="T57" fmla="*/ 46461 h 191"/>
              <a:gd name="T58" fmla="*/ 226231 w 768"/>
              <a:gd name="T59" fmla="*/ 33952 h 191"/>
              <a:gd name="T60" fmla="*/ 139551 w 768"/>
              <a:gd name="T61" fmla="*/ 12509 h 191"/>
              <a:gd name="T62" fmla="*/ 31291 w 768"/>
              <a:gd name="T63" fmla="*/ 46461 h 191"/>
              <a:gd name="T64" fmla="*/ 37405 w 768"/>
              <a:gd name="T65" fmla="*/ 46461 h 191"/>
              <a:gd name="T66" fmla="*/ 46757 w 768"/>
              <a:gd name="T67" fmla="*/ 49320 h 191"/>
              <a:gd name="T68" fmla="*/ 52871 w 768"/>
              <a:gd name="T69" fmla="*/ 55753 h 191"/>
              <a:gd name="T70" fmla="*/ 55749 w 768"/>
              <a:gd name="T71" fmla="*/ 55753 h 191"/>
              <a:gd name="T72" fmla="*/ 139551 w 768"/>
              <a:gd name="T73" fmla="*/ 46461 h 19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68" h="191">
                <a:moveTo>
                  <a:pt x="620" y="190"/>
                </a:moveTo>
                <a:lnTo>
                  <a:pt x="620" y="190"/>
                </a:lnTo>
                <a:cubicBezTo>
                  <a:pt x="612" y="190"/>
                  <a:pt x="612" y="190"/>
                  <a:pt x="612" y="190"/>
                </a:cubicBezTo>
                <a:cubicBezTo>
                  <a:pt x="577" y="181"/>
                  <a:pt x="457" y="164"/>
                  <a:pt x="388" y="164"/>
                </a:cubicBezTo>
                <a:cubicBezTo>
                  <a:pt x="310" y="164"/>
                  <a:pt x="198" y="181"/>
                  <a:pt x="164" y="190"/>
                </a:cubicBezTo>
                <a:cubicBezTo>
                  <a:pt x="147" y="190"/>
                  <a:pt x="138" y="190"/>
                  <a:pt x="130" y="181"/>
                </a:cubicBezTo>
                <a:cubicBezTo>
                  <a:pt x="112" y="164"/>
                  <a:pt x="112" y="164"/>
                  <a:pt x="112" y="164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18" y="164"/>
                  <a:pt x="9" y="156"/>
                  <a:pt x="9" y="147"/>
                </a:cubicBezTo>
                <a:cubicBezTo>
                  <a:pt x="0" y="138"/>
                  <a:pt x="9" y="130"/>
                  <a:pt x="9" y="130"/>
                </a:cubicBezTo>
                <a:cubicBezTo>
                  <a:pt x="18" y="130"/>
                  <a:pt x="61" y="95"/>
                  <a:pt x="130" y="69"/>
                </a:cubicBezTo>
                <a:cubicBezTo>
                  <a:pt x="190" y="35"/>
                  <a:pt x="293" y="0"/>
                  <a:pt x="388" y="0"/>
                </a:cubicBezTo>
                <a:cubicBezTo>
                  <a:pt x="483" y="0"/>
                  <a:pt x="577" y="35"/>
                  <a:pt x="646" y="69"/>
                </a:cubicBezTo>
                <a:cubicBezTo>
                  <a:pt x="715" y="95"/>
                  <a:pt x="758" y="130"/>
                  <a:pt x="758" y="130"/>
                </a:cubicBezTo>
                <a:cubicBezTo>
                  <a:pt x="767" y="130"/>
                  <a:pt x="767" y="138"/>
                  <a:pt x="767" y="147"/>
                </a:cubicBezTo>
                <a:cubicBezTo>
                  <a:pt x="767" y="156"/>
                  <a:pt x="758" y="164"/>
                  <a:pt x="750" y="164"/>
                </a:cubicBezTo>
                <a:cubicBezTo>
                  <a:pt x="664" y="164"/>
                  <a:pt x="664" y="164"/>
                  <a:pt x="664" y="164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38" y="190"/>
                  <a:pt x="629" y="190"/>
                  <a:pt x="620" y="190"/>
                </a:cubicBezTo>
                <a:close/>
                <a:moveTo>
                  <a:pt x="388" y="130"/>
                </a:moveTo>
                <a:lnTo>
                  <a:pt x="388" y="130"/>
                </a:lnTo>
                <a:cubicBezTo>
                  <a:pt x="457" y="130"/>
                  <a:pt x="569" y="147"/>
                  <a:pt x="620" y="156"/>
                </a:cubicBezTo>
                <a:cubicBezTo>
                  <a:pt x="638" y="138"/>
                  <a:pt x="638" y="138"/>
                  <a:pt x="638" y="138"/>
                </a:cubicBezTo>
                <a:cubicBezTo>
                  <a:pt x="646" y="130"/>
                  <a:pt x="655" y="130"/>
                  <a:pt x="664" y="130"/>
                </a:cubicBezTo>
                <a:cubicBezTo>
                  <a:pt x="689" y="130"/>
                  <a:pt x="689" y="130"/>
                  <a:pt x="689" y="130"/>
                </a:cubicBezTo>
                <a:cubicBezTo>
                  <a:pt x="672" y="121"/>
                  <a:pt x="655" y="104"/>
                  <a:pt x="629" y="95"/>
                </a:cubicBezTo>
                <a:cubicBezTo>
                  <a:pt x="569" y="69"/>
                  <a:pt x="474" y="35"/>
                  <a:pt x="388" y="35"/>
                </a:cubicBezTo>
                <a:cubicBezTo>
                  <a:pt x="267" y="35"/>
                  <a:pt x="155" y="87"/>
                  <a:pt x="87" y="130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12" y="130"/>
                  <a:pt x="130" y="130"/>
                  <a:pt x="130" y="138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98" y="147"/>
                  <a:pt x="310" y="130"/>
                  <a:pt x="388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61">
            <a:extLst>
              <a:ext uri="{FF2B5EF4-FFF2-40B4-BE49-F238E27FC236}">
                <a16:creationId xmlns:a16="http://schemas.microsoft.com/office/drawing/2014/main" id="{A2857D27-34BC-434B-AC82-411D1072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15" y="11152583"/>
            <a:ext cx="36589" cy="64030"/>
          </a:xfrm>
          <a:custGeom>
            <a:avLst/>
            <a:gdLst>
              <a:gd name="T0" fmla="*/ 6169 w 35"/>
              <a:gd name="T1" fmla="*/ 21861 h 61"/>
              <a:gd name="T2" fmla="*/ 6169 w 35"/>
              <a:gd name="T3" fmla="*/ 21861 h 61"/>
              <a:gd name="T4" fmla="*/ 6169 w 35"/>
              <a:gd name="T5" fmla="*/ 21861 h 61"/>
              <a:gd name="T6" fmla="*/ 0 w 35"/>
              <a:gd name="T7" fmla="*/ 15667 h 61"/>
              <a:gd name="T8" fmla="*/ 0 w 35"/>
              <a:gd name="T9" fmla="*/ 6194 h 61"/>
              <a:gd name="T10" fmla="*/ 6169 w 35"/>
              <a:gd name="T11" fmla="*/ 0 h 61"/>
              <a:gd name="T12" fmla="*/ 6169 w 35"/>
              <a:gd name="T13" fmla="*/ 0 h 61"/>
              <a:gd name="T14" fmla="*/ 12337 w 35"/>
              <a:gd name="T15" fmla="*/ 6194 h 61"/>
              <a:gd name="T16" fmla="*/ 12337 w 35"/>
              <a:gd name="T17" fmla="*/ 15667 h 61"/>
              <a:gd name="T18" fmla="*/ 6169 w 35"/>
              <a:gd name="T19" fmla="*/ 21861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8" y="60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1"/>
                  <a:pt x="26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62">
            <a:extLst>
              <a:ext uri="{FF2B5EF4-FFF2-40B4-BE49-F238E27FC236}">
                <a16:creationId xmlns:a16="http://schemas.microsoft.com/office/drawing/2014/main" id="{7E891EC9-C6C3-4B43-9137-815E1CFD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988" y="11545910"/>
            <a:ext cx="333869" cy="393327"/>
          </a:xfrm>
          <a:custGeom>
            <a:avLst/>
            <a:gdLst>
              <a:gd name="T0" fmla="*/ 59392 w 320"/>
              <a:gd name="T1" fmla="*/ 136166 h 380"/>
              <a:gd name="T2" fmla="*/ 59392 w 320"/>
              <a:gd name="T3" fmla="*/ 136166 h 380"/>
              <a:gd name="T4" fmla="*/ 0 w 320"/>
              <a:gd name="T5" fmla="*/ 80478 h 380"/>
              <a:gd name="T6" fmla="*/ 28247 w 320"/>
              <a:gd name="T7" fmla="*/ 8982 h 380"/>
              <a:gd name="T8" fmla="*/ 31145 w 320"/>
              <a:gd name="T9" fmla="*/ 2874 h 380"/>
              <a:gd name="T10" fmla="*/ 40560 w 320"/>
              <a:gd name="T11" fmla="*/ 2874 h 380"/>
              <a:gd name="T12" fmla="*/ 40560 w 320"/>
              <a:gd name="T13" fmla="*/ 12215 h 380"/>
              <a:gd name="T14" fmla="*/ 37663 w 320"/>
              <a:gd name="T15" fmla="*/ 15449 h 380"/>
              <a:gd name="T16" fmla="*/ 15572 w 320"/>
              <a:gd name="T17" fmla="*/ 80478 h 380"/>
              <a:gd name="T18" fmla="*/ 59392 w 320"/>
              <a:gd name="T19" fmla="*/ 123591 h 380"/>
              <a:gd name="T20" fmla="*/ 103212 w 320"/>
              <a:gd name="T21" fmla="*/ 80478 h 380"/>
              <a:gd name="T22" fmla="*/ 78224 w 320"/>
              <a:gd name="T23" fmla="*/ 15449 h 380"/>
              <a:gd name="T24" fmla="*/ 74964 w 320"/>
              <a:gd name="T25" fmla="*/ 12215 h 380"/>
              <a:gd name="T26" fmla="*/ 78224 w 320"/>
              <a:gd name="T27" fmla="*/ 2874 h 380"/>
              <a:gd name="T28" fmla="*/ 84380 w 320"/>
              <a:gd name="T29" fmla="*/ 2874 h 380"/>
              <a:gd name="T30" fmla="*/ 90537 w 320"/>
              <a:gd name="T31" fmla="*/ 8982 h 380"/>
              <a:gd name="T32" fmla="*/ 115525 w 320"/>
              <a:gd name="T33" fmla="*/ 80478 h 380"/>
              <a:gd name="T34" fmla="*/ 59392 w 320"/>
              <a:gd name="T35" fmla="*/ 136166 h 3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0" h="380">
                <a:moveTo>
                  <a:pt x="164" y="379"/>
                </a:moveTo>
                <a:lnTo>
                  <a:pt x="164" y="379"/>
                </a:lnTo>
                <a:cubicBezTo>
                  <a:pt x="78" y="379"/>
                  <a:pt x="0" y="310"/>
                  <a:pt x="0" y="224"/>
                </a:cubicBezTo>
                <a:cubicBezTo>
                  <a:pt x="0" y="172"/>
                  <a:pt x="35" y="77"/>
                  <a:pt x="78" y="25"/>
                </a:cubicBezTo>
                <a:cubicBezTo>
                  <a:pt x="78" y="17"/>
                  <a:pt x="86" y="17"/>
                  <a:pt x="86" y="8"/>
                </a:cubicBezTo>
                <a:cubicBezTo>
                  <a:pt x="95" y="0"/>
                  <a:pt x="104" y="0"/>
                  <a:pt x="112" y="8"/>
                </a:cubicBezTo>
                <a:cubicBezTo>
                  <a:pt x="121" y="17"/>
                  <a:pt x="121" y="25"/>
                  <a:pt x="112" y="34"/>
                </a:cubicBezTo>
                <a:lnTo>
                  <a:pt x="104" y="43"/>
                </a:lnTo>
                <a:cubicBezTo>
                  <a:pt x="69" y="94"/>
                  <a:pt x="43" y="172"/>
                  <a:pt x="43" y="224"/>
                </a:cubicBezTo>
                <a:cubicBezTo>
                  <a:pt x="43" y="293"/>
                  <a:pt x="95" y="344"/>
                  <a:pt x="164" y="344"/>
                </a:cubicBezTo>
                <a:cubicBezTo>
                  <a:pt x="233" y="344"/>
                  <a:pt x="285" y="293"/>
                  <a:pt x="285" y="224"/>
                </a:cubicBezTo>
                <a:cubicBezTo>
                  <a:pt x="285" y="172"/>
                  <a:pt x="259" y="94"/>
                  <a:pt x="216" y="43"/>
                </a:cubicBezTo>
                <a:cubicBezTo>
                  <a:pt x="216" y="43"/>
                  <a:pt x="216" y="34"/>
                  <a:pt x="207" y="34"/>
                </a:cubicBezTo>
                <a:cubicBezTo>
                  <a:pt x="207" y="25"/>
                  <a:pt x="207" y="17"/>
                  <a:pt x="216" y="8"/>
                </a:cubicBezTo>
                <a:cubicBezTo>
                  <a:pt x="216" y="0"/>
                  <a:pt x="233" y="0"/>
                  <a:pt x="233" y="8"/>
                </a:cubicBezTo>
                <a:cubicBezTo>
                  <a:pt x="242" y="17"/>
                  <a:pt x="242" y="17"/>
                  <a:pt x="250" y="25"/>
                </a:cubicBezTo>
                <a:cubicBezTo>
                  <a:pt x="293" y="77"/>
                  <a:pt x="319" y="172"/>
                  <a:pt x="319" y="224"/>
                </a:cubicBezTo>
                <a:cubicBezTo>
                  <a:pt x="319" y="310"/>
                  <a:pt x="250" y="379"/>
                  <a:pt x="164" y="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63">
            <a:extLst>
              <a:ext uri="{FF2B5EF4-FFF2-40B4-BE49-F238E27FC236}">
                <a16:creationId xmlns:a16="http://schemas.microsoft.com/office/drawing/2014/main" id="{3781A585-79D7-B841-A8AE-1DD7E965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18" y="11422422"/>
            <a:ext cx="205809" cy="109766"/>
          </a:xfrm>
          <a:custGeom>
            <a:avLst/>
            <a:gdLst>
              <a:gd name="T0" fmla="*/ 55642 w 199"/>
              <a:gd name="T1" fmla="*/ 37734 h 104"/>
              <a:gd name="T2" fmla="*/ 55642 w 199"/>
              <a:gd name="T3" fmla="*/ 37734 h 104"/>
              <a:gd name="T4" fmla="*/ 52411 w 199"/>
              <a:gd name="T5" fmla="*/ 37734 h 104"/>
              <a:gd name="T6" fmla="*/ 49539 w 199"/>
              <a:gd name="T7" fmla="*/ 28575 h 104"/>
              <a:gd name="T8" fmla="*/ 58514 w 199"/>
              <a:gd name="T9" fmla="*/ 12822 h 104"/>
              <a:gd name="T10" fmla="*/ 58514 w 199"/>
              <a:gd name="T11" fmla="*/ 12822 h 104"/>
              <a:gd name="T12" fmla="*/ 58514 w 199"/>
              <a:gd name="T13" fmla="*/ 12822 h 104"/>
              <a:gd name="T14" fmla="*/ 15436 w 199"/>
              <a:gd name="T15" fmla="*/ 12822 h 104"/>
              <a:gd name="T16" fmla="*/ 15436 w 199"/>
              <a:gd name="T17" fmla="*/ 12822 h 104"/>
              <a:gd name="T18" fmla="*/ 15436 w 199"/>
              <a:gd name="T19" fmla="*/ 12822 h 104"/>
              <a:gd name="T20" fmla="*/ 21539 w 199"/>
              <a:gd name="T21" fmla="*/ 28575 h 104"/>
              <a:gd name="T22" fmla="*/ 18308 w 199"/>
              <a:gd name="T23" fmla="*/ 37734 h 104"/>
              <a:gd name="T24" fmla="*/ 8974 w 199"/>
              <a:gd name="T25" fmla="*/ 34803 h 104"/>
              <a:gd name="T26" fmla="*/ 2872 w 199"/>
              <a:gd name="T27" fmla="*/ 19050 h 104"/>
              <a:gd name="T28" fmla="*/ 2872 w 199"/>
              <a:gd name="T29" fmla="*/ 6228 h 104"/>
              <a:gd name="T30" fmla="*/ 15436 w 199"/>
              <a:gd name="T31" fmla="*/ 0 h 104"/>
              <a:gd name="T32" fmla="*/ 58514 w 199"/>
              <a:gd name="T33" fmla="*/ 0 h 104"/>
              <a:gd name="T34" fmla="*/ 67847 w 199"/>
              <a:gd name="T35" fmla="*/ 6228 h 104"/>
              <a:gd name="T36" fmla="*/ 71078 w 199"/>
              <a:gd name="T37" fmla="*/ 19050 h 104"/>
              <a:gd name="T38" fmla="*/ 61745 w 199"/>
              <a:gd name="T39" fmla="*/ 34803 h 104"/>
              <a:gd name="T40" fmla="*/ 55642 w 199"/>
              <a:gd name="T41" fmla="*/ 37734 h 1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9" h="104">
                <a:moveTo>
                  <a:pt x="155" y="103"/>
                </a:moveTo>
                <a:lnTo>
                  <a:pt x="155" y="103"/>
                </a:lnTo>
                <a:cubicBezTo>
                  <a:pt x="155" y="103"/>
                  <a:pt x="155" y="103"/>
                  <a:pt x="146" y="103"/>
                </a:cubicBezTo>
                <a:cubicBezTo>
                  <a:pt x="138" y="95"/>
                  <a:pt x="138" y="86"/>
                  <a:pt x="138" y="78"/>
                </a:cubicBezTo>
                <a:cubicBezTo>
                  <a:pt x="163" y="35"/>
                  <a:pt x="163" y="35"/>
                  <a:pt x="163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86"/>
                  <a:pt x="60" y="95"/>
                  <a:pt x="51" y="103"/>
                </a:cubicBezTo>
                <a:cubicBezTo>
                  <a:pt x="43" y="103"/>
                  <a:pt x="34" y="103"/>
                  <a:pt x="25" y="95"/>
                </a:cubicBezTo>
                <a:cubicBezTo>
                  <a:pt x="8" y="52"/>
                  <a:pt x="8" y="52"/>
                  <a:pt x="8" y="52"/>
                </a:cubicBezTo>
                <a:cubicBezTo>
                  <a:pt x="0" y="35"/>
                  <a:pt x="0" y="26"/>
                  <a:pt x="8" y="17"/>
                </a:cubicBezTo>
                <a:cubicBezTo>
                  <a:pt x="17" y="0"/>
                  <a:pt x="25" y="0"/>
                  <a:pt x="4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0"/>
                  <a:pt x="189" y="17"/>
                </a:cubicBezTo>
                <a:cubicBezTo>
                  <a:pt x="198" y="26"/>
                  <a:pt x="198" y="35"/>
                  <a:pt x="198" y="52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103"/>
                  <a:pt x="163" y="103"/>
                  <a:pt x="155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64">
            <a:extLst>
              <a:ext uri="{FF2B5EF4-FFF2-40B4-BE49-F238E27FC236}">
                <a16:creationId xmlns:a16="http://schemas.microsoft.com/office/drawing/2014/main" id="{6FD58B12-ACB8-6841-ADF1-5F8160C9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754" y="11527615"/>
            <a:ext cx="118913" cy="27441"/>
          </a:xfrm>
          <a:custGeom>
            <a:avLst/>
            <a:gdLst>
              <a:gd name="T0" fmla="*/ 37622 w 113"/>
              <a:gd name="T1" fmla="*/ 9172 h 27"/>
              <a:gd name="T2" fmla="*/ 37622 w 113"/>
              <a:gd name="T3" fmla="*/ 9172 h 27"/>
              <a:gd name="T4" fmla="*/ 2922 w 113"/>
              <a:gd name="T5" fmla="*/ 9172 h 27"/>
              <a:gd name="T6" fmla="*/ 0 w 113"/>
              <a:gd name="T7" fmla="*/ 3175 h 27"/>
              <a:gd name="T8" fmla="*/ 2922 w 113"/>
              <a:gd name="T9" fmla="*/ 0 h 27"/>
              <a:gd name="T10" fmla="*/ 37622 w 113"/>
              <a:gd name="T11" fmla="*/ 0 h 27"/>
              <a:gd name="T12" fmla="*/ 40910 w 113"/>
              <a:gd name="T13" fmla="*/ 3175 h 27"/>
              <a:gd name="T14" fmla="*/ 37622 w 113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3" h="27">
                <a:moveTo>
                  <a:pt x="103" y="26"/>
                </a:moveTo>
                <a:lnTo>
                  <a:pt x="103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8"/>
                  <a:pt x="0" y="9"/>
                </a:cubicBezTo>
                <a:lnTo>
                  <a:pt x="8" y="0"/>
                </a:ln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12" y="9"/>
                  <a:pt x="112" y="9"/>
                </a:cubicBezTo>
                <a:cubicBezTo>
                  <a:pt x="112" y="18"/>
                  <a:pt x="112" y="26"/>
                  <a:pt x="10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65">
            <a:extLst>
              <a:ext uri="{FF2B5EF4-FFF2-40B4-BE49-F238E27FC236}">
                <a16:creationId xmlns:a16="http://schemas.microsoft.com/office/drawing/2014/main" id="{78CEA5AD-47AB-DF45-818C-B4583E61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326" y="11641953"/>
            <a:ext cx="109766" cy="169224"/>
          </a:xfrm>
          <a:custGeom>
            <a:avLst/>
            <a:gdLst>
              <a:gd name="T0" fmla="*/ 15603 w 105"/>
              <a:gd name="T1" fmla="*/ 58382 h 165"/>
              <a:gd name="T2" fmla="*/ 15603 w 105"/>
              <a:gd name="T3" fmla="*/ 58382 h 165"/>
              <a:gd name="T4" fmla="*/ 3266 w 105"/>
              <a:gd name="T5" fmla="*/ 55534 h 165"/>
              <a:gd name="T6" fmla="*/ 0 w 105"/>
              <a:gd name="T7" fmla="*/ 52330 h 165"/>
              <a:gd name="T8" fmla="*/ 6531 w 105"/>
              <a:gd name="T9" fmla="*/ 49126 h 165"/>
              <a:gd name="T10" fmla="*/ 25037 w 105"/>
              <a:gd name="T11" fmla="*/ 49126 h 165"/>
              <a:gd name="T12" fmla="*/ 28303 w 105"/>
              <a:gd name="T13" fmla="*/ 43075 h 165"/>
              <a:gd name="T14" fmla="*/ 15603 w 105"/>
              <a:gd name="T15" fmla="*/ 33819 h 165"/>
              <a:gd name="T16" fmla="*/ 0 w 105"/>
              <a:gd name="T17" fmla="*/ 18511 h 165"/>
              <a:gd name="T18" fmla="*/ 6531 w 105"/>
              <a:gd name="T19" fmla="*/ 6408 h 165"/>
              <a:gd name="T20" fmla="*/ 34471 w 105"/>
              <a:gd name="T21" fmla="*/ 3204 h 165"/>
              <a:gd name="T22" fmla="*/ 34471 w 105"/>
              <a:gd name="T23" fmla="*/ 9256 h 165"/>
              <a:gd name="T24" fmla="*/ 31569 w 105"/>
              <a:gd name="T25" fmla="*/ 12460 h 165"/>
              <a:gd name="T26" fmla="*/ 12700 w 105"/>
              <a:gd name="T27" fmla="*/ 12460 h 165"/>
              <a:gd name="T28" fmla="*/ 9434 w 105"/>
              <a:gd name="T29" fmla="*/ 18511 h 165"/>
              <a:gd name="T30" fmla="*/ 18869 w 105"/>
              <a:gd name="T31" fmla="*/ 27767 h 165"/>
              <a:gd name="T32" fmla="*/ 37737 w 105"/>
              <a:gd name="T33" fmla="*/ 43075 h 165"/>
              <a:gd name="T34" fmla="*/ 28303 w 105"/>
              <a:gd name="T35" fmla="*/ 55534 h 165"/>
              <a:gd name="T36" fmla="*/ 15603 w 105"/>
              <a:gd name="T37" fmla="*/ 58382 h 1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5" h="165">
                <a:moveTo>
                  <a:pt x="43" y="164"/>
                </a:moveTo>
                <a:lnTo>
                  <a:pt x="43" y="164"/>
                </a:lnTo>
                <a:cubicBezTo>
                  <a:pt x="35" y="164"/>
                  <a:pt x="18" y="164"/>
                  <a:pt x="9" y="156"/>
                </a:cubicBezTo>
                <a:cubicBezTo>
                  <a:pt x="0" y="156"/>
                  <a:pt x="0" y="147"/>
                  <a:pt x="0" y="147"/>
                </a:cubicBezTo>
                <a:cubicBezTo>
                  <a:pt x="0" y="138"/>
                  <a:pt x="9" y="138"/>
                  <a:pt x="18" y="138"/>
                </a:cubicBezTo>
                <a:cubicBezTo>
                  <a:pt x="35" y="147"/>
                  <a:pt x="52" y="147"/>
                  <a:pt x="69" y="138"/>
                </a:cubicBezTo>
                <a:cubicBezTo>
                  <a:pt x="78" y="138"/>
                  <a:pt x="78" y="130"/>
                  <a:pt x="78" y="121"/>
                </a:cubicBezTo>
                <a:cubicBezTo>
                  <a:pt x="78" y="113"/>
                  <a:pt x="61" y="104"/>
                  <a:pt x="43" y="95"/>
                </a:cubicBezTo>
                <a:cubicBezTo>
                  <a:pt x="26" y="87"/>
                  <a:pt x="0" y="78"/>
                  <a:pt x="0" y="52"/>
                </a:cubicBezTo>
                <a:cubicBezTo>
                  <a:pt x="0" y="35"/>
                  <a:pt x="9" y="26"/>
                  <a:pt x="18" y="18"/>
                </a:cubicBezTo>
                <a:cubicBezTo>
                  <a:pt x="35" y="0"/>
                  <a:pt x="69" y="0"/>
                  <a:pt x="95" y="9"/>
                </a:cubicBezTo>
                <a:cubicBezTo>
                  <a:pt x="95" y="18"/>
                  <a:pt x="104" y="18"/>
                  <a:pt x="95" y="26"/>
                </a:cubicBezTo>
                <a:cubicBezTo>
                  <a:pt x="95" y="35"/>
                  <a:pt x="87" y="35"/>
                  <a:pt x="87" y="35"/>
                </a:cubicBezTo>
                <a:cubicBezTo>
                  <a:pt x="61" y="26"/>
                  <a:pt x="43" y="26"/>
                  <a:pt x="35" y="35"/>
                </a:cubicBezTo>
                <a:cubicBezTo>
                  <a:pt x="26" y="35"/>
                  <a:pt x="26" y="44"/>
                  <a:pt x="26" y="52"/>
                </a:cubicBezTo>
                <a:cubicBezTo>
                  <a:pt x="26" y="61"/>
                  <a:pt x="43" y="69"/>
                  <a:pt x="52" y="78"/>
                </a:cubicBezTo>
                <a:cubicBezTo>
                  <a:pt x="78" y="87"/>
                  <a:pt x="104" y="95"/>
                  <a:pt x="104" y="121"/>
                </a:cubicBezTo>
                <a:cubicBezTo>
                  <a:pt x="104" y="138"/>
                  <a:pt x="95" y="147"/>
                  <a:pt x="78" y="156"/>
                </a:cubicBezTo>
                <a:cubicBezTo>
                  <a:pt x="69" y="164"/>
                  <a:pt x="61" y="164"/>
                  <a:pt x="43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66">
            <a:extLst>
              <a:ext uri="{FF2B5EF4-FFF2-40B4-BE49-F238E27FC236}">
                <a16:creationId xmlns:a16="http://schemas.microsoft.com/office/drawing/2014/main" id="{BC1291C4-5BB4-8043-9B56-CD322FA6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15" y="11609940"/>
            <a:ext cx="27441" cy="36589"/>
          </a:xfrm>
          <a:custGeom>
            <a:avLst/>
            <a:gdLst>
              <a:gd name="T0" fmla="*/ 5997 w 27"/>
              <a:gd name="T1" fmla="*/ 12337 h 35"/>
              <a:gd name="T2" fmla="*/ 5997 w 27"/>
              <a:gd name="T3" fmla="*/ 12337 h 35"/>
              <a:gd name="T4" fmla="*/ 0 w 27"/>
              <a:gd name="T5" fmla="*/ 9434 h 35"/>
              <a:gd name="T6" fmla="*/ 0 w 27"/>
              <a:gd name="T7" fmla="*/ 3266 h 35"/>
              <a:gd name="T8" fmla="*/ 5997 w 27"/>
              <a:gd name="T9" fmla="*/ 0 h 35"/>
              <a:gd name="T10" fmla="*/ 9172 w 27"/>
              <a:gd name="T11" fmla="*/ 3266 h 35"/>
              <a:gd name="T12" fmla="*/ 9172 w 27"/>
              <a:gd name="T13" fmla="*/ 9434 h 35"/>
              <a:gd name="T14" fmla="*/ 5997 w 27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17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67">
            <a:extLst>
              <a:ext uri="{FF2B5EF4-FFF2-40B4-BE49-F238E27FC236}">
                <a16:creationId xmlns:a16="http://schemas.microsoft.com/office/drawing/2014/main" id="{6F4FC945-8E9A-C340-9E23-BE7A97E1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15" y="11824896"/>
            <a:ext cx="27441" cy="36589"/>
          </a:xfrm>
          <a:custGeom>
            <a:avLst/>
            <a:gdLst>
              <a:gd name="T0" fmla="*/ 5997 w 27"/>
              <a:gd name="T1" fmla="*/ 12337 h 35"/>
              <a:gd name="T2" fmla="*/ 5997 w 27"/>
              <a:gd name="T3" fmla="*/ 12337 h 35"/>
              <a:gd name="T4" fmla="*/ 0 w 27"/>
              <a:gd name="T5" fmla="*/ 9434 h 35"/>
              <a:gd name="T6" fmla="*/ 0 w 27"/>
              <a:gd name="T7" fmla="*/ 3266 h 35"/>
              <a:gd name="T8" fmla="*/ 5997 w 27"/>
              <a:gd name="T9" fmla="*/ 0 h 35"/>
              <a:gd name="T10" fmla="*/ 9172 w 27"/>
              <a:gd name="T11" fmla="*/ 3266 h 35"/>
              <a:gd name="T12" fmla="*/ 9172 w 27"/>
              <a:gd name="T13" fmla="*/ 9434 h 35"/>
              <a:gd name="T14" fmla="*/ 5997 w 27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26"/>
                  <a:pt x="26" y="26"/>
                  <a:pt x="26" y="26"/>
                </a:cubicBez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68">
            <a:extLst>
              <a:ext uri="{FF2B5EF4-FFF2-40B4-BE49-F238E27FC236}">
                <a16:creationId xmlns:a16="http://schemas.microsoft.com/office/drawing/2014/main" id="{39D60FF8-8B89-634A-AC21-9E3B2EDA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10" y="4740438"/>
            <a:ext cx="333869" cy="393327"/>
          </a:xfrm>
          <a:custGeom>
            <a:avLst/>
            <a:gdLst>
              <a:gd name="T0" fmla="*/ 59392 w 320"/>
              <a:gd name="T1" fmla="*/ 136166 h 380"/>
              <a:gd name="T2" fmla="*/ 59392 w 320"/>
              <a:gd name="T3" fmla="*/ 136166 h 380"/>
              <a:gd name="T4" fmla="*/ 0 w 320"/>
              <a:gd name="T5" fmla="*/ 80837 h 380"/>
              <a:gd name="T6" fmla="*/ 28247 w 320"/>
              <a:gd name="T7" fmla="*/ 9341 h 380"/>
              <a:gd name="T8" fmla="*/ 31507 w 320"/>
              <a:gd name="T9" fmla="*/ 3233 h 380"/>
              <a:gd name="T10" fmla="*/ 40923 w 320"/>
              <a:gd name="T11" fmla="*/ 3233 h 380"/>
              <a:gd name="T12" fmla="*/ 40923 w 320"/>
              <a:gd name="T13" fmla="*/ 12575 h 380"/>
              <a:gd name="T14" fmla="*/ 37663 w 320"/>
              <a:gd name="T15" fmla="*/ 15449 h 380"/>
              <a:gd name="T16" fmla="*/ 15934 w 320"/>
              <a:gd name="T17" fmla="*/ 80837 h 380"/>
              <a:gd name="T18" fmla="*/ 59392 w 320"/>
              <a:gd name="T19" fmla="*/ 123950 h 380"/>
              <a:gd name="T20" fmla="*/ 103212 w 320"/>
              <a:gd name="T21" fmla="*/ 80837 h 380"/>
              <a:gd name="T22" fmla="*/ 78224 w 320"/>
              <a:gd name="T23" fmla="*/ 15449 h 380"/>
              <a:gd name="T24" fmla="*/ 74964 w 320"/>
              <a:gd name="T25" fmla="*/ 12575 h 380"/>
              <a:gd name="T26" fmla="*/ 74964 w 320"/>
              <a:gd name="T27" fmla="*/ 3233 h 380"/>
              <a:gd name="T28" fmla="*/ 84380 w 320"/>
              <a:gd name="T29" fmla="*/ 3233 h 380"/>
              <a:gd name="T30" fmla="*/ 90537 w 320"/>
              <a:gd name="T31" fmla="*/ 9341 h 380"/>
              <a:gd name="T32" fmla="*/ 115525 w 320"/>
              <a:gd name="T33" fmla="*/ 80837 h 380"/>
              <a:gd name="T34" fmla="*/ 59392 w 320"/>
              <a:gd name="T35" fmla="*/ 136166 h 38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0" h="380">
                <a:moveTo>
                  <a:pt x="164" y="379"/>
                </a:moveTo>
                <a:lnTo>
                  <a:pt x="164" y="379"/>
                </a:lnTo>
                <a:cubicBezTo>
                  <a:pt x="78" y="379"/>
                  <a:pt x="0" y="311"/>
                  <a:pt x="0" y="225"/>
                </a:cubicBezTo>
                <a:cubicBezTo>
                  <a:pt x="0" y="173"/>
                  <a:pt x="35" y="78"/>
                  <a:pt x="78" y="26"/>
                </a:cubicBezTo>
                <a:cubicBezTo>
                  <a:pt x="78" y="18"/>
                  <a:pt x="87" y="18"/>
                  <a:pt x="87" y="9"/>
                </a:cubicBezTo>
                <a:cubicBezTo>
                  <a:pt x="95" y="0"/>
                  <a:pt x="104" y="0"/>
                  <a:pt x="113" y="9"/>
                </a:cubicBezTo>
                <a:cubicBezTo>
                  <a:pt x="121" y="18"/>
                  <a:pt x="121" y="26"/>
                  <a:pt x="113" y="35"/>
                </a:cubicBezTo>
                <a:lnTo>
                  <a:pt x="104" y="43"/>
                </a:lnTo>
                <a:cubicBezTo>
                  <a:pt x="61" y="95"/>
                  <a:pt x="44" y="173"/>
                  <a:pt x="44" y="225"/>
                </a:cubicBezTo>
                <a:cubicBezTo>
                  <a:pt x="44" y="293"/>
                  <a:pt x="95" y="345"/>
                  <a:pt x="164" y="345"/>
                </a:cubicBezTo>
                <a:cubicBezTo>
                  <a:pt x="224" y="345"/>
                  <a:pt x="285" y="293"/>
                  <a:pt x="285" y="225"/>
                </a:cubicBezTo>
                <a:cubicBezTo>
                  <a:pt x="285" y="173"/>
                  <a:pt x="259" y="95"/>
                  <a:pt x="216" y="43"/>
                </a:cubicBezTo>
                <a:cubicBezTo>
                  <a:pt x="216" y="43"/>
                  <a:pt x="216" y="35"/>
                  <a:pt x="207" y="35"/>
                </a:cubicBezTo>
                <a:cubicBezTo>
                  <a:pt x="207" y="26"/>
                  <a:pt x="207" y="18"/>
                  <a:pt x="207" y="9"/>
                </a:cubicBezTo>
                <a:cubicBezTo>
                  <a:pt x="216" y="0"/>
                  <a:pt x="233" y="0"/>
                  <a:pt x="233" y="9"/>
                </a:cubicBezTo>
                <a:cubicBezTo>
                  <a:pt x="242" y="18"/>
                  <a:pt x="242" y="18"/>
                  <a:pt x="250" y="26"/>
                </a:cubicBezTo>
                <a:cubicBezTo>
                  <a:pt x="293" y="78"/>
                  <a:pt x="319" y="173"/>
                  <a:pt x="319" y="225"/>
                </a:cubicBezTo>
                <a:cubicBezTo>
                  <a:pt x="319" y="311"/>
                  <a:pt x="250" y="379"/>
                  <a:pt x="164" y="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69">
            <a:extLst>
              <a:ext uri="{FF2B5EF4-FFF2-40B4-BE49-F238E27FC236}">
                <a16:creationId xmlns:a16="http://schemas.microsoft.com/office/drawing/2014/main" id="{DEE3DD62-A8E7-544E-93B9-7055A654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765" y="4612378"/>
            <a:ext cx="205812" cy="109766"/>
          </a:xfrm>
          <a:custGeom>
            <a:avLst/>
            <a:gdLst>
              <a:gd name="T0" fmla="*/ 55643 w 199"/>
              <a:gd name="T1" fmla="*/ 37734 h 104"/>
              <a:gd name="T2" fmla="*/ 55643 w 199"/>
              <a:gd name="T3" fmla="*/ 37734 h 104"/>
              <a:gd name="T4" fmla="*/ 52412 w 199"/>
              <a:gd name="T5" fmla="*/ 37734 h 104"/>
              <a:gd name="T6" fmla="*/ 49540 w 199"/>
              <a:gd name="T7" fmla="*/ 28209 h 104"/>
              <a:gd name="T8" fmla="*/ 58515 w 199"/>
              <a:gd name="T9" fmla="*/ 12456 h 104"/>
              <a:gd name="T10" fmla="*/ 58515 w 199"/>
              <a:gd name="T11" fmla="*/ 12456 h 104"/>
              <a:gd name="T12" fmla="*/ 58515 w 199"/>
              <a:gd name="T13" fmla="*/ 12456 h 104"/>
              <a:gd name="T14" fmla="*/ 15436 w 199"/>
              <a:gd name="T15" fmla="*/ 12456 h 104"/>
              <a:gd name="T16" fmla="*/ 12205 w 199"/>
              <a:gd name="T17" fmla="*/ 12456 h 104"/>
              <a:gd name="T18" fmla="*/ 12205 w 199"/>
              <a:gd name="T19" fmla="*/ 12456 h 104"/>
              <a:gd name="T20" fmla="*/ 21539 w 199"/>
              <a:gd name="T21" fmla="*/ 28209 h 104"/>
              <a:gd name="T22" fmla="*/ 18667 w 199"/>
              <a:gd name="T23" fmla="*/ 37734 h 104"/>
              <a:gd name="T24" fmla="*/ 9334 w 199"/>
              <a:gd name="T25" fmla="*/ 34803 h 104"/>
              <a:gd name="T26" fmla="*/ 2872 w 199"/>
              <a:gd name="T27" fmla="*/ 19050 h 104"/>
              <a:gd name="T28" fmla="*/ 2872 w 199"/>
              <a:gd name="T29" fmla="*/ 6228 h 104"/>
              <a:gd name="T30" fmla="*/ 15436 w 199"/>
              <a:gd name="T31" fmla="*/ 0 h 104"/>
              <a:gd name="T32" fmla="*/ 58515 w 199"/>
              <a:gd name="T33" fmla="*/ 0 h 104"/>
              <a:gd name="T34" fmla="*/ 67848 w 199"/>
              <a:gd name="T35" fmla="*/ 6228 h 104"/>
              <a:gd name="T36" fmla="*/ 71079 w 199"/>
              <a:gd name="T37" fmla="*/ 19050 h 104"/>
              <a:gd name="T38" fmla="*/ 61745 w 199"/>
              <a:gd name="T39" fmla="*/ 34803 h 104"/>
              <a:gd name="T40" fmla="*/ 55643 w 199"/>
              <a:gd name="T41" fmla="*/ 37734 h 1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9" h="104">
                <a:moveTo>
                  <a:pt x="155" y="103"/>
                </a:moveTo>
                <a:lnTo>
                  <a:pt x="155" y="103"/>
                </a:lnTo>
                <a:cubicBezTo>
                  <a:pt x="155" y="103"/>
                  <a:pt x="155" y="103"/>
                  <a:pt x="146" y="103"/>
                </a:cubicBezTo>
                <a:cubicBezTo>
                  <a:pt x="138" y="95"/>
                  <a:pt x="138" y="86"/>
                  <a:pt x="138" y="77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86"/>
                  <a:pt x="60" y="95"/>
                  <a:pt x="52" y="103"/>
                </a:cubicBezTo>
                <a:cubicBezTo>
                  <a:pt x="43" y="103"/>
                  <a:pt x="34" y="103"/>
                  <a:pt x="26" y="95"/>
                </a:cubicBezTo>
                <a:cubicBezTo>
                  <a:pt x="8" y="52"/>
                  <a:pt x="8" y="52"/>
                  <a:pt x="8" y="52"/>
                </a:cubicBezTo>
                <a:cubicBezTo>
                  <a:pt x="0" y="34"/>
                  <a:pt x="0" y="26"/>
                  <a:pt x="8" y="17"/>
                </a:cubicBezTo>
                <a:cubicBezTo>
                  <a:pt x="17" y="0"/>
                  <a:pt x="26" y="0"/>
                  <a:pt x="4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0"/>
                  <a:pt x="189" y="17"/>
                </a:cubicBezTo>
                <a:cubicBezTo>
                  <a:pt x="198" y="26"/>
                  <a:pt x="198" y="34"/>
                  <a:pt x="198" y="52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103"/>
                  <a:pt x="163" y="103"/>
                  <a:pt x="155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70">
            <a:extLst>
              <a:ext uri="{FF2B5EF4-FFF2-40B4-BE49-F238E27FC236}">
                <a16:creationId xmlns:a16="http://schemas.microsoft.com/office/drawing/2014/main" id="{FDCCDC27-A921-314E-B626-68E70B75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501" y="4722143"/>
            <a:ext cx="118913" cy="27441"/>
          </a:xfrm>
          <a:custGeom>
            <a:avLst/>
            <a:gdLst>
              <a:gd name="T0" fmla="*/ 37622 w 113"/>
              <a:gd name="T1" fmla="*/ 9172 h 27"/>
              <a:gd name="T2" fmla="*/ 37622 w 113"/>
              <a:gd name="T3" fmla="*/ 9172 h 27"/>
              <a:gd name="T4" fmla="*/ 3287 w 113"/>
              <a:gd name="T5" fmla="*/ 9172 h 27"/>
              <a:gd name="T6" fmla="*/ 0 w 113"/>
              <a:gd name="T7" fmla="*/ 3175 h 27"/>
              <a:gd name="T8" fmla="*/ 3287 w 113"/>
              <a:gd name="T9" fmla="*/ 0 h 27"/>
              <a:gd name="T10" fmla="*/ 37622 w 113"/>
              <a:gd name="T11" fmla="*/ 0 h 27"/>
              <a:gd name="T12" fmla="*/ 40910 w 113"/>
              <a:gd name="T13" fmla="*/ 3175 h 27"/>
              <a:gd name="T14" fmla="*/ 37622 w 113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3" h="27">
                <a:moveTo>
                  <a:pt x="103" y="26"/>
                </a:moveTo>
                <a:lnTo>
                  <a:pt x="103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17"/>
                  <a:pt x="0" y="9"/>
                </a:cubicBezTo>
                <a:lnTo>
                  <a:pt x="9" y="0"/>
                </a:ln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12" y="9"/>
                  <a:pt x="112" y="9"/>
                </a:cubicBezTo>
                <a:cubicBezTo>
                  <a:pt x="112" y="17"/>
                  <a:pt x="112" y="26"/>
                  <a:pt x="10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71">
            <a:extLst>
              <a:ext uri="{FF2B5EF4-FFF2-40B4-BE49-F238E27FC236}">
                <a16:creationId xmlns:a16="http://schemas.microsoft.com/office/drawing/2014/main" id="{4AB3D91E-2274-BE45-A4AB-A9038883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48" y="4836481"/>
            <a:ext cx="109766" cy="169224"/>
          </a:xfrm>
          <a:custGeom>
            <a:avLst/>
            <a:gdLst>
              <a:gd name="T0" fmla="*/ 15753 w 104"/>
              <a:gd name="T1" fmla="*/ 58382 h 165"/>
              <a:gd name="T2" fmla="*/ 15753 w 104"/>
              <a:gd name="T3" fmla="*/ 58382 h 165"/>
              <a:gd name="T4" fmla="*/ 2931 w 104"/>
              <a:gd name="T5" fmla="*/ 55178 h 165"/>
              <a:gd name="T6" fmla="*/ 0 w 104"/>
              <a:gd name="T7" fmla="*/ 52330 h 165"/>
              <a:gd name="T8" fmla="*/ 6228 w 104"/>
              <a:gd name="T9" fmla="*/ 49126 h 165"/>
              <a:gd name="T10" fmla="*/ 24912 w 104"/>
              <a:gd name="T11" fmla="*/ 49126 h 165"/>
              <a:gd name="T12" fmla="*/ 28209 w 104"/>
              <a:gd name="T13" fmla="*/ 43075 h 165"/>
              <a:gd name="T14" fmla="*/ 15753 w 104"/>
              <a:gd name="T15" fmla="*/ 33819 h 165"/>
              <a:gd name="T16" fmla="*/ 0 w 104"/>
              <a:gd name="T17" fmla="*/ 18511 h 165"/>
              <a:gd name="T18" fmla="*/ 6228 w 104"/>
              <a:gd name="T19" fmla="*/ 6052 h 165"/>
              <a:gd name="T20" fmla="*/ 34437 w 104"/>
              <a:gd name="T21" fmla="*/ 3204 h 165"/>
              <a:gd name="T22" fmla="*/ 34437 w 104"/>
              <a:gd name="T23" fmla="*/ 9256 h 165"/>
              <a:gd name="T24" fmla="*/ 31506 w 104"/>
              <a:gd name="T25" fmla="*/ 12460 h 165"/>
              <a:gd name="T26" fmla="*/ 12456 w 104"/>
              <a:gd name="T27" fmla="*/ 12460 h 165"/>
              <a:gd name="T28" fmla="*/ 6228 w 104"/>
              <a:gd name="T29" fmla="*/ 18511 h 165"/>
              <a:gd name="T30" fmla="*/ 18684 w 104"/>
              <a:gd name="T31" fmla="*/ 27767 h 165"/>
              <a:gd name="T32" fmla="*/ 34437 w 104"/>
              <a:gd name="T33" fmla="*/ 43075 h 165"/>
              <a:gd name="T34" fmla="*/ 28209 w 104"/>
              <a:gd name="T35" fmla="*/ 55178 h 165"/>
              <a:gd name="T36" fmla="*/ 15753 w 104"/>
              <a:gd name="T37" fmla="*/ 58382 h 1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165">
                <a:moveTo>
                  <a:pt x="43" y="164"/>
                </a:moveTo>
                <a:lnTo>
                  <a:pt x="43" y="164"/>
                </a:lnTo>
                <a:cubicBezTo>
                  <a:pt x="34" y="164"/>
                  <a:pt x="17" y="164"/>
                  <a:pt x="8" y="155"/>
                </a:cubicBezTo>
                <a:cubicBezTo>
                  <a:pt x="0" y="155"/>
                  <a:pt x="0" y="147"/>
                  <a:pt x="0" y="147"/>
                </a:cubicBezTo>
                <a:cubicBezTo>
                  <a:pt x="0" y="138"/>
                  <a:pt x="8" y="138"/>
                  <a:pt x="17" y="138"/>
                </a:cubicBezTo>
                <a:cubicBezTo>
                  <a:pt x="34" y="147"/>
                  <a:pt x="51" y="147"/>
                  <a:pt x="68" y="138"/>
                </a:cubicBezTo>
                <a:cubicBezTo>
                  <a:pt x="68" y="138"/>
                  <a:pt x="77" y="130"/>
                  <a:pt x="77" y="121"/>
                </a:cubicBezTo>
                <a:cubicBezTo>
                  <a:pt x="77" y="112"/>
                  <a:pt x="60" y="104"/>
                  <a:pt x="43" y="95"/>
                </a:cubicBezTo>
                <a:cubicBezTo>
                  <a:pt x="25" y="86"/>
                  <a:pt x="0" y="78"/>
                  <a:pt x="0" y="52"/>
                </a:cubicBezTo>
                <a:cubicBezTo>
                  <a:pt x="0" y="35"/>
                  <a:pt x="8" y="26"/>
                  <a:pt x="17" y="17"/>
                </a:cubicBezTo>
                <a:cubicBezTo>
                  <a:pt x="34" y="0"/>
                  <a:pt x="68" y="0"/>
                  <a:pt x="94" y="9"/>
                </a:cubicBezTo>
                <a:cubicBezTo>
                  <a:pt x="94" y="17"/>
                  <a:pt x="103" y="26"/>
                  <a:pt x="94" y="26"/>
                </a:cubicBezTo>
                <a:cubicBezTo>
                  <a:pt x="94" y="35"/>
                  <a:pt x="86" y="35"/>
                  <a:pt x="86" y="35"/>
                </a:cubicBezTo>
                <a:cubicBezTo>
                  <a:pt x="60" y="26"/>
                  <a:pt x="43" y="26"/>
                  <a:pt x="34" y="35"/>
                </a:cubicBezTo>
                <a:cubicBezTo>
                  <a:pt x="25" y="35"/>
                  <a:pt x="17" y="43"/>
                  <a:pt x="17" y="52"/>
                </a:cubicBezTo>
                <a:cubicBezTo>
                  <a:pt x="17" y="61"/>
                  <a:pt x="43" y="69"/>
                  <a:pt x="51" y="78"/>
                </a:cubicBezTo>
                <a:cubicBezTo>
                  <a:pt x="77" y="86"/>
                  <a:pt x="94" y="95"/>
                  <a:pt x="94" y="121"/>
                </a:cubicBezTo>
                <a:cubicBezTo>
                  <a:pt x="94" y="138"/>
                  <a:pt x="94" y="147"/>
                  <a:pt x="77" y="155"/>
                </a:cubicBezTo>
                <a:cubicBezTo>
                  <a:pt x="68" y="164"/>
                  <a:pt x="60" y="164"/>
                  <a:pt x="43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72">
            <a:extLst>
              <a:ext uri="{FF2B5EF4-FFF2-40B4-BE49-F238E27FC236}">
                <a16:creationId xmlns:a16="http://schemas.microsoft.com/office/drawing/2014/main" id="{E7B2ECEB-7E99-F64F-B9EA-EB706928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37" y="4799893"/>
            <a:ext cx="27441" cy="36589"/>
          </a:xfrm>
          <a:custGeom>
            <a:avLst/>
            <a:gdLst>
              <a:gd name="T0" fmla="*/ 5997 w 27"/>
              <a:gd name="T1" fmla="*/ 12337 h 35"/>
              <a:gd name="T2" fmla="*/ 5997 w 27"/>
              <a:gd name="T3" fmla="*/ 12337 h 35"/>
              <a:gd name="T4" fmla="*/ 0 w 27"/>
              <a:gd name="T5" fmla="*/ 9434 h 35"/>
              <a:gd name="T6" fmla="*/ 0 w 27"/>
              <a:gd name="T7" fmla="*/ 2903 h 35"/>
              <a:gd name="T8" fmla="*/ 5997 w 27"/>
              <a:gd name="T9" fmla="*/ 0 h 35"/>
              <a:gd name="T10" fmla="*/ 9172 w 27"/>
              <a:gd name="T11" fmla="*/ 2903 h 35"/>
              <a:gd name="T12" fmla="*/ 9172 w 27"/>
              <a:gd name="T13" fmla="*/ 9434 h 35"/>
              <a:gd name="T14" fmla="*/ 5997 w 27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34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17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73">
            <a:extLst>
              <a:ext uri="{FF2B5EF4-FFF2-40B4-BE49-F238E27FC236}">
                <a16:creationId xmlns:a16="http://schemas.microsoft.com/office/drawing/2014/main" id="{3BE5BB5D-FC68-7040-A2AE-F7FF8F69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37" y="5014852"/>
            <a:ext cx="27441" cy="36589"/>
          </a:xfrm>
          <a:custGeom>
            <a:avLst/>
            <a:gdLst>
              <a:gd name="T0" fmla="*/ 5997 w 27"/>
              <a:gd name="T1" fmla="*/ 12337 h 35"/>
              <a:gd name="T2" fmla="*/ 5997 w 27"/>
              <a:gd name="T3" fmla="*/ 12337 h 35"/>
              <a:gd name="T4" fmla="*/ 0 w 27"/>
              <a:gd name="T5" fmla="*/ 9071 h 35"/>
              <a:gd name="T6" fmla="*/ 0 w 27"/>
              <a:gd name="T7" fmla="*/ 2903 h 35"/>
              <a:gd name="T8" fmla="*/ 5997 w 27"/>
              <a:gd name="T9" fmla="*/ 0 h 35"/>
              <a:gd name="T10" fmla="*/ 9172 w 27"/>
              <a:gd name="T11" fmla="*/ 2903 h 35"/>
              <a:gd name="T12" fmla="*/ 9172 w 27"/>
              <a:gd name="T13" fmla="*/ 9071 h 35"/>
              <a:gd name="T14" fmla="*/ 5997 w 27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5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25"/>
                  <a:pt x="26" y="25"/>
                  <a:pt x="26" y="25"/>
                </a:cubicBez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74">
            <a:extLst>
              <a:ext uri="{FF2B5EF4-FFF2-40B4-BE49-F238E27FC236}">
                <a16:creationId xmlns:a16="http://schemas.microsoft.com/office/drawing/2014/main" id="{9E95EAEF-8F40-4A46-AD60-56161730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087" y="4479743"/>
            <a:ext cx="672316" cy="777507"/>
          </a:xfrm>
          <a:custGeom>
            <a:avLst/>
            <a:gdLst>
              <a:gd name="T0" fmla="*/ 117944 w 647"/>
              <a:gd name="T1" fmla="*/ 269515 h 750"/>
              <a:gd name="T2" fmla="*/ 117944 w 647"/>
              <a:gd name="T3" fmla="*/ 269515 h 750"/>
              <a:gd name="T4" fmla="*/ 115058 w 647"/>
              <a:gd name="T5" fmla="*/ 269515 h 750"/>
              <a:gd name="T6" fmla="*/ 49774 w 647"/>
              <a:gd name="T7" fmla="*/ 219858 h 750"/>
              <a:gd name="T8" fmla="*/ 0 w 647"/>
              <a:gd name="T9" fmla="*/ 58653 h 750"/>
              <a:gd name="T10" fmla="*/ 6132 w 647"/>
              <a:gd name="T11" fmla="*/ 43180 h 750"/>
              <a:gd name="T12" fmla="*/ 18395 w 647"/>
              <a:gd name="T13" fmla="*/ 33824 h 750"/>
              <a:gd name="T14" fmla="*/ 105681 w 647"/>
              <a:gd name="T15" fmla="*/ 6117 h 750"/>
              <a:gd name="T16" fmla="*/ 130568 w 647"/>
              <a:gd name="T17" fmla="*/ 6117 h 750"/>
              <a:gd name="T18" fmla="*/ 214247 w 647"/>
              <a:gd name="T19" fmla="*/ 33824 h 750"/>
              <a:gd name="T20" fmla="*/ 229756 w 647"/>
              <a:gd name="T21" fmla="*/ 43180 h 750"/>
              <a:gd name="T22" fmla="*/ 233002 w 647"/>
              <a:gd name="T23" fmla="*/ 55774 h 750"/>
              <a:gd name="T24" fmla="*/ 186474 w 647"/>
              <a:gd name="T25" fmla="*/ 219858 h 750"/>
              <a:gd name="T26" fmla="*/ 121190 w 647"/>
              <a:gd name="T27" fmla="*/ 269515 h 750"/>
              <a:gd name="T28" fmla="*/ 117944 w 647"/>
              <a:gd name="T29" fmla="*/ 269515 h 750"/>
              <a:gd name="T30" fmla="*/ 117944 w 647"/>
              <a:gd name="T31" fmla="*/ 15473 h 750"/>
              <a:gd name="T32" fmla="*/ 117944 w 647"/>
              <a:gd name="T33" fmla="*/ 15473 h 750"/>
              <a:gd name="T34" fmla="*/ 111812 w 647"/>
              <a:gd name="T35" fmla="*/ 15473 h 750"/>
              <a:gd name="T36" fmla="*/ 21641 w 647"/>
              <a:gd name="T37" fmla="*/ 46419 h 750"/>
              <a:gd name="T38" fmla="*/ 15509 w 647"/>
              <a:gd name="T39" fmla="*/ 49297 h 750"/>
              <a:gd name="T40" fmla="*/ 12263 w 647"/>
              <a:gd name="T41" fmla="*/ 55774 h 750"/>
              <a:gd name="T42" fmla="*/ 58792 w 647"/>
              <a:gd name="T43" fmla="*/ 210503 h 750"/>
              <a:gd name="T44" fmla="*/ 117944 w 647"/>
              <a:gd name="T45" fmla="*/ 257281 h 750"/>
              <a:gd name="T46" fmla="*/ 173850 w 647"/>
              <a:gd name="T47" fmla="*/ 210503 h 750"/>
              <a:gd name="T48" fmla="*/ 220378 w 647"/>
              <a:gd name="T49" fmla="*/ 55774 h 750"/>
              <a:gd name="T50" fmla="*/ 220378 w 647"/>
              <a:gd name="T51" fmla="*/ 49297 h 750"/>
              <a:gd name="T52" fmla="*/ 214247 w 647"/>
              <a:gd name="T53" fmla="*/ 46419 h 750"/>
              <a:gd name="T54" fmla="*/ 121190 w 647"/>
              <a:gd name="T55" fmla="*/ 15473 h 750"/>
              <a:gd name="T56" fmla="*/ 117944 w 647"/>
              <a:gd name="T57" fmla="*/ 15473 h 7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47" h="750">
                <a:moveTo>
                  <a:pt x="327" y="749"/>
                </a:moveTo>
                <a:lnTo>
                  <a:pt x="327" y="749"/>
                </a:lnTo>
                <a:cubicBezTo>
                  <a:pt x="319" y="749"/>
                  <a:pt x="319" y="749"/>
                  <a:pt x="319" y="749"/>
                </a:cubicBezTo>
                <a:cubicBezTo>
                  <a:pt x="310" y="749"/>
                  <a:pt x="189" y="689"/>
                  <a:pt x="138" y="611"/>
                </a:cubicBezTo>
                <a:cubicBezTo>
                  <a:pt x="43" y="465"/>
                  <a:pt x="8" y="249"/>
                  <a:pt x="0" y="163"/>
                </a:cubicBezTo>
                <a:cubicBezTo>
                  <a:pt x="0" y="146"/>
                  <a:pt x="0" y="129"/>
                  <a:pt x="17" y="120"/>
                </a:cubicBezTo>
                <a:cubicBezTo>
                  <a:pt x="26" y="103"/>
                  <a:pt x="34" y="94"/>
                  <a:pt x="51" y="94"/>
                </a:cubicBezTo>
                <a:cubicBezTo>
                  <a:pt x="172" y="86"/>
                  <a:pt x="258" y="43"/>
                  <a:pt x="293" y="17"/>
                </a:cubicBezTo>
                <a:cubicBezTo>
                  <a:pt x="310" y="0"/>
                  <a:pt x="336" y="0"/>
                  <a:pt x="362" y="17"/>
                </a:cubicBezTo>
                <a:cubicBezTo>
                  <a:pt x="396" y="43"/>
                  <a:pt x="473" y="86"/>
                  <a:pt x="594" y="94"/>
                </a:cubicBezTo>
                <a:cubicBezTo>
                  <a:pt x="611" y="94"/>
                  <a:pt x="620" y="103"/>
                  <a:pt x="637" y="120"/>
                </a:cubicBezTo>
                <a:cubicBezTo>
                  <a:pt x="646" y="129"/>
                  <a:pt x="646" y="146"/>
                  <a:pt x="646" y="155"/>
                </a:cubicBezTo>
                <a:cubicBezTo>
                  <a:pt x="637" y="249"/>
                  <a:pt x="611" y="474"/>
                  <a:pt x="517" y="611"/>
                </a:cubicBezTo>
                <a:cubicBezTo>
                  <a:pt x="456" y="689"/>
                  <a:pt x="336" y="749"/>
                  <a:pt x="336" y="749"/>
                </a:cubicBezTo>
                <a:cubicBezTo>
                  <a:pt x="327" y="749"/>
                  <a:pt x="327" y="749"/>
                  <a:pt x="327" y="749"/>
                </a:cubicBezTo>
                <a:close/>
                <a:moveTo>
                  <a:pt x="327" y="43"/>
                </a:moveTo>
                <a:lnTo>
                  <a:pt x="327" y="43"/>
                </a:lnTo>
                <a:cubicBezTo>
                  <a:pt x="319" y="43"/>
                  <a:pt x="319" y="43"/>
                  <a:pt x="310" y="43"/>
                </a:cubicBezTo>
                <a:cubicBezTo>
                  <a:pt x="276" y="69"/>
                  <a:pt x="189" y="120"/>
                  <a:pt x="60" y="129"/>
                </a:cubicBezTo>
                <a:cubicBezTo>
                  <a:pt x="51" y="129"/>
                  <a:pt x="43" y="137"/>
                  <a:pt x="43" y="137"/>
                </a:cubicBezTo>
                <a:cubicBezTo>
                  <a:pt x="34" y="146"/>
                  <a:pt x="34" y="155"/>
                  <a:pt x="34" y="155"/>
                </a:cubicBezTo>
                <a:cubicBezTo>
                  <a:pt x="43" y="241"/>
                  <a:pt x="77" y="456"/>
                  <a:pt x="163" y="585"/>
                </a:cubicBezTo>
                <a:cubicBezTo>
                  <a:pt x="207" y="654"/>
                  <a:pt x="301" y="697"/>
                  <a:pt x="327" y="715"/>
                </a:cubicBezTo>
                <a:cubicBezTo>
                  <a:pt x="353" y="697"/>
                  <a:pt x="439" y="654"/>
                  <a:pt x="482" y="585"/>
                </a:cubicBezTo>
                <a:cubicBezTo>
                  <a:pt x="577" y="456"/>
                  <a:pt x="603" y="241"/>
                  <a:pt x="611" y="155"/>
                </a:cubicBezTo>
                <a:cubicBezTo>
                  <a:pt x="611" y="146"/>
                  <a:pt x="611" y="146"/>
                  <a:pt x="611" y="137"/>
                </a:cubicBezTo>
                <a:cubicBezTo>
                  <a:pt x="603" y="137"/>
                  <a:pt x="594" y="129"/>
                  <a:pt x="594" y="129"/>
                </a:cubicBezTo>
                <a:cubicBezTo>
                  <a:pt x="465" y="120"/>
                  <a:pt x="379" y="69"/>
                  <a:pt x="336" y="43"/>
                </a:cubicBezTo>
                <a:lnTo>
                  <a:pt x="327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75">
            <a:extLst>
              <a:ext uri="{FF2B5EF4-FFF2-40B4-BE49-F238E27FC236}">
                <a16:creationId xmlns:a16="http://schemas.microsoft.com/office/drawing/2014/main" id="{12EB90E6-C810-DB44-83CD-5E596CE0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420" y="4676408"/>
            <a:ext cx="516812" cy="393327"/>
          </a:xfrm>
          <a:custGeom>
            <a:avLst/>
            <a:gdLst>
              <a:gd name="T0" fmla="*/ 166830 w 500"/>
              <a:gd name="T1" fmla="*/ 136166 h 380"/>
              <a:gd name="T2" fmla="*/ 166830 w 500"/>
              <a:gd name="T3" fmla="*/ 136166 h 380"/>
              <a:gd name="T4" fmla="*/ 12198 w 500"/>
              <a:gd name="T5" fmla="*/ 136166 h 380"/>
              <a:gd name="T6" fmla="*/ 0 w 500"/>
              <a:gd name="T7" fmla="*/ 123950 h 380"/>
              <a:gd name="T8" fmla="*/ 0 w 500"/>
              <a:gd name="T9" fmla="*/ 12575 h 380"/>
              <a:gd name="T10" fmla="*/ 12198 w 500"/>
              <a:gd name="T11" fmla="*/ 0 h 380"/>
              <a:gd name="T12" fmla="*/ 166830 w 500"/>
              <a:gd name="T13" fmla="*/ 0 h 380"/>
              <a:gd name="T14" fmla="*/ 179028 w 500"/>
              <a:gd name="T15" fmla="*/ 12575 h 380"/>
              <a:gd name="T16" fmla="*/ 179028 w 500"/>
              <a:gd name="T17" fmla="*/ 123950 h 380"/>
              <a:gd name="T18" fmla="*/ 166830 w 500"/>
              <a:gd name="T19" fmla="*/ 136166 h 380"/>
              <a:gd name="T20" fmla="*/ 12198 w 500"/>
              <a:gd name="T21" fmla="*/ 6108 h 380"/>
              <a:gd name="T22" fmla="*/ 12198 w 500"/>
              <a:gd name="T23" fmla="*/ 6108 h 380"/>
              <a:gd name="T24" fmla="*/ 6099 w 500"/>
              <a:gd name="T25" fmla="*/ 12575 h 380"/>
              <a:gd name="T26" fmla="*/ 6099 w 500"/>
              <a:gd name="T27" fmla="*/ 123950 h 380"/>
              <a:gd name="T28" fmla="*/ 12198 w 500"/>
              <a:gd name="T29" fmla="*/ 126825 h 380"/>
              <a:gd name="T30" fmla="*/ 166830 w 500"/>
              <a:gd name="T31" fmla="*/ 126825 h 380"/>
              <a:gd name="T32" fmla="*/ 169700 w 500"/>
              <a:gd name="T33" fmla="*/ 123950 h 380"/>
              <a:gd name="T34" fmla="*/ 169700 w 500"/>
              <a:gd name="T35" fmla="*/ 12575 h 380"/>
              <a:gd name="T36" fmla="*/ 166830 w 500"/>
              <a:gd name="T37" fmla="*/ 6108 h 380"/>
              <a:gd name="T38" fmla="*/ 12198 w 500"/>
              <a:gd name="T39" fmla="*/ 6108 h 3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0" h="380">
                <a:moveTo>
                  <a:pt x="465" y="379"/>
                </a:moveTo>
                <a:lnTo>
                  <a:pt x="465" y="379"/>
                </a:lnTo>
                <a:cubicBezTo>
                  <a:pt x="34" y="379"/>
                  <a:pt x="34" y="379"/>
                  <a:pt x="34" y="379"/>
                </a:cubicBezTo>
                <a:cubicBezTo>
                  <a:pt x="8" y="379"/>
                  <a:pt x="0" y="362"/>
                  <a:pt x="0" y="34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8" y="0"/>
                  <a:pt x="34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482" y="0"/>
                  <a:pt x="499" y="17"/>
                  <a:pt x="499" y="35"/>
                </a:cubicBezTo>
                <a:cubicBezTo>
                  <a:pt x="499" y="345"/>
                  <a:pt x="499" y="345"/>
                  <a:pt x="499" y="345"/>
                </a:cubicBezTo>
                <a:cubicBezTo>
                  <a:pt x="499" y="362"/>
                  <a:pt x="482" y="379"/>
                  <a:pt x="465" y="379"/>
                </a:cubicBezTo>
                <a:close/>
                <a:moveTo>
                  <a:pt x="34" y="17"/>
                </a:moveTo>
                <a:lnTo>
                  <a:pt x="34" y="17"/>
                </a:lnTo>
                <a:cubicBezTo>
                  <a:pt x="25" y="17"/>
                  <a:pt x="17" y="26"/>
                  <a:pt x="17" y="35"/>
                </a:cubicBezTo>
                <a:cubicBezTo>
                  <a:pt x="17" y="345"/>
                  <a:pt x="17" y="345"/>
                  <a:pt x="17" y="345"/>
                </a:cubicBezTo>
                <a:cubicBezTo>
                  <a:pt x="17" y="353"/>
                  <a:pt x="25" y="353"/>
                  <a:pt x="34" y="353"/>
                </a:cubicBezTo>
                <a:cubicBezTo>
                  <a:pt x="465" y="353"/>
                  <a:pt x="465" y="353"/>
                  <a:pt x="465" y="353"/>
                </a:cubicBezTo>
                <a:cubicBezTo>
                  <a:pt x="473" y="353"/>
                  <a:pt x="473" y="353"/>
                  <a:pt x="473" y="345"/>
                </a:cubicBezTo>
                <a:cubicBezTo>
                  <a:pt x="473" y="35"/>
                  <a:pt x="473" y="35"/>
                  <a:pt x="473" y="35"/>
                </a:cubicBezTo>
                <a:cubicBezTo>
                  <a:pt x="473" y="26"/>
                  <a:pt x="473" y="17"/>
                  <a:pt x="465" y="17"/>
                </a:cubicBezTo>
                <a:lnTo>
                  <a:pt x="34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76">
            <a:extLst>
              <a:ext uri="{FF2B5EF4-FFF2-40B4-BE49-F238E27FC236}">
                <a16:creationId xmlns:a16="http://schemas.microsoft.com/office/drawing/2014/main" id="{891E9589-2650-6A47-9C95-407BDFF5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420" y="4740438"/>
            <a:ext cx="516812" cy="18294"/>
          </a:xfrm>
          <a:custGeom>
            <a:avLst/>
            <a:gdLst>
              <a:gd name="T0" fmla="*/ 172929 w 500"/>
              <a:gd name="T1" fmla="*/ 6016 h 19"/>
              <a:gd name="T2" fmla="*/ 172929 w 500"/>
              <a:gd name="T3" fmla="*/ 6016 h 19"/>
              <a:gd name="T4" fmla="*/ 2870 w 500"/>
              <a:gd name="T5" fmla="*/ 6016 h 19"/>
              <a:gd name="T6" fmla="*/ 0 w 500"/>
              <a:gd name="T7" fmla="*/ 3008 h 19"/>
              <a:gd name="T8" fmla="*/ 2870 w 500"/>
              <a:gd name="T9" fmla="*/ 0 h 19"/>
              <a:gd name="T10" fmla="*/ 172929 w 500"/>
              <a:gd name="T11" fmla="*/ 0 h 19"/>
              <a:gd name="T12" fmla="*/ 179028 w 500"/>
              <a:gd name="T13" fmla="*/ 3008 h 19"/>
              <a:gd name="T14" fmla="*/ 172929 w 500"/>
              <a:gd name="T15" fmla="*/ 6016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0" h="19">
                <a:moveTo>
                  <a:pt x="482" y="18"/>
                </a:moveTo>
                <a:lnTo>
                  <a:pt x="482" y="18"/>
                </a:lnTo>
                <a:cubicBezTo>
                  <a:pt x="8" y="18"/>
                  <a:pt x="8" y="18"/>
                  <a:pt x="8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1" y="0"/>
                  <a:pt x="499" y="0"/>
                  <a:pt x="499" y="9"/>
                </a:cubicBezTo>
                <a:cubicBezTo>
                  <a:pt x="499" y="18"/>
                  <a:pt x="491" y="18"/>
                  <a:pt x="48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77">
            <a:extLst>
              <a:ext uri="{FF2B5EF4-FFF2-40B4-BE49-F238E27FC236}">
                <a16:creationId xmlns:a16="http://schemas.microsoft.com/office/drawing/2014/main" id="{0B828FFE-4D07-1049-BFE1-427BF901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420" y="4799893"/>
            <a:ext cx="516812" cy="18294"/>
          </a:xfrm>
          <a:custGeom>
            <a:avLst/>
            <a:gdLst>
              <a:gd name="T0" fmla="*/ 172929 w 500"/>
              <a:gd name="T1" fmla="*/ 5997 h 18"/>
              <a:gd name="T2" fmla="*/ 172929 w 500"/>
              <a:gd name="T3" fmla="*/ 5997 h 18"/>
              <a:gd name="T4" fmla="*/ 2870 w 500"/>
              <a:gd name="T5" fmla="*/ 5997 h 18"/>
              <a:gd name="T6" fmla="*/ 0 w 500"/>
              <a:gd name="T7" fmla="*/ 2822 h 18"/>
              <a:gd name="T8" fmla="*/ 2870 w 500"/>
              <a:gd name="T9" fmla="*/ 0 h 18"/>
              <a:gd name="T10" fmla="*/ 172929 w 500"/>
              <a:gd name="T11" fmla="*/ 0 h 18"/>
              <a:gd name="T12" fmla="*/ 179028 w 500"/>
              <a:gd name="T13" fmla="*/ 2822 h 18"/>
              <a:gd name="T14" fmla="*/ 172929 w 500"/>
              <a:gd name="T15" fmla="*/ 5997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0" h="18">
                <a:moveTo>
                  <a:pt x="482" y="17"/>
                </a:moveTo>
                <a:lnTo>
                  <a:pt x="482" y="17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1" y="0"/>
                  <a:pt x="499" y="0"/>
                  <a:pt x="499" y="8"/>
                </a:cubicBezTo>
                <a:cubicBezTo>
                  <a:pt x="499" y="17"/>
                  <a:pt x="491" y="17"/>
                  <a:pt x="482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78">
            <a:extLst>
              <a:ext uri="{FF2B5EF4-FFF2-40B4-BE49-F238E27FC236}">
                <a16:creationId xmlns:a16="http://schemas.microsoft.com/office/drawing/2014/main" id="{24664D25-A814-8540-9A37-04E5E35E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864" y="4927953"/>
            <a:ext cx="118913" cy="82324"/>
          </a:xfrm>
          <a:custGeom>
            <a:avLst/>
            <a:gdLst>
              <a:gd name="T0" fmla="*/ 34700 w 113"/>
              <a:gd name="T1" fmla="*/ 28213 h 79"/>
              <a:gd name="T2" fmla="*/ 34700 w 113"/>
              <a:gd name="T3" fmla="*/ 28213 h 79"/>
              <a:gd name="T4" fmla="*/ 2922 w 113"/>
              <a:gd name="T5" fmla="*/ 28213 h 79"/>
              <a:gd name="T6" fmla="*/ 0 w 113"/>
              <a:gd name="T7" fmla="*/ 24958 h 79"/>
              <a:gd name="T8" fmla="*/ 0 w 113"/>
              <a:gd name="T9" fmla="*/ 3255 h 79"/>
              <a:gd name="T10" fmla="*/ 2922 w 113"/>
              <a:gd name="T11" fmla="*/ 0 h 79"/>
              <a:gd name="T12" fmla="*/ 34700 w 113"/>
              <a:gd name="T13" fmla="*/ 0 h 79"/>
              <a:gd name="T14" fmla="*/ 40910 w 113"/>
              <a:gd name="T15" fmla="*/ 3255 h 79"/>
              <a:gd name="T16" fmla="*/ 40910 w 113"/>
              <a:gd name="T17" fmla="*/ 24958 h 79"/>
              <a:gd name="T18" fmla="*/ 34700 w 113"/>
              <a:gd name="T19" fmla="*/ 28213 h 79"/>
              <a:gd name="T20" fmla="*/ 6210 w 113"/>
              <a:gd name="T21" fmla="*/ 18809 h 79"/>
              <a:gd name="T22" fmla="*/ 6210 w 113"/>
              <a:gd name="T23" fmla="*/ 18809 h 79"/>
              <a:gd name="T24" fmla="*/ 31413 w 113"/>
              <a:gd name="T25" fmla="*/ 18809 h 79"/>
              <a:gd name="T26" fmla="*/ 31413 w 113"/>
              <a:gd name="T27" fmla="*/ 6511 h 79"/>
              <a:gd name="T28" fmla="*/ 6210 w 113"/>
              <a:gd name="T29" fmla="*/ 6511 h 79"/>
              <a:gd name="T30" fmla="*/ 6210 w 113"/>
              <a:gd name="T31" fmla="*/ 18809 h 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3" h="79">
                <a:moveTo>
                  <a:pt x="95" y="78"/>
                </a:moveTo>
                <a:lnTo>
                  <a:pt x="95" y="78"/>
                </a:lnTo>
                <a:cubicBezTo>
                  <a:pt x="8" y="78"/>
                  <a:pt x="8" y="78"/>
                  <a:pt x="8" y="78"/>
                </a:cubicBezTo>
                <a:cubicBezTo>
                  <a:pt x="0" y="78"/>
                  <a:pt x="0" y="78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3" y="0"/>
                  <a:pt x="112" y="0"/>
                  <a:pt x="112" y="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78"/>
                  <a:pt x="103" y="78"/>
                  <a:pt x="95" y="78"/>
                </a:cubicBezTo>
                <a:close/>
                <a:moveTo>
                  <a:pt x="17" y="52"/>
                </a:moveTo>
                <a:lnTo>
                  <a:pt x="17" y="52"/>
                </a:lnTo>
                <a:cubicBezTo>
                  <a:pt x="86" y="52"/>
                  <a:pt x="86" y="52"/>
                  <a:pt x="86" y="52"/>
                </a:cubicBezTo>
                <a:cubicBezTo>
                  <a:pt x="86" y="18"/>
                  <a:pt x="86" y="18"/>
                  <a:pt x="86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79">
            <a:extLst>
              <a:ext uri="{FF2B5EF4-FFF2-40B4-BE49-F238E27FC236}">
                <a16:creationId xmlns:a16="http://schemas.microsoft.com/office/drawing/2014/main" id="{3827E9B1-A0F0-964A-8A79-36EEC2C7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875" y="4927953"/>
            <a:ext cx="82324" cy="18294"/>
          </a:xfrm>
          <a:custGeom>
            <a:avLst/>
            <a:gdLst>
              <a:gd name="T0" fmla="*/ 25278 w 78"/>
              <a:gd name="T1" fmla="*/ 6016 h 19"/>
              <a:gd name="T2" fmla="*/ 25278 w 78"/>
              <a:gd name="T3" fmla="*/ 6016 h 19"/>
              <a:gd name="T4" fmla="*/ 3297 w 78"/>
              <a:gd name="T5" fmla="*/ 6016 h 19"/>
              <a:gd name="T6" fmla="*/ 0 w 78"/>
              <a:gd name="T7" fmla="*/ 3008 h 19"/>
              <a:gd name="T8" fmla="*/ 3297 w 78"/>
              <a:gd name="T9" fmla="*/ 0 h 19"/>
              <a:gd name="T10" fmla="*/ 25278 w 78"/>
              <a:gd name="T11" fmla="*/ 0 h 19"/>
              <a:gd name="T12" fmla="*/ 28209 w 78"/>
              <a:gd name="T13" fmla="*/ 3008 h 19"/>
              <a:gd name="T14" fmla="*/ 25278 w 78"/>
              <a:gd name="T15" fmla="*/ 6016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" h="19">
                <a:moveTo>
                  <a:pt x="69" y="18"/>
                </a:moveTo>
                <a:lnTo>
                  <a:pt x="69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77" y="0"/>
                  <a:pt x="77" y="9"/>
                </a:cubicBezTo>
                <a:cubicBezTo>
                  <a:pt x="77" y="18"/>
                  <a:pt x="77" y="18"/>
                  <a:pt x="6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80">
            <a:extLst>
              <a:ext uri="{FF2B5EF4-FFF2-40B4-BE49-F238E27FC236}">
                <a16:creationId xmlns:a16="http://schemas.microsoft.com/office/drawing/2014/main" id="{49F387E1-85CF-BD4F-8667-1C52516E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875" y="4978263"/>
            <a:ext cx="146354" cy="27441"/>
          </a:xfrm>
          <a:custGeom>
            <a:avLst/>
            <a:gdLst>
              <a:gd name="T0" fmla="*/ 47145 w 139"/>
              <a:gd name="T1" fmla="*/ 9172 h 27"/>
              <a:gd name="T2" fmla="*/ 47145 w 139"/>
              <a:gd name="T3" fmla="*/ 9172 h 27"/>
              <a:gd name="T4" fmla="*/ 3289 w 139"/>
              <a:gd name="T5" fmla="*/ 9172 h 27"/>
              <a:gd name="T6" fmla="*/ 0 w 139"/>
              <a:gd name="T7" fmla="*/ 5997 h 27"/>
              <a:gd name="T8" fmla="*/ 3289 w 139"/>
              <a:gd name="T9" fmla="*/ 0 h 27"/>
              <a:gd name="T10" fmla="*/ 47145 w 139"/>
              <a:gd name="T11" fmla="*/ 0 h 27"/>
              <a:gd name="T12" fmla="*/ 50435 w 139"/>
              <a:gd name="T13" fmla="*/ 5997 h 27"/>
              <a:gd name="T14" fmla="*/ 47145 w 139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9" h="27">
                <a:moveTo>
                  <a:pt x="129" y="26"/>
                </a:moveTo>
                <a:lnTo>
                  <a:pt x="129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38" y="9"/>
                  <a:pt x="138" y="17"/>
                </a:cubicBezTo>
                <a:cubicBezTo>
                  <a:pt x="138" y="26"/>
                  <a:pt x="138" y="26"/>
                  <a:pt x="12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81">
            <a:extLst>
              <a:ext uri="{FF2B5EF4-FFF2-40B4-BE49-F238E27FC236}">
                <a16:creationId xmlns:a16="http://schemas.microsoft.com/office/drawing/2014/main" id="{ECBF1A80-4122-C24B-9540-AB56AAB3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7343" y="4488890"/>
            <a:ext cx="420768" cy="768360"/>
          </a:xfrm>
          <a:custGeom>
            <a:avLst/>
            <a:gdLst>
              <a:gd name="T0" fmla="*/ 124107 w 406"/>
              <a:gd name="T1" fmla="*/ 266341 h 742"/>
              <a:gd name="T2" fmla="*/ 124107 w 406"/>
              <a:gd name="T3" fmla="*/ 266341 h 742"/>
              <a:gd name="T4" fmla="*/ 21943 w 406"/>
              <a:gd name="T5" fmla="*/ 266341 h 742"/>
              <a:gd name="T6" fmla="*/ 0 w 406"/>
              <a:gd name="T7" fmla="*/ 241540 h 742"/>
              <a:gd name="T8" fmla="*/ 0 w 406"/>
              <a:gd name="T9" fmla="*/ 24801 h 742"/>
              <a:gd name="T10" fmla="*/ 21943 w 406"/>
              <a:gd name="T11" fmla="*/ 0 h 742"/>
              <a:gd name="T12" fmla="*/ 124107 w 406"/>
              <a:gd name="T13" fmla="*/ 0 h 742"/>
              <a:gd name="T14" fmla="*/ 145690 w 406"/>
              <a:gd name="T15" fmla="*/ 24801 h 742"/>
              <a:gd name="T16" fmla="*/ 145690 w 406"/>
              <a:gd name="T17" fmla="*/ 52837 h 742"/>
              <a:gd name="T18" fmla="*/ 142812 w 406"/>
              <a:gd name="T19" fmla="*/ 55712 h 742"/>
              <a:gd name="T20" fmla="*/ 136337 w 406"/>
              <a:gd name="T21" fmla="*/ 52837 h 742"/>
              <a:gd name="T22" fmla="*/ 136337 w 406"/>
              <a:gd name="T23" fmla="*/ 24801 h 742"/>
              <a:gd name="T24" fmla="*/ 124107 w 406"/>
              <a:gd name="T25" fmla="*/ 9345 h 742"/>
              <a:gd name="T26" fmla="*/ 21943 w 406"/>
              <a:gd name="T27" fmla="*/ 9345 h 742"/>
              <a:gd name="T28" fmla="*/ 9353 w 406"/>
              <a:gd name="T29" fmla="*/ 24801 h 742"/>
              <a:gd name="T30" fmla="*/ 9353 w 406"/>
              <a:gd name="T31" fmla="*/ 241540 h 742"/>
              <a:gd name="T32" fmla="*/ 21943 w 406"/>
              <a:gd name="T33" fmla="*/ 254120 h 742"/>
              <a:gd name="T34" fmla="*/ 124107 w 406"/>
              <a:gd name="T35" fmla="*/ 254120 h 742"/>
              <a:gd name="T36" fmla="*/ 136337 w 406"/>
              <a:gd name="T37" fmla="*/ 241540 h 742"/>
              <a:gd name="T38" fmla="*/ 136337 w 406"/>
              <a:gd name="T39" fmla="*/ 213863 h 742"/>
              <a:gd name="T40" fmla="*/ 142812 w 406"/>
              <a:gd name="T41" fmla="*/ 210628 h 742"/>
              <a:gd name="T42" fmla="*/ 145690 w 406"/>
              <a:gd name="T43" fmla="*/ 213863 h 742"/>
              <a:gd name="T44" fmla="*/ 145690 w 406"/>
              <a:gd name="T45" fmla="*/ 241540 h 742"/>
              <a:gd name="T46" fmla="*/ 124107 w 406"/>
              <a:gd name="T47" fmla="*/ 266341 h 7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6" h="742">
                <a:moveTo>
                  <a:pt x="345" y="741"/>
                </a:moveTo>
                <a:lnTo>
                  <a:pt x="345" y="741"/>
                </a:lnTo>
                <a:cubicBezTo>
                  <a:pt x="61" y="741"/>
                  <a:pt x="61" y="741"/>
                  <a:pt x="61" y="741"/>
                </a:cubicBezTo>
                <a:cubicBezTo>
                  <a:pt x="26" y="741"/>
                  <a:pt x="0" y="707"/>
                  <a:pt x="0" y="67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5"/>
                  <a:pt x="26" y="0"/>
                  <a:pt x="61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79" y="0"/>
                  <a:pt x="405" y="35"/>
                  <a:pt x="405" y="69"/>
                </a:cubicBezTo>
                <a:cubicBezTo>
                  <a:pt x="405" y="147"/>
                  <a:pt x="405" y="147"/>
                  <a:pt x="405" y="147"/>
                </a:cubicBezTo>
                <a:cubicBezTo>
                  <a:pt x="405" y="155"/>
                  <a:pt x="405" y="155"/>
                  <a:pt x="397" y="155"/>
                </a:cubicBezTo>
                <a:cubicBezTo>
                  <a:pt x="388" y="155"/>
                  <a:pt x="379" y="155"/>
                  <a:pt x="379" y="147"/>
                </a:cubicBezTo>
                <a:cubicBezTo>
                  <a:pt x="379" y="69"/>
                  <a:pt x="379" y="69"/>
                  <a:pt x="379" y="69"/>
                </a:cubicBezTo>
                <a:cubicBezTo>
                  <a:pt x="379" y="43"/>
                  <a:pt x="362" y="26"/>
                  <a:pt x="345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43" y="26"/>
                  <a:pt x="26" y="43"/>
                  <a:pt x="26" y="69"/>
                </a:cubicBezTo>
                <a:cubicBezTo>
                  <a:pt x="26" y="672"/>
                  <a:pt x="26" y="672"/>
                  <a:pt x="26" y="672"/>
                </a:cubicBezTo>
                <a:cubicBezTo>
                  <a:pt x="26" y="689"/>
                  <a:pt x="43" y="707"/>
                  <a:pt x="61" y="707"/>
                </a:cubicBezTo>
                <a:cubicBezTo>
                  <a:pt x="345" y="707"/>
                  <a:pt x="345" y="707"/>
                  <a:pt x="345" y="707"/>
                </a:cubicBezTo>
                <a:cubicBezTo>
                  <a:pt x="362" y="707"/>
                  <a:pt x="379" y="689"/>
                  <a:pt x="379" y="672"/>
                </a:cubicBezTo>
                <a:cubicBezTo>
                  <a:pt x="379" y="595"/>
                  <a:pt x="379" y="595"/>
                  <a:pt x="379" y="595"/>
                </a:cubicBezTo>
                <a:cubicBezTo>
                  <a:pt x="379" y="586"/>
                  <a:pt x="388" y="586"/>
                  <a:pt x="397" y="586"/>
                </a:cubicBezTo>
                <a:cubicBezTo>
                  <a:pt x="405" y="586"/>
                  <a:pt x="405" y="586"/>
                  <a:pt x="405" y="595"/>
                </a:cubicBezTo>
                <a:cubicBezTo>
                  <a:pt x="405" y="672"/>
                  <a:pt x="405" y="672"/>
                  <a:pt x="405" y="672"/>
                </a:cubicBezTo>
                <a:cubicBezTo>
                  <a:pt x="405" y="707"/>
                  <a:pt x="379" y="741"/>
                  <a:pt x="345" y="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82">
            <a:extLst>
              <a:ext uri="{FF2B5EF4-FFF2-40B4-BE49-F238E27FC236}">
                <a16:creationId xmlns:a16="http://schemas.microsoft.com/office/drawing/2014/main" id="{D98D3D70-0107-0947-9E0F-38DEA512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008" y="5115470"/>
            <a:ext cx="36589" cy="36589"/>
          </a:xfrm>
          <a:custGeom>
            <a:avLst/>
            <a:gdLst>
              <a:gd name="T0" fmla="*/ 5997 w 36"/>
              <a:gd name="T1" fmla="*/ 12347 h 36"/>
              <a:gd name="T2" fmla="*/ 5997 w 36"/>
              <a:gd name="T3" fmla="*/ 12347 h 36"/>
              <a:gd name="T4" fmla="*/ 0 w 36"/>
              <a:gd name="T5" fmla="*/ 5997 h 36"/>
              <a:gd name="T6" fmla="*/ 5997 w 36"/>
              <a:gd name="T7" fmla="*/ 0 h 36"/>
              <a:gd name="T8" fmla="*/ 12347 w 36"/>
              <a:gd name="T9" fmla="*/ 5997 h 36"/>
              <a:gd name="T10" fmla="*/ 5997 w 36"/>
              <a:gd name="T11" fmla="*/ 12347 h 36"/>
              <a:gd name="T12" fmla="*/ 5997 w 36"/>
              <a:gd name="T13" fmla="*/ 3175 h 36"/>
              <a:gd name="T14" fmla="*/ 5997 w 36"/>
              <a:gd name="T15" fmla="*/ 3175 h 36"/>
              <a:gd name="T16" fmla="*/ 3175 w 36"/>
              <a:gd name="T17" fmla="*/ 5997 h 36"/>
              <a:gd name="T18" fmla="*/ 5997 w 36"/>
              <a:gd name="T19" fmla="*/ 9172 h 36"/>
              <a:gd name="T20" fmla="*/ 9172 w 36"/>
              <a:gd name="T21" fmla="*/ 5997 h 36"/>
              <a:gd name="T22" fmla="*/ 5997 w 36"/>
              <a:gd name="T23" fmla="*/ 3175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26"/>
                  <a:pt x="17" y="26"/>
                </a:cubicBezTo>
                <a:cubicBezTo>
                  <a:pt x="17" y="26"/>
                  <a:pt x="26" y="26"/>
                  <a:pt x="26" y="17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83">
            <a:extLst>
              <a:ext uri="{FF2B5EF4-FFF2-40B4-BE49-F238E27FC236}">
                <a16:creationId xmlns:a16="http://schemas.microsoft.com/office/drawing/2014/main" id="{2B7B0C39-00D8-694E-9F9E-17D4C34E0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73" y="4575789"/>
            <a:ext cx="118913" cy="27441"/>
          </a:xfrm>
          <a:custGeom>
            <a:avLst/>
            <a:gdLst>
              <a:gd name="T0" fmla="*/ 37622 w 113"/>
              <a:gd name="T1" fmla="*/ 9172 h 27"/>
              <a:gd name="T2" fmla="*/ 37622 w 113"/>
              <a:gd name="T3" fmla="*/ 9172 h 27"/>
              <a:gd name="T4" fmla="*/ 3287 w 113"/>
              <a:gd name="T5" fmla="*/ 9172 h 27"/>
              <a:gd name="T6" fmla="*/ 0 w 113"/>
              <a:gd name="T7" fmla="*/ 3175 h 27"/>
              <a:gd name="T8" fmla="*/ 3287 w 113"/>
              <a:gd name="T9" fmla="*/ 0 h 27"/>
              <a:gd name="T10" fmla="*/ 37622 w 113"/>
              <a:gd name="T11" fmla="*/ 0 h 27"/>
              <a:gd name="T12" fmla="*/ 40910 w 113"/>
              <a:gd name="T13" fmla="*/ 3175 h 27"/>
              <a:gd name="T14" fmla="*/ 37622 w 113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3" h="27">
                <a:moveTo>
                  <a:pt x="103" y="26"/>
                </a:moveTo>
                <a:lnTo>
                  <a:pt x="103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12" y="0"/>
                  <a:pt x="112" y="9"/>
                </a:cubicBezTo>
                <a:cubicBezTo>
                  <a:pt x="112" y="18"/>
                  <a:pt x="112" y="26"/>
                  <a:pt x="10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84">
            <a:extLst>
              <a:ext uri="{FF2B5EF4-FFF2-40B4-BE49-F238E27FC236}">
                <a16:creationId xmlns:a16="http://schemas.microsoft.com/office/drawing/2014/main" id="{D25397DE-094D-2B4C-BE8A-C264754C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278" y="11609940"/>
            <a:ext cx="311003" cy="306428"/>
          </a:xfrm>
          <a:custGeom>
            <a:avLst/>
            <a:gdLst>
              <a:gd name="T0" fmla="*/ 76852 w 302"/>
              <a:gd name="T1" fmla="*/ 106000 h 294"/>
              <a:gd name="T2" fmla="*/ 76852 w 302"/>
              <a:gd name="T3" fmla="*/ 106000 h 294"/>
              <a:gd name="T4" fmla="*/ 73992 w 302"/>
              <a:gd name="T5" fmla="*/ 106000 h 294"/>
              <a:gd name="T6" fmla="*/ 9294 w 302"/>
              <a:gd name="T7" fmla="*/ 40519 h 294"/>
              <a:gd name="T8" fmla="*/ 9294 w 302"/>
              <a:gd name="T9" fmla="*/ 6150 h 294"/>
              <a:gd name="T10" fmla="*/ 24664 w 302"/>
              <a:gd name="T11" fmla="*/ 0 h 294"/>
              <a:gd name="T12" fmla="*/ 24664 w 302"/>
              <a:gd name="T13" fmla="*/ 0 h 294"/>
              <a:gd name="T14" fmla="*/ 43251 w 302"/>
              <a:gd name="T15" fmla="*/ 6150 h 294"/>
              <a:gd name="T16" fmla="*/ 107593 w 302"/>
              <a:gd name="T17" fmla="*/ 71632 h 294"/>
              <a:gd name="T18" fmla="*/ 107593 w 302"/>
              <a:gd name="T19" fmla="*/ 78144 h 294"/>
              <a:gd name="T20" fmla="*/ 107593 w 302"/>
              <a:gd name="T21" fmla="*/ 81038 h 294"/>
              <a:gd name="T22" fmla="*/ 80069 w 302"/>
              <a:gd name="T23" fmla="*/ 106000 h 294"/>
              <a:gd name="T24" fmla="*/ 76852 w 302"/>
              <a:gd name="T25" fmla="*/ 106000 h 294"/>
              <a:gd name="T26" fmla="*/ 24664 w 302"/>
              <a:gd name="T27" fmla="*/ 9406 h 294"/>
              <a:gd name="T28" fmla="*/ 24664 w 302"/>
              <a:gd name="T29" fmla="*/ 9406 h 294"/>
              <a:gd name="T30" fmla="*/ 24664 w 302"/>
              <a:gd name="T31" fmla="*/ 9406 h 294"/>
              <a:gd name="T32" fmla="*/ 15370 w 302"/>
              <a:gd name="T33" fmla="*/ 12300 h 294"/>
              <a:gd name="T34" fmla="*/ 15370 w 302"/>
              <a:gd name="T35" fmla="*/ 34369 h 294"/>
              <a:gd name="T36" fmla="*/ 76852 w 302"/>
              <a:gd name="T37" fmla="*/ 96594 h 294"/>
              <a:gd name="T38" fmla="*/ 98656 w 302"/>
              <a:gd name="T39" fmla="*/ 74888 h 294"/>
              <a:gd name="T40" fmla="*/ 33958 w 302"/>
              <a:gd name="T41" fmla="*/ 12300 h 294"/>
              <a:gd name="T42" fmla="*/ 24664 w 302"/>
              <a:gd name="T43" fmla="*/ 9406 h 2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02" h="294">
                <a:moveTo>
                  <a:pt x="215" y="293"/>
                </a:moveTo>
                <a:lnTo>
                  <a:pt x="215" y="293"/>
                </a:lnTo>
                <a:lnTo>
                  <a:pt x="207" y="293"/>
                </a:lnTo>
                <a:cubicBezTo>
                  <a:pt x="26" y="112"/>
                  <a:pt x="26" y="112"/>
                  <a:pt x="26" y="112"/>
                </a:cubicBezTo>
                <a:cubicBezTo>
                  <a:pt x="0" y="86"/>
                  <a:pt x="0" y="43"/>
                  <a:pt x="26" y="17"/>
                </a:cubicBezTo>
                <a:cubicBezTo>
                  <a:pt x="34" y="9"/>
                  <a:pt x="52" y="0"/>
                  <a:pt x="69" y="0"/>
                </a:cubicBezTo>
                <a:cubicBezTo>
                  <a:pt x="86" y="0"/>
                  <a:pt x="103" y="9"/>
                  <a:pt x="121" y="17"/>
                </a:cubicBezTo>
                <a:cubicBezTo>
                  <a:pt x="301" y="198"/>
                  <a:pt x="301" y="198"/>
                  <a:pt x="301" y="198"/>
                </a:cubicBezTo>
                <a:cubicBezTo>
                  <a:pt x="301" y="207"/>
                  <a:pt x="301" y="207"/>
                  <a:pt x="301" y="216"/>
                </a:cubicBezTo>
                <a:cubicBezTo>
                  <a:pt x="301" y="216"/>
                  <a:pt x="301" y="216"/>
                  <a:pt x="301" y="224"/>
                </a:cubicBezTo>
                <a:cubicBezTo>
                  <a:pt x="224" y="293"/>
                  <a:pt x="224" y="293"/>
                  <a:pt x="224" y="293"/>
                </a:cubicBezTo>
                <a:cubicBezTo>
                  <a:pt x="224" y="293"/>
                  <a:pt x="224" y="293"/>
                  <a:pt x="215" y="293"/>
                </a:cubicBezTo>
                <a:close/>
                <a:moveTo>
                  <a:pt x="69" y="26"/>
                </a:moveTo>
                <a:lnTo>
                  <a:pt x="69" y="26"/>
                </a:lnTo>
                <a:cubicBezTo>
                  <a:pt x="60" y="26"/>
                  <a:pt x="52" y="26"/>
                  <a:pt x="43" y="34"/>
                </a:cubicBezTo>
                <a:cubicBezTo>
                  <a:pt x="26" y="52"/>
                  <a:pt x="26" y="78"/>
                  <a:pt x="43" y="95"/>
                </a:cubicBezTo>
                <a:cubicBezTo>
                  <a:pt x="215" y="267"/>
                  <a:pt x="215" y="267"/>
                  <a:pt x="215" y="267"/>
                </a:cubicBezTo>
                <a:cubicBezTo>
                  <a:pt x="276" y="207"/>
                  <a:pt x="276" y="207"/>
                  <a:pt x="276" y="207"/>
                </a:cubicBezTo>
                <a:cubicBezTo>
                  <a:pt x="95" y="34"/>
                  <a:pt x="95" y="34"/>
                  <a:pt x="95" y="34"/>
                </a:cubicBezTo>
                <a:cubicBezTo>
                  <a:pt x="95" y="26"/>
                  <a:pt x="77" y="26"/>
                  <a:pt x="69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85">
            <a:extLst>
              <a:ext uri="{FF2B5EF4-FFF2-40B4-BE49-F238E27FC236}">
                <a16:creationId xmlns:a16="http://schemas.microsoft.com/office/drawing/2014/main" id="{3D4D700E-1283-8C40-BCF7-F89B7381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510" y="11180024"/>
            <a:ext cx="484798" cy="484798"/>
          </a:xfrm>
          <a:custGeom>
            <a:avLst/>
            <a:gdLst>
              <a:gd name="T0" fmla="*/ 84138 w 466"/>
              <a:gd name="T1" fmla="*/ 167915 h 467"/>
              <a:gd name="T2" fmla="*/ 84138 w 466"/>
              <a:gd name="T3" fmla="*/ 167915 h 467"/>
              <a:gd name="T4" fmla="*/ 0 w 466"/>
              <a:gd name="T5" fmla="*/ 83957 h 467"/>
              <a:gd name="T6" fmla="*/ 84138 w 466"/>
              <a:gd name="T7" fmla="*/ 0 h 467"/>
              <a:gd name="T8" fmla="*/ 167914 w 466"/>
              <a:gd name="T9" fmla="*/ 83957 h 467"/>
              <a:gd name="T10" fmla="*/ 84138 w 466"/>
              <a:gd name="T11" fmla="*/ 167915 h 467"/>
              <a:gd name="T12" fmla="*/ 84138 w 466"/>
              <a:gd name="T13" fmla="*/ 9369 h 467"/>
              <a:gd name="T14" fmla="*/ 84138 w 466"/>
              <a:gd name="T15" fmla="*/ 9369 h 467"/>
              <a:gd name="T16" fmla="*/ 9389 w 466"/>
              <a:gd name="T17" fmla="*/ 83957 h 467"/>
              <a:gd name="T18" fmla="*/ 84138 w 466"/>
              <a:gd name="T19" fmla="*/ 158546 h 467"/>
              <a:gd name="T20" fmla="*/ 158525 w 466"/>
              <a:gd name="T21" fmla="*/ 83957 h 467"/>
              <a:gd name="T22" fmla="*/ 84138 w 466"/>
              <a:gd name="T23" fmla="*/ 9369 h 4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6" h="467">
                <a:moveTo>
                  <a:pt x="233" y="466"/>
                </a:moveTo>
                <a:lnTo>
                  <a:pt x="233" y="466"/>
                </a:lnTo>
                <a:cubicBezTo>
                  <a:pt x="103" y="466"/>
                  <a:pt x="0" y="362"/>
                  <a:pt x="0" y="233"/>
                </a:cubicBezTo>
                <a:cubicBezTo>
                  <a:pt x="0" y="104"/>
                  <a:pt x="103" y="0"/>
                  <a:pt x="233" y="0"/>
                </a:cubicBezTo>
                <a:cubicBezTo>
                  <a:pt x="362" y="0"/>
                  <a:pt x="465" y="104"/>
                  <a:pt x="465" y="233"/>
                </a:cubicBezTo>
                <a:cubicBezTo>
                  <a:pt x="465" y="362"/>
                  <a:pt x="362" y="466"/>
                  <a:pt x="233" y="466"/>
                </a:cubicBezTo>
                <a:close/>
                <a:moveTo>
                  <a:pt x="233" y="26"/>
                </a:moveTo>
                <a:lnTo>
                  <a:pt x="233" y="26"/>
                </a:lnTo>
                <a:cubicBezTo>
                  <a:pt x="112" y="26"/>
                  <a:pt x="26" y="121"/>
                  <a:pt x="26" y="233"/>
                </a:cubicBezTo>
                <a:cubicBezTo>
                  <a:pt x="26" y="354"/>
                  <a:pt x="112" y="440"/>
                  <a:pt x="233" y="440"/>
                </a:cubicBezTo>
                <a:cubicBezTo>
                  <a:pt x="345" y="440"/>
                  <a:pt x="439" y="354"/>
                  <a:pt x="439" y="233"/>
                </a:cubicBezTo>
                <a:cubicBezTo>
                  <a:pt x="439" y="121"/>
                  <a:pt x="345" y="26"/>
                  <a:pt x="23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86">
            <a:extLst>
              <a:ext uri="{FF2B5EF4-FFF2-40B4-BE49-F238E27FC236}">
                <a16:creationId xmlns:a16="http://schemas.microsoft.com/office/drawing/2014/main" id="{B032B8DB-A5C3-A545-9A35-435E50EC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834" y="11257773"/>
            <a:ext cx="324725" cy="324725"/>
          </a:xfrm>
          <a:custGeom>
            <a:avLst/>
            <a:gdLst>
              <a:gd name="T0" fmla="*/ 56175 w 311"/>
              <a:gd name="T1" fmla="*/ 112351 h 311"/>
              <a:gd name="T2" fmla="*/ 56175 w 311"/>
              <a:gd name="T3" fmla="*/ 112351 h 311"/>
              <a:gd name="T4" fmla="*/ 15584 w 311"/>
              <a:gd name="T5" fmla="*/ 96766 h 311"/>
              <a:gd name="T6" fmla="*/ 0 w 311"/>
              <a:gd name="T7" fmla="*/ 56175 h 311"/>
              <a:gd name="T8" fmla="*/ 15584 w 311"/>
              <a:gd name="T9" fmla="*/ 15584 h 311"/>
              <a:gd name="T10" fmla="*/ 56175 w 311"/>
              <a:gd name="T11" fmla="*/ 0 h 311"/>
              <a:gd name="T12" fmla="*/ 93505 w 311"/>
              <a:gd name="T13" fmla="*/ 15584 h 311"/>
              <a:gd name="T14" fmla="*/ 112351 w 311"/>
              <a:gd name="T15" fmla="*/ 56175 h 311"/>
              <a:gd name="T16" fmla="*/ 93505 w 311"/>
              <a:gd name="T17" fmla="*/ 96766 h 311"/>
              <a:gd name="T18" fmla="*/ 56175 w 311"/>
              <a:gd name="T19" fmla="*/ 112351 h 311"/>
              <a:gd name="T20" fmla="*/ 56175 w 311"/>
              <a:gd name="T21" fmla="*/ 6161 h 311"/>
              <a:gd name="T22" fmla="*/ 56175 w 311"/>
              <a:gd name="T23" fmla="*/ 6161 h 311"/>
              <a:gd name="T24" fmla="*/ 6161 w 311"/>
              <a:gd name="T25" fmla="*/ 56175 h 311"/>
              <a:gd name="T26" fmla="*/ 56175 w 311"/>
              <a:gd name="T27" fmla="*/ 106189 h 311"/>
              <a:gd name="T28" fmla="*/ 102928 w 311"/>
              <a:gd name="T29" fmla="*/ 56175 h 311"/>
              <a:gd name="T30" fmla="*/ 56175 w 311"/>
              <a:gd name="T31" fmla="*/ 6161 h 3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1" h="311">
                <a:moveTo>
                  <a:pt x="155" y="310"/>
                </a:moveTo>
                <a:lnTo>
                  <a:pt x="155" y="310"/>
                </a:lnTo>
                <a:cubicBezTo>
                  <a:pt x="112" y="310"/>
                  <a:pt x="77" y="293"/>
                  <a:pt x="43" y="267"/>
                </a:cubicBezTo>
                <a:cubicBezTo>
                  <a:pt x="17" y="233"/>
                  <a:pt x="0" y="198"/>
                  <a:pt x="0" y="155"/>
                </a:cubicBezTo>
                <a:cubicBezTo>
                  <a:pt x="0" y="112"/>
                  <a:pt x="17" y="78"/>
                  <a:pt x="43" y="43"/>
                </a:cubicBezTo>
                <a:cubicBezTo>
                  <a:pt x="77" y="17"/>
                  <a:pt x="112" y="0"/>
                  <a:pt x="155" y="0"/>
                </a:cubicBezTo>
                <a:cubicBezTo>
                  <a:pt x="198" y="0"/>
                  <a:pt x="232" y="17"/>
                  <a:pt x="258" y="43"/>
                </a:cubicBezTo>
                <a:cubicBezTo>
                  <a:pt x="292" y="78"/>
                  <a:pt x="310" y="112"/>
                  <a:pt x="310" y="155"/>
                </a:cubicBezTo>
                <a:cubicBezTo>
                  <a:pt x="310" y="198"/>
                  <a:pt x="292" y="233"/>
                  <a:pt x="258" y="267"/>
                </a:cubicBezTo>
                <a:cubicBezTo>
                  <a:pt x="232" y="293"/>
                  <a:pt x="198" y="310"/>
                  <a:pt x="155" y="310"/>
                </a:cubicBezTo>
                <a:close/>
                <a:moveTo>
                  <a:pt x="155" y="17"/>
                </a:moveTo>
                <a:lnTo>
                  <a:pt x="155" y="17"/>
                </a:lnTo>
                <a:cubicBezTo>
                  <a:pt x="77" y="17"/>
                  <a:pt x="17" y="78"/>
                  <a:pt x="17" y="155"/>
                </a:cubicBezTo>
                <a:cubicBezTo>
                  <a:pt x="17" y="233"/>
                  <a:pt x="77" y="293"/>
                  <a:pt x="155" y="293"/>
                </a:cubicBezTo>
                <a:cubicBezTo>
                  <a:pt x="224" y="293"/>
                  <a:pt x="284" y="233"/>
                  <a:pt x="284" y="155"/>
                </a:cubicBezTo>
                <a:cubicBezTo>
                  <a:pt x="284" y="78"/>
                  <a:pt x="224" y="17"/>
                  <a:pt x="15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87">
            <a:extLst>
              <a:ext uri="{FF2B5EF4-FFF2-40B4-BE49-F238E27FC236}">
                <a16:creationId xmlns:a16="http://schemas.microsoft.com/office/drawing/2014/main" id="{6B0E1F60-6246-0A4C-A7FA-8B7D3D92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423" y="11294362"/>
            <a:ext cx="242401" cy="251548"/>
          </a:xfrm>
          <a:custGeom>
            <a:avLst/>
            <a:gdLst>
              <a:gd name="T0" fmla="*/ 43507 w 234"/>
              <a:gd name="T1" fmla="*/ 86952 h 242"/>
              <a:gd name="T2" fmla="*/ 43507 w 234"/>
              <a:gd name="T3" fmla="*/ 86952 h 242"/>
              <a:gd name="T4" fmla="*/ 0 w 234"/>
              <a:gd name="T5" fmla="*/ 43296 h 242"/>
              <a:gd name="T6" fmla="*/ 43507 w 234"/>
              <a:gd name="T7" fmla="*/ 0 h 242"/>
              <a:gd name="T8" fmla="*/ 83778 w 234"/>
              <a:gd name="T9" fmla="*/ 43296 h 242"/>
              <a:gd name="T10" fmla="*/ 43507 w 234"/>
              <a:gd name="T11" fmla="*/ 86952 h 242"/>
              <a:gd name="T12" fmla="*/ 43507 w 234"/>
              <a:gd name="T13" fmla="*/ 9020 h 242"/>
              <a:gd name="T14" fmla="*/ 43507 w 234"/>
              <a:gd name="T15" fmla="*/ 9020 h 242"/>
              <a:gd name="T16" fmla="*/ 9349 w 234"/>
              <a:gd name="T17" fmla="*/ 43296 h 242"/>
              <a:gd name="T18" fmla="*/ 43507 w 234"/>
              <a:gd name="T19" fmla="*/ 77571 h 242"/>
              <a:gd name="T20" fmla="*/ 77306 w 234"/>
              <a:gd name="T21" fmla="*/ 43296 h 242"/>
              <a:gd name="T22" fmla="*/ 43507 w 234"/>
              <a:gd name="T23" fmla="*/ 9020 h 2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4" h="242">
                <a:moveTo>
                  <a:pt x="121" y="241"/>
                </a:moveTo>
                <a:lnTo>
                  <a:pt x="121" y="241"/>
                </a:lnTo>
                <a:cubicBezTo>
                  <a:pt x="52" y="241"/>
                  <a:pt x="0" y="180"/>
                  <a:pt x="0" y="120"/>
                </a:cubicBezTo>
                <a:cubicBezTo>
                  <a:pt x="0" y="60"/>
                  <a:pt x="52" y="0"/>
                  <a:pt x="121" y="0"/>
                </a:cubicBezTo>
                <a:cubicBezTo>
                  <a:pt x="181" y="0"/>
                  <a:pt x="233" y="60"/>
                  <a:pt x="233" y="120"/>
                </a:cubicBezTo>
                <a:cubicBezTo>
                  <a:pt x="233" y="180"/>
                  <a:pt x="181" y="241"/>
                  <a:pt x="121" y="241"/>
                </a:cubicBezTo>
                <a:close/>
                <a:moveTo>
                  <a:pt x="121" y="25"/>
                </a:moveTo>
                <a:lnTo>
                  <a:pt x="121" y="25"/>
                </a:lnTo>
                <a:cubicBezTo>
                  <a:pt x="69" y="25"/>
                  <a:pt x="26" y="68"/>
                  <a:pt x="26" y="120"/>
                </a:cubicBezTo>
                <a:cubicBezTo>
                  <a:pt x="26" y="172"/>
                  <a:pt x="69" y="215"/>
                  <a:pt x="121" y="215"/>
                </a:cubicBezTo>
                <a:cubicBezTo>
                  <a:pt x="172" y="215"/>
                  <a:pt x="215" y="172"/>
                  <a:pt x="215" y="120"/>
                </a:cubicBezTo>
                <a:cubicBezTo>
                  <a:pt x="215" y="68"/>
                  <a:pt x="172" y="25"/>
                  <a:pt x="121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88">
            <a:extLst>
              <a:ext uri="{FF2B5EF4-FFF2-40B4-BE49-F238E27FC236}">
                <a16:creationId xmlns:a16="http://schemas.microsoft.com/office/drawing/2014/main" id="{F4A7F7CC-46D8-DD4D-806B-D6263F02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9322" y="11358392"/>
            <a:ext cx="73177" cy="118913"/>
          </a:xfrm>
          <a:custGeom>
            <a:avLst/>
            <a:gdLst>
              <a:gd name="T0" fmla="*/ 12700 w 70"/>
              <a:gd name="T1" fmla="*/ 40910 h 113"/>
              <a:gd name="T2" fmla="*/ 12700 w 70"/>
              <a:gd name="T3" fmla="*/ 40910 h 113"/>
              <a:gd name="T4" fmla="*/ 0 w 70"/>
              <a:gd name="T5" fmla="*/ 40910 h 113"/>
              <a:gd name="T6" fmla="*/ 0 w 70"/>
              <a:gd name="T7" fmla="*/ 37622 h 113"/>
              <a:gd name="T8" fmla="*/ 3266 w 70"/>
              <a:gd name="T9" fmla="*/ 34700 h 113"/>
              <a:gd name="T10" fmla="*/ 15603 w 70"/>
              <a:gd name="T11" fmla="*/ 34700 h 113"/>
              <a:gd name="T12" fmla="*/ 18869 w 70"/>
              <a:gd name="T13" fmla="*/ 31413 h 113"/>
              <a:gd name="T14" fmla="*/ 12700 w 70"/>
              <a:gd name="T15" fmla="*/ 25203 h 113"/>
              <a:gd name="T16" fmla="*/ 3266 w 70"/>
              <a:gd name="T17" fmla="*/ 18994 h 113"/>
              <a:gd name="T18" fmla="*/ 0 w 70"/>
              <a:gd name="T19" fmla="*/ 12419 h 113"/>
              <a:gd name="T20" fmla="*/ 3266 w 70"/>
              <a:gd name="T21" fmla="*/ 2922 h 113"/>
              <a:gd name="T22" fmla="*/ 22134 w 70"/>
              <a:gd name="T23" fmla="*/ 2922 h 113"/>
              <a:gd name="T24" fmla="*/ 25037 w 70"/>
              <a:gd name="T25" fmla="*/ 6210 h 113"/>
              <a:gd name="T26" fmla="*/ 22134 w 70"/>
              <a:gd name="T27" fmla="*/ 9497 h 113"/>
              <a:gd name="T28" fmla="*/ 6531 w 70"/>
              <a:gd name="T29" fmla="*/ 9497 h 113"/>
              <a:gd name="T30" fmla="*/ 6531 w 70"/>
              <a:gd name="T31" fmla="*/ 12419 h 113"/>
              <a:gd name="T32" fmla="*/ 12700 w 70"/>
              <a:gd name="T33" fmla="*/ 18994 h 113"/>
              <a:gd name="T34" fmla="*/ 22134 w 70"/>
              <a:gd name="T35" fmla="*/ 25203 h 113"/>
              <a:gd name="T36" fmla="*/ 25037 w 70"/>
              <a:gd name="T37" fmla="*/ 31413 h 113"/>
              <a:gd name="T38" fmla="*/ 18869 w 70"/>
              <a:gd name="T39" fmla="*/ 40910 h 113"/>
              <a:gd name="T40" fmla="*/ 12700 w 70"/>
              <a:gd name="T41" fmla="*/ 40910 h 1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0" h="113">
                <a:moveTo>
                  <a:pt x="35" y="112"/>
                </a:moveTo>
                <a:lnTo>
                  <a:pt x="35" y="112"/>
                </a:lnTo>
                <a:cubicBezTo>
                  <a:pt x="26" y="112"/>
                  <a:pt x="9" y="112"/>
                  <a:pt x="0" y="112"/>
                </a:cubicBezTo>
                <a:lnTo>
                  <a:pt x="0" y="103"/>
                </a:lnTo>
                <a:cubicBezTo>
                  <a:pt x="0" y="95"/>
                  <a:pt x="9" y="95"/>
                  <a:pt x="9" y="95"/>
                </a:cubicBezTo>
                <a:cubicBezTo>
                  <a:pt x="26" y="103"/>
                  <a:pt x="35" y="103"/>
                  <a:pt x="43" y="95"/>
                </a:cubicBezTo>
                <a:cubicBezTo>
                  <a:pt x="52" y="95"/>
                  <a:pt x="52" y="86"/>
                  <a:pt x="52" y="86"/>
                </a:cubicBezTo>
                <a:cubicBezTo>
                  <a:pt x="52" y="77"/>
                  <a:pt x="43" y="69"/>
                  <a:pt x="35" y="69"/>
                </a:cubicBezTo>
                <a:cubicBezTo>
                  <a:pt x="26" y="60"/>
                  <a:pt x="18" y="60"/>
                  <a:pt x="9" y="52"/>
                </a:cubicBezTo>
                <a:cubicBezTo>
                  <a:pt x="0" y="52"/>
                  <a:pt x="0" y="43"/>
                  <a:pt x="0" y="34"/>
                </a:cubicBezTo>
                <a:cubicBezTo>
                  <a:pt x="0" y="26"/>
                  <a:pt x="0" y="17"/>
                  <a:pt x="9" y="8"/>
                </a:cubicBezTo>
                <a:cubicBezTo>
                  <a:pt x="26" y="0"/>
                  <a:pt x="43" y="0"/>
                  <a:pt x="61" y="8"/>
                </a:cubicBezTo>
                <a:cubicBezTo>
                  <a:pt x="69" y="8"/>
                  <a:pt x="69" y="17"/>
                  <a:pt x="69" y="17"/>
                </a:cubicBezTo>
                <a:cubicBezTo>
                  <a:pt x="69" y="26"/>
                  <a:pt x="61" y="26"/>
                  <a:pt x="61" y="26"/>
                </a:cubicBezTo>
                <a:cubicBezTo>
                  <a:pt x="43" y="17"/>
                  <a:pt x="26" y="17"/>
                  <a:pt x="18" y="26"/>
                </a:cubicBezTo>
                <a:cubicBezTo>
                  <a:pt x="18" y="26"/>
                  <a:pt x="18" y="26"/>
                  <a:pt x="18" y="34"/>
                </a:cubicBezTo>
                <a:cubicBezTo>
                  <a:pt x="18" y="43"/>
                  <a:pt x="26" y="52"/>
                  <a:pt x="35" y="52"/>
                </a:cubicBezTo>
                <a:cubicBezTo>
                  <a:pt x="43" y="60"/>
                  <a:pt x="52" y="60"/>
                  <a:pt x="61" y="69"/>
                </a:cubicBezTo>
                <a:cubicBezTo>
                  <a:pt x="61" y="69"/>
                  <a:pt x="69" y="77"/>
                  <a:pt x="69" y="86"/>
                </a:cubicBezTo>
                <a:cubicBezTo>
                  <a:pt x="69" y="95"/>
                  <a:pt x="61" y="103"/>
                  <a:pt x="52" y="112"/>
                </a:cubicBezTo>
                <a:cubicBezTo>
                  <a:pt x="52" y="112"/>
                  <a:pt x="43" y="112"/>
                  <a:pt x="35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89">
            <a:extLst>
              <a:ext uri="{FF2B5EF4-FFF2-40B4-BE49-F238E27FC236}">
                <a16:creationId xmlns:a16="http://schemas.microsoft.com/office/drawing/2014/main" id="{89B98929-14F3-3D4C-A100-1041B52A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6763" y="11330951"/>
            <a:ext cx="18294" cy="27441"/>
          </a:xfrm>
          <a:custGeom>
            <a:avLst/>
            <a:gdLst>
              <a:gd name="T0" fmla="*/ 3175 w 18"/>
              <a:gd name="T1" fmla="*/ 9172 h 27"/>
              <a:gd name="T2" fmla="*/ 3175 w 18"/>
              <a:gd name="T3" fmla="*/ 9172 h 27"/>
              <a:gd name="T4" fmla="*/ 0 w 18"/>
              <a:gd name="T5" fmla="*/ 5997 h 27"/>
              <a:gd name="T6" fmla="*/ 0 w 18"/>
              <a:gd name="T7" fmla="*/ 3175 h 27"/>
              <a:gd name="T8" fmla="*/ 3175 w 18"/>
              <a:gd name="T9" fmla="*/ 0 h 27"/>
              <a:gd name="T10" fmla="*/ 5997 w 18"/>
              <a:gd name="T11" fmla="*/ 3175 h 27"/>
              <a:gd name="T12" fmla="*/ 5997 w 18"/>
              <a:gd name="T13" fmla="*/ 5997 h 27"/>
              <a:gd name="T14" fmla="*/ 3175 w 18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7" y="9"/>
                </a:ln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90">
            <a:extLst>
              <a:ext uri="{FF2B5EF4-FFF2-40B4-BE49-F238E27FC236}">
                <a16:creationId xmlns:a16="http://schemas.microsoft.com/office/drawing/2014/main" id="{4C47B3A7-F5C7-364D-8CA4-683CC699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6763" y="11481880"/>
            <a:ext cx="18294" cy="27441"/>
          </a:xfrm>
          <a:custGeom>
            <a:avLst/>
            <a:gdLst>
              <a:gd name="T0" fmla="*/ 3175 w 18"/>
              <a:gd name="T1" fmla="*/ 9172 h 27"/>
              <a:gd name="T2" fmla="*/ 3175 w 18"/>
              <a:gd name="T3" fmla="*/ 9172 h 27"/>
              <a:gd name="T4" fmla="*/ 0 w 18"/>
              <a:gd name="T5" fmla="*/ 6350 h 27"/>
              <a:gd name="T6" fmla="*/ 0 w 18"/>
              <a:gd name="T7" fmla="*/ 3175 h 27"/>
              <a:gd name="T8" fmla="*/ 3175 w 18"/>
              <a:gd name="T9" fmla="*/ 0 h 27"/>
              <a:gd name="T10" fmla="*/ 5997 w 18"/>
              <a:gd name="T11" fmla="*/ 3175 h 27"/>
              <a:gd name="T12" fmla="*/ 5997 w 18"/>
              <a:gd name="T13" fmla="*/ 6350 h 27"/>
              <a:gd name="T14" fmla="*/ 3175 w 18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7" y="0"/>
                  <a:pt x="17" y="9"/>
                </a:cubicBezTo>
                <a:cubicBezTo>
                  <a:pt x="17" y="18"/>
                  <a:pt x="17" y="18"/>
                  <a:pt x="17" y="18"/>
                </a:cubicBezTo>
                <a:lnTo>
                  <a:pt x="9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91">
            <a:extLst>
              <a:ext uri="{FF2B5EF4-FFF2-40B4-BE49-F238E27FC236}">
                <a16:creationId xmlns:a16="http://schemas.microsoft.com/office/drawing/2014/main" id="{0DB2DB65-D532-9A49-A553-F0B50CFF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695" y="11161730"/>
            <a:ext cx="667741" cy="768360"/>
          </a:xfrm>
          <a:custGeom>
            <a:avLst/>
            <a:gdLst>
              <a:gd name="T0" fmla="*/ 117681 w 646"/>
              <a:gd name="T1" fmla="*/ 266341 h 742"/>
              <a:gd name="T2" fmla="*/ 117681 w 646"/>
              <a:gd name="T3" fmla="*/ 266341 h 742"/>
              <a:gd name="T4" fmla="*/ 114452 w 646"/>
              <a:gd name="T5" fmla="*/ 266341 h 742"/>
              <a:gd name="T6" fmla="*/ 49512 w 646"/>
              <a:gd name="T7" fmla="*/ 216739 h 742"/>
              <a:gd name="T8" fmla="*/ 15428 w 646"/>
              <a:gd name="T9" fmla="*/ 130115 h 742"/>
              <a:gd name="T10" fmla="*/ 3229 w 646"/>
              <a:gd name="T11" fmla="*/ 55712 h 742"/>
              <a:gd name="T12" fmla="*/ 6099 w 646"/>
              <a:gd name="T13" fmla="*/ 40257 h 742"/>
              <a:gd name="T14" fmla="*/ 18657 w 646"/>
              <a:gd name="T15" fmla="*/ 34146 h 742"/>
              <a:gd name="T16" fmla="*/ 105124 w 646"/>
              <a:gd name="T17" fmla="*/ 3235 h 742"/>
              <a:gd name="T18" fmla="*/ 126651 w 646"/>
              <a:gd name="T19" fmla="*/ 3235 h 742"/>
              <a:gd name="T20" fmla="*/ 213118 w 646"/>
              <a:gd name="T21" fmla="*/ 34146 h 742"/>
              <a:gd name="T22" fmla="*/ 225317 w 646"/>
              <a:gd name="T23" fmla="*/ 40257 h 742"/>
              <a:gd name="T24" fmla="*/ 231416 w 646"/>
              <a:gd name="T25" fmla="*/ 55712 h 742"/>
              <a:gd name="T26" fmla="*/ 219218 w 646"/>
              <a:gd name="T27" fmla="*/ 130115 h 742"/>
              <a:gd name="T28" fmla="*/ 181904 w 646"/>
              <a:gd name="T29" fmla="*/ 216739 h 742"/>
              <a:gd name="T30" fmla="*/ 117681 w 646"/>
              <a:gd name="T31" fmla="*/ 266341 h 742"/>
              <a:gd name="T32" fmla="*/ 117681 w 646"/>
              <a:gd name="T33" fmla="*/ 9345 h 742"/>
              <a:gd name="T34" fmla="*/ 117681 w 646"/>
              <a:gd name="T35" fmla="*/ 9345 h 742"/>
              <a:gd name="T36" fmla="*/ 111223 w 646"/>
              <a:gd name="T37" fmla="*/ 12580 h 742"/>
              <a:gd name="T38" fmla="*/ 21527 w 646"/>
              <a:gd name="T39" fmla="*/ 43492 h 742"/>
              <a:gd name="T40" fmla="*/ 12557 w 646"/>
              <a:gd name="T41" fmla="*/ 46726 h 742"/>
              <a:gd name="T42" fmla="*/ 12557 w 646"/>
              <a:gd name="T43" fmla="*/ 55712 h 742"/>
              <a:gd name="T44" fmla="*/ 58841 w 646"/>
              <a:gd name="T45" fmla="*/ 210628 h 742"/>
              <a:gd name="T46" fmla="*/ 117681 w 646"/>
              <a:gd name="T47" fmla="*/ 256995 h 742"/>
              <a:gd name="T48" fmla="*/ 176163 w 646"/>
              <a:gd name="T49" fmla="*/ 210628 h 742"/>
              <a:gd name="T50" fmla="*/ 222447 w 646"/>
              <a:gd name="T51" fmla="*/ 52837 h 742"/>
              <a:gd name="T52" fmla="*/ 219218 w 646"/>
              <a:gd name="T53" fmla="*/ 46726 h 742"/>
              <a:gd name="T54" fmla="*/ 213118 w 646"/>
              <a:gd name="T55" fmla="*/ 43492 h 742"/>
              <a:gd name="T56" fmla="*/ 123781 w 646"/>
              <a:gd name="T57" fmla="*/ 12580 h 742"/>
              <a:gd name="T58" fmla="*/ 117681 w 646"/>
              <a:gd name="T59" fmla="*/ 9345 h 7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46" h="742">
                <a:moveTo>
                  <a:pt x="328" y="741"/>
                </a:moveTo>
                <a:lnTo>
                  <a:pt x="328" y="741"/>
                </a:lnTo>
                <a:cubicBezTo>
                  <a:pt x="319" y="741"/>
                  <a:pt x="319" y="741"/>
                  <a:pt x="319" y="741"/>
                </a:cubicBezTo>
                <a:cubicBezTo>
                  <a:pt x="310" y="741"/>
                  <a:pt x="198" y="681"/>
                  <a:pt x="138" y="603"/>
                </a:cubicBezTo>
                <a:cubicBezTo>
                  <a:pt x="95" y="543"/>
                  <a:pt x="69" y="457"/>
                  <a:pt x="43" y="362"/>
                </a:cubicBezTo>
                <a:cubicBezTo>
                  <a:pt x="17" y="276"/>
                  <a:pt x="9" y="207"/>
                  <a:pt x="9" y="155"/>
                </a:cubicBezTo>
                <a:cubicBezTo>
                  <a:pt x="0" y="138"/>
                  <a:pt x="9" y="130"/>
                  <a:pt x="17" y="112"/>
                </a:cubicBezTo>
                <a:cubicBezTo>
                  <a:pt x="26" y="104"/>
                  <a:pt x="43" y="95"/>
                  <a:pt x="52" y="95"/>
                </a:cubicBezTo>
                <a:cubicBezTo>
                  <a:pt x="181" y="86"/>
                  <a:pt x="259" y="43"/>
                  <a:pt x="293" y="9"/>
                </a:cubicBezTo>
                <a:cubicBezTo>
                  <a:pt x="310" y="0"/>
                  <a:pt x="336" y="0"/>
                  <a:pt x="353" y="9"/>
                </a:cubicBezTo>
                <a:cubicBezTo>
                  <a:pt x="396" y="43"/>
                  <a:pt x="474" y="86"/>
                  <a:pt x="594" y="95"/>
                </a:cubicBezTo>
                <a:cubicBezTo>
                  <a:pt x="611" y="95"/>
                  <a:pt x="620" y="104"/>
                  <a:pt x="628" y="112"/>
                </a:cubicBezTo>
                <a:cubicBezTo>
                  <a:pt x="637" y="121"/>
                  <a:pt x="645" y="138"/>
                  <a:pt x="645" y="155"/>
                </a:cubicBezTo>
                <a:cubicBezTo>
                  <a:pt x="637" y="198"/>
                  <a:pt x="628" y="276"/>
                  <a:pt x="611" y="362"/>
                </a:cubicBezTo>
                <a:cubicBezTo>
                  <a:pt x="585" y="457"/>
                  <a:pt x="551" y="543"/>
                  <a:pt x="507" y="603"/>
                </a:cubicBezTo>
                <a:cubicBezTo>
                  <a:pt x="457" y="681"/>
                  <a:pt x="336" y="741"/>
                  <a:pt x="328" y="741"/>
                </a:cubicBezTo>
                <a:close/>
                <a:moveTo>
                  <a:pt x="328" y="26"/>
                </a:moveTo>
                <a:lnTo>
                  <a:pt x="328" y="26"/>
                </a:lnTo>
                <a:cubicBezTo>
                  <a:pt x="319" y="26"/>
                  <a:pt x="310" y="35"/>
                  <a:pt x="310" y="35"/>
                </a:cubicBezTo>
                <a:cubicBezTo>
                  <a:pt x="267" y="61"/>
                  <a:pt x="190" y="112"/>
                  <a:pt x="60" y="121"/>
                </a:cubicBezTo>
                <a:cubicBezTo>
                  <a:pt x="52" y="121"/>
                  <a:pt x="43" y="130"/>
                  <a:pt x="35" y="130"/>
                </a:cubicBezTo>
                <a:cubicBezTo>
                  <a:pt x="35" y="138"/>
                  <a:pt x="35" y="147"/>
                  <a:pt x="35" y="155"/>
                </a:cubicBezTo>
                <a:cubicBezTo>
                  <a:pt x="60" y="414"/>
                  <a:pt x="129" y="543"/>
                  <a:pt x="164" y="586"/>
                </a:cubicBezTo>
                <a:cubicBezTo>
                  <a:pt x="207" y="647"/>
                  <a:pt x="302" y="698"/>
                  <a:pt x="328" y="715"/>
                </a:cubicBezTo>
                <a:cubicBezTo>
                  <a:pt x="345" y="698"/>
                  <a:pt x="448" y="647"/>
                  <a:pt x="491" y="586"/>
                </a:cubicBezTo>
                <a:cubicBezTo>
                  <a:pt x="516" y="543"/>
                  <a:pt x="594" y="414"/>
                  <a:pt x="620" y="147"/>
                </a:cubicBezTo>
                <a:cubicBezTo>
                  <a:pt x="620" y="147"/>
                  <a:pt x="611" y="138"/>
                  <a:pt x="611" y="130"/>
                </a:cubicBezTo>
                <a:cubicBezTo>
                  <a:pt x="602" y="121"/>
                  <a:pt x="602" y="121"/>
                  <a:pt x="594" y="121"/>
                </a:cubicBezTo>
                <a:cubicBezTo>
                  <a:pt x="465" y="112"/>
                  <a:pt x="379" y="61"/>
                  <a:pt x="345" y="35"/>
                </a:cubicBezTo>
                <a:cubicBezTo>
                  <a:pt x="336" y="35"/>
                  <a:pt x="328" y="26"/>
                  <a:pt x="328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92">
            <a:extLst>
              <a:ext uri="{FF2B5EF4-FFF2-40B4-BE49-F238E27FC236}">
                <a16:creationId xmlns:a16="http://schemas.microsoft.com/office/drawing/2014/main" id="{8F9BCD91-318F-DA42-BFC9-48E89933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48" y="11619087"/>
            <a:ext cx="100619" cy="100619"/>
          </a:xfrm>
          <a:custGeom>
            <a:avLst/>
            <a:gdLst>
              <a:gd name="T0" fmla="*/ 18918 w 96"/>
              <a:gd name="T1" fmla="*/ 34557 h 95"/>
              <a:gd name="T2" fmla="*/ 18918 w 96"/>
              <a:gd name="T3" fmla="*/ 34557 h 95"/>
              <a:gd name="T4" fmla="*/ 0 w 96"/>
              <a:gd name="T5" fmla="*/ 15808 h 95"/>
              <a:gd name="T6" fmla="*/ 18918 w 96"/>
              <a:gd name="T7" fmla="*/ 0 h 95"/>
              <a:gd name="T8" fmla="*/ 34561 w 96"/>
              <a:gd name="T9" fmla="*/ 15808 h 95"/>
              <a:gd name="T10" fmla="*/ 18918 w 96"/>
              <a:gd name="T11" fmla="*/ 34557 h 95"/>
              <a:gd name="T12" fmla="*/ 18918 w 96"/>
              <a:gd name="T13" fmla="*/ 9191 h 95"/>
              <a:gd name="T14" fmla="*/ 18918 w 96"/>
              <a:gd name="T15" fmla="*/ 9191 h 95"/>
              <a:gd name="T16" fmla="*/ 9459 w 96"/>
              <a:gd name="T17" fmla="*/ 15808 h 95"/>
              <a:gd name="T18" fmla="*/ 18918 w 96"/>
              <a:gd name="T19" fmla="*/ 22058 h 95"/>
              <a:gd name="T20" fmla="*/ 25102 w 96"/>
              <a:gd name="T21" fmla="*/ 15808 h 95"/>
              <a:gd name="T22" fmla="*/ 18918 w 96"/>
              <a:gd name="T23" fmla="*/ 9191 h 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" h="95">
                <a:moveTo>
                  <a:pt x="52" y="94"/>
                </a:moveTo>
                <a:lnTo>
                  <a:pt x="52" y="94"/>
                </a:lnTo>
                <a:cubicBezTo>
                  <a:pt x="26" y="94"/>
                  <a:pt x="0" y="69"/>
                  <a:pt x="0" y="43"/>
                </a:cubicBez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95" y="17"/>
                  <a:pt x="95" y="43"/>
                </a:cubicBezTo>
                <a:cubicBezTo>
                  <a:pt x="95" y="69"/>
                  <a:pt x="78" y="94"/>
                  <a:pt x="52" y="94"/>
                </a:cubicBezTo>
                <a:close/>
                <a:moveTo>
                  <a:pt x="52" y="25"/>
                </a:moveTo>
                <a:lnTo>
                  <a:pt x="52" y="25"/>
                </a:lnTo>
                <a:cubicBezTo>
                  <a:pt x="35" y="25"/>
                  <a:pt x="26" y="34"/>
                  <a:pt x="26" y="43"/>
                </a:cubicBezTo>
                <a:cubicBezTo>
                  <a:pt x="26" y="51"/>
                  <a:pt x="35" y="60"/>
                  <a:pt x="52" y="60"/>
                </a:cubicBezTo>
                <a:cubicBezTo>
                  <a:pt x="61" y="60"/>
                  <a:pt x="69" y="51"/>
                  <a:pt x="69" y="43"/>
                </a:cubicBezTo>
                <a:cubicBezTo>
                  <a:pt x="69" y="34"/>
                  <a:pt x="61" y="25"/>
                  <a:pt x="52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93">
            <a:extLst>
              <a:ext uri="{FF2B5EF4-FFF2-40B4-BE49-F238E27FC236}">
                <a16:creationId xmlns:a16="http://schemas.microsoft.com/office/drawing/2014/main" id="{218948DC-156C-6444-B9B4-76467F57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1580" y="11619087"/>
            <a:ext cx="100619" cy="100619"/>
          </a:xfrm>
          <a:custGeom>
            <a:avLst/>
            <a:gdLst>
              <a:gd name="T0" fmla="*/ 15643 w 96"/>
              <a:gd name="T1" fmla="*/ 34557 h 95"/>
              <a:gd name="T2" fmla="*/ 15643 w 96"/>
              <a:gd name="T3" fmla="*/ 34557 h 95"/>
              <a:gd name="T4" fmla="*/ 0 w 96"/>
              <a:gd name="T5" fmla="*/ 15808 h 95"/>
              <a:gd name="T6" fmla="*/ 15643 w 96"/>
              <a:gd name="T7" fmla="*/ 0 h 95"/>
              <a:gd name="T8" fmla="*/ 34561 w 96"/>
              <a:gd name="T9" fmla="*/ 15808 h 95"/>
              <a:gd name="T10" fmla="*/ 15643 w 96"/>
              <a:gd name="T11" fmla="*/ 34557 h 95"/>
              <a:gd name="T12" fmla="*/ 15643 w 96"/>
              <a:gd name="T13" fmla="*/ 9191 h 95"/>
              <a:gd name="T14" fmla="*/ 15643 w 96"/>
              <a:gd name="T15" fmla="*/ 9191 h 95"/>
              <a:gd name="T16" fmla="*/ 9459 w 96"/>
              <a:gd name="T17" fmla="*/ 15808 h 95"/>
              <a:gd name="T18" fmla="*/ 15643 w 96"/>
              <a:gd name="T19" fmla="*/ 22058 h 95"/>
              <a:gd name="T20" fmla="*/ 22192 w 96"/>
              <a:gd name="T21" fmla="*/ 15808 h 95"/>
              <a:gd name="T22" fmla="*/ 15643 w 96"/>
              <a:gd name="T23" fmla="*/ 9191 h 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" h="95">
                <a:moveTo>
                  <a:pt x="43" y="94"/>
                </a:moveTo>
                <a:lnTo>
                  <a:pt x="43" y="94"/>
                </a:lnTo>
                <a:cubicBezTo>
                  <a:pt x="18" y="94"/>
                  <a:pt x="0" y="69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69" y="0"/>
                  <a:pt x="95" y="17"/>
                  <a:pt x="95" y="43"/>
                </a:cubicBezTo>
                <a:cubicBezTo>
                  <a:pt x="95" y="69"/>
                  <a:pt x="69" y="94"/>
                  <a:pt x="43" y="94"/>
                </a:cubicBezTo>
                <a:close/>
                <a:moveTo>
                  <a:pt x="43" y="25"/>
                </a:moveTo>
                <a:lnTo>
                  <a:pt x="43" y="25"/>
                </a:lnTo>
                <a:cubicBezTo>
                  <a:pt x="35" y="25"/>
                  <a:pt x="26" y="34"/>
                  <a:pt x="26" y="43"/>
                </a:cubicBezTo>
                <a:cubicBezTo>
                  <a:pt x="26" y="51"/>
                  <a:pt x="35" y="60"/>
                  <a:pt x="43" y="60"/>
                </a:cubicBezTo>
                <a:cubicBezTo>
                  <a:pt x="52" y="60"/>
                  <a:pt x="61" y="51"/>
                  <a:pt x="61" y="43"/>
                </a:cubicBezTo>
                <a:cubicBezTo>
                  <a:pt x="61" y="34"/>
                  <a:pt x="52" y="25"/>
                  <a:pt x="43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94">
            <a:extLst>
              <a:ext uri="{FF2B5EF4-FFF2-40B4-BE49-F238E27FC236}">
                <a16:creationId xmlns:a16="http://schemas.microsoft.com/office/drawing/2014/main" id="{5568660C-CA64-1D44-ADF6-7CA9362C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507" y="11619087"/>
            <a:ext cx="242398" cy="27441"/>
          </a:xfrm>
          <a:custGeom>
            <a:avLst/>
            <a:gdLst>
              <a:gd name="T0" fmla="*/ 77665 w 234"/>
              <a:gd name="T1" fmla="*/ 9159 h 26"/>
              <a:gd name="T2" fmla="*/ 77665 w 234"/>
              <a:gd name="T3" fmla="*/ 9159 h 26"/>
              <a:gd name="T4" fmla="*/ 6472 w 234"/>
              <a:gd name="T5" fmla="*/ 9159 h 26"/>
              <a:gd name="T6" fmla="*/ 0 w 234"/>
              <a:gd name="T7" fmla="*/ 2931 h 26"/>
              <a:gd name="T8" fmla="*/ 6472 w 234"/>
              <a:gd name="T9" fmla="*/ 0 h 26"/>
              <a:gd name="T10" fmla="*/ 77665 w 234"/>
              <a:gd name="T11" fmla="*/ 0 h 26"/>
              <a:gd name="T12" fmla="*/ 83777 w 234"/>
              <a:gd name="T13" fmla="*/ 2931 h 26"/>
              <a:gd name="T14" fmla="*/ 77665 w 234"/>
              <a:gd name="T15" fmla="*/ 9159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4" h="26">
                <a:moveTo>
                  <a:pt x="216" y="25"/>
                </a:moveTo>
                <a:lnTo>
                  <a:pt x="216" y="25"/>
                </a:lnTo>
                <a:cubicBezTo>
                  <a:pt x="18" y="25"/>
                  <a:pt x="18" y="25"/>
                  <a:pt x="18" y="25"/>
                </a:cubicBezTo>
                <a:cubicBezTo>
                  <a:pt x="9" y="25"/>
                  <a:pt x="0" y="17"/>
                  <a:pt x="0" y="8"/>
                </a:cubicBezTo>
                <a:cubicBezTo>
                  <a:pt x="0" y="0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4" y="0"/>
                  <a:pt x="233" y="0"/>
                  <a:pt x="233" y="8"/>
                </a:cubicBezTo>
                <a:cubicBezTo>
                  <a:pt x="233" y="17"/>
                  <a:pt x="224" y="25"/>
                  <a:pt x="21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95">
            <a:extLst>
              <a:ext uri="{FF2B5EF4-FFF2-40B4-BE49-F238E27FC236}">
                <a16:creationId xmlns:a16="http://schemas.microsoft.com/office/drawing/2014/main" id="{2ECBD4F6-76E5-BF44-93CD-28C63BAE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771" y="11358392"/>
            <a:ext cx="64030" cy="27441"/>
          </a:xfrm>
          <a:custGeom>
            <a:avLst/>
            <a:gdLst>
              <a:gd name="T0" fmla="*/ 15414 w 62"/>
              <a:gd name="T1" fmla="*/ 9172 h 27"/>
              <a:gd name="T2" fmla="*/ 15414 w 62"/>
              <a:gd name="T3" fmla="*/ 9172 h 27"/>
              <a:gd name="T4" fmla="*/ 3226 w 62"/>
              <a:gd name="T5" fmla="*/ 9172 h 27"/>
              <a:gd name="T6" fmla="*/ 0 w 62"/>
              <a:gd name="T7" fmla="*/ 5997 h 27"/>
              <a:gd name="T8" fmla="*/ 3226 w 62"/>
              <a:gd name="T9" fmla="*/ 0 h 27"/>
              <a:gd name="T10" fmla="*/ 15414 w 62"/>
              <a:gd name="T11" fmla="*/ 0 h 27"/>
              <a:gd name="T12" fmla="*/ 21867 w 62"/>
              <a:gd name="T13" fmla="*/ 5997 h 27"/>
              <a:gd name="T14" fmla="*/ 15414 w 62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" h="27">
                <a:moveTo>
                  <a:pt x="43" y="26"/>
                </a:moveTo>
                <a:lnTo>
                  <a:pt x="43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52" y="0"/>
                  <a:pt x="61" y="8"/>
                  <a:pt x="61" y="17"/>
                </a:cubicBezTo>
                <a:cubicBezTo>
                  <a:pt x="61" y="26"/>
                  <a:pt x="52" y="26"/>
                  <a:pt x="4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96">
            <a:extLst>
              <a:ext uri="{FF2B5EF4-FFF2-40B4-BE49-F238E27FC236}">
                <a16:creationId xmlns:a16="http://schemas.microsoft.com/office/drawing/2014/main" id="{5DA9D36A-6419-2548-B7BC-422C2C99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507" y="11564204"/>
            <a:ext cx="54883" cy="82324"/>
          </a:xfrm>
          <a:custGeom>
            <a:avLst/>
            <a:gdLst>
              <a:gd name="T0" fmla="*/ 6470 w 53"/>
              <a:gd name="T1" fmla="*/ 28209 h 78"/>
              <a:gd name="T2" fmla="*/ 6470 w 53"/>
              <a:gd name="T3" fmla="*/ 28209 h 78"/>
              <a:gd name="T4" fmla="*/ 3235 w 53"/>
              <a:gd name="T5" fmla="*/ 25278 h 78"/>
              <a:gd name="T6" fmla="*/ 0 w 53"/>
              <a:gd name="T7" fmla="*/ 19050 h 78"/>
              <a:gd name="T8" fmla="*/ 9345 w 53"/>
              <a:gd name="T9" fmla="*/ 2931 h 78"/>
              <a:gd name="T10" fmla="*/ 15815 w 53"/>
              <a:gd name="T11" fmla="*/ 0 h 78"/>
              <a:gd name="T12" fmla="*/ 18691 w 53"/>
              <a:gd name="T13" fmla="*/ 6228 h 78"/>
              <a:gd name="T14" fmla="*/ 9345 w 53"/>
              <a:gd name="T15" fmla="*/ 25278 h 78"/>
              <a:gd name="T16" fmla="*/ 6470 w 53"/>
              <a:gd name="T17" fmla="*/ 2820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" h="78">
                <a:moveTo>
                  <a:pt x="18" y="77"/>
                </a:moveTo>
                <a:lnTo>
                  <a:pt x="18" y="77"/>
                </a:lnTo>
                <a:cubicBezTo>
                  <a:pt x="9" y="77"/>
                  <a:pt x="9" y="77"/>
                  <a:pt x="9" y="69"/>
                </a:cubicBezTo>
                <a:cubicBezTo>
                  <a:pt x="0" y="69"/>
                  <a:pt x="0" y="60"/>
                  <a:pt x="0" y="52"/>
                </a:cubicBezTo>
                <a:cubicBezTo>
                  <a:pt x="26" y="8"/>
                  <a:pt x="26" y="8"/>
                  <a:pt x="26" y="8"/>
                </a:cubicBezTo>
                <a:cubicBezTo>
                  <a:pt x="35" y="0"/>
                  <a:pt x="44" y="0"/>
                  <a:pt x="44" y="0"/>
                </a:cubicBezTo>
                <a:cubicBezTo>
                  <a:pt x="52" y="8"/>
                  <a:pt x="52" y="17"/>
                  <a:pt x="52" y="17"/>
                </a:cubicBezTo>
                <a:cubicBezTo>
                  <a:pt x="26" y="69"/>
                  <a:pt x="26" y="69"/>
                  <a:pt x="26" y="69"/>
                </a:cubicBezTo>
                <a:lnTo>
                  <a:pt x="18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97">
            <a:extLst>
              <a:ext uri="{FF2B5EF4-FFF2-40B4-BE49-F238E27FC236}">
                <a16:creationId xmlns:a16="http://schemas.microsoft.com/office/drawing/2014/main" id="{2E127175-66D4-CC4A-B760-F4DB1B85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48" y="11564204"/>
            <a:ext cx="214956" cy="27441"/>
          </a:xfrm>
          <a:custGeom>
            <a:avLst/>
            <a:gdLst>
              <a:gd name="T0" fmla="*/ 68155 w 208"/>
              <a:gd name="T1" fmla="*/ 9172 h 27"/>
              <a:gd name="T2" fmla="*/ 68155 w 208"/>
              <a:gd name="T3" fmla="*/ 9172 h 27"/>
              <a:gd name="T4" fmla="*/ 6457 w 208"/>
              <a:gd name="T5" fmla="*/ 9172 h 27"/>
              <a:gd name="T6" fmla="*/ 0 w 208"/>
              <a:gd name="T7" fmla="*/ 5997 h 27"/>
              <a:gd name="T8" fmla="*/ 6457 w 208"/>
              <a:gd name="T9" fmla="*/ 0 h 27"/>
              <a:gd name="T10" fmla="*/ 68155 w 208"/>
              <a:gd name="T11" fmla="*/ 0 h 27"/>
              <a:gd name="T12" fmla="*/ 74253 w 208"/>
              <a:gd name="T13" fmla="*/ 5997 h 27"/>
              <a:gd name="T14" fmla="*/ 68155 w 208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8" h="27">
                <a:moveTo>
                  <a:pt x="190" y="26"/>
                </a:moveTo>
                <a:lnTo>
                  <a:pt x="190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07" y="8"/>
                  <a:pt x="207" y="17"/>
                </a:cubicBezTo>
                <a:cubicBezTo>
                  <a:pt x="207" y="26"/>
                  <a:pt x="198" y="26"/>
                  <a:pt x="19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98">
            <a:extLst>
              <a:ext uri="{FF2B5EF4-FFF2-40B4-BE49-F238E27FC236}">
                <a16:creationId xmlns:a16="http://schemas.microsoft.com/office/drawing/2014/main" id="{2F3FE943-D15F-314E-8ECB-6D080D01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16" y="11404128"/>
            <a:ext cx="73177" cy="187518"/>
          </a:xfrm>
          <a:custGeom>
            <a:avLst/>
            <a:gdLst>
              <a:gd name="T0" fmla="*/ 6531 w 70"/>
              <a:gd name="T1" fmla="*/ 64730 h 182"/>
              <a:gd name="T2" fmla="*/ 6531 w 70"/>
              <a:gd name="T3" fmla="*/ 64730 h 182"/>
              <a:gd name="T4" fmla="*/ 6531 w 70"/>
              <a:gd name="T5" fmla="*/ 64730 h 182"/>
              <a:gd name="T6" fmla="*/ 3266 w 70"/>
              <a:gd name="T7" fmla="*/ 58293 h 182"/>
              <a:gd name="T8" fmla="*/ 15603 w 70"/>
              <a:gd name="T9" fmla="*/ 6080 h 182"/>
              <a:gd name="T10" fmla="*/ 22134 w 70"/>
              <a:gd name="T11" fmla="*/ 3219 h 182"/>
              <a:gd name="T12" fmla="*/ 25037 w 70"/>
              <a:gd name="T13" fmla="*/ 6080 h 182"/>
              <a:gd name="T14" fmla="*/ 12700 w 70"/>
              <a:gd name="T15" fmla="*/ 61512 h 182"/>
              <a:gd name="T16" fmla="*/ 6531 w 70"/>
              <a:gd name="T17" fmla="*/ 64730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82">
                <a:moveTo>
                  <a:pt x="18" y="181"/>
                </a:moveTo>
                <a:lnTo>
                  <a:pt x="18" y="181"/>
                </a:lnTo>
                <a:cubicBezTo>
                  <a:pt x="9" y="181"/>
                  <a:pt x="0" y="172"/>
                  <a:pt x="9" y="163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9"/>
                  <a:pt x="52" y="0"/>
                  <a:pt x="61" y="9"/>
                </a:cubicBezTo>
                <a:lnTo>
                  <a:pt x="69" y="17"/>
                </a:lnTo>
                <a:cubicBezTo>
                  <a:pt x="35" y="172"/>
                  <a:pt x="35" y="172"/>
                  <a:pt x="35" y="172"/>
                </a:cubicBezTo>
                <a:cubicBezTo>
                  <a:pt x="26" y="181"/>
                  <a:pt x="26" y="181"/>
                  <a:pt x="1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99">
            <a:extLst>
              <a:ext uri="{FF2B5EF4-FFF2-40B4-BE49-F238E27FC236}">
                <a16:creationId xmlns:a16="http://schemas.microsoft.com/office/drawing/2014/main" id="{2E68AE7B-E6A9-FE49-91DA-25B38C21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48" y="11404128"/>
            <a:ext cx="251545" cy="36589"/>
          </a:xfrm>
          <a:custGeom>
            <a:avLst/>
            <a:gdLst>
              <a:gd name="T0" fmla="*/ 80818 w 242"/>
              <a:gd name="T1" fmla="*/ 12337 h 35"/>
              <a:gd name="T2" fmla="*/ 80818 w 242"/>
              <a:gd name="T3" fmla="*/ 12337 h 35"/>
              <a:gd name="T4" fmla="*/ 6494 w 242"/>
              <a:gd name="T5" fmla="*/ 12337 h 35"/>
              <a:gd name="T6" fmla="*/ 0 w 242"/>
              <a:gd name="T7" fmla="*/ 6169 h 35"/>
              <a:gd name="T8" fmla="*/ 6494 w 242"/>
              <a:gd name="T9" fmla="*/ 0 h 35"/>
              <a:gd name="T10" fmla="*/ 80818 w 242"/>
              <a:gd name="T11" fmla="*/ 0 h 35"/>
              <a:gd name="T12" fmla="*/ 86951 w 242"/>
              <a:gd name="T13" fmla="*/ 6169 h 35"/>
              <a:gd name="T14" fmla="*/ 80818 w 242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" h="35">
                <a:moveTo>
                  <a:pt x="224" y="34"/>
                </a:moveTo>
                <a:lnTo>
                  <a:pt x="224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1" y="9"/>
                  <a:pt x="241" y="17"/>
                </a:cubicBezTo>
                <a:cubicBezTo>
                  <a:pt x="241" y="26"/>
                  <a:pt x="233" y="34"/>
                  <a:pt x="22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700">
            <a:extLst>
              <a:ext uri="{FF2B5EF4-FFF2-40B4-BE49-F238E27FC236}">
                <a16:creationId xmlns:a16="http://schemas.microsoft.com/office/drawing/2014/main" id="{5A47BBA5-9A2D-6F45-A52F-24E17639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360" y="11358392"/>
            <a:ext cx="64030" cy="233254"/>
          </a:xfrm>
          <a:custGeom>
            <a:avLst/>
            <a:gdLst>
              <a:gd name="T0" fmla="*/ 18946 w 61"/>
              <a:gd name="T1" fmla="*/ 80603 h 225"/>
              <a:gd name="T2" fmla="*/ 18946 w 61"/>
              <a:gd name="T3" fmla="*/ 80603 h 225"/>
              <a:gd name="T4" fmla="*/ 15667 w 61"/>
              <a:gd name="T5" fmla="*/ 80603 h 225"/>
              <a:gd name="T6" fmla="*/ 12388 w 61"/>
              <a:gd name="T7" fmla="*/ 74126 h 225"/>
              <a:gd name="T8" fmla="*/ 9473 w 61"/>
              <a:gd name="T9" fmla="*/ 40302 h 225"/>
              <a:gd name="T10" fmla="*/ 0 w 61"/>
              <a:gd name="T11" fmla="*/ 9356 h 225"/>
              <a:gd name="T12" fmla="*/ 0 w 61"/>
              <a:gd name="T13" fmla="*/ 2879 h 225"/>
              <a:gd name="T14" fmla="*/ 6194 w 61"/>
              <a:gd name="T15" fmla="*/ 2879 h 225"/>
              <a:gd name="T16" fmla="*/ 12388 w 61"/>
              <a:gd name="T17" fmla="*/ 15473 h 225"/>
              <a:gd name="T18" fmla="*/ 18946 w 61"/>
              <a:gd name="T19" fmla="*/ 40302 h 225"/>
              <a:gd name="T20" fmla="*/ 21861 w 61"/>
              <a:gd name="T21" fmla="*/ 61892 h 225"/>
              <a:gd name="T22" fmla="*/ 21861 w 61"/>
              <a:gd name="T23" fmla="*/ 77365 h 225"/>
              <a:gd name="T24" fmla="*/ 18946 w 61"/>
              <a:gd name="T25" fmla="*/ 80603 h 225"/>
              <a:gd name="T26" fmla="*/ 12388 w 61"/>
              <a:gd name="T27" fmla="*/ 74126 h 225"/>
              <a:gd name="T28" fmla="*/ 12388 w 61"/>
              <a:gd name="T29" fmla="*/ 74126 h 225"/>
              <a:gd name="T30" fmla="*/ 12388 w 61"/>
              <a:gd name="T31" fmla="*/ 74126 h 225"/>
              <a:gd name="T32" fmla="*/ 12388 w 61"/>
              <a:gd name="T33" fmla="*/ 74126 h 225"/>
              <a:gd name="T34" fmla="*/ 0 w 61"/>
              <a:gd name="T35" fmla="*/ 9356 h 225"/>
              <a:gd name="T36" fmla="*/ 0 w 61"/>
              <a:gd name="T37" fmla="*/ 9356 h 2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1" h="225">
                <a:moveTo>
                  <a:pt x="52" y="224"/>
                </a:moveTo>
                <a:lnTo>
                  <a:pt x="52" y="224"/>
                </a:lnTo>
                <a:cubicBezTo>
                  <a:pt x="43" y="224"/>
                  <a:pt x="43" y="224"/>
                  <a:pt x="43" y="224"/>
                </a:cubicBezTo>
                <a:cubicBezTo>
                  <a:pt x="34" y="224"/>
                  <a:pt x="34" y="215"/>
                  <a:pt x="34" y="206"/>
                </a:cubicBezTo>
                <a:cubicBezTo>
                  <a:pt x="34" y="198"/>
                  <a:pt x="34" y="172"/>
                  <a:pt x="26" y="112"/>
                </a:cubicBezTo>
                <a:cubicBezTo>
                  <a:pt x="17" y="60"/>
                  <a:pt x="8" y="34"/>
                  <a:pt x="0" y="26"/>
                </a:cubicBezTo>
                <a:cubicBezTo>
                  <a:pt x="0" y="17"/>
                  <a:pt x="0" y="8"/>
                  <a:pt x="0" y="8"/>
                </a:cubicBezTo>
                <a:cubicBezTo>
                  <a:pt x="8" y="0"/>
                  <a:pt x="17" y="0"/>
                  <a:pt x="17" y="8"/>
                </a:cubicBezTo>
                <a:cubicBezTo>
                  <a:pt x="26" y="8"/>
                  <a:pt x="26" y="17"/>
                  <a:pt x="34" y="43"/>
                </a:cubicBezTo>
                <a:cubicBezTo>
                  <a:pt x="43" y="60"/>
                  <a:pt x="43" y="86"/>
                  <a:pt x="52" y="112"/>
                </a:cubicBezTo>
                <a:cubicBezTo>
                  <a:pt x="52" y="138"/>
                  <a:pt x="60" y="155"/>
                  <a:pt x="60" y="172"/>
                </a:cubicBezTo>
                <a:cubicBezTo>
                  <a:pt x="60" y="206"/>
                  <a:pt x="60" y="215"/>
                  <a:pt x="60" y="215"/>
                </a:cubicBezTo>
                <a:cubicBezTo>
                  <a:pt x="60" y="224"/>
                  <a:pt x="52" y="224"/>
                  <a:pt x="52" y="224"/>
                </a:cubicBezTo>
                <a:close/>
                <a:moveTo>
                  <a:pt x="34" y="206"/>
                </a:moveTo>
                <a:lnTo>
                  <a:pt x="34" y="206"/>
                </a:lnTo>
                <a:close/>
                <a:moveTo>
                  <a:pt x="34" y="206"/>
                </a:moveTo>
                <a:lnTo>
                  <a:pt x="34" y="206"/>
                </a:lnTo>
                <a:close/>
                <a:moveTo>
                  <a:pt x="0" y="26"/>
                </a:moveTo>
                <a:lnTo>
                  <a:pt x="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CuadroTexto 769">
            <a:extLst>
              <a:ext uri="{FF2B5EF4-FFF2-40B4-BE49-F238E27FC236}">
                <a16:creationId xmlns:a16="http://schemas.microsoft.com/office/drawing/2014/main" id="{360D1D80-DFCA-9942-8C25-BE50C213F69D}"/>
              </a:ext>
            </a:extLst>
          </p:cNvPr>
          <p:cNvSpPr txBox="1"/>
          <p:nvPr/>
        </p:nvSpPr>
        <p:spPr>
          <a:xfrm>
            <a:off x="1830833" y="4611912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71" name="CuadroTexto 770">
            <a:extLst>
              <a:ext uri="{FF2B5EF4-FFF2-40B4-BE49-F238E27FC236}">
                <a16:creationId xmlns:a16="http://schemas.microsoft.com/office/drawing/2014/main" id="{67B40595-1443-364F-8372-F70EDE85CCED}"/>
              </a:ext>
            </a:extLst>
          </p:cNvPr>
          <p:cNvSpPr txBox="1"/>
          <p:nvPr/>
        </p:nvSpPr>
        <p:spPr>
          <a:xfrm>
            <a:off x="4084837" y="11317512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72" name="CuadroTexto 771">
            <a:extLst>
              <a:ext uri="{FF2B5EF4-FFF2-40B4-BE49-F238E27FC236}">
                <a16:creationId xmlns:a16="http://schemas.microsoft.com/office/drawing/2014/main" id="{194DD07F-EA7B-304E-82A0-3ED0AFA1C0B7}"/>
              </a:ext>
            </a:extLst>
          </p:cNvPr>
          <p:cNvSpPr txBox="1"/>
          <p:nvPr/>
        </p:nvSpPr>
        <p:spPr>
          <a:xfrm>
            <a:off x="7192200" y="4645778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73" name="CuadroTexto 772">
            <a:extLst>
              <a:ext uri="{FF2B5EF4-FFF2-40B4-BE49-F238E27FC236}">
                <a16:creationId xmlns:a16="http://schemas.microsoft.com/office/drawing/2014/main" id="{7A4670E9-75BD-F442-964B-7294ED3A0F64}"/>
              </a:ext>
            </a:extLst>
          </p:cNvPr>
          <p:cNvSpPr txBox="1"/>
          <p:nvPr/>
        </p:nvSpPr>
        <p:spPr>
          <a:xfrm>
            <a:off x="9410467" y="11317511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5" name="CuadroTexto 774">
            <a:extLst>
              <a:ext uri="{FF2B5EF4-FFF2-40B4-BE49-F238E27FC236}">
                <a16:creationId xmlns:a16="http://schemas.microsoft.com/office/drawing/2014/main" id="{346658F4-44B2-E440-A159-A83B6AC1EDF5}"/>
              </a:ext>
            </a:extLst>
          </p:cNvPr>
          <p:cNvSpPr txBox="1"/>
          <p:nvPr/>
        </p:nvSpPr>
        <p:spPr>
          <a:xfrm>
            <a:off x="15095538" y="1140259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76" name="CuadroTexto 775">
            <a:extLst>
              <a:ext uri="{FF2B5EF4-FFF2-40B4-BE49-F238E27FC236}">
                <a16:creationId xmlns:a16="http://schemas.microsoft.com/office/drawing/2014/main" id="{73C3E514-9529-8D49-824F-2514DF7A9D5C}"/>
              </a:ext>
            </a:extLst>
          </p:cNvPr>
          <p:cNvSpPr txBox="1"/>
          <p:nvPr/>
        </p:nvSpPr>
        <p:spPr>
          <a:xfrm>
            <a:off x="12880086" y="4663128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8" name="Triángulo 97">
            <a:extLst>
              <a:ext uri="{FF2B5EF4-FFF2-40B4-BE49-F238E27FC236}">
                <a16:creationId xmlns:a16="http://schemas.microsoft.com/office/drawing/2014/main" id="{E371E043-40D5-6D42-9D4F-B5EAB90F793C}"/>
              </a:ext>
            </a:extLst>
          </p:cNvPr>
          <p:cNvSpPr/>
          <p:nvPr/>
        </p:nvSpPr>
        <p:spPr>
          <a:xfrm rot="5400000">
            <a:off x="21154705" y="7691138"/>
            <a:ext cx="1420123" cy="979784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51792DE-51E2-8745-AA92-62C51E1204AA}"/>
              </a:ext>
            </a:extLst>
          </p:cNvPr>
          <p:cNvSpPr/>
          <p:nvPr/>
        </p:nvSpPr>
        <p:spPr>
          <a:xfrm>
            <a:off x="225500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80F67B-6BF9-1D49-B82F-4AC869014CE2}"/>
              </a:ext>
            </a:extLst>
          </p:cNvPr>
          <p:cNvSpPr/>
          <p:nvPr/>
        </p:nvSpPr>
        <p:spPr>
          <a:xfrm>
            <a:off x="3521938" y="674033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73B028-EDC5-B647-8BB4-FECCDC168D38}"/>
              </a:ext>
            </a:extLst>
          </p:cNvPr>
          <p:cNvSpPr/>
          <p:nvPr/>
        </p:nvSpPr>
        <p:spPr>
          <a:xfrm>
            <a:off x="5952794" y="860832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A161CD-88C1-8943-AD6E-3FCB05AB4D77}"/>
              </a:ext>
            </a:extLst>
          </p:cNvPr>
          <p:cNvSpPr/>
          <p:nvPr/>
        </p:nvSpPr>
        <p:spPr>
          <a:xfrm>
            <a:off x="468586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85EA96-0D57-A04B-A233-5C774302C471}"/>
              </a:ext>
            </a:extLst>
          </p:cNvPr>
          <p:cNvSpPr/>
          <p:nvPr/>
        </p:nvSpPr>
        <p:spPr>
          <a:xfrm>
            <a:off x="785570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A910A5-1416-924B-AEDD-AB1D2D1CE2C3}"/>
              </a:ext>
            </a:extLst>
          </p:cNvPr>
          <p:cNvSpPr/>
          <p:nvPr/>
        </p:nvSpPr>
        <p:spPr>
          <a:xfrm>
            <a:off x="9122638" y="674033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99685D-76E9-EC4C-8A2C-3BBBC2B79BB7}"/>
              </a:ext>
            </a:extLst>
          </p:cNvPr>
          <p:cNvSpPr/>
          <p:nvPr/>
        </p:nvSpPr>
        <p:spPr>
          <a:xfrm>
            <a:off x="13273526" y="548666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0445A5-16DC-524A-A677-23F617DDED29}"/>
              </a:ext>
            </a:extLst>
          </p:cNvPr>
          <p:cNvSpPr/>
          <p:nvPr/>
        </p:nvSpPr>
        <p:spPr>
          <a:xfrm>
            <a:off x="14540458" y="6740335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1B223B3-10DE-2F4E-BC23-0DFEF44D34CB}"/>
              </a:ext>
            </a:extLst>
          </p:cNvPr>
          <p:cNvSpPr/>
          <p:nvPr/>
        </p:nvSpPr>
        <p:spPr>
          <a:xfrm>
            <a:off x="11507774" y="860832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BA9D42-2D4A-D040-A1D9-FAA8D2FDFEBA}"/>
              </a:ext>
            </a:extLst>
          </p:cNvPr>
          <p:cNvSpPr/>
          <p:nvPr/>
        </p:nvSpPr>
        <p:spPr>
          <a:xfrm>
            <a:off x="1024084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24D72A-BC88-1947-8779-00CAE9A69B6E}"/>
              </a:ext>
            </a:extLst>
          </p:cNvPr>
          <p:cNvSpPr/>
          <p:nvPr/>
        </p:nvSpPr>
        <p:spPr>
          <a:xfrm>
            <a:off x="16994174" y="8608323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9E043D-767A-FF4E-B1DB-9A7C3121DAFB}"/>
              </a:ext>
            </a:extLst>
          </p:cNvPr>
          <p:cNvSpPr/>
          <p:nvPr/>
        </p:nvSpPr>
        <p:spPr>
          <a:xfrm>
            <a:off x="15727242" y="9849657"/>
            <a:ext cx="253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279A82B-C9D6-7741-B9D4-255BBA4437FF}"/>
              </a:ext>
            </a:extLst>
          </p:cNvPr>
          <p:cNvGrpSpPr/>
          <p:nvPr/>
        </p:nvGrpSpPr>
        <p:grpSpPr>
          <a:xfrm>
            <a:off x="2668308" y="634125"/>
            <a:ext cx="19041035" cy="2561450"/>
            <a:chOff x="2668308" y="861425"/>
            <a:chExt cx="19041035" cy="2561450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7FCA19CD-F8CE-4443-BF56-23A5DD055BA6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1BC3E5EB-9605-6D41-8D82-943C7F0E0F0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73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>
            <a:extLst>
              <a:ext uri="{FF2B5EF4-FFF2-40B4-BE49-F238E27FC236}">
                <a16:creationId xmlns:a16="http://schemas.microsoft.com/office/drawing/2014/main" id="{FB343C0B-5896-8842-8F7B-723BBCC83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058" y="8751958"/>
            <a:ext cx="13835543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2">
            <a:extLst>
              <a:ext uri="{FF2B5EF4-FFF2-40B4-BE49-F238E27FC236}">
                <a16:creationId xmlns:a16="http://schemas.microsoft.com/office/drawing/2014/main" id="{BABFF809-0F49-C044-B173-AC80209A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662" y="6693255"/>
            <a:ext cx="2702764" cy="4109733"/>
          </a:xfrm>
          <a:custGeom>
            <a:avLst/>
            <a:gdLst>
              <a:gd name="T0" fmla="*/ 1090020 w 3108"/>
              <a:gd name="T1" fmla="*/ 807689 h 4726"/>
              <a:gd name="T2" fmla="*/ 1090020 w 3108"/>
              <a:gd name="T3" fmla="*/ 807689 h 4726"/>
              <a:gd name="T4" fmla="*/ 107670 w 3108"/>
              <a:gd name="T5" fmla="*/ 34929 h 4726"/>
              <a:gd name="T6" fmla="*/ 25207 w 3108"/>
              <a:gd name="T7" fmla="*/ 101186 h 4726"/>
              <a:gd name="T8" fmla="*/ 205977 w 3108"/>
              <a:gd name="T9" fmla="*/ 848739 h 4726"/>
              <a:gd name="T10" fmla="*/ 25207 w 3108"/>
              <a:gd name="T11" fmla="*/ 1599894 h 4726"/>
              <a:gd name="T12" fmla="*/ 107670 w 3108"/>
              <a:gd name="T13" fmla="*/ 1666511 h 4726"/>
              <a:gd name="T14" fmla="*/ 1090020 w 3108"/>
              <a:gd name="T15" fmla="*/ 893391 h 4726"/>
              <a:gd name="T16" fmla="*/ 1090020 w 3108"/>
              <a:gd name="T17" fmla="*/ 807689 h 4726"/>
              <a:gd name="T18" fmla="*/ 107670 w 3108"/>
              <a:gd name="T19" fmla="*/ 34929 h 4726"/>
              <a:gd name="T20" fmla="*/ 25207 w 3108"/>
              <a:gd name="T21" fmla="*/ 101186 h 4726"/>
              <a:gd name="T22" fmla="*/ 205977 w 3108"/>
              <a:gd name="T23" fmla="*/ 848739 h 4726"/>
              <a:gd name="T24" fmla="*/ 25207 w 3108"/>
              <a:gd name="T25" fmla="*/ 1599894 h 4726"/>
              <a:gd name="T26" fmla="*/ 107670 w 3108"/>
              <a:gd name="T27" fmla="*/ 1666511 h 4726"/>
              <a:gd name="T28" fmla="*/ 1090020 w 3108"/>
              <a:gd name="T29" fmla="*/ 893391 h 4726"/>
              <a:gd name="T30" fmla="*/ 1090020 w 3108"/>
              <a:gd name="T31" fmla="*/ 807689 h 47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08" h="4726">
                <a:moveTo>
                  <a:pt x="3027" y="2243"/>
                </a:moveTo>
                <a:lnTo>
                  <a:pt x="3027" y="2243"/>
                </a:lnTo>
                <a:cubicBezTo>
                  <a:pt x="299" y="97"/>
                  <a:pt x="299" y="97"/>
                  <a:pt x="299" y="97"/>
                </a:cubicBezTo>
                <a:cubicBezTo>
                  <a:pt x="176" y="0"/>
                  <a:pt x="0" y="141"/>
                  <a:pt x="70" y="281"/>
                </a:cubicBezTo>
                <a:cubicBezTo>
                  <a:pt x="326" y="783"/>
                  <a:pt x="572" y="1486"/>
                  <a:pt x="572" y="2357"/>
                </a:cubicBezTo>
                <a:cubicBezTo>
                  <a:pt x="572" y="3228"/>
                  <a:pt x="326" y="3941"/>
                  <a:pt x="70" y="4443"/>
                </a:cubicBezTo>
                <a:cubicBezTo>
                  <a:pt x="0" y="4584"/>
                  <a:pt x="176" y="4725"/>
                  <a:pt x="299" y="4628"/>
                </a:cubicBezTo>
                <a:cubicBezTo>
                  <a:pt x="1206" y="3915"/>
                  <a:pt x="2121" y="3193"/>
                  <a:pt x="3027" y="2481"/>
                </a:cubicBezTo>
                <a:cubicBezTo>
                  <a:pt x="3107" y="2419"/>
                  <a:pt x="3107" y="2305"/>
                  <a:pt x="3027" y="2243"/>
                </a:cubicBezTo>
                <a:cubicBezTo>
                  <a:pt x="299" y="97"/>
                  <a:pt x="299" y="97"/>
                  <a:pt x="299" y="97"/>
                </a:cubicBezTo>
                <a:cubicBezTo>
                  <a:pt x="176" y="0"/>
                  <a:pt x="0" y="141"/>
                  <a:pt x="70" y="281"/>
                </a:cubicBezTo>
                <a:cubicBezTo>
                  <a:pt x="326" y="783"/>
                  <a:pt x="572" y="1486"/>
                  <a:pt x="572" y="2357"/>
                </a:cubicBezTo>
                <a:cubicBezTo>
                  <a:pt x="572" y="3228"/>
                  <a:pt x="326" y="3941"/>
                  <a:pt x="70" y="4443"/>
                </a:cubicBezTo>
                <a:cubicBezTo>
                  <a:pt x="0" y="4584"/>
                  <a:pt x="176" y="4725"/>
                  <a:pt x="299" y="4628"/>
                </a:cubicBezTo>
                <a:cubicBezTo>
                  <a:pt x="1206" y="3915"/>
                  <a:pt x="2121" y="3193"/>
                  <a:pt x="3027" y="2481"/>
                </a:cubicBezTo>
                <a:cubicBezTo>
                  <a:pt x="3107" y="2419"/>
                  <a:pt x="3107" y="2305"/>
                  <a:pt x="3027" y="2243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">
            <a:extLst>
              <a:ext uri="{FF2B5EF4-FFF2-40B4-BE49-F238E27FC236}">
                <a16:creationId xmlns:a16="http://schemas.microsoft.com/office/drawing/2014/main" id="{60C1F150-AC4A-FB43-97AF-19B33EB7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219" y="5661990"/>
            <a:ext cx="3070797" cy="6141597"/>
          </a:xfrm>
          <a:custGeom>
            <a:avLst/>
            <a:gdLst>
              <a:gd name="T0" fmla="*/ 0 w 3530"/>
              <a:gd name="T1" fmla="*/ 0 h 7066"/>
              <a:gd name="T2" fmla="*/ 1271227 w 3530"/>
              <a:gd name="T3" fmla="*/ 1272667 h 7066"/>
              <a:gd name="T4" fmla="*/ 0 w 3530"/>
              <a:gd name="T5" fmla="*/ 2542815 h 70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30" h="7066">
                <a:moveTo>
                  <a:pt x="0" y="0"/>
                </a:moveTo>
                <a:lnTo>
                  <a:pt x="3529" y="3536"/>
                </a:lnTo>
                <a:lnTo>
                  <a:pt x="0" y="7065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4">
            <a:extLst>
              <a:ext uri="{FF2B5EF4-FFF2-40B4-BE49-F238E27FC236}">
                <a16:creationId xmlns:a16="http://schemas.microsoft.com/office/drawing/2014/main" id="{B0A9B160-7040-E047-AEF2-F362CF9F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024" y="6244713"/>
            <a:ext cx="2503411" cy="5010652"/>
          </a:xfrm>
          <a:custGeom>
            <a:avLst/>
            <a:gdLst>
              <a:gd name="T0" fmla="*/ 0 w 2878"/>
              <a:gd name="T1" fmla="*/ 0 h 5764"/>
              <a:gd name="T2" fmla="*/ 1036278 w 2878"/>
              <a:gd name="T3" fmla="*/ 1038511 h 5764"/>
              <a:gd name="T4" fmla="*/ 0 w 2878"/>
              <a:gd name="T5" fmla="*/ 2074502 h 57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78" h="5764">
                <a:moveTo>
                  <a:pt x="0" y="0"/>
                </a:moveTo>
                <a:lnTo>
                  <a:pt x="2877" y="2885"/>
                </a:lnTo>
                <a:lnTo>
                  <a:pt x="0" y="5763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53CCACDF-84F6-974C-B540-FC5027B42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348" y="6674088"/>
            <a:ext cx="2081703" cy="4174904"/>
          </a:xfrm>
          <a:custGeom>
            <a:avLst/>
            <a:gdLst>
              <a:gd name="T0" fmla="*/ 0 w 2394"/>
              <a:gd name="T1" fmla="*/ 0 h 4804"/>
              <a:gd name="T2" fmla="*/ 861653 w 2394"/>
              <a:gd name="T3" fmla="*/ 864034 h 4804"/>
              <a:gd name="T4" fmla="*/ 0 w 2394"/>
              <a:gd name="T5" fmla="*/ 1728427 h 48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94" h="4804">
                <a:moveTo>
                  <a:pt x="0" y="0"/>
                </a:moveTo>
                <a:lnTo>
                  <a:pt x="2393" y="2401"/>
                </a:lnTo>
                <a:lnTo>
                  <a:pt x="0" y="4803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52CEE32B-EA18-874B-A042-F84DCE49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63" y="6777597"/>
            <a:ext cx="3005626" cy="3948717"/>
          </a:xfrm>
          <a:custGeom>
            <a:avLst/>
            <a:gdLst>
              <a:gd name="T0" fmla="*/ 1206460 w 3459"/>
              <a:gd name="T1" fmla="*/ 896437 h 4540"/>
              <a:gd name="T2" fmla="*/ 1206460 w 3459"/>
              <a:gd name="T3" fmla="*/ 896437 h 4540"/>
              <a:gd name="T4" fmla="*/ 1203221 w 3459"/>
              <a:gd name="T5" fmla="*/ 737967 h 4540"/>
              <a:gd name="T6" fmla="*/ 721789 w 3459"/>
              <a:gd name="T7" fmla="*/ 301094 h 4540"/>
              <a:gd name="T8" fmla="*/ 316637 w 3459"/>
              <a:gd name="T9" fmla="*/ 34935 h 4540"/>
              <a:gd name="T10" fmla="*/ 148604 w 3459"/>
              <a:gd name="T11" fmla="*/ 91841 h 4540"/>
              <a:gd name="T12" fmla="*/ 0 w 3459"/>
              <a:gd name="T13" fmla="*/ 817202 h 4540"/>
              <a:gd name="T14" fmla="*/ 151842 w 3459"/>
              <a:gd name="T15" fmla="*/ 1546166 h 4540"/>
              <a:gd name="T16" fmla="*/ 316637 w 3459"/>
              <a:gd name="T17" fmla="*/ 1603431 h 4540"/>
              <a:gd name="T18" fmla="*/ 807425 w 3459"/>
              <a:gd name="T19" fmla="*/ 1283249 h 4540"/>
              <a:gd name="T20" fmla="*/ 1206460 w 3459"/>
              <a:gd name="T21" fmla="*/ 896437 h 4540"/>
              <a:gd name="T22" fmla="*/ 1203221 w 3459"/>
              <a:gd name="T23" fmla="*/ 737967 h 4540"/>
              <a:gd name="T24" fmla="*/ 721789 w 3459"/>
              <a:gd name="T25" fmla="*/ 301094 h 4540"/>
              <a:gd name="T26" fmla="*/ 316637 w 3459"/>
              <a:gd name="T27" fmla="*/ 34935 h 4540"/>
              <a:gd name="T28" fmla="*/ 148604 w 3459"/>
              <a:gd name="T29" fmla="*/ 91841 h 4540"/>
              <a:gd name="T30" fmla="*/ 0 w 3459"/>
              <a:gd name="T31" fmla="*/ 817202 h 4540"/>
              <a:gd name="T32" fmla="*/ 151842 w 3459"/>
              <a:gd name="T33" fmla="*/ 1546166 h 4540"/>
              <a:gd name="T34" fmla="*/ 316637 w 3459"/>
              <a:gd name="T35" fmla="*/ 1603431 h 4540"/>
              <a:gd name="T36" fmla="*/ 807425 w 3459"/>
              <a:gd name="T37" fmla="*/ 1283249 h 4540"/>
              <a:gd name="T38" fmla="*/ 1206460 w 3459"/>
              <a:gd name="T39" fmla="*/ 896437 h 454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459" h="4540">
                <a:moveTo>
                  <a:pt x="3353" y="2489"/>
                </a:moveTo>
                <a:lnTo>
                  <a:pt x="3353" y="2489"/>
                </a:lnTo>
                <a:cubicBezTo>
                  <a:pt x="3458" y="2357"/>
                  <a:pt x="3458" y="2172"/>
                  <a:pt x="3344" y="2049"/>
                </a:cubicBezTo>
                <a:cubicBezTo>
                  <a:pt x="2992" y="1671"/>
                  <a:pt x="2552" y="1248"/>
                  <a:pt x="2006" y="836"/>
                </a:cubicBezTo>
                <a:cubicBezTo>
                  <a:pt x="1619" y="545"/>
                  <a:pt x="1232" y="299"/>
                  <a:pt x="880" y="97"/>
                </a:cubicBezTo>
                <a:cubicBezTo>
                  <a:pt x="712" y="0"/>
                  <a:pt x="493" y="79"/>
                  <a:pt x="413" y="255"/>
                </a:cubicBezTo>
                <a:cubicBezTo>
                  <a:pt x="220" y="712"/>
                  <a:pt x="0" y="1407"/>
                  <a:pt x="0" y="2269"/>
                </a:cubicBezTo>
                <a:cubicBezTo>
                  <a:pt x="0" y="3140"/>
                  <a:pt x="228" y="3835"/>
                  <a:pt x="422" y="4293"/>
                </a:cubicBezTo>
                <a:cubicBezTo>
                  <a:pt x="501" y="4460"/>
                  <a:pt x="704" y="4539"/>
                  <a:pt x="880" y="4452"/>
                </a:cubicBezTo>
                <a:cubicBezTo>
                  <a:pt x="1284" y="4240"/>
                  <a:pt x="1760" y="3950"/>
                  <a:pt x="2244" y="3563"/>
                </a:cubicBezTo>
                <a:cubicBezTo>
                  <a:pt x="2701" y="3193"/>
                  <a:pt x="3062" y="2823"/>
                  <a:pt x="3353" y="2489"/>
                </a:cubicBezTo>
                <a:cubicBezTo>
                  <a:pt x="3458" y="2357"/>
                  <a:pt x="3458" y="2172"/>
                  <a:pt x="3344" y="2049"/>
                </a:cubicBezTo>
                <a:cubicBezTo>
                  <a:pt x="2992" y="1671"/>
                  <a:pt x="2552" y="1248"/>
                  <a:pt x="2006" y="836"/>
                </a:cubicBezTo>
                <a:cubicBezTo>
                  <a:pt x="1619" y="545"/>
                  <a:pt x="1232" y="299"/>
                  <a:pt x="880" y="97"/>
                </a:cubicBezTo>
                <a:cubicBezTo>
                  <a:pt x="712" y="0"/>
                  <a:pt x="493" y="79"/>
                  <a:pt x="413" y="255"/>
                </a:cubicBezTo>
                <a:cubicBezTo>
                  <a:pt x="220" y="712"/>
                  <a:pt x="0" y="1407"/>
                  <a:pt x="0" y="2269"/>
                </a:cubicBezTo>
                <a:cubicBezTo>
                  <a:pt x="0" y="3140"/>
                  <a:pt x="228" y="3835"/>
                  <a:pt x="422" y="4293"/>
                </a:cubicBezTo>
                <a:cubicBezTo>
                  <a:pt x="501" y="4460"/>
                  <a:pt x="704" y="4539"/>
                  <a:pt x="880" y="4452"/>
                </a:cubicBezTo>
                <a:cubicBezTo>
                  <a:pt x="1284" y="4240"/>
                  <a:pt x="1760" y="3950"/>
                  <a:pt x="2244" y="3563"/>
                </a:cubicBezTo>
                <a:cubicBezTo>
                  <a:pt x="2701" y="3193"/>
                  <a:pt x="3062" y="2823"/>
                  <a:pt x="3353" y="248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32CAB49B-3BB6-4C42-A0D1-79D698D9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6311" y="7939211"/>
            <a:ext cx="544386" cy="544387"/>
          </a:xfrm>
          <a:custGeom>
            <a:avLst/>
            <a:gdLst>
              <a:gd name="T0" fmla="*/ 225064 w 625"/>
              <a:gd name="T1" fmla="*/ 110912 h 626"/>
              <a:gd name="T2" fmla="*/ 225064 w 625"/>
              <a:gd name="T3" fmla="*/ 110912 h 626"/>
              <a:gd name="T4" fmla="*/ 113975 w 625"/>
              <a:gd name="T5" fmla="*/ 225065 h 626"/>
              <a:gd name="T6" fmla="*/ 0 w 625"/>
              <a:gd name="T7" fmla="*/ 110912 h 626"/>
              <a:gd name="T8" fmla="*/ 113975 w 625"/>
              <a:gd name="T9" fmla="*/ 0 h 626"/>
              <a:gd name="T10" fmla="*/ 225064 w 625"/>
              <a:gd name="T11" fmla="*/ 110912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5" h="626">
                <a:moveTo>
                  <a:pt x="624" y="308"/>
                </a:moveTo>
                <a:lnTo>
                  <a:pt x="624" y="308"/>
                </a:lnTo>
                <a:cubicBezTo>
                  <a:pt x="624" y="484"/>
                  <a:pt x="483" y="625"/>
                  <a:pt x="316" y="625"/>
                </a:cubicBezTo>
                <a:cubicBezTo>
                  <a:pt x="140" y="625"/>
                  <a:pt x="0" y="484"/>
                  <a:pt x="0" y="308"/>
                </a:cubicBezTo>
                <a:cubicBezTo>
                  <a:pt x="0" y="141"/>
                  <a:pt x="140" y="0"/>
                  <a:pt x="316" y="0"/>
                </a:cubicBezTo>
                <a:cubicBezTo>
                  <a:pt x="483" y="0"/>
                  <a:pt x="624" y="141"/>
                  <a:pt x="624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9">
            <a:extLst>
              <a:ext uri="{FF2B5EF4-FFF2-40B4-BE49-F238E27FC236}">
                <a16:creationId xmlns:a16="http://schemas.microsoft.com/office/drawing/2014/main" id="{2D13F8D0-6E47-9140-B30F-2FD0274D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63" y="5961018"/>
            <a:ext cx="2603088" cy="2603085"/>
          </a:xfrm>
          <a:custGeom>
            <a:avLst/>
            <a:gdLst>
              <a:gd name="T0" fmla="*/ 1077553 w 2993"/>
              <a:gd name="T1" fmla="*/ 538956 h 2992"/>
              <a:gd name="T2" fmla="*/ 1077553 w 2993"/>
              <a:gd name="T3" fmla="*/ 538956 h 2992"/>
              <a:gd name="T4" fmla="*/ 538776 w 2993"/>
              <a:gd name="T5" fmla="*/ 1077552 h 2992"/>
              <a:gd name="T6" fmla="*/ 0 w 2993"/>
              <a:gd name="T7" fmla="*/ 538956 h 2992"/>
              <a:gd name="T8" fmla="*/ 538776 w 2993"/>
              <a:gd name="T9" fmla="*/ 0 h 2992"/>
              <a:gd name="T10" fmla="*/ 1077553 w 2993"/>
              <a:gd name="T11" fmla="*/ 538956 h 2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3" h="2992">
                <a:moveTo>
                  <a:pt x="2992" y="1496"/>
                </a:moveTo>
                <a:lnTo>
                  <a:pt x="2992" y="1496"/>
                </a:lnTo>
                <a:cubicBezTo>
                  <a:pt x="2992" y="2322"/>
                  <a:pt x="2324" y="2991"/>
                  <a:pt x="1496" y="2991"/>
                </a:cubicBezTo>
                <a:cubicBezTo>
                  <a:pt x="669" y="2991"/>
                  <a:pt x="0" y="2322"/>
                  <a:pt x="0" y="1496"/>
                </a:cubicBezTo>
                <a:cubicBezTo>
                  <a:pt x="0" y="669"/>
                  <a:pt x="669" y="0"/>
                  <a:pt x="1496" y="0"/>
                </a:cubicBezTo>
                <a:cubicBezTo>
                  <a:pt x="2324" y="0"/>
                  <a:pt x="2992" y="669"/>
                  <a:pt x="2992" y="1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0">
            <a:extLst>
              <a:ext uri="{FF2B5EF4-FFF2-40B4-BE49-F238E27FC236}">
                <a16:creationId xmlns:a16="http://schemas.microsoft.com/office/drawing/2014/main" id="{26D94E4A-1D8F-6847-A653-E62DB45C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63" y="9020316"/>
            <a:ext cx="2603088" cy="2603085"/>
          </a:xfrm>
          <a:custGeom>
            <a:avLst/>
            <a:gdLst>
              <a:gd name="T0" fmla="*/ 1077553 w 2993"/>
              <a:gd name="T1" fmla="*/ 538776 h 2993"/>
              <a:gd name="T2" fmla="*/ 1077553 w 2993"/>
              <a:gd name="T3" fmla="*/ 538776 h 2993"/>
              <a:gd name="T4" fmla="*/ 538776 w 2993"/>
              <a:gd name="T5" fmla="*/ 1077552 h 2993"/>
              <a:gd name="T6" fmla="*/ 0 w 2993"/>
              <a:gd name="T7" fmla="*/ 538776 h 2993"/>
              <a:gd name="T8" fmla="*/ 538776 w 2993"/>
              <a:gd name="T9" fmla="*/ 0 h 2993"/>
              <a:gd name="T10" fmla="*/ 1077553 w 2993"/>
              <a:gd name="T11" fmla="*/ 538776 h 2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3" h="2993">
                <a:moveTo>
                  <a:pt x="2992" y="1496"/>
                </a:moveTo>
                <a:lnTo>
                  <a:pt x="2992" y="1496"/>
                </a:lnTo>
                <a:cubicBezTo>
                  <a:pt x="2992" y="2323"/>
                  <a:pt x="2324" y="2992"/>
                  <a:pt x="1496" y="2992"/>
                </a:cubicBezTo>
                <a:cubicBezTo>
                  <a:pt x="669" y="2992"/>
                  <a:pt x="0" y="2323"/>
                  <a:pt x="0" y="1496"/>
                </a:cubicBezTo>
                <a:cubicBezTo>
                  <a:pt x="0" y="669"/>
                  <a:pt x="669" y="0"/>
                  <a:pt x="1496" y="0"/>
                </a:cubicBezTo>
                <a:cubicBezTo>
                  <a:pt x="2324" y="0"/>
                  <a:pt x="2992" y="669"/>
                  <a:pt x="2992" y="14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1">
            <a:extLst>
              <a:ext uri="{FF2B5EF4-FFF2-40B4-BE49-F238E27FC236}">
                <a16:creationId xmlns:a16="http://schemas.microsoft.com/office/drawing/2014/main" id="{010D3AC9-3BDE-FD44-8A7B-166F651E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963" y="5362960"/>
            <a:ext cx="2798605" cy="2798605"/>
          </a:xfrm>
          <a:custGeom>
            <a:avLst/>
            <a:gdLst>
              <a:gd name="T0" fmla="*/ 1158515 w 3221"/>
              <a:gd name="T1" fmla="*/ 579438 h 3220"/>
              <a:gd name="T2" fmla="*/ 1158515 w 3221"/>
              <a:gd name="T3" fmla="*/ 579438 h 3220"/>
              <a:gd name="T4" fmla="*/ 579258 w 3221"/>
              <a:gd name="T5" fmla="*/ 1158515 h 3220"/>
              <a:gd name="T6" fmla="*/ 0 w 3221"/>
              <a:gd name="T7" fmla="*/ 579438 h 3220"/>
              <a:gd name="T8" fmla="*/ 579258 w 3221"/>
              <a:gd name="T9" fmla="*/ 0 h 3220"/>
              <a:gd name="T10" fmla="*/ 1158515 w 3221"/>
              <a:gd name="T11" fmla="*/ 579438 h 3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21" h="3220">
                <a:moveTo>
                  <a:pt x="3220" y="1610"/>
                </a:moveTo>
                <a:lnTo>
                  <a:pt x="3220" y="1610"/>
                </a:lnTo>
                <a:cubicBezTo>
                  <a:pt x="3220" y="2499"/>
                  <a:pt x="2498" y="3219"/>
                  <a:pt x="1610" y="3219"/>
                </a:cubicBezTo>
                <a:cubicBezTo>
                  <a:pt x="721" y="3219"/>
                  <a:pt x="0" y="2499"/>
                  <a:pt x="0" y="1610"/>
                </a:cubicBezTo>
                <a:cubicBezTo>
                  <a:pt x="0" y="721"/>
                  <a:pt x="721" y="0"/>
                  <a:pt x="1610" y="0"/>
                </a:cubicBezTo>
                <a:cubicBezTo>
                  <a:pt x="2498" y="0"/>
                  <a:pt x="3220" y="721"/>
                  <a:pt x="3220" y="16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2">
            <a:extLst>
              <a:ext uri="{FF2B5EF4-FFF2-40B4-BE49-F238E27FC236}">
                <a16:creationId xmlns:a16="http://schemas.microsoft.com/office/drawing/2014/main" id="{D9341B4A-5106-0E4D-8317-A456E770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963" y="9411354"/>
            <a:ext cx="2798605" cy="2802438"/>
          </a:xfrm>
          <a:custGeom>
            <a:avLst/>
            <a:gdLst>
              <a:gd name="T0" fmla="*/ 1158515 w 3221"/>
              <a:gd name="T1" fmla="*/ 579871 h 3222"/>
              <a:gd name="T2" fmla="*/ 1158515 w 3221"/>
              <a:gd name="T3" fmla="*/ 579871 h 3222"/>
              <a:gd name="T4" fmla="*/ 579258 w 3221"/>
              <a:gd name="T5" fmla="*/ 1160102 h 3222"/>
              <a:gd name="T6" fmla="*/ 0 w 3221"/>
              <a:gd name="T7" fmla="*/ 579871 h 3222"/>
              <a:gd name="T8" fmla="*/ 579258 w 3221"/>
              <a:gd name="T9" fmla="*/ 0 h 3222"/>
              <a:gd name="T10" fmla="*/ 1158515 w 3221"/>
              <a:gd name="T11" fmla="*/ 579871 h 32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21" h="3222">
                <a:moveTo>
                  <a:pt x="3220" y="1610"/>
                </a:moveTo>
                <a:lnTo>
                  <a:pt x="3220" y="1610"/>
                </a:lnTo>
                <a:cubicBezTo>
                  <a:pt x="3220" y="2499"/>
                  <a:pt x="2498" y="3221"/>
                  <a:pt x="1610" y="3221"/>
                </a:cubicBezTo>
                <a:cubicBezTo>
                  <a:pt x="721" y="3221"/>
                  <a:pt x="0" y="2499"/>
                  <a:pt x="0" y="1610"/>
                </a:cubicBezTo>
                <a:cubicBezTo>
                  <a:pt x="0" y="722"/>
                  <a:pt x="721" y="0"/>
                  <a:pt x="1610" y="0"/>
                </a:cubicBezTo>
                <a:cubicBezTo>
                  <a:pt x="2498" y="0"/>
                  <a:pt x="3220" y="722"/>
                  <a:pt x="3220" y="16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3">
            <a:extLst>
              <a:ext uri="{FF2B5EF4-FFF2-40B4-BE49-F238E27FC236}">
                <a16:creationId xmlns:a16="http://schemas.microsoft.com/office/drawing/2014/main" id="{153BDBDB-22DB-1C4F-8471-3C6B80F3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978" y="4964255"/>
            <a:ext cx="3001793" cy="2997958"/>
          </a:xfrm>
          <a:custGeom>
            <a:avLst/>
            <a:gdLst>
              <a:gd name="T0" fmla="*/ 1242653 w 3451"/>
              <a:gd name="T1" fmla="*/ 620713 h 3450"/>
              <a:gd name="T2" fmla="*/ 1242653 w 3451"/>
              <a:gd name="T3" fmla="*/ 620713 h 3450"/>
              <a:gd name="T4" fmla="*/ 621326 w 3451"/>
              <a:gd name="T5" fmla="*/ 1241065 h 3450"/>
              <a:gd name="T6" fmla="*/ 0 w 3451"/>
              <a:gd name="T7" fmla="*/ 620713 h 3450"/>
              <a:gd name="T8" fmla="*/ 621326 w 3451"/>
              <a:gd name="T9" fmla="*/ 0 h 3450"/>
              <a:gd name="T10" fmla="*/ 1242653 w 3451"/>
              <a:gd name="T11" fmla="*/ 620713 h 34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1" h="3450">
                <a:moveTo>
                  <a:pt x="3450" y="1725"/>
                </a:moveTo>
                <a:lnTo>
                  <a:pt x="3450" y="1725"/>
                </a:lnTo>
                <a:cubicBezTo>
                  <a:pt x="3450" y="2684"/>
                  <a:pt x="2685" y="3449"/>
                  <a:pt x="1725" y="3449"/>
                </a:cubicBezTo>
                <a:cubicBezTo>
                  <a:pt x="775" y="3449"/>
                  <a:pt x="0" y="2684"/>
                  <a:pt x="0" y="1725"/>
                </a:cubicBezTo>
                <a:cubicBezTo>
                  <a:pt x="0" y="775"/>
                  <a:pt x="775" y="0"/>
                  <a:pt x="1725" y="0"/>
                </a:cubicBezTo>
                <a:cubicBezTo>
                  <a:pt x="2685" y="0"/>
                  <a:pt x="3450" y="775"/>
                  <a:pt x="3450" y="17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4">
            <a:extLst>
              <a:ext uri="{FF2B5EF4-FFF2-40B4-BE49-F238E27FC236}">
                <a16:creationId xmlns:a16="http://schemas.microsoft.com/office/drawing/2014/main" id="{D6524E7D-EABF-724F-B085-13CE6005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978" y="9518697"/>
            <a:ext cx="3001793" cy="3001791"/>
          </a:xfrm>
          <a:custGeom>
            <a:avLst/>
            <a:gdLst>
              <a:gd name="T0" fmla="*/ 1242653 w 3451"/>
              <a:gd name="T1" fmla="*/ 621326 h 3451"/>
              <a:gd name="T2" fmla="*/ 1242653 w 3451"/>
              <a:gd name="T3" fmla="*/ 621326 h 3451"/>
              <a:gd name="T4" fmla="*/ 621326 w 3451"/>
              <a:gd name="T5" fmla="*/ 1242652 h 3451"/>
              <a:gd name="T6" fmla="*/ 0 w 3451"/>
              <a:gd name="T7" fmla="*/ 621326 h 3451"/>
              <a:gd name="T8" fmla="*/ 621326 w 3451"/>
              <a:gd name="T9" fmla="*/ 0 h 3451"/>
              <a:gd name="T10" fmla="*/ 1242653 w 3451"/>
              <a:gd name="T11" fmla="*/ 621326 h 3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1" h="3451">
                <a:moveTo>
                  <a:pt x="3450" y="1725"/>
                </a:moveTo>
                <a:lnTo>
                  <a:pt x="3450" y="1725"/>
                </a:lnTo>
                <a:cubicBezTo>
                  <a:pt x="3450" y="2675"/>
                  <a:pt x="2685" y="3450"/>
                  <a:pt x="1725" y="3450"/>
                </a:cubicBezTo>
                <a:cubicBezTo>
                  <a:pt x="775" y="3450"/>
                  <a:pt x="0" y="2675"/>
                  <a:pt x="0" y="1725"/>
                </a:cubicBezTo>
                <a:cubicBezTo>
                  <a:pt x="0" y="775"/>
                  <a:pt x="775" y="0"/>
                  <a:pt x="1725" y="0"/>
                </a:cubicBezTo>
                <a:cubicBezTo>
                  <a:pt x="2685" y="0"/>
                  <a:pt x="3450" y="775"/>
                  <a:pt x="3450" y="17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2">
            <a:extLst>
              <a:ext uri="{FF2B5EF4-FFF2-40B4-BE49-F238E27FC236}">
                <a16:creationId xmlns:a16="http://schemas.microsoft.com/office/drawing/2014/main" id="{60060F3D-BDA7-DC45-A8FD-CB3EED81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5585" y="5240282"/>
            <a:ext cx="820413" cy="1130942"/>
          </a:xfrm>
          <a:custGeom>
            <a:avLst/>
            <a:gdLst>
              <a:gd name="T0" fmla="*/ 323496 w 942"/>
              <a:gd name="T1" fmla="*/ 467953 h 1303"/>
              <a:gd name="T2" fmla="*/ 323496 w 942"/>
              <a:gd name="T3" fmla="*/ 467953 h 1303"/>
              <a:gd name="T4" fmla="*/ 12622 w 942"/>
              <a:gd name="T5" fmla="*/ 467953 h 1303"/>
              <a:gd name="T6" fmla="*/ 0 w 942"/>
              <a:gd name="T7" fmla="*/ 452139 h 1303"/>
              <a:gd name="T8" fmla="*/ 0 w 942"/>
              <a:gd name="T9" fmla="*/ 12579 h 1303"/>
              <a:gd name="T10" fmla="*/ 12622 w 942"/>
              <a:gd name="T11" fmla="*/ 0 h 1303"/>
              <a:gd name="T12" fmla="*/ 323496 w 942"/>
              <a:gd name="T13" fmla="*/ 0 h 1303"/>
              <a:gd name="T14" fmla="*/ 339364 w 942"/>
              <a:gd name="T15" fmla="*/ 12579 h 1303"/>
              <a:gd name="T16" fmla="*/ 339364 w 942"/>
              <a:gd name="T17" fmla="*/ 452139 h 1303"/>
              <a:gd name="T18" fmla="*/ 323496 w 942"/>
              <a:gd name="T19" fmla="*/ 467953 h 1303"/>
              <a:gd name="T20" fmla="*/ 15868 w 942"/>
              <a:gd name="T21" fmla="*/ 448904 h 1303"/>
              <a:gd name="T22" fmla="*/ 15868 w 942"/>
              <a:gd name="T23" fmla="*/ 448904 h 1303"/>
              <a:gd name="T24" fmla="*/ 320611 w 942"/>
              <a:gd name="T25" fmla="*/ 448904 h 1303"/>
              <a:gd name="T26" fmla="*/ 320611 w 942"/>
              <a:gd name="T27" fmla="*/ 19049 h 1303"/>
              <a:gd name="T28" fmla="*/ 15868 w 942"/>
              <a:gd name="T29" fmla="*/ 19049 h 1303"/>
              <a:gd name="T30" fmla="*/ 15868 w 942"/>
              <a:gd name="T31" fmla="*/ 448904 h 13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42" h="1303">
                <a:moveTo>
                  <a:pt x="897" y="1302"/>
                </a:moveTo>
                <a:lnTo>
                  <a:pt x="897" y="1302"/>
                </a:lnTo>
                <a:cubicBezTo>
                  <a:pt x="35" y="1302"/>
                  <a:pt x="35" y="1302"/>
                  <a:pt x="35" y="1302"/>
                </a:cubicBezTo>
                <a:cubicBezTo>
                  <a:pt x="17" y="1302"/>
                  <a:pt x="0" y="1285"/>
                  <a:pt x="0" y="12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897" y="0"/>
                  <a:pt x="897" y="0"/>
                  <a:pt x="897" y="0"/>
                </a:cubicBezTo>
                <a:cubicBezTo>
                  <a:pt x="924" y="0"/>
                  <a:pt x="941" y="17"/>
                  <a:pt x="941" y="35"/>
                </a:cubicBezTo>
                <a:cubicBezTo>
                  <a:pt x="941" y="1258"/>
                  <a:pt x="941" y="1258"/>
                  <a:pt x="941" y="1258"/>
                </a:cubicBezTo>
                <a:cubicBezTo>
                  <a:pt x="941" y="1285"/>
                  <a:pt x="924" y="1302"/>
                  <a:pt x="897" y="1302"/>
                </a:cubicBezTo>
                <a:close/>
                <a:moveTo>
                  <a:pt x="44" y="1249"/>
                </a:moveTo>
                <a:lnTo>
                  <a:pt x="44" y="1249"/>
                </a:lnTo>
                <a:cubicBezTo>
                  <a:pt x="889" y="1249"/>
                  <a:pt x="889" y="1249"/>
                  <a:pt x="889" y="1249"/>
                </a:cubicBezTo>
                <a:cubicBezTo>
                  <a:pt x="889" y="53"/>
                  <a:pt x="889" y="53"/>
                  <a:pt x="889" y="53"/>
                </a:cubicBezTo>
                <a:cubicBezTo>
                  <a:pt x="44" y="53"/>
                  <a:pt x="44" y="53"/>
                  <a:pt x="44" y="53"/>
                </a:cubicBezTo>
                <a:lnTo>
                  <a:pt x="44" y="12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3">
            <a:extLst>
              <a:ext uri="{FF2B5EF4-FFF2-40B4-BE49-F238E27FC236}">
                <a16:creationId xmlns:a16="http://schemas.microsoft.com/office/drawing/2014/main" id="{4C1433A0-7082-774F-AF9F-10C10FE5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966" y="6183373"/>
            <a:ext cx="46005" cy="46005"/>
          </a:xfrm>
          <a:custGeom>
            <a:avLst/>
            <a:gdLst>
              <a:gd name="T0" fmla="*/ 9172 w 54"/>
              <a:gd name="T1" fmla="*/ 18697 h 54"/>
              <a:gd name="T2" fmla="*/ 9172 w 54"/>
              <a:gd name="T3" fmla="*/ 18697 h 54"/>
              <a:gd name="T4" fmla="*/ 9172 w 54"/>
              <a:gd name="T5" fmla="*/ 18697 h 54"/>
              <a:gd name="T6" fmla="*/ 0 w 54"/>
              <a:gd name="T7" fmla="*/ 9525 h 54"/>
              <a:gd name="T8" fmla="*/ 9172 w 54"/>
              <a:gd name="T9" fmla="*/ 0 h 54"/>
              <a:gd name="T10" fmla="*/ 9172 w 54"/>
              <a:gd name="T11" fmla="*/ 0 h 54"/>
              <a:gd name="T12" fmla="*/ 18697 w 54"/>
              <a:gd name="T13" fmla="*/ 9525 h 54"/>
              <a:gd name="T14" fmla="*/ 9172 w 54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54">
                <a:moveTo>
                  <a:pt x="26" y="53"/>
                </a:moveTo>
                <a:lnTo>
                  <a:pt x="26" y="53"/>
                </a:lnTo>
                <a:cubicBezTo>
                  <a:pt x="9" y="53"/>
                  <a:pt x="0" y="44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53" y="18"/>
                  <a:pt x="53" y="27"/>
                </a:cubicBezTo>
                <a:cubicBezTo>
                  <a:pt x="53" y="44"/>
                  <a:pt x="44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44">
            <a:extLst>
              <a:ext uri="{FF2B5EF4-FFF2-40B4-BE49-F238E27FC236}">
                <a16:creationId xmlns:a16="http://schemas.microsoft.com/office/drawing/2014/main" id="{3DA51716-5C74-5D40-A1B8-8F45FB08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306" y="6183373"/>
            <a:ext cx="46005" cy="46005"/>
          </a:xfrm>
          <a:custGeom>
            <a:avLst/>
            <a:gdLst>
              <a:gd name="T0" fmla="*/ 9525 w 54"/>
              <a:gd name="T1" fmla="*/ 18697 h 54"/>
              <a:gd name="T2" fmla="*/ 9525 w 54"/>
              <a:gd name="T3" fmla="*/ 18697 h 54"/>
              <a:gd name="T4" fmla="*/ 9525 w 54"/>
              <a:gd name="T5" fmla="*/ 18697 h 54"/>
              <a:gd name="T6" fmla="*/ 0 w 54"/>
              <a:gd name="T7" fmla="*/ 9525 h 54"/>
              <a:gd name="T8" fmla="*/ 9525 w 54"/>
              <a:gd name="T9" fmla="*/ 0 h 54"/>
              <a:gd name="T10" fmla="*/ 9525 w 54"/>
              <a:gd name="T11" fmla="*/ 0 h 54"/>
              <a:gd name="T12" fmla="*/ 18697 w 54"/>
              <a:gd name="T13" fmla="*/ 9525 h 54"/>
              <a:gd name="T14" fmla="*/ 9525 w 54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54">
                <a:moveTo>
                  <a:pt x="27" y="53"/>
                </a:moveTo>
                <a:lnTo>
                  <a:pt x="27" y="53"/>
                </a:lnTo>
                <a:cubicBezTo>
                  <a:pt x="9" y="53"/>
                  <a:pt x="0" y="44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3" y="18"/>
                  <a:pt x="53" y="27"/>
                </a:cubicBezTo>
                <a:cubicBezTo>
                  <a:pt x="53" y="44"/>
                  <a:pt x="36" y="53"/>
                  <a:pt x="2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5">
            <a:extLst>
              <a:ext uri="{FF2B5EF4-FFF2-40B4-BE49-F238E27FC236}">
                <a16:creationId xmlns:a16="http://schemas.microsoft.com/office/drawing/2014/main" id="{6B648F43-2683-BF4D-95B9-A36D7B7E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977" y="6183373"/>
            <a:ext cx="46005" cy="46005"/>
          </a:xfrm>
          <a:custGeom>
            <a:avLst/>
            <a:gdLst>
              <a:gd name="T0" fmla="*/ 9172 w 54"/>
              <a:gd name="T1" fmla="*/ 18697 h 54"/>
              <a:gd name="T2" fmla="*/ 9172 w 54"/>
              <a:gd name="T3" fmla="*/ 18697 h 54"/>
              <a:gd name="T4" fmla="*/ 9172 w 54"/>
              <a:gd name="T5" fmla="*/ 18697 h 54"/>
              <a:gd name="T6" fmla="*/ 0 w 54"/>
              <a:gd name="T7" fmla="*/ 9525 h 54"/>
              <a:gd name="T8" fmla="*/ 9172 w 54"/>
              <a:gd name="T9" fmla="*/ 0 h 54"/>
              <a:gd name="T10" fmla="*/ 9172 w 54"/>
              <a:gd name="T11" fmla="*/ 0 h 54"/>
              <a:gd name="T12" fmla="*/ 18697 w 54"/>
              <a:gd name="T13" fmla="*/ 9525 h 54"/>
              <a:gd name="T14" fmla="*/ 9172 w 54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54">
                <a:moveTo>
                  <a:pt x="26" y="53"/>
                </a:moveTo>
                <a:lnTo>
                  <a:pt x="26" y="53"/>
                </a:lnTo>
                <a:cubicBezTo>
                  <a:pt x="17" y="53"/>
                  <a:pt x="0" y="44"/>
                  <a:pt x="0" y="27"/>
                </a:cubicBezTo>
                <a:cubicBezTo>
                  <a:pt x="0" y="18"/>
                  <a:pt x="17" y="0"/>
                  <a:pt x="26" y="0"/>
                </a:cubicBezTo>
                <a:cubicBezTo>
                  <a:pt x="44" y="0"/>
                  <a:pt x="53" y="18"/>
                  <a:pt x="53" y="27"/>
                </a:cubicBezTo>
                <a:cubicBezTo>
                  <a:pt x="53" y="44"/>
                  <a:pt x="44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6">
            <a:extLst>
              <a:ext uri="{FF2B5EF4-FFF2-40B4-BE49-F238E27FC236}">
                <a16:creationId xmlns:a16="http://schemas.microsoft.com/office/drawing/2014/main" id="{3A8937BE-395A-714D-ABED-46D29EB5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600" y="5370628"/>
            <a:ext cx="260692" cy="61339"/>
          </a:xfrm>
          <a:custGeom>
            <a:avLst/>
            <a:gdLst>
              <a:gd name="T0" fmla="*/ 34904 w 300"/>
              <a:gd name="T1" fmla="*/ 25047 h 72"/>
              <a:gd name="T2" fmla="*/ 34904 w 300"/>
              <a:gd name="T3" fmla="*/ 25047 h 72"/>
              <a:gd name="T4" fmla="*/ 28427 w 300"/>
              <a:gd name="T5" fmla="*/ 25047 h 72"/>
              <a:gd name="T6" fmla="*/ 18711 w 300"/>
              <a:gd name="T7" fmla="*/ 15522 h 72"/>
              <a:gd name="T8" fmla="*/ 9356 w 300"/>
              <a:gd name="T9" fmla="*/ 25047 h 72"/>
              <a:gd name="T10" fmla="*/ 2879 w 300"/>
              <a:gd name="T11" fmla="*/ 25047 h 72"/>
              <a:gd name="T12" fmla="*/ 2879 w 300"/>
              <a:gd name="T13" fmla="*/ 15522 h 72"/>
              <a:gd name="T14" fmla="*/ 15833 w 300"/>
              <a:gd name="T15" fmla="*/ 3175 h 72"/>
              <a:gd name="T16" fmla="*/ 25188 w 300"/>
              <a:gd name="T17" fmla="*/ 3175 h 72"/>
              <a:gd name="T18" fmla="*/ 34904 w 300"/>
              <a:gd name="T19" fmla="*/ 12700 h 72"/>
              <a:gd name="T20" fmla="*/ 44260 w 300"/>
              <a:gd name="T21" fmla="*/ 3175 h 72"/>
              <a:gd name="T22" fmla="*/ 50737 w 300"/>
              <a:gd name="T23" fmla="*/ 3175 h 72"/>
              <a:gd name="T24" fmla="*/ 60092 w 300"/>
              <a:gd name="T25" fmla="*/ 12700 h 72"/>
              <a:gd name="T26" fmla="*/ 69448 w 300"/>
              <a:gd name="T27" fmla="*/ 3175 h 72"/>
              <a:gd name="T28" fmla="*/ 79163 w 300"/>
              <a:gd name="T29" fmla="*/ 3175 h 72"/>
              <a:gd name="T30" fmla="*/ 88519 w 300"/>
              <a:gd name="T31" fmla="*/ 12700 h 72"/>
              <a:gd name="T32" fmla="*/ 98235 w 300"/>
              <a:gd name="T33" fmla="*/ 3175 h 72"/>
              <a:gd name="T34" fmla="*/ 104352 w 300"/>
              <a:gd name="T35" fmla="*/ 3175 h 72"/>
              <a:gd name="T36" fmla="*/ 104352 w 300"/>
              <a:gd name="T37" fmla="*/ 9525 h 72"/>
              <a:gd name="T38" fmla="*/ 91758 w 300"/>
              <a:gd name="T39" fmla="*/ 25047 h 72"/>
              <a:gd name="T40" fmla="*/ 85281 w 300"/>
              <a:gd name="T41" fmla="*/ 25047 h 72"/>
              <a:gd name="T42" fmla="*/ 75925 w 300"/>
              <a:gd name="T43" fmla="*/ 15522 h 72"/>
              <a:gd name="T44" fmla="*/ 66209 w 300"/>
              <a:gd name="T45" fmla="*/ 25047 h 72"/>
              <a:gd name="T46" fmla="*/ 56854 w 300"/>
              <a:gd name="T47" fmla="*/ 25047 h 72"/>
              <a:gd name="T48" fmla="*/ 47498 w 300"/>
              <a:gd name="T49" fmla="*/ 15522 h 72"/>
              <a:gd name="T50" fmla="*/ 37783 w 300"/>
              <a:gd name="T51" fmla="*/ 25047 h 72"/>
              <a:gd name="T52" fmla="*/ 34904 w 300"/>
              <a:gd name="T53" fmla="*/ 25047 h 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00" h="72">
                <a:moveTo>
                  <a:pt x="97" y="71"/>
                </a:moveTo>
                <a:lnTo>
                  <a:pt x="97" y="71"/>
                </a:lnTo>
                <a:cubicBezTo>
                  <a:pt x="88" y="71"/>
                  <a:pt x="88" y="71"/>
                  <a:pt x="79" y="71"/>
                </a:cubicBezTo>
                <a:cubicBezTo>
                  <a:pt x="52" y="44"/>
                  <a:pt x="52" y="44"/>
                  <a:pt x="52" y="44"/>
                </a:cubicBezTo>
                <a:cubicBezTo>
                  <a:pt x="26" y="71"/>
                  <a:pt x="26" y="71"/>
                  <a:pt x="26" y="71"/>
                </a:cubicBezTo>
                <a:lnTo>
                  <a:pt x="8" y="71"/>
                </a:lnTo>
                <a:cubicBezTo>
                  <a:pt x="0" y="62"/>
                  <a:pt x="0" y="53"/>
                  <a:pt x="8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52" y="0"/>
                  <a:pt x="61" y="0"/>
                  <a:pt x="70" y="9"/>
                </a:cubicBezTo>
                <a:cubicBezTo>
                  <a:pt x="97" y="36"/>
                  <a:pt x="97" y="36"/>
                  <a:pt x="97" y="36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0"/>
                  <a:pt x="141" y="0"/>
                  <a:pt x="141" y="9"/>
                </a:cubicBezTo>
                <a:cubicBezTo>
                  <a:pt x="167" y="36"/>
                  <a:pt x="167" y="36"/>
                  <a:pt x="167" y="36"/>
                </a:cubicBezTo>
                <a:cubicBezTo>
                  <a:pt x="193" y="9"/>
                  <a:pt x="193" y="9"/>
                  <a:pt x="193" y="9"/>
                </a:cubicBezTo>
                <a:cubicBezTo>
                  <a:pt x="202" y="0"/>
                  <a:pt x="211" y="0"/>
                  <a:pt x="220" y="9"/>
                </a:cubicBezTo>
                <a:cubicBezTo>
                  <a:pt x="246" y="36"/>
                  <a:pt x="246" y="36"/>
                  <a:pt x="246" y="36"/>
                </a:cubicBezTo>
                <a:cubicBezTo>
                  <a:pt x="273" y="9"/>
                  <a:pt x="273" y="9"/>
                  <a:pt x="273" y="9"/>
                </a:cubicBezTo>
                <a:cubicBezTo>
                  <a:pt x="281" y="0"/>
                  <a:pt x="290" y="0"/>
                  <a:pt x="290" y="9"/>
                </a:cubicBezTo>
                <a:cubicBezTo>
                  <a:pt x="299" y="18"/>
                  <a:pt x="299" y="27"/>
                  <a:pt x="290" y="27"/>
                </a:cubicBezTo>
                <a:cubicBezTo>
                  <a:pt x="255" y="71"/>
                  <a:pt x="255" y="71"/>
                  <a:pt x="255" y="71"/>
                </a:cubicBezTo>
                <a:lnTo>
                  <a:pt x="237" y="71"/>
                </a:lnTo>
                <a:cubicBezTo>
                  <a:pt x="211" y="44"/>
                  <a:pt x="211" y="44"/>
                  <a:pt x="211" y="44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76" y="71"/>
                  <a:pt x="167" y="71"/>
                  <a:pt x="158" y="71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05" y="71"/>
                  <a:pt x="105" y="71"/>
                  <a:pt x="105" y="71"/>
                </a:cubicBezTo>
                <a:lnTo>
                  <a:pt x="97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47">
            <a:extLst>
              <a:ext uri="{FF2B5EF4-FFF2-40B4-BE49-F238E27FC236}">
                <a16:creationId xmlns:a16="http://schemas.microsoft.com/office/drawing/2014/main" id="{9818A696-8160-2B48-8CB6-C40027C8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33" y="5554646"/>
            <a:ext cx="161016" cy="46005"/>
          </a:xfrm>
          <a:custGeom>
            <a:avLst/>
            <a:gdLst>
              <a:gd name="T0" fmla="*/ 9320 w 186"/>
              <a:gd name="T1" fmla="*/ 18697 h 54"/>
              <a:gd name="T2" fmla="*/ 9320 w 186"/>
              <a:gd name="T3" fmla="*/ 18697 h 54"/>
              <a:gd name="T4" fmla="*/ 0 w 186"/>
              <a:gd name="T5" fmla="*/ 9172 h 54"/>
              <a:gd name="T6" fmla="*/ 9320 w 186"/>
              <a:gd name="T7" fmla="*/ 0 h 54"/>
              <a:gd name="T8" fmla="*/ 56638 w 186"/>
              <a:gd name="T9" fmla="*/ 0 h 54"/>
              <a:gd name="T10" fmla="*/ 66317 w 186"/>
              <a:gd name="T11" fmla="*/ 9172 h 54"/>
              <a:gd name="T12" fmla="*/ 56638 w 186"/>
              <a:gd name="T13" fmla="*/ 18697 h 54"/>
              <a:gd name="T14" fmla="*/ 9320 w 186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6" h="54">
                <a:moveTo>
                  <a:pt x="26" y="53"/>
                </a:moveTo>
                <a:lnTo>
                  <a:pt x="26" y="53"/>
                </a:lnTo>
                <a:cubicBezTo>
                  <a:pt x="17" y="53"/>
                  <a:pt x="9" y="44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5" y="8"/>
                  <a:pt x="185" y="26"/>
                </a:cubicBezTo>
                <a:cubicBezTo>
                  <a:pt x="185" y="35"/>
                  <a:pt x="176" y="53"/>
                  <a:pt x="158" y="53"/>
                </a:cubicBezTo>
                <a:cubicBezTo>
                  <a:pt x="26" y="53"/>
                  <a:pt x="26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48">
            <a:extLst>
              <a:ext uri="{FF2B5EF4-FFF2-40B4-BE49-F238E27FC236}">
                <a16:creationId xmlns:a16="http://schemas.microsoft.com/office/drawing/2014/main" id="{76270410-8B7E-EC4F-981C-DDF57CD3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634" y="5784668"/>
            <a:ext cx="153348" cy="46005"/>
          </a:xfrm>
          <a:custGeom>
            <a:avLst/>
            <a:gdLst>
              <a:gd name="T0" fmla="*/ 9328 w 177"/>
              <a:gd name="T1" fmla="*/ 18691 h 53"/>
              <a:gd name="T2" fmla="*/ 9328 w 177"/>
              <a:gd name="T3" fmla="*/ 18691 h 53"/>
              <a:gd name="T4" fmla="*/ 0 w 177"/>
              <a:gd name="T5" fmla="*/ 9345 h 53"/>
              <a:gd name="T6" fmla="*/ 9328 w 177"/>
              <a:gd name="T7" fmla="*/ 0 h 53"/>
              <a:gd name="T8" fmla="*/ 53455 w 177"/>
              <a:gd name="T9" fmla="*/ 0 h 53"/>
              <a:gd name="T10" fmla="*/ 63141 w 177"/>
              <a:gd name="T11" fmla="*/ 9345 h 53"/>
              <a:gd name="T12" fmla="*/ 53455 w 177"/>
              <a:gd name="T13" fmla="*/ 18691 h 53"/>
              <a:gd name="T14" fmla="*/ 9328 w 177"/>
              <a:gd name="T15" fmla="*/ 18691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53">
                <a:moveTo>
                  <a:pt x="26" y="52"/>
                </a:moveTo>
                <a:lnTo>
                  <a:pt x="26" y="52"/>
                </a:lnTo>
                <a:cubicBezTo>
                  <a:pt x="8" y="52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76" y="9"/>
                  <a:pt x="176" y="26"/>
                </a:cubicBezTo>
                <a:cubicBezTo>
                  <a:pt x="176" y="35"/>
                  <a:pt x="167" y="52"/>
                  <a:pt x="149" y="52"/>
                </a:cubicBez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49">
            <a:extLst>
              <a:ext uri="{FF2B5EF4-FFF2-40B4-BE49-F238E27FC236}">
                <a16:creationId xmlns:a16="http://schemas.microsoft.com/office/drawing/2014/main" id="{D20DDAD3-5FD6-B242-ABE6-DFF8C76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634" y="5899679"/>
            <a:ext cx="153348" cy="46005"/>
          </a:xfrm>
          <a:custGeom>
            <a:avLst/>
            <a:gdLst>
              <a:gd name="T0" fmla="*/ 9328 w 177"/>
              <a:gd name="T1" fmla="*/ 18697 h 54"/>
              <a:gd name="T2" fmla="*/ 9328 w 177"/>
              <a:gd name="T3" fmla="*/ 18697 h 54"/>
              <a:gd name="T4" fmla="*/ 0 w 177"/>
              <a:gd name="T5" fmla="*/ 9172 h 54"/>
              <a:gd name="T6" fmla="*/ 9328 w 177"/>
              <a:gd name="T7" fmla="*/ 0 h 54"/>
              <a:gd name="T8" fmla="*/ 53455 w 177"/>
              <a:gd name="T9" fmla="*/ 0 h 54"/>
              <a:gd name="T10" fmla="*/ 53455 w 177"/>
              <a:gd name="T11" fmla="*/ 0 h 54"/>
              <a:gd name="T12" fmla="*/ 63141 w 177"/>
              <a:gd name="T13" fmla="*/ 9172 h 54"/>
              <a:gd name="T14" fmla="*/ 56684 w 177"/>
              <a:gd name="T15" fmla="*/ 18697 h 54"/>
              <a:gd name="T16" fmla="*/ 9328 w 177"/>
              <a:gd name="T17" fmla="*/ 186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7" h="54">
                <a:moveTo>
                  <a:pt x="26" y="53"/>
                </a:moveTo>
                <a:lnTo>
                  <a:pt x="26" y="53"/>
                </a:lnTo>
                <a:cubicBezTo>
                  <a:pt x="8" y="53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76" y="9"/>
                  <a:pt x="176" y="26"/>
                </a:cubicBezTo>
                <a:cubicBezTo>
                  <a:pt x="176" y="35"/>
                  <a:pt x="167" y="53"/>
                  <a:pt x="158" y="53"/>
                </a:cubicBezTo>
                <a:cubicBezTo>
                  <a:pt x="26" y="53"/>
                  <a:pt x="26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0">
            <a:extLst>
              <a:ext uri="{FF2B5EF4-FFF2-40B4-BE49-F238E27FC236}">
                <a16:creationId xmlns:a16="http://schemas.microsoft.com/office/drawing/2014/main" id="{148DC390-4AEC-2F47-9BA1-0B3A1917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634" y="6014690"/>
            <a:ext cx="153348" cy="46005"/>
          </a:xfrm>
          <a:custGeom>
            <a:avLst/>
            <a:gdLst>
              <a:gd name="T0" fmla="*/ 9328 w 177"/>
              <a:gd name="T1" fmla="*/ 18697 h 54"/>
              <a:gd name="T2" fmla="*/ 9328 w 177"/>
              <a:gd name="T3" fmla="*/ 18697 h 54"/>
              <a:gd name="T4" fmla="*/ 0 w 177"/>
              <a:gd name="T5" fmla="*/ 9172 h 54"/>
              <a:gd name="T6" fmla="*/ 9328 w 177"/>
              <a:gd name="T7" fmla="*/ 0 h 54"/>
              <a:gd name="T8" fmla="*/ 53455 w 177"/>
              <a:gd name="T9" fmla="*/ 0 h 54"/>
              <a:gd name="T10" fmla="*/ 63141 w 177"/>
              <a:gd name="T11" fmla="*/ 9172 h 54"/>
              <a:gd name="T12" fmla="*/ 53455 w 177"/>
              <a:gd name="T13" fmla="*/ 18697 h 54"/>
              <a:gd name="T14" fmla="*/ 9328 w 177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54">
                <a:moveTo>
                  <a:pt x="26" y="53"/>
                </a:moveTo>
                <a:lnTo>
                  <a:pt x="26" y="53"/>
                </a:lnTo>
                <a:cubicBezTo>
                  <a:pt x="8" y="53"/>
                  <a:pt x="0" y="44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76" y="8"/>
                  <a:pt x="176" y="26"/>
                </a:cubicBezTo>
                <a:cubicBezTo>
                  <a:pt x="176" y="35"/>
                  <a:pt x="167" y="53"/>
                  <a:pt x="149" y="53"/>
                </a:cubicBezTo>
                <a:cubicBezTo>
                  <a:pt x="26" y="53"/>
                  <a:pt x="26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1">
            <a:extLst>
              <a:ext uri="{FF2B5EF4-FFF2-40B4-BE49-F238E27FC236}">
                <a16:creationId xmlns:a16="http://schemas.microsoft.com/office/drawing/2014/main" id="{3CB45A60-638F-1144-999A-32578D68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33" y="5784668"/>
            <a:ext cx="276027" cy="46005"/>
          </a:xfrm>
          <a:custGeom>
            <a:avLst/>
            <a:gdLst>
              <a:gd name="T0" fmla="*/ 104236 w 318"/>
              <a:gd name="T1" fmla="*/ 18691 h 53"/>
              <a:gd name="T2" fmla="*/ 104236 w 318"/>
              <a:gd name="T3" fmla="*/ 18691 h 53"/>
              <a:gd name="T4" fmla="*/ 9345 w 318"/>
              <a:gd name="T5" fmla="*/ 18691 h 53"/>
              <a:gd name="T6" fmla="*/ 0 w 318"/>
              <a:gd name="T7" fmla="*/ 9345 h 53"/>
              <a:gd name="T8" fmla="*/ 9345 w 318"/>
              <a:gd name="T9" fmla="*/ 0 h 53"/>
              <a:gd name="T10" fmla="*/ 104236 w 318"/>
              <a:gd name="T11" fmla="*/ 0 h 53"/>
              <a:gd name="T12" fmla="*/ 113941 w 318"/>
              <a:gd name="T13" fmla="*/ 9345 h 53"/>
              <a:gd name="T14" fmla="*/ 104236 w 318"/>
              <a:gd name="T15" fmla="*/ 18691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3">
                <a:moveTo>
                  <a:pt x="290" y="52"/>
                </a:moveTo>
                <a:lnTo>
                  <a:pt x="290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08" y="0"/>
                  <a:pt x="317" y="9"/>
                  <a:pt x="317" y="26"/>
                </a:cubicBezTo>
                <a:cubicBezTo>
                  <a:pt x="317" y="35"/>
                  <a:pt x="308" y="52"/>
                  <a:pt x="29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2">
            <a:extLst>
              <a:ext uri="{FF2B5EF4-FFF2-40B4-BE49-F238E27FC236}">
                <a16:creationId xmlns:a16="http://schemas.microsoft.com/office/drawing/2014/main" id="{A0C90AE1-9A92-D34A-8A50-C3BDFB00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33" y="5899679"/>
            <a:ext cx="276027" cy="46005"/>
          </a:xfrm>
          <a:custGeom>
            <a:avLst/>
            <a:gdLst>
              <a:gd name="T0" fmla="*/ 104236 w 318"/>
              <a:gd name="T1" fmla="*/ 18697 h 54"/>
              <a:gd name="T2" fmla="*/ 104236 w 318"/>
              <a:gd name="T3" fmla="*/ 18697 h 54"/>
              <a:gd name="T4" fmla="*/ 9345 w 318"/>
              <a:gd name="T5" fmla="*/ 18697 h 54"/>
              <a:gd name="T6" fmla="*/ 0 w 318"/>
              <a:gd name="T7" fmla="*/ 9172 h 54"/>
              <a:gd name="T8" fmla="*/ 9345 w 318"/>
              <a:gd name="T9" fmla="*/ 0 h 54"/>
              <a:gd name="T10" fmla="*/ 104236 w 318"/>
              <a:gd name="T11" fmla="*/ 0 h 54"/>
              <a:gd name="T12" fmla="*/ 113941 w 318"/>
              <a:gd name="T13" fmla="*/ 9172 h 54"/>
              <a:gd name="T14" fmla="*/ 104236 w 31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4">
                <a:moveTo>
                  <a:pt x="290" y="53"/>
                </a:moveTo>
                <a:lnTo>
                  <a:pt x="290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08" y="0"/>
                  <a:pt x="317" y="9"/>
                  <a:pt x="317" y="26"/>
                </a:cubicBezTo>
                <a:cubicBezTo>
                  <a:pt x="317" y="35"/>
                  <a:pt x="308" y="53"/>
                  <a:pt x="29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3">
            <a:extLst>
              <a:ext uri="{FF2B5EF4-FFF2-40B4-BE49-F238E27FC236}">
                <a16:creationId xmlns:a16="http://schemas.microsoft.com/office/drawing/2014/main" id="{651C74A8-7F33-3040-8EE4-C3DF658C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33" y="6014690"/>
            <a:ext cx="276027" cy="46005"/>
          </a:xfrm>
          <a:custGeom>
            <a:avLst/>
            <a:gdLst>
              <a:gd name="T0" fmla="*/ 104236 w 318"/>
              <a:gd name="T1" fmla="*/ 18697 h 54"/>
              <a:gd name="T2" fmla="*/ 104236 w 318"/>
              <a:gd name="T3" fmla="*/ 18697 h 54"/>
              <a:gd name="T4" fmla="*/ 9345 w 318"/>
              <a:gd name="T5" fmla="*/ 18697 h 54"/>
              <a:gd name="T6" fmla="*/ 0 w 318"/>
              <a:gd name="T7" fmla="*/ 9172 h 54"/>
              <a:gd name="T8" fmla="*/ 9345 w 318"/>
              <a:gd name="T9" fmla="*/ 0 h 54"/>
              <a:gd name="T10" fmla="*/ 104236 w 318"/>
              <a:gd name="T11" fmla="*/ 0 h 54"/>
              <a:gd name="T12" fmla="*/ 113941 w 318"/>
              <a:gd name="T13" fmla="*/ 9172 h 54"/>
              <a:gd name="T14" fmla="*/ 104236 w 31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4">
                <a:moveTo>
                  <a:pt x="290" y="53"/>
                </a:moveTo>
                <a:lnTo>
                  <a:pt x="290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08" y="0"/>
                  <a:pt x="317" y="17"/>
                  <a:pt x="317" y="26"/>
                </a:cubicBezTo>
                <a:cubicBezTo>
                  <a:pt x="317" y="44"/>
                  <a:pt x="308" y="53"/>
                  <a:pt x="29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4">
            <a:extLst>
              <a:ext uri="{FF2B5EF4-FFF2-40B4-BE49-F238E27FC236}">
                <a16:creationId xmlns:a16="http://schemas.microsoft.com/office/drawing/2014/main" id="{23496CF6-6DF8-D24B-B088-1F765824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600" y="6137369"/>
            <a:ext cx="145680" cy="145680"/>
          </a:xfrm>
          <a:custGeom>
            <a:avLst/>
            <a:gdLst>
              <a:gd name="T0" fmla="*/ 53503 w 168"/>
              <a:gd name="T1" fmla="*/ 59968 h 169"/>
              <a:gd name="T2" fmla="*/ 53503 w 168"/>
              <a:gd name="T3" fmla="*/ 59968 h 169"/>
              <a:gd name="T4" fmla="*/ 6104 w 168"/>
              <a:gd name="T5" fmla="*/ 59968 h 169"/>
              <a:gd name="T6" fmla="*/ 0 w 168"/>
              <a:gd name="T7" fmla="*/ 53543 h 169"/>
              <a:gd name="T8" fmla="*/ 0 w 168"/>
              <a:gd name="T9" fmla="*/ 6425 h 169"/>
              <a:gd name="T10" fmla="*/ 6104 w 168"/>
              <a:gd name="T11" fmla="*/ 0 h 169"/>
              <a:gd name="T12" fmla="*/ 53503 w 168"/>
              <a:gd name="T13" fmla="*/ 0 h 169"/>
              <a:gd name="T14" fmla="*/ 59966 w 168"/>
              <a:gd name="T15" fmla="*/ 6425 h 169"/>
              <a:gd name="T16" fmla="*/ 59966 w 168"/>
              <a:gd name="T17" fmla="*/ 53543 h 169"/>
              <a:gd name="T18" fmla="*/ 53503 w 168"/>
              <a:gd name="T19" fmla="*/ 59968 h 169"/>
              <a:gd name="T20" fmla="*/ 12568 w 168"/>
              <a:gd name="T21" fmla="*/ 47475 h 169"/>
              <a:gd name="T22" fmla="*/ 12568 w 168"/>
              <a:gd name="T23" fmla="*/ 47475 h 169"/>
              <a:gd name="T24" fmla="*/ 47398 w 168"/>
              <a:gd name="T25" fmla="*/ 47475 h 169"/>
              <a:gd name="T26" fmla="*/ 47398 w 168"/>
              <a:gd name="T27" fmla="*/ 12850 h 169"/>
              <a:gd name="T28" fmla="*/ 12568 w 168"/>
              <a:gd name="T29" fmla="*/ 12850 h 169"/>
              <a:gd name="T30" fmla="*/ 12568 w 168"/>
              <a:gd name="T31" fmla="*/ 47475 h 1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8" h="169">
                <a:moveTo>
                  <a:pt x="149" y="168"/>
                </a:moveTo>
                <a:lnTo>
                  <a:pt x="149" y="168"/>
                </a:lnTo>
                <a:cubicBezTo>
                  <a:pt x="17" y="168"/>
                  <a:pt x="17" y="168"/>
                  <a:pt x="17" y="168"/>
                </a:cubicBezTo>
                <a:cubicBezTo>
                  <a:pt x="8" y="168"/>
                  <a:pt x="0" y="159"/>
                  <a:pt x="0" y="1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8" y="0"/>
                  <a:pt x="167" y="9"/>
                  <a:pt x="167" y="18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67" y="159"/>
                  <a:pt x="158" y="168"/>
                  <a:pt x="149" y="168"/>
                </a:cubicBezTo>
                <a:close/>
                <a:moveTo>
                  <a:pt x="35" y="133"/>
                </a:moveTo>
                <a:lnTo>
                  <a:pt x="35" y="133"/>
                </a:lnTo>
                <a:cubicBezTo>
                  <a:pt x="132" y="133"/>
                  <a:pt x="132" y="133"/>
                  <a:pt x="132" y="133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5">
            <a:extLst>
              <a:ext uri="{FF2B5EF4-FFF2-40B4-BE49-F238E27FC236}">
                <a16:creationId xmlns:a16="http://schemas.microsoft.com/office/drawing/2014/main" id="{604CFC30-682E-354B-BD79-FEE6CAF2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634" y="5324623"/>
            <a:ext cx="161016" cy="161016"/>
          </a:xfrm>
          <a:custGeom>
            <a:avLst/>
            <a:gdLst>
              <a:gd name="T0" fmla="*/ 31716 w 185"/>
              <a:gd name="T1" fmla="*/ 66317 h 186"/>
              <a:gd name="T2" fmla="*/ 31716 w 185"/>
              <a:gd name="T3" fmla="*/ 66317 h 186"/>
              <a:gd name="T4" fmla="*/ 0 w 185"/>
              <a:gd name="T5" fmla="*/ 31545 h 186"/>
              <a:gd name="T6" fmla="*/ 31716 w 185"/>
              <a:gd name="T7" fmla="*/ 0 h 186"/>
              <a:gd name="T8" fmla="*/ 66315 w 185"/>
              <a:gd name="T9" fmla="*/ 31545 h 186"/>
              <a:gd name="T10" fmla="*/ 31716 w 185"/>
              <a:gd name="T11" fmla="*/ 66317 h 186"/>
              <a:gd name="T12" fmla="*/ 31716 w 185"/>
              <a:gd name="T13" fmla="*/ 18640 h 186"/>
              <a:gd name="T14" fmla="*/ 31716 w 185"/>
              <a:gd name="T15" fmla="*/ 18640 h 186"/>
              <a:gd name="T16" fmla="*/ 15858 w 185"/>
              <a:gd name="T17" fmla="*/ 31545 h 186"/>
              <a:gd name="T18" fmla="*/ 31716 w 185"/>
              <a:gd name="T19" fmla="*/ 47318 h 186"/>
              <a:gd name="T20" fmla="*/ 47574 w 185"/>
              <a:gd name="T21" fmla="*/ 31545 h 186"/>
              <a:gd name="T22" fmla="*/ 31716 w 185"/>
              <a:gd name="T23" fmla="*/ 18640 h 1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5" h="186">
                <a:moveTo>
                  <a:pt x="88" y="185"/>
                </a:moveTo>
                <a:lnTo>
                  <a:pt x="88" y="185"/>
                </a:lnTo>
                <a:cubicBezTo>
                  <a:pt x="35" y="185"/>
                  <a:pt x="0" y="141"/>
                  <a:pt x="0" y="88"/>
                </a:cubicBezTo>
                <a:cubicBezTo>
                  <a:pt x="0" y="35"/>
                  <a:pt x="35" y="0"/>
                  <a:pt x="88" y="0"/>
                </a:cubicBezTo>
                <a:cubicBezTo>
                  <a:pt x="140" y="0"/>
                  <a:pt x="184" y="35"/>
                  <a:pt x="184" y="88"/>
                </a:cubicBezTo>
                <a:cubicBezTo>
                  <a:pt x="184" y="141"/>
                  <a:pt x="140" y="185"/>
                  <a:pt x="88" y="185"/>
                </a:cubicBezTo>
                <a:close/>
                <a:moveTo>
                  <a:pt x="88" y="52"/>
                </a:moveTo>
                <a:lnTo>
                  <a:pt x="88" y="52"/>
                </a:lnTo>
                <a:cubicBezTo>
                  <a:pt x="61" y="52"/>
                  <a:pt x="44" y="70"/>
                  <a:pt x="44" y="88"/>
                </a:cubicBezTo>
                <a:cubicBezTo>
                  <a:pt x="44" y="114"/>
                  <a:pt x="61" y="132"/>
                  <a:pt x="88" y="132"/>
                </a:cubicBezTo>
                <a:cubicBezTo>
                  <a:pt x="114" y="132"/>
                  <a:pt x="132" y="114"/>
                  <a:pt x="132" y="88"/>
                </a:cubicBezTo>
                <a:cubicBezTo>
                  <a:pt x="132" y="70"/>
                  <a:pt x="114" y="52"/>
                  <a:pt x="8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6">
            <a:extLst>
              <a:ext uri="{FF2B5EF4-FFF2-40B4-BE49-F238E27FC236}">
                <a16:creationId xmlns:a16="http://schemas.microsoft.com/office/drawing/2014/main" id="{42659A64-27CC-8340-9D05-ED0D1582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229" y="6861938"/>
            <a:ext cx="613393" cy="161016"/>
          </a:xfrm>
          <a:custGeom>
            <a:avLst/>
            <a:gdLst>
              <a:gd name="T0" fmla="*/ 241030 w 705"/>
              <a:gd name="T1" fmla="*/ 66315 h 185"/>
              <a:gd name="T2" fmla="*/ 241030 w 705"/>
              <a:gd name="T3" fmla="*/ 66315 h 185"/>
              <a:gd name="T4" fmla="*/ 12610 w 705"/>
              <a:gd name="T5" fmla="*/ 66315 h 185"/>
              <a:gd name="T6" fmla="*/ 0 w 705"/>
              <a:gd name="T7" fmla="*/ 50457 h 185"/>
              <a:gd name="T8" fmla="*/ 0 w 705"/>
              <a:gd name="T9" fmla="*/ 15497 h 185"/>
              <a:gd name="T10" fmla="*/ 12610 w 705"/>
              <a:gd name="T11" fmla="*/ 0 h 185"/>
              <a:gd name="T12" fmla="*/ 241030 w 705"/>
              <a:gd name="T13" fmla="*/ 0 h 185"/>
              <a:gd name="T14" fmla="*/ 253640 w 705"/>
              <a:gd name="T15" fmla="*/ 15497 h 185"/>
              <a:gd name="T16" fmla="*/ 253640 w 705"/>
              <a:gd name="T17" fmla="*/ 50457 h 185"/>
              <a:gd name="T18" fmla="*/ 241030 w 705"/>
              <a:gd name="T19" fmla="*/ 66315 h 185"/>
              <a:gd name="T20" fmla="*/ 15852 w 705"/>
              <a:gd name="T21" fmla="*/ 47574 h 185"/>
              <a:gd name="T22" fmla="*/ 15852 w 705"/>
              <a:gd name="T23" fmla="*/ 47574 h 185"/>
              <a:gd name="T24" fmla="*/ 237787 w 705"/>
              <a:gd name="T25" fmla="*/ 47574 h 185"/>
              <a:gd name="T26" fmla="*/ 237787 w 705"/>
              <a:gd name="T27" fmla="*/ 18741 h 185"/>
              <a:gd name="T28" fmla="*/ 15852 w 705"/>
              <a:gd name="T29" fmla="*/ 18741 h 185"/>
              <a:gd name="T30" fmla="*/ 15852 w 705"/>
              <a:gd name="T31" fmla="*/ 47574 h 1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05" h="185">
                <a:moveTo>
                  <a:pt x="669" y="184"/>
                </a:moveTo>
                <a:lnTo>
                  <a:pt x="669" y="184"/>
                </a:lnTo>
                <a:cubicBezTo>
                  <a:pt x="35" y="184"/>
                  <a:pt x="35" y="184"/>
                  <a:pt x="35" y="184"/>
                </a:cubicBezTo>
                <a:cubicBezTo>
                  <a:pt x="17" y="184"/>
                  <a:pt x="0" y="167"/>
                  <a:pt x="0" y="14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5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86" y="0"/>
                  <a:pt x="704" y="17"/>
                  <a:pt x="704" y="43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704" y="167"/>
                  <a:pt x="686" y="184"/>
                  <a:pt x="669" y="184"/>
                </a:cubicBezTo>
                <a:close/>
                <a:moveTo>
                  <a:pt x="44" y="132"/>
                </a:moveTo>
                <a:lnTo>
                  <a:pt x="44" y="132"/>
                </a:lnTo>
                <a:cubicBezTo>
                  <a:pt x="660" y="132"/>
                  <a:pt x="660" y="132"/>
                  <a:pt x="660" y="132"/>
                </a:cubicBezTo>
                <a:cubicBezTo>
                  <a:pt x="660" y="52"/>
                  <a:pt x="660" y="52"/>
                  <a:pt x="660" y="52"/>
                </a:cubicBezTo>
                <a:cubicBezTo>
                  <a:pt x="44" y="52"/>
                  <a:pt x="44" y="52"/>
                  <a:pt x="44" y="52"/>
                </a:cubicBezTo>
                <a:lnTo>
                  <a:pt x="44" y="1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7">
            <a:extLst>
              <a:ext uri="{FF2B5EF4-FFF2-40B4-BE49-F238E27FC236}">
                <a16:creationId xmlns:a16="http://schemas.microsoft.com/office/drawing/2014/main" id="{50496EAA-2032-7749-87E1-F22728A7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241" y="6877273"/>
            <a:ext cx="46005" cy="130346"/>
          </a:xfrm>
          <a:custGeom>
            <a:avLst/>
            <a:gdLst>
              <a:gd name="T0" fmla="*/ 9172 w 54"/>
              <a:gd name="T1" fmla="*/ 53618 h 151"/>
              <a:gd name="T2" fmla="*/ 9172 w 54"/>
              <a:gd name="T3" fmla="*/ 53618 h 151"/>
              <a:gd name="T4" fmla="*/ 0 w 54"/>
              <a:gd name="T5" fmla="*/ 43966 h 151"/>
              <a:gd name="T6" fmla="*/ 0 w 54"/>
              <a:gd name="T7" fmla="*/ 6434 h 151"/>
              <a:gd name="T8" fmla="*/ 5997 w 54"/>
              <a:gd name="T9" fmla="*/ 0 h 151"/>
              <a:gd name="T10" fmla="*/ 5997 w 54"/>
              <a:gd name="T11" fmla="*/ 0 h 151"/>
              <a:gd name="T12" fmla="*/ 15522 w 54"/>
              <a:gd name="T13" fmla="*/ 6434 h 151"/>
              <a:gd name="T14" fmla="*/ 18697 w 54"/>
              <a:gd name="T15" fmla="*/ 43966 h 151"/>
              <a:gd name="T16" fmla="*/ 9172 w 54"/>
              <a:gd name="T17" fmla="*/ 53618 h 1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51">
                <a:moveTo>
                  <a:pt x="26" y="150"/>
                </a:moveTo>
                <a:lnTo>
                  <a:pt x="26" y="150"/>
                </a:lnTo>
                <a:cubicBezTo>
                  <a:pt x="9" y="150"/>
                  <a:pt x="0" y="141"/>
                  <a:pt x="0" y="1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53" y="141"/>
                  <a:pt x="35" y="150"/>
                  <a:pt x="26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58">
            <a:extLst>
              <a:ext uri="{FF2B5EF4-FFF2-40B4-BE49-F238E27FC236}">
                <a16:creationId xmlns:a16="http://schemas.microsoft.com/office/drawing/2014/main" id="{084E7D2F-B667-E44E-B78D-56C4A1F4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84" y="6877273"/>
            <a:ext cx="46005" cy="130346"/>
          </a:xfrm>
          <a:custGeom>
            <a:avLst/>
            <a:gdLst>
              <a:gd name="T0" fmla="*/ 9172 w 54"/>
              <a:gd name="T1" fmla="*/ 53618 h 151"/>
              <a:gd name="T2" fmla="*/ 9172 w 54"/>
              <a:gd name="T3" fmla="*/ 53618 h 151"/>
              <a:gd name="T4" fmla="*/ 3175 w 54"/>
              <a:gd name="T5" fmla="*/ 43966 h 151"/>
              <a:gd name="T6" fmla="*/ 0 w 54"/>
              <a:gd name="T7" fmla="*/ 6434 h 151"/>
              <a:gd name="T8" fmla="*/ 9172 w 54"/>
              <a:gd name="T9" fmla="*/ 0 h 151"/>
              <a:gd name="T10" fmla="*/ 9172 w 54"/>
              <a:gd name="T11" fmla="*/ 0 h 151"/>
              <a:gd name="T12" fmla="*/ 18697 w 54"/>
              <a:gd name="T13" fmla="*/ 6434 h 151"/>
              <a:gd name="T14" fmla="*/ 18697 w 54"/>
              <a:gd name="T15" fmla="*/ 43966 h 151"/>
              <a:gd name="T16" fmla="*/ 12347 w 54"/>
              <a:gd name="T17" fmla="*/ 53618 h 151"/>
              <a:gd name="T18" fmla="*/ 9172 w 54"/>
              <a:gd name="T19" fmla="*/ 53618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151">
                <a:moveTo>
                  <a:pt x="26" y="150"/>
                </a:moveTo>
                <a:lnTo>
                  <a:pt x="26" y="150"/>
                </a:lnTo>
                <a:cubicBezTo>
                  <a:pt x="18" y="150"/>
                  <a:pt x="9" y="141"/>
                  <a:pt x="9" y="1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6" y="0"/>
                </a:cubicBezTo>
                <a:cubicBezTo>
                  <a:pt x="44" y="0"/>
                  <a:pt x="53" y="9"/>
                  <a:pt x="53" y="18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53" y="141"/>
                  <a:pt x="44" y="150"/>
                  <a:pt x="35" y="150"/>
                </a:cubicBezTo>
                <a:cubicBezTo>
                  <a:pt x="26" y="150"/>
                  <a:pt x="26" y="150"/>
                  <a:pt x="26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59">
            <a:extLst>
              <a:ext uri="{FF2B5EF4-FFF2-40B4-BE49-F238E27FC236}">
                <a16:creationId xmlns:a16="http://schemas.microsoft.com/office/drawing/2014/main" id="{669630F7-CB34-F64F-A286-0E1C3126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596" y="6877273"/>
            <a:ext cx="53672" cy="130346"/>
          </a:xfrm>
          <a:custGeom>
            <a:avLst/>
            <a:gdLst>
              <a:gd name="T0" fmla="*/ 12347 w 63"/>
              <a:gd name="T1" fmla="*/ 53618 h 151"/>
              <a:gd name="T2" fmla="*/ 12347 w 63"/>
              <a:gd name="T3" fmla="*/ 53618 h 151"/>
              <a:gd name="T4" fmla="*/ 3175 w 63"/>
              <a:gd name="T5" fmla="*/ 43966 h 151"/>
              <a:gd name="T6" fmla="*/ 0 w 63"/>
              <a:gd name="T7" fmla="*/ 9294 h 151"/>
              <a:gd name="T8" fmla="*/ 9525 w 63"/>
              <a:gd name="T9" fmla="*/ 0 h 151"/>
              <a:gd name="T10" fmla="*/ 18697 w 63"/>
              <a:gd name="T11" fmla="*/ 9294 h 151"/>
              <a:gd name="T12" fmla="*/ 18697 w 63"/>
              <a:gd name="T13" fmla="*/ 43966 h 151"/>
              <a:gd name="T14" fmla="*/ 12347 w 63"/>
              <a:gd name="T15" fmla="*/ 53618 h 1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151">
                <a:moveTo>
                  <a:pt x="35" y="150"/>
                </a:moveTo>
                <a:lnTo>
                  <a:pt x="35" y="150"/>
                </a:lnTo>
                <a:cubicBezTo>
                  <a:pt x="18" y="150"/>
                  <a:pt x="9" y="141"/>
                  <a:pt x="9" y="1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26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62" y="141"/>
                  <a:pt x="44" y="150"/>
                  <a:pt x="35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0">
            <a:extLst>
              <a:ext uri="{FF2B5EF4-FFF2-40B4-BE49-F238E27FC236}">
                <a16:creationId xmlns:a16="http://schemas.microsoft.com/office/drawing/2014/main" id="{A1E63C5D-A6A1-234D-B2AF-CD1567AD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274" y="6877273"/>
            <a:ext cx="46005" cy="130346"/>
          </a:xfrm>
          <a:custGeom>
            <a:avLst/>
            <a:gdLst>
              <a:gd name="T0" fmla="*/ 9172 w 54"/>
              <a:gd name="T1" fmla="*/ 53618 h 151"/>
              <a:gd name="T2" fmla="*/ 9172 w 54"/>
              <a:gd name="T3" fmla="*/ 53618 h 151"/>
              <a:gd name="T4" fmla="*/ 0 w 54"/>
              <a:gd name="T5" fmla="*/ 43966 h 151"/>
              <a:gd name="T6" fmla="*/ 0 w 54"/>
              <a:gd name="T7" fmla="*/ 9294 h 151"/>
              <a:gd name="T8" fmla="*/ 9172 w 54"/>
              <a:gd name="T9" fmla="*/ 0 h 151"/>
              <a:gd name="T10" fmla="*/ 15522 w 54"/>
              <a:gd name="T11" fmla="*/ 9294 h 151"/>
              <a:gd name="T12" fmla="*/ 18697 w 54"/>
              <a:gd name="T13" fmla="*/ 43966 h 151"/>
              <a:gd name="T14" fmla="*/ 9172 w 54"/>
              <a:gd name="T15" fmla="*/ 53618 h 1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151">
                <a:moveTo>
                  <a:pt x="26" y="150"/>
                </a:moveTo>
                <a:lnTo>
                  <a:pt x="26" y="150"/>
                </a:lnTo>
                <a:cubicBezTo>
                  <a:pt x="9" y="150"/>
                  <a:pt x="0" y="141"/>
                  <a:pt x="0" y="1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4" y="9"/>
                  <a:pt x="44" y="26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53" y="141"/>
                  <a:pt x="35" y="150"/>
                  <a:pt x="26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1">
            <a:extLst>
              <a:ext uri="{FF2B5EF4-FFF2-40B4-BE49-F238E27FC236}">
                <a16:creationId xmlns:a16="http://schemas.microsoft.com/office/drawing/2014/main" id="{A9E3A2E6-6FFB-844B-B9F1-9B180C80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888" y="6746927"/>
            <a:ext cx="613393" cy="161016"/>
          </a:xfrm>
          <a:custGeom>
            <a:avLst/>
            <a:gdLst>
              <a:gd name="T0" fmla="*/ 241030 w 705"/>
              <a:gd name="T1" fmla="*/ 66317 h 186"/>
              <a:gd name="T2" fmla="*/ 241030 w 705"/>
              <a:gd name="T3" fmla="*/ 66317 h 186"/>
              <a:gd name="T4" fmla="*/ 12610 w 705"/>
              <a:gd name="T5" fmla="*/ 66317 h 186"/>
              <a:gd name="T6" fmla="*/ 0 w 705"/>
              <a:gd name="T7" fmla="*/ 50544 h 186"/>
              <a:gd name="T8" fmla="*/ 0 w 705"/>
              <a:gd name="T9" fmla="*/ 12905 h 186"/>
              <a:gd name="T10" fmla="*/ 12610 w 705"/>
              <a:gd name="T11" fmla="*/ 0 h 186"/>
              <a:gd name="T12" fmla="*/ 241030 w 705"/>
              <a:gd name="T13" fmla="*/ 0 h 186"/>
              <a:gd name="T14" fmla="*/ 253640 w 705"/>
              <a:gd name="T15" fmla="*/ 12905 h 186"/>
              <a:gd name="T16" fmla="*/ 253640 w 705"/>
              <a:gd name="T17" fmla="*/ 50544 h 186"/>
              <a:gd name="T18" fmla="*/ 241030 w 705"/>
              <a:gd name="T19" fmla="*/ 66317 h 186"/>
              <a:gd name="T20" fmla="*/ 15852 w 705"/>
              <a:gd name="T21" fmla="*/ 47676 h 186"/>
              <a:gd name="T22" fmla="*/ 15852 w 705"/>
              <a:gd name="T23" fmla="*/ 47676 h 186"/>
              <a:gd name="T24" fmla="*/ 237787 w 705"/>
              <a:gd name="T25" fmla="*/ 47676 h 186"/>
              <a:gd name="T26" fmla="*/ 237787 w 705"/>
              <a:gd name="T27" fmla="*/ 18999 h 186"/>
              <a:gd name="T28" fmla="*/ 15852 w 705"/>
              <a:gd name="T29" fmla="*/ 18999 h 186"/>
              <a:gd name="T30" fmla="*/ 15852 w 705"/>
              <a:gd name="T31" fmla="*/ 47676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05" h="186">
                <a:moveTo>
                  <a:pt x="669" y="185"/>
                </a:moveTo>
                <a:lnTo>
                  <a:pt x="669" y="185"/>
                </a:lnTo>
                <a:cubicBezTo>
                  <a:pt x="35" y="185"/>
                  <a:pt x="35" y="185"/>
                  <a:pt x="35" y="185"/>
                </a:cubicBezTo>
                <a:cubicBezTo>
                  <a:pt x="18" y="185"/>
                  <a:pt x="0" y="159"/>
                  <a:pt x="0" y="14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87" y="0"/>
                  <a:pt x="704" y="18"/>
                  <a:pt x="704" y="36"/>
                </a:cubicBezTo>
                <a:cubicBezTo>
                  <a:pt x="704" y="141"/>
                  <a:pt x="704" y="141"/>
                  <a:pt x="704" y="141"/>
                </a:cubicBezTo>
                <a:cubicBezTo>
                  <a:pt x="704" y="159"/>
                  <a:pt x="687" y="185"/>
                  <a:pt x="669" y="185"/>
                </a:cubicBezTo>
                <a:close/>
                <a:moveTo>
                  <a:pt x="44" y="133"/>
                </a:moveTo>
                <a:lnTo>
                  <a:pt x="44" y="133"/>
                </a:lnTo>
                <a:cubicBezTo>
                  <a:pt x="660" y="133"/>
                  <a:pt x="660" y="133"/>
                  <a:pt x="660" y="133"/>
                </a:cubicBezTo>
                <a:cubicBezTo>
                  <a:pt x="660" y="53"/>
                  <a:pt x="660" y="53"/>
                  <a:pt x="660" y="53"/>
                </a:cubicBezTo>
                <a:cubicBezTo>
                  <a:pt x="44" y="53"/>
                  <a:pt x="44" y="53"/>
                  <a:pt x="44" y="53"/>
                </a:cubicBezTo>
                <a:lnTo>
                  <a:pt x="44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2">
            <a:extLst>
              <a:ext uri="{FF2B5EF4-FFF2-40B4-BE49-F238E27FC236}">
                <a16:creationId xmlns:a16="http://schemas.microsoft.com/office/drawing/2014/main" id="{A712166C-9701-9343-BE05-97E9E944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899" y="6754594"/>
            <a:ext cx="46005" cy="138014"/>
          </a:xfrm>
          <a:custGeom>
            <a:avLst/>
            <a:gdLst>
              <a:gd name="T0" fmla="*/ 9525 w 54"/>
              <a:gd name="T1" fmla="*/ 56793 h 160"/>
              <a:gd name="T2" fmla="*/ 9525 w 54"/>
              <a:gd name="T3" fmla="*/ 56793 h 160"/>
              <a:gd name="T4" fmla="*/ 0 w 54"/>
              <a:gd name="T5" fmla="*/ 47149 h 160"/>
              <a:gd name="T6" fmla="*/ 0 w 54"/>
              <a:gd name="T7" fmla="*/ 9644 h 160"/>
              <a:gd name="T8" fmla="*/ 6350 w 54"/>
              <a:gd name="T9" fmla="*/ 0 h 160"/>
              <a:gd name="T10" fmla="*/ 15522 w 54"/>
              <a:gd name="T11" fmla="*/ 9644 h 160"/>
              <a:gd name="T12" fmla="*/ 18697 w 54"/>
              <a:gd name="T13" fmla="*/ 47149 h 160"/>
              <a:gd name="T14" fmla="*/ 9525 w 54"/>
              <a:gd name="T15" fmla="*/ 56793 h 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160">
                <a:moveTo>
                  <a:pt x="27" y="159"/>
                </a:moveTo>
                <a:lnTo>
                  <a:pt x="27" y="159"/>
                </a:lnTo>
                <a:cubicBezTo>
                  <a:pt x="9" y="159"/>
                  <a:pt x="0" y="141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3" y="141"/>
                  <a:pt x="35" y="159"/>
                  <a:pt x="27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3">
            <a:extLst>
              <a:ext uri="{FF2B5EF4-FFF2-40B4-BE49-F238E27FC236}">
                <a16:creationId xmlns:a16="http://schemas.microsoft.com/office/drawing/2014/main" id="{53317EF1-DA9A-074D-A6EC-91B38A18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243" y="6754594"/>
            <a:ext cx="46005" cy="138014"/>
          </a:xfrm>
          <a:custGeom>
            <a:avLst/>
            <a:gdLst>
              <a:gd name="T0" fmla="*/ 9525 w 54"/>
              <a:gd name="T1" fmla="*/ 56793 h 160"/>
              <a:gd name="T2" fmla="*/ 9525 w 54"/>
              <a:gd name="T3" fmla="*/ 56793 h 160"/>
              <a:gd name="T4" fmla="*/ 3175 w 54"/>
              <a:gd name="T5" fmla="*/ 47149 h 160"/>
              <a:gd name="T6" fmla="*/ 0 w 54"/>
              <a:gd name="T7" fmla="*/ 9644 h 160"/>
              <a:gd name="T8" fmla="*/ 9525 w 54"/>
              <a:gd name="T9" fmla="*/ 0 h 160"/>
              <a:gd name="T10" fmla="*/ 18697 w 54"/>
              <a:gd name="T11" fmla="*/ 9644 h 160"/>
              <a:gd name="T12" fmla="*/ 18697 w 54"/>
              <a:gd name="T13" fmla="*/ 47149 h 160"/>
              <a:gd name="T14" fmla="*/ 12347 w 54"/>
              <a:gd name="T15" fmla="*/ 56793 h 160"/>
              <a:gd name="T16" fmla="*/ 9525 w 54"/>
              <a:gd name="T17" fmla="*/ 56793 h 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60">
                <a:moveTo>
                  <a:pt x="27" y="159"/>
                </a:moveTo>
                <a:lnTo>
                  <a:pt x="27" y="159"/>
                </a:lnTo>
                <a:cubicBezTo>
                  <a:pt x="18" y="159"/>
                  <a:pt x="9" y="141"/>
                  <a:pt x="9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3" y="141"/>
                  <a:pt x="44" y="159"/>
                  <a:pt x="35" y="159"/>
                </a:cubicBezTo>
                <a:lnTo>
                  <a:pt x="27" y="1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64">
            <a:extLst>
              <a:ext uri="{FF2B5EF4-FFF2-40B4-BE49-F238E27FC236}">
                <a16:creationId xmlns:a16="http://schemas.microsoft.com/office/drawing/2014/main" id="{25EAD9FE-FC70-3343-878E-A908D405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254" y="6754594"/>
            <a:ext cx="53672" cy="138014"/>
          </a:xfrm>
          <a:custGeom>
            <a:avLst/>
            <a:gdLst>
              <a:gd name="T0" fmla="*/ 12347 w 63"/>
              <a:gd name="T1" fmla="*/ 56793 h 160"/>
              <a:gd name="T2" fmla="*/ 12347 w 63"/>
              <a:gd name="T3" fmla="*/ 56793 h 160"/>
              <a:gd name="T4" fmla="*/ 3175 w 63"/>
              <a:gd name="T5" fmla="*/ 47149 h 160"/>
              <a:gd name="T6" fmla="*/ 3175 w 63"/>
              <a:gd name="T7" fmla="*/ 9644 h 160"/>
              <a:gd name="T8" fmla="*/ 9525 w 63"/>
              <a:gd name="T9" fmla="*/ 0 h 160"/>
              <a:gd name="T10" fmla="*/ 18697 w 63"/>
              <a:gd name="T11" fmla="*/ 9644 h 160"/>
              <a:gd name="T12" fmla="*/ 18697 w 63"/>
              <a:gd name="T13" fmla="*/ 47149 h 160"/>
              <a:gd name="T14" fmla="*/ 12347 w 63"/>
              <a:gd name="T15" fmla="*/ 56793 h 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160">
                <a:moveTo>
                  <a:pt x="35" y="159"/>
                </a:moveTo>
                <a:lnTo>
                  <a:pt x="35" y="159"/>
                </a:lnTo>
                <a:cubicBezTo>
                  <a:pt x="18" y="159"/>
                  <a:pt x="9" y="150"/>
                  <a:pt x="9" y="132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4" y="0"/>
                  <a:pt x="53" y="18"/>
                  <a:pt x="53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62" y="150"/>
                  <a:pt x="44" y="159"/>
                  <a:pt x="35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5">
            <a:extLst>
              <a:ext uri="{FF2B5EF4-FFF2-40B4-BE49-F238E27FC236}">
                <a16:creationId xmlns:a16="http://schemas.microsoft.com/office/drawing/2014/main" id="{0C6D997D-D63C-9149-94EB-3880B31D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932" y="6754594"/>
            <a:ext cx="46005" cy="138014"/>
          </a:xfrm>
          <a:custGeom>
            <a:avLst/>
            <a:gdLst>
              <a:gd name="T0" fmla="*/ 9172 w 54"/>
              <a:gd name="T1" fmla="*/ 56793 h 160"/>
              <a:gd name="T2" fmla="*/ 9172 w 54"/>
              <a:gd name="T3" fmla="*/ 56793 h 160"/>
              <a:gd name="T4" fmla="*/ 0 w 54"/>
              <a:gd name="T5" fmla="*/ 47149 h 160"/>
              <a:gd name="T6" fmla="*/ 0 w 54"/>
              <a:gd name="T7" fmla="*/ 9644 h 160"/>
              <a:gd name="T8" fmla="*/ 9172 w 54"/>
              <a:gd name="T9" fmla="*/ 0 h 160"/>
              <a:gd name="T10" fmla="*/ 9172 w 54"/>
              <a:gd name="T11" fmla="*/ 0 h 160"/>
              <a:gd name="T12" fmla="*/ 15522 w 54"/>
              <a:gd name="T13" fmla="*/ 9644 h 160"/>
              <a:gd name="T14" fmla="*/ 18697 w 54"/>
              <a:gd name="T15" fmla="*/ 47149 h 160"/>
              <a:gd name="T16" fmla="*/ 9172 w 54"/>
              <a:gd name="T17" fmla="*/ 56793 h 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60">
                <a:moveTo>
                  <a:pt x="26" y="159"/>
                </a:moveTo>
                <a:lnTo>
                  <a:pt x="26" y="159"/>
                </a:lnTo>
                <a:cubicBezTo>
                  <a:pt x="9" y="159"/>
                  <a:pt x="0" y="150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35" y="0"/>
                  <a:pt x="44" y="18"/>
                  <a:pt x="44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3" y="150"/>
                  <a:pt x="35" y="159"/>
                  <a:pt x="26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66">
            <a:extLst>
              <a:ext uri="{FF2B5EF4-FFF2-40B4-BE49-F238E27FC236}">
                <a16:creationId xmlns:a16="http://schemas.microsoft.com/office/drawing/2014/main" id="{51ECDC50-ACE5-4040-BC1D-2D069FFD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33" y="6631915"/>
            <a:ext cx="621060" cy="161016"/>
          </a:xfrm>
          <a:custGeom>
            <a:avLst/>
            <a:gdLst>
              <a:gd name="T0" fmla="*/ 240944 w 713"/>
              <a:gd name="T1" fmla="*/ 66317 h 186"/>
              <a:gd name="T2" fmla="*/ 240944 w 713"/>
              <a:gd name="T3" fmla="*/ 66317 h 186"/>
              <a:gd name="T4" fmla="*/ 15510 w 713"/>
              <a:gd name="T5" fmla="*/ 66317 h 186"/>
              <a:gd name="T6" fmla="*/ 0 w 713"/>
              <a:gd name="T7" fmla="*/ 50544 h 186"/>
              <a:gd name="T8" fmla="*/ 0 w 713"/>
              <a:gd name="T9" fmla="*/ 16131 h 186"/>
              <a:gd name="T10" fmla="*/ 15510 w 713"/>
              <a:gd name="T11" fmla="*/ 0 h 186"/>
              <a:gd name="T12" fmla="*/ 240944 w 713"/>
              <a:gd name="T13" fmla="*/ 0 h 186"/>
              <a:gd name="T14" fmla="*/ 256814 w 713"/>
              <a:gd name="T15" fmla="*/ 16131 h 186"/>
              <a:gd name="T16" fmla="*/ 256814 w 713"/>
              <a:gd name="T17" fmla="*/ 50544 h 186"/>
              <a:gd name="T18" fmla="*/ 240944 w 713"/>
              <a:gd name="T19" fmla="*/ 66317 h 186"/>
              <a:gd name="T20" fmla="*/ 18756 w 713"/>
              <a:gd name="T21" fmla="*/ 47318 h 186"/>
              <a:gd name="T22" fmla="*/ 18756 w 713"/>
              <a:gd name="T23" fmla="*/ 47318 h 186"/>
              <a:gd name="T24" fmla="*/ 237698 w 713"/>
              <a:gd name="T25" fmla="*/ 47318 h 186"/>
              <a:gd name="T26" fmla="*/ 237698 w 713"/>
              <a:gd name="T27" fmla="*/ 18999 h 186"/>
              <a:gd name="T28" fmla="*/ 18756 w 713"/>
              <a:gd name="T29" fmla="*/ 18999 h 186"/>
              <a:gd name="T30" fmla="*/ 18756 w 713"/>
              <a:gd name="T31" fmla="*/ 47318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3" h="186">
                <a:moveTo>
                  <a:pt x="668" y="185"/>
                </a:moveTo>
                <a:lnTo>
                  <a:pt x="668" y="185"/>
                </a:lnTo>
                <a:cubicBezTo>
                  <a:pt x="43" y="185"/>
                  <a:pt x="43" y="185"/>
                  <a:pt x="43" y="185"/>
                </a:cubicBezTo>
                <a:cubicBezTo>
                  <a:pt x="17" y="185"/>
                  <a:pt x="0" y="168"/>
                  <a:pt x="0" y="14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43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95" y="0"/>
                  <a:pt x="712" y="18"/>
                  <a:pt x="712" y="45"/>
                </a:cubicBezTo>
                <a:cubicBezTo>
                  <a:pt x="712" y="141"/>
                  <a:pt x="712" y="141"/>
                  <a:pt x="712" y="141"/>
                </a:cubicBezTo>
                <a:cubicBezTo>
                  <a:pt x="712" y="168"/>
                  <a:pt x="695" y="185"/>
                  <a:pt x="668" y="185"/>
                </a:cubicBezTo>
                <a:close/>
                <a:moveTo>
                  <a:pt x="52" y="132"/>
                </a:moveTo>
                <a:lnTo>
                  <a:pt x="52" y="132"/>
                </a:lnTo>
                <a:cubicBezTo>
                  <a:pt x="659" y="132"/>
                  <a:pt x="659" y="132"/>
                  <a:pt x="659" y="132"/>
                </a:cubicBezTo>
                <a:cubicBezTo>
                  <a:pt x="659" y="53"/>
                  <a:pt x="659" y="53"/>
                  <a:pt x="659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1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67">
            <a:extLst>
              <a:ext uri="{FF2B5EF4-FFF2-40B4-BE49-F238E27FC236}">
                <a16:creationId xmlns:a16="http://schemas.microsoft.com/office/drawing/2014/main" id="{776A17EE-3E55-2746-89CB-400881A9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912" y="6639583"/>
            <a:ext cx="46005" cy="138014"/>
          </a:xfrm>
          <a:custGeom>
            <a:avLst/>
            <a:gdLst>
              <a:gd name="T0" fmla="*/ 9525 w 54"/>
              <a:gd name="T1" fmla="*/ 56793 h 160"/>
              <a:gd name="T2" fmla="*/ 9525 w 54"/>
              <a:gd name="T3" fmla="*/ 56793 h 160"/>
              <a:gd name="T4" fmla="*/ 0 w 54"/>
              <a:gd name="T5" fmla="*/ 47149 h 160"/>
              <a:gd name="T6" fmla="*/ 0 w 54"/>
              <a:gd name="T7" fmla="*/ 9644 h 160"/>
              <a:gd name="T8" fmla="*/ 9525 w 54"/>
              <a:gd name="T9" fmla="*/ 0 h 160"/>
              <a:gd name="T10" fmla="*/ 18697 w 54"/>
              <a:gd name="T11" fmla="*/ 9644 h 160"/>
              <a:gd name="T12" fmla="*/ 18697 w 54"/>
              <a:gd name="T13" fmla="*/ 47149 h 160"/>
              <a:gd name="T14" fmla="*/ 9525 w 54"/>
              <a:gd name="T15" fmla="*/ 56793 h 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160">
                <a:moveTo>
                  <a:pt x="27" y="159"/>
                </a:moveTo>
                <a:lnTo>
                  <a:pt x="27" y="159"/>
                </a:lnTo>
                <a:cubicBezTo>
                  <a:pt x="9" y="159"/>
                  <a:pt x="0" y="150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27" y="0"/>
                </a:cubicBezTo>
                <a:cubicBezTo>
                  <a:pt x="36" y="0"/>
                  <a:pt x="53" y="18"/>
                  <a:pt x="53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3" y="150"/>
                  <a:pt x="45" y="159"/>
                  <a:pt x="27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68">
            <a:extLst>
              <a:ext uri="{FF2B5EF4-FFF2-40B4-BE49-F238E27FC236}">
                <a16:creationId xmlns:a16="http://schemas.microsoft.com/office/drawing/2014/main" id="{8CCBE371-8D02-7143-B1A8-EFA2BAA2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923" y="6639583"/>
            <a:ext cx="46005" cy="138014"/>
          </a:xfrm>
          <a:custGeom>
            <a:avLst/>
            <a:gdLst>
              <a:gd name="T0" fmla="*/ 9525 w 54"/>
              <a:gd name="T1" fmla="*/ 56793 h 160"/>
              <a:gd name="T2" fmla="*/ 9525 w 54"/>
              <a:gd name="T3" fmla="*/ 56793 h 160"/>
              <a:gd name="T4" fmla="*/ 0 w 54"/>
              <a:gd name="T5" fmla="*/ 47149 h 160"/>
              <a:gd name="T6" fmla="*/ 0 w 54"/>
              <a:gd name="T7" fmla="*/ 9644 h 160"/>
              <a:gd name="T8" fmla="*/ 9525 w 54"/>
              <a:gd name="T9" fmla="*/ 0 h 160"/>
              <a:gd name="T10" fmla="*/ 18697 w 54"/>
              <a:gd name="T11" fmla="*/ 9644 h 160"/>
              <a:gd name="T12" fmla="*/ 18697 w 54"/>
              <a:gd name="T13" fmla="*/ 47149 h 160"/>
              <a:gd name="T14" fmla="*/ 9525 w 54"/>
              <a:gd name="T15" fmla="*/ 56793 h 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160">
                <a:moveTo>
                  <a:pt x="27" y="159"/>
                </a:moveTo>
                <a:lnTo>
                  <a:pt x="27" y="159"/>
                </a:lnTo>
                <a:cubicBezTo>
                  <a:pt x="9" y="159"/>
                  <a:pt x="0" y="150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27" y="0"/>
                </a:cubicBezTo>
                <a:cubicBezTo>
                  <a:pt x="36" y="0"/>
                  <a:pt x="53" y="18"/>
                  <a:pt x="53" y="27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3" y="150"/>
                  <a:pt x="44" y="159"/>
                  <a:pt x="27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69">
            <a:extLst>
              <a:ext uri="{FF2B5EF4-FFF2-40B4-BE49-F238E27FC236}">
                <a16:creationId xmlns:a16="http://schemas.microsoft.com/office/drawing/2014/main" id="{E544D35C-9BF2-944A-BB97-21A69C8F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935" y="6647251"/>
            <a:ext cx="46005" cy="130346"/>
          </a:xfrm>
          <a:custGeom>
            <a:avLst/>
            <a:gdLst>
              <a:gd name="T0" fmla="*/ 9525 w 54"/>
              <a:gd name="T1" fmla="*/ 53618 h 151"/>
              <a:gd name="T2" fmla="*/ 9525 w 54"/>
              <a:gd name="T3" fmla="*/ 53618 h 151"/>
              <a:gd name="T4" fmla="*/ 0 w 54"/>
              <a:gd name="T5" fmla="*/ 43966 h 151"/>
              <a:gd name="T6" fmla="*/ 0 w 54"/>
              <a:gd name="T7" fmla="*/ 9651 h 151"/>
              <a:gd name="T8" fmla="*/ 9525 w 54"/>
              <a:gd name="T9" fmla="*/ 0 h 151"/>
              <a:gd name="T10" fmla="*/ 9525 w 54"/>
              <a:gd name="T11" fmla="*/ 0 h 151"/>
              <a:gd name="T12" fmla="*/ 18697 w 54"/>
              <a:gd name="T13" fmla="*/ 9651 h 151"/>
              <a:gd name="T14" fmla="*/ 18697 w 54"/>
              <a:gd name="T15" fmla="*/ 43966 h 151"/>
              <a:gd name="T16" fmla="*/ 9525 w 54"/>
              <a:gd name="T17" fmla="*/ 53618 h 1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51">
                <a:moveTo>
                  <a:pt x="27" y="150"/>
                </a:moveTo>
                <a:lnTo>
                  <a:pt x="27" y="150"/>
                </a:lnTo>
                <a:cubicBezTo>
                  <a:pt x="9" y="150"/>
                  <a:pt x="0" y="141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3" y="9"/>
                  <a:pt x="53" y="27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53" y="141"/>
                  <a:pt x="44" y="150"/>
                  <a:pt x="27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70">
            <a:extLst>
              <a:ext uri="{FF2B5EF4-FFF2-40B4-BE49-F238E27FC236}">
                <a16:creationId xmlns:a16="http://schemas.microsoft.com/office/drawing/2014/main" id="{1B2C259A-1299-624A-BF5F-53993726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946" y="6647251"/>
            <a:ext cx="46005" cy="130346"/>
          </a:xfrm>
          <a:custGeom>
            <a:avLst/>
            <a:gdLst>
              <a:gd name="T0" fmla="*/ 9345 w 53"/>
              <a:gd name="T1" fmla="*/ 53618 h 151"/>
              <a:gd name="T2" fmla="*/ 9345 w 53"/>
              <a:gd name="T3" fmla="*/ 53618 h 151"/>
              <a:gd name="T4" fmla="*/ 0 w 53"/>
              <a:gd name="T5" fmla="*/ 43966 h 151"/>
              <a:gd name="T6" fmla="*/ 0 w 53"/>
              <a:gd name="T7" fmla="*/ 9651 h 151"/>
              <a:gd name="T8" fmla="*/ 9345 w 53"/>
              <a:gd name="T9" fmla="*/ 0 h 151"/>
              <a:gd name="T10" fmla="*/ 9345 w 53"/>
              <a:gd name="T11" fmla="*/ 0 h 151"/>
              <a:gd name="T12" fmla="*/ 18691 w 53"/>
              <a:gd name="T13" fmla="*/ 9651 h 151"/>
              <a:gd name="T14" fmla="*/ 18691 w 53"/>
              <a:gd name="T15" fmla="*/ 43966 h 151"/>
              <a:gd name="T16" fmla="*/ 9345 w 53"/>
              <a:gd name="T17" fmla="*/ 53618 h 1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" h="151">
                <a:moveTo>
                  <a:pt x="26" y="150"/>
                </a:moveTo>
                <a:lnTo>
                  <a:pt x="26" y="150"/>
                </a:lnTo>
                <a:cubicBezTo>
                  <a:pt x="17" y="150"/>
                  <a:pt x="0" y="141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43" y="0"/>
                  <a:pt x="52" y="9"/>
                  <a:pt x="52" y="27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41"/>
                  <a:pt x="43" y="150"/>
                  <a:pt x="26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71">
            <a:extLst>
              <a:ext uri="{FF2B5EF4-FFF2-40B4-BE49-F238E27FC236}">
                <a16:creationId xmlns:a16="http://schemas.microsoft.com/office/drawing/2014/main" id="{893E8EA8-9B38-5E45-BBFD-FA15909D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658" y="8606275"/>
            <a:ext cx="3833" cy="38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72">
            <a:extLst>
              <a:ext uri="{FF2B5EF4-FFF2-40B4-BE49-F238E27FC236}">
                <a16:creationId xmlns:a16="http://schemas.microsoft.com/office/drawing/2014/main" id="{9797C8D4-D166-5445-B33E-E219C642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658" y="8606275"/>
            <a:ext cx="3833" cy="38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73">
            <a:extLst>
              <a:ext uri="{FF2B5EF4-FFF2-40B4-BE49-F238E27FC236}">
                <a16:creationId xmlns:a16="http://schemas.microsoft.com/office/drawing/2014/main" id="{5D16A95B-3635-0D4B-B500-49A798E6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888" y="9380684"/>
            <a:ext cx="728404" cy="728404"/>
          </a:xfrm>
          <a:custGeom>
            <a:avLst/>
            <a:gdLst>
              <a:gd name="T0" fmla="*/ 149191 w 837"/>
              <a:gd name="T1" fmla="*/ 301265 h 837"/>
              <a:gd name="T2" fmla="*/ 149191 w 837"/>
              <a:gd name="T3" fmla="*/ 301265 h 837"/>
              <a:gd name="T4" fmla="*/ 44325 w 837"/>
              <a:gd name="T5" fmla="*/ 256579 h 837"/>
              <a:gd name="T6" fmla="*/ 0 w 837"/>
              <a:gd name="T7" fmla="*/ 152074 h 837"/>
              <a:gd name="T8" fmla="*/ 44325 w 837"/>
              <a:gd name="T9" fmla="*/ 44325 h 837"/>
              <a:gd name="T10" fmla="*/ 149191 w 837"/>
              <a:gd name="T11" fmla="*/ 0 h 837"/>
              <a:gd name="T12" fmla="*/ 256940 w 837"/>
              <a:gd name="T13" fmla="*/ 44325 h 837"/>
              <a:gd name="T14" fmla="*/ 301265 w 837"/>
              <a:gd name="T15" fmla="*/ 152074 h 837"/>
              <a:gd name="T16" fmla="*/ 256940 w 837"/>
              <a:gd name="T17" fmla="*/ 256579 h 837"/>
              <a:gd name="T18" fmla="*/ 149191 w 837"/>
              <a:gd name="T19" fmla="*/ 301265 h 837"/>
              <a:gd name="T20" fmla="*/ 149191 w 837"/>
              <a:gd name="T21" fmla="*/ 19099 h 837"/>
              <a:gd name="T22" fmla="*/ 149191 w 837"/>
              <a:gd name="T23" fmla="*/ 19099 h 837"/>
              <a:gd name="T24" fmla="*/ 15856 w 837"/>
              <a:gd name="T25" fmla="*/ 152074 h 837"/>
              <a:gd name="T26" fmla="*/ 149191 w 837"/>
              <a:gd name="T27" fmla="*/ 285409 h 837"/>
              <a:gd name="T28" fmla="*/ 282165 w 837"/>
              <a:gd name="T29" fmla="*/ 152074 h 837"/>
              <a:gd name="T30" fmla="*/ 149191 w 837"/>
              <a:gd name="T31" fmla="*/ 19099 h 8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37" h="837">
                <a:moveTo>
                  <a:pt x="414" y="836"/>
                </a:moveTo>
                <a:lnTo>
                  <a:pt x="414" y="836"/>
                </a:lnTo>
                <a:cubicBezTo>
                  <a:pt x="308" y="836"/>
                  <a:pt x="202" y="792"/>
                  <a:pt x="123" y="712"/>
                </a:cubicBezTo>
                <a:cubicBezTo>
                  <a:pt x="44" y="633"/>
                  <a:pt x="0" y="528"/>
                  <a:pt x="0" y="422"/>
                </a:cubicBezTo>
                <a:cubicBezTo>
                  <a:pt x="0" y="308"/>
                  <a:pt x="44" y="202"/>
                  <a:pt x="123" y="123"/>
                </a:cubicBezTo>
                <a:cubicBezTo>
                  <a:pt x="202" y="44"/>
                  <a:pt x="308" y="0"/>
                  <a:pt x="414" y="0"/>
                </a:cubicBezTo>
                <a:cubicBezTo>
                  <a:pt x="528" y="0"/>
                  <a:pt x="634" y="44"/>
                  <a:pt x="713" y="123"/>
                </a:cubicBezTo>
                <a:cubicBezTo>
                  <a:pt x="792" y="202"/>
                  <a:pt x="836" y="308"/>
                  <a:pt x="836" y="422"/>
                </a:cubicBezTo>
                <a:cubicBezTo>
                  <a:pt x="836" y="528"/>
                  <a:pt x="792" y="633"/>
                  <a:pt x="713" y="712"/>
                </a:cubicBezTo>
                <a:cubicBezTo>
                  <a:pt x="634" y="792"/>
                  <a:pt x="528" y="836"/>
                  <a:pt x="414" y="836"/>
                </a:cubicBezTo>
                <a:close/>
                <a:moveTo>
                  <a:pt x="414" y="53"/>
                </a:moveTo>
                <a:lnTo>
                  <a:pt x="414" y="53"/>
                </a:lnTo>
                <a:cubicBezTo>
                  <a:pt x="211" y="53"/>
                  <a:pt x="44" y="211"/>
                  <a:pt x="44" y="422"/>
                </a:cubicBezTo>
                <a:cubicBezTo>
                  <a:pt x="44" y="624"/>
                  <a:pt x="211" y="792"/>
                  <a:pt x="414" y="792"/>
                </a:cubicBezTo>
                <a:cubicBezTo>
                  <a:pt x="625" y="792"/>
                  <a:pt x="783" y="624"/>
                  <a:pt x="783" y="422"/>
                </a:cubicBezTo>
                <a:cubicBezTo>
                  <a:pt x="783" y="211"/>
                  <a:pt x="625" y="53"/>
                  <a:pt x="41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74">
            <a:extLst>
              <a:ext uri="{FF2B5EF4-FFF2-40B4-BE49-F238E27FC236}">
                <a16:creationId xmlns:a16="http://schemas.microsoft.com/office/drawing/2014/main" id="{93875774-49D5-824D-959B-C92544F3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32" y="9461191"/>
            <a:ext cx="513717" cy="122679"/>
          </a:xfrm>
          <a:custGeom>
            <a:avLst/>
            <a:gdLst>
              <a:gd name="T0" fmla="*/ 107622 w 591"/>
              <a:gd name="T1" fmla="*/ 50442 h 142"/>
              <a:gd name="T2" fmla="*/ 107622 w 591"/>
              <a:gd name="T3" fmla="*/ 50442 h 142"/>
              <a:gd name="T4" fmla="*/ 104743 w 591"/>
              <a:gd name="T5" fmla="*/ 50442 h 142"/>
              <a:gd name="T6" fmla="*/ 3239 w 591"/>
              <a:gd name="T7" fmla="*/ 18961 h 142"/>
              <a:gd name="T8" fmla="*/ 3239 w 591"/>
              <a:gd name="T9" fmla="*/ 6439 h 142"/>
              <a:gd name="T10" fmla="*/ 15837 w 591"/>
              <a:gd name="T11" fmla="*/ 3220 h 142"/>
              <a:gd name="T12" fmla="*/ 104743 w 591"/>
              <a:gd name="T13" fmla="*/ 31482 h 142"/>
              <a:gd name="T14" fmla="*/ 196528 w 591"/>
              <a:gd name="T15" fmla="*/ 6439 h 142"/>
              <a:gd name="T16" fmla="*/ 209126 w 591"/>
              <a:gd name="T17" fmla="*/ 6439 h 142"/>
              <a:gd name="T18" fmla="*/ 209126 w 591"/>
              <a:gd name="T19" fmla="*/ 22180 h 142"/>
              <a:gd name="T20" fmla="*/ 107622 w 591"/>
              <a:gd name="T21" fmla="*/ 50442 h 1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91" h="142">
                <a:moveTo>
                  <a:pt x="299" y="141"/>
                </a:moveTo>
                <a:lnTo>
                  <a:pt x="299" y="141"/>
                </a:lnTo>
                <a:lnTo>
                  <a:pt x="291" y="141"/>
                </a:lnTo>
                <a:cubicBezTo>
                  <a:pt x="194" y="141"/>
                  <a:pt x="97" y="106"/>
                  <a:pt x="9" y="53"/>
                </a:cubicBezTo>
                <a:cubicBezTo>
                  <a:pt x="0" y="44"/>
                  <a:pt x="0" y="27"/>
                  <a:pt x="9" y="18"/>
                </a:cubicBezTo>
                <a:cubicBezTo>
                  <a:pt x="18" y="0"/>
                  <a:pt x="27" y="0"/>
                  <a:pt x="44" y="9"/>
                </a:cubicBezTo>
                <a:cubicBezTo>
                  <a:pt x="115" y="62"/>
                  <a:pt x="203" y="88"/>
                  <a:pt x="291" y="88"/>
                </a:cubicBezTo>
                <a:cubicBezTo>
                  <a:pt x="388" y="88"/>
                  <a:pt x="475" y="62"/>
                  <a:pt x="546" y="18"/>
                </a:cubicBezTo>
                <a:cubicBezTo>
                  <a:pt x="564" y="9"/>
                  <a:pt x="572" y="9"/>
                  <a:pt x="581" y="18"/>
                </a:cubicBezTo>
                <a:cubicBezTo>
                  <a:pt x="590" y="36"/>
                  <a:pt x="590" y="53"/>
                  <a:pt x="581" y="62"/>
                </a:cubicBezTo>
                <a:cubicBezTo>
                  <a:pt x="493" y="115"/>
                  <a:pt x="396" y="141"/>
                  <a:pt x="299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5">
            <a:extLst>
              <a:ext uri="{FF2B5EF4-FFF2-40B4-BE49-F238E27FC236}">
                <a16:creationId xmlns:a16="http://schemas.microsoft.com/office/drawing/2014/main" id="{2D4C6A20-AEAE-5B45-AADF-031FE156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32" y="9898233"/>
            <a:ext cx="513717" cy="122679"/>
          </a:xfrm>
          <a:custGeom>
            <a:avLst/>
            <a:gdLst>
              <a:gd name="T0" fmla="*/ 203007 w 591"/>
              <a:gd name="T1" fmla="*/ 50442 h 142"/>
              <a:gd name="T2" fmla="*/ 203007 w 591"/>
              <a:gd name="T3" fmla="*/ 50442 h 142"/>
              <a:gd name="T4" fmla="*/ 196528 w 591"/>
              <a:gd name="T5" fmla="*/ 47223 h 142"/>
              <a:gd name="T6" fmla="*/ 107622 w 591"/>
              <a:gd name="T7" fmla="*/ 18961 h 142"/>
              <a:gd name="T8" fmla="*/ 15837 w 591"/>
              <a:gd name="T9" fmla="*/ 44003 h 142"/>
              <a:gd name="T10" fmla="*/ 3239 w 591"/>
              <a:gd name="T11" fmla="*/ 44003 h 142"/>
              <a:gd name="T12" fmla="*/ 3239 w 591"/>
              <a:gd name="T13" fmla="*/ 31482 h 142"/>
              <a:gd name="T14" fmla="*/ 107622 w 591"/>
              <a:gd name="T15" fmla="*/ 0 h 142"/>
              <a:gd name="T16" fmla="*/ 209126 w 591"/>
              <a:gd name="T17" fmla="*/ 31482 h 142"/>
              <a:gd name="T18" fmla="*/ 209126 w 591"/>
              <a:gd name="T19" fmla="*/ 44003 h 142"/>
              <a:gd name="T20" fmla="*/ 203007 w 591"/>
              <a:gd name="T21" fmla="*/ 50442 h 1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91" h="142">
                <a:moveTo>
                  <a:pt x="564" y="141"/>
                </a:moveTo>
                <a:lnTo>
                  <a:pt x="564" y="141"/>
                </a:lnTo>
                <a:cubicBezTo>
                  <a:pt x="555" y="141"/>
                  <a:pt x="555" y="132"/>
                  <a:pt x="546" y="132"/>
                </a:cubicBezTo>
                <a:cubicBezTo>
                  <a:pt x="475" y="79"/>
                  <a:pt x="388" y="53"/>
                  <a:pt x="299" y="53"/>
                </a:cubicBezTo>
                <a:cubicBezTo>
                  <a:pt x="203" y="53"/>
                  <a:pt x="115" y="79"/>
                  <a:pt x="44" y="123"/>
                </a:cubicBezTo>
                <a:cubicBezTo>
                  <a:pt x="27" y="132"/>
                  <a:pt x="18" y="132"/>
                  <a:pt x="9" y="123"/>
                </a:cubicBezTo>
                <a:cubicBezTo>
                  <a:pt x="0" y="106"/>
                  <a:pt x="0" y="88"/>
                  <a:pt x="9" y="88"/>
                </a:cubicBezTo>
                <a:cubicBezTo>
                  <a:pt x="97" y="26"/>
                  <a:pt x="194" y="0"/>
                  <a:pt x="299" y="0"/>
                </a:cubicBezTo>
                <a:cubicBezTo>
                  <a:pt x="396" y="0"/>
                  <a:pt x="493" y="35"/>
                  <a:pt x="581" y="88"/>
                </a:cubicBezTo>
                <a:cubicBezTo>
                  <a:pt x="590" y="97"/>
                  <a:pt x="590" y="114"/>
                  <a:pt x="581" y="123"/>
                </a:cubicBezTo>
                <a:cubicBezTo>
                  <a:pt x="581" y="132"/>
                  <a:pt x="572" y="141"/>
                  <a:pt x="564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76">
            <a:extLst>
              <a:ext uri="{FF2B5EF4-FFF2-40B4-BE49-F238E27FC236}">
                <a16:creationId xmlns:a16="http://schemas.microsoft.com/office/drawing/2014/main" id="{284CFF34-EE88-5947-9C66-75F9F352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888" y="9721883"/>
            <a:ext cx="728404" cy="38337"/>
          </a:xfrm>
          <a:custGeom>
            <a:avLst/>
            <a:gdLst>
              <a:gd name="T0" fmla="*/ 291895 w 837"/>
              <a:gd name="T1" fmla="*/ 15522 h 45"/>
              <a:gd name="T2" fmla="*/ 291895 w 837"/>
              <a:gd name="T3" fmla="*/ 15522 h 45"/>
              <a:gd name="T4" fmla="*/ 9369 w 837"/>
              <a:gd name="T5" fmla="*/ 15522 h 45"/>
              <a:gd name="T6" fmla="*/ 0 w 837"/>
              <a:gd name="T7" fmla="*/ 9172 h 45"/>
              <a:gd name="T8" fmla="*/ 9369 w 837"/>
              <a:gd name="T9" fmla="*/ 0 h 45"/>
              <a:gd name="T10" fmla="*/ 291895 w 837"/>
              <a:gd name="T11" fmla="*/ 0 h 45"/>
              <a:gd name="T12" fmla="*/ 301265 w 837"/>
              <a:gd name="T13" fmla="*/ 9172 h 45"/>
              <a:gd name="T14" fmla="*/ 291895 w 837"/>
              <a:gd name="T15" fmla="*/ 15522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37" h="45">
                <a:moveTo>
                  <a:pt x="810" y="44"/>
                </a:moveTo>
                <a:lnTo>
                  <a:pt x="810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810" y="0"/>
                  <a:pt x="810" y="0"/>
                  <a:pt x="810" y="0"/>
                </a:cubicBezTo>
                <a:cubicBezTo>
                  <a:pt x="827" y="0"/>
                  <a:pt x="836" y="9"/>
                  <a:pt x="836" y="26"/>
                </a:cubicBezTo>
                <a:cubicBezTo>
                  <a:pt x="836" y="35"/>
                  <a:pt x="827" y="44"/>
                  <a:pt x="81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77">
            <a:extLst>
              <a:ext uri="{FF2B5EF4-FFF2-40B4-BE49-F238E27FC236}">
                <a16:creationId xmlns:a16="http://schemas.microsoft.com/office/drawing/2014/main" id="{2E08F9ED-E9CA-824A-AF11-7A1B72EA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68" y="9373017"/>
            <a:ext cx="245357" cy="736071"/>
          </a:xfrm>
          <a:custGeom>
            <a:avLst/>
            <a:gdLst>
              <a:gd name="T0" fmla="*/ 85445 w 283"/>
              <a:gd name="T1" fmla="*/ 304440 h 846"/>
              <a:gd name="T2" fmla="*/ 85445 w 283"/>
              <a:gd name="T3" fmla="*/ 304440 h 846"/>
              <a:gd name="T4" fmla="*/ 78982 w 283"/>
              <a:gd name="T5" fmla="*/ 304440 h 846"/>
              <a:gd name="T6" fmla="*/ 0 w 283"/>
              <a:gd name="T7" fmla="*/ 152040 h 846"/>
              <a:gd name="T8" fmla="*/ 85445 w 283"/>
              <a:gd name="T9" fmla="*/ 3243 h 846"/>
              <a:gd name="T10" fmla="*/ 98010 w 283"/>
              <a:gd name="T11" fmla="*/ 6125 h 846"/>
              <a:gd name="T12" fmla="*/ 94779 w 283"/>
              <a:gd name="T13" fmla="*/ 19095 h 846"/>
              <a:gd name="T14" fmla="*/ 19028 w 283"/>
              <a:gd name="T15" fmla="*/ 152040 h 846"/>
              <a:gd name="T16" fmla="*/ 88676 w 283"/>
              <a:gd name="T17" fmla="*/ 288587 h 846"/>
              <a:gd name="T18" fmla="*/ 91548 w 283"/>
              <a:gd name="T19" fmla="*/ 301197 h 846"/>
              <a:gd name="T20" fmla="*/ 85445 w 283"/>
              <a:gd name="T21" fmla="*/ 304440 h 8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3" h="846">
                <a:moveTo>
                  <a:pt x="238" y="845"/>
                </a:moveTo>
                <a:lnTo>
                  <a:pt x="238" y="845"/>
                </a:lnTo>
                <a:cubicBezTo>
                  <a:pt x="229" y="845"/>
                  <a:pt x="220" y="845"/>
                  <a:pt x="220" y="845"/>
                </a:cubicBezTo>
                <a:cubicBezTo>
                  <a:pt x="71" y="721"/>
                  <a:pt x="0" y="572"/>
                  <a:pt x="0" y="422"/>
                </a:cubicBezTo>
                <a:cubicBezTo>
                  <a:pt x="9" y="273"/>
                  <a:pt x="88" y="132"/>
                  <a:pt x="238" y="9"/>
                </a:cubicBezTo>
                <a:cubicBezTo>
                  <a:pt x="247" y="0"/>
                  <a:pt x="264" y="9"/>
                  <a:pt x="273" y="17"/>
                </a:cubicBezTo>
                <a:cubicBezTo>
                  <a:pt x="282" y="26"/>
                  <a:pt x="282" y="44"/>
                  <a:pt x="264" y="53"/>
                </a:cubicBezTo>
                <a:cubicBezTo>
                  <a:pt x="132" y="158"/>
                  <a:pt x="53" y="290"/>
                  <a:pt x="53" y="422"/>
                </a:cubicBezTo>
                <a:cubicBezTo>
                  <a:pt x="53" y="554"/>
                  <a:pt x="115" y="686"/>
                  <a:pt x="247" y="801"/>
                </a:cubicBezTo>
                <a:cubicBezTo>
                  <a:pt x="264" y="809"/>
                  <a:pt x="264" y="827"/>
                  <a:pt x="255" y="836"/>
                </a:cubicBezTo>
                <a:cubicBezTo>
                  <a:pt x="247" y="845"/>
                  <a:pt x="238" y="845"/>
                  <a:pt x="238" y="8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78">
            <a:extLst>
              <a:ext uri="{FF2B5EF4-FFF2-40B4-BE49-F238E27FC236}">
                <a16:creationId xmlns:a16="http://schemas.microsoft.com/office/drawing/2014/main" id="{1D784957-8DEC-9748-BCD2-6FAE65E0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254" y="9373017"/>
            <a:ext cx="245357" cy="736071"/>
          </a:xfrm>
          <a:custGeom>
            <a:avLst/>
            <a:gdLst>
              <a:gd name="T0" fmla="*/ 12565 w 283"/>
              <a:gd name="T1" fmla="*/ 304440 h 846"/>
              <a:gd name="T2" fmla="*/ 12565 w 283"/>
              <a:gd name="T3" fmla="*/ 304440 h 846"/>
              <a:gd name="T4" fmla="*/ 3231 w 283"/>
              <a:gd name="T5" fmla="*/ 301197 h 846"/>
              <a:gd name="T6" fmla="*/ 6462 w 283"/>
              <a:gd name="T7" fmla="*/ 288587 h 846"/>
              <a:gd name="T8" fmla="*/ 82213 w 283"/>
              <a:gd name="T9" fmla="*/ 155282 h 846"/>
              <a:gd name="T10" fmla="*/ 12565 w 283"/>
              <a:gd name="T11" fmla="*/ 19095 h 846"/>
              <a:gd name="T12" fmla="*/ 9693 w 283"/>
              <a:gd name="T13" fmla="*/ 6125 h 846"/>
              <a:gd name="T14" fmla="*/ 22259 w 283"/>
              <a:gd name="T15" fmla="*/ 3243 h 846"/>
              <a:gd name="T16" fmla="*/ 101241 w 283"/>
              <a:gd name="T17" fmla="*/ 155282 h 846"/>
              <a:gd name="T18" fmla="*/ 15796 w 283"/>
              <a:gd name="T19" fmla="*/ 304440 h 846"/>
              <a:gd name="T20" fmla="*/ 12565 w 283"/>
              <a:gd name="T21" fmla="*/ 304440 h 8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3" h="846">
                <a:moveTo>
                  <a:pt x="35" y="845"/>
                </a:moveTo>
                <a:lnTo>
                  <a:pt x="35" y="845"/>
                </a:lnTo>
                <a:cubicBezTo>
                  <a:pt x="27" y="845"/>
                  <a:pt x="18" y="845"/>
                  <a:pt x="9" y="836"/>
                </a:cubicBezTo>
                <a:cubicBezTo>
                  <a:pt x="0" y="827"/>
                  <a:pt x="0" y="809"/>
                  <a:pt x="18" y="801"/>
                </a:cubicBezTo>
                <a:cubicBezTo>
                  <a:pt x="150" y="695"/>
                  <a:pt x="229" y="563"/>
                  <a:pt x="229" y="431"/>
                </a:cubicBezTo>
                <a:cubicBezTo>
                  <a:pt x="229" y="299"/>
                  <a:pt x="167" y="167"/>
                  <a:pt x="35" y="53"/>
                </a:cubicBezTo>
                <a:cubicBezTo>
                  <a:pt x="18" y="44"/>
                  <a:pt x="18" y="26"/>
                  <a:pt x="27" y="17"/>
                </a:cubicBezTo>
                <a:cubicBezTo>
                  <a:pt x="35" y="0"/>
                  <a:pt x="53" y="0"/>
                  <a:pt x="62" y="9"/>
                </a:cubicBezTo>
                <a:cubicBezTo>
                  <a:pt x="211" y="132"/>
                  <a:pt x="282" y="281"/>
                  <a:pt x="282" y="431"/>
                </a:cubicBezTo>
                <a:cubicBezTo>
                  <a:pt x="273" y="581"/>
                  <a:pt x="194" y="721"/>
                  <a:pt x="44" y="845"/>
                </a:cubicBezTo>
                <a:lnTo>
                  <a:pt x="35" y="8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79">
            <a:extLst>
              <a:ext uri="{FF2B5EF4-FFF2-40B4-BE49-F238E27FC236}">
                <a16:creationId xmlns:a16="http://schemas.microsoft.com/office/drawing/2014/main" id="{1695CA11-F41B-904A-9839-1D7C69AA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596" y="10174260"/>
            <a:ext cx="161016" cy="490714"/>
          </a:xfrm>
          <a:custGeom>
            <a:avLst/>
            <a:gdLst>
              <a:gd name="T0" fmla="*/ 34771 w 186"/>
              <a:gd name="T1" fmla="*/ 202840 h 564"/>
              <a:gd name="T2" fmla="*/ 34771 w 186"/>
              <a:gd name="T3" fmla="*/ 202840 h 564"/>
              <a:gd name="T4" fmla="*/ 6452 w 186"/>
              <a:gd name="T5" fmla="*/ 183745 h 564"/>
              <a:gd name="T6" fmla="*/ 0 w 186"/>
              <a:gd name="T7" fmla="*/ 167892 h 564"/>
              <a:gd name="T8" fmla="*/ 18999 w 186"/>
              <a:gd name="T9" fmla="*/ 167892 h 564"/>
              <a:gd name="T10" fmla="*/ 18999 w 186"/>
              <a:gd name="T11" fmla="*/ 167892 h 564"/>
              <a:gd name="T12" fmla="*/ 22225 w 186"/>
              <a:gd name="T13" fmla="*/ 177620 h 564"/>
              <a:gd name="T14" fmla="*/ 34771 w 186"/>
              <a:gd name="T15" fmla="*/ 183745 h 564"/>
              <a:gd name="T16" fmla="*/ 47318 w 186"/>
              <a:gd name="T17" fmla="*/ 177620 h 564"/>
              <a:gd name="T18" fmla="*/ 47318 w 186"/>
              <a:gd name="T19" fmla="*/ 167892 h 564"/>
              <a:gd name="T20" fmla="*/ 47318 w 186"/>
              <a:gd name="T21" fmla="*/ 9367 h 564"/>
              <a:gd name="T22" fmla="*/ 56996 w 186"/>
              <a:gd name="T23" fmla="*/ 0 h 564"/>
              <a:gd name="T24" fmla="*/ 56996 w 186"/>
              <a:gd name="T25" fmla="*/ 0 h 564"/>
              <a:gd name="T26" fmla="*/ 66317 w 186"/>
              <a:gd name="T27" fmla="*/ 9367 h 564"/>
              <a:gd name="T28" fmla="*/ 66317 w 186"/>
              <a:gd name="T29" fmla="*/ 167892 h 564"/>
              <a:gd name="T30" fmla="*/ 63090 w 186"/>
              <a:gd name="T31" fmla="*/ 183745 h 564"/>
              <a:gd name="T32" fmla="*/ 34771 w 186"/>
              <a:gd name="T33" fmla="*/ 202840 h 5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6" h="564">
                <a:moveTo>
                  <a:pt x="97" y="563"/>
                </a:moveTo>
                <a:lnTo>
                  <a:pt x="97" y="563"/>
                </a:lnTo>
                <a:cubicBezTo>
                  <a:pt x="62" y="563"/>
                  <a:pt x="27" y="546"/>
                  <a:pt x="18" y="510"/>
                </a:cubicBezTo>
                <a:cubicBezTo>
                  <a:pt x="0" y="493"/>
                  <a:pt x="0" y="475"/>
                  <a:pt x="0" y="466"/>
                </a:cubicBezTo>
                <a:cubicBezTo>
                  <a:pt x="53" y="466"/>
                  <a:pt x="53" y="466"/>
                  <a:pt x="53" y="466"/>
                </a:cubicBezTo>
                <a:cubicBezTo>
                  <a:pt x="53" y="466"/>
                  <a:pt x="53" y="484"/>
                  <a:pt x="62" y="493"/>
                </a:cubicBezTo>
                <a:cubicBezTo>
                  <a:pt x="62" y="501"/>
                  <a:pt x="71" y="510"/>
                  <a:pt x="97" y="510"/>
                </a:cubicBezTo>
                <a:cubicBezTo>
                  <a:pt x="115" y="510"/>
                  <a:pt x="124" y="501"/>
                  <a:pt x="132" y="493"/>
                </a:cubicBezTo>
                <a:cubicBezTo>
                  <a:pt x="132" y="484"/>
                  <a:pt x="132" y="466"/>
                  <a:pt x="132" y="466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2" y="9"/>
                  <a:pt x="150" y="0"/>
                  <a:pt x="159" y="0"/>
                </a:cubicBezTo>
                <a:cubicBezTo>
                  <a:pt x="176" y="0"/>
                  <a:pt x="185" y="9"/>
                  <a:pt x="185" y="26"/>
                </a:cubicBezTo>
                <a:cubicBezTo>
                  <a:pt x="185" y="466"/>
                  <a:pt x="185" y="466"/>
                  <a:pt x="185" y="466"/>
                </a:cubicBezTo>
                <a:cubicBezTo>
                  <a:pt x="185" y="475"/>
                  <a:pt x="185" y="493"/>
                  <a:pt x="176" y="510"/>
                </a:cubicBezTo>
                <a:cubicBezTo>
                  <a:pt x="159" y="546"/>
                  <a:pt x="132" y="563"/>
                  <a:pt x="97" y="5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80">
            <a:extLst>
              <a:ext uri="{FF2B5EF4-FFF2-40B4-BE49-F238E27FC236}">
                <a16:creationId xmlns:a16="http://schemas.microsoft.com/office/drawing/2014/main" id="{201B8073-5749-E548-9356-0F667EA2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562" y="10005577"/>
            <a:ext cx="973761" cy="237689"/>
          </a:xfrm>
          <a:custGeom>
            <a:avLst/>
            <a:gdLst>
              <a:gd name="T0" fmla="*/ 323589 w 1119"/>
              <a:gd name="T1" fmla="*/ 98066 h 274"/>
              <a:gd name="T2" fmla="*/ 323589 w 1119"/>
              <a:gd name="T3" fmla="*/ 98066 h 274"/>
              <a:gd name="T4" fmla="*/ 317463 w 1119"/>
              <a:gd name="T5" fmla="*/ 98066 h 274"/>
              <a:gd name="T6" fmla="*/ 199991 w 1119"/>
              <a:gd name="T7" fmla="*/ 82260 h 274"/>
              <a:gd name="T8" fmla="*/ 199991 w 1119"/>
              <a:gd name="T9" fmla="*/ 82260 h 274"/>
              <a:gd name="T10" fmla="*/ 82519 w 1119"/>
              <a:gd name="T11" fmla="*/ 98066 h 274"/>
              <a:gd name="T12" fmla="*/ 63421 w 1119"/>
              <a:gd name="T13" fmla="*/ 91600 h 274"/>
              <a:gd name="T14" fmla="*/ 54052 w 1119"/>
              <a:gd name="T15" fmla="*/ 82260 h 274"/>
              <a:gd name="T16" fmla="*/ 54052 w 1119"/>
              <a:gd name="T17" fmla="*/ 82260 h 274"/>
              <a:gd name="T18" fmla="*/ 9729 w 1119"/>
              <a:gd name="T19" fmla="*/ 82260 h 274"/>
              <a:gd name="T20" fmla="*/ 0 w 1119"/>
              <a:gd name="T21" fmla="*/ 76154 h 274"/>
              <a:gd name="T22" fmla="*/ 6486 w 1119"/>
              <a:gd name="T23" fmla="*/ 66455 h 274"/>
              <a:gd name="T24" fmla="*/ 66664 w 1119"/>
              <a:gd name="T25" fmla="*/ 31611 h 274"/>
              <a:gd name="T26" fmla="*/ 199991 w 1119"/>
              <a:gd name="T27" fmla="*/ 0 h 274"/>
              <a:gd name="T28" fmla="*/ 336201 w 1119"/>
              <a:gd name="T29" fmla="*/ 31611 h 274"/>
              <a:gd name="T30" fmla="*/ 396378 w 1119"/>
              <a:gd name="T31" fmla="*/ 66455 h 274"/>
              <a:gd name="T32" fmla="*/ 399622 w 1119"/>
              <a:gd name="T33" fmla="*/ 76154 h 274"/>
              <a:gd name="T34" fmla="*/ 390253 w 1119"/>
              <a:gd name="T35" fmla="*/ 82260 h 274"/>
              <a:gd name="T36" fmla="*/ 348813 w 1119"/>
              <a:gd name="T37" fmla="*/ 82260 h 274"/>
              <a:gd name="T38" fmla="*/ 345930 w 1119"/>
              <a:gd name="T39" fmla="*/ 82260 h 274"/>
              <a:gd name="T40" fmla="*/ 336201 w 1119"/>
              <a:gd name="T41" fmla="*/ 91600 h 274"/>
              <a:gd name="T42" fmla="*/ 323589 w 1119"/>
              <a:gd name="T43" fmla="*/ 98066 h 274"/>
              <a:gd name="T44" fmla="*/ 199991 w 1119"/>
              <a:gd name="T45" fmla="*/ 63222 h 274"/>
              <a:gd name="T46" fmla="*/ 199991 w 1119"/>
              <a:gd name="T47" fmla="*/ 63222 h 274"/>
              <a:gd name="T48" fmla="*/ 323589 w 1119"/>
              <a:gd name="T49" fmla="*/ 79027 h 274"/>
              <a:gd name="T50" fmla="*/ 323589 w 1119"/>
              <a:gd name="T51" fmla="*/ 79027 h 274"/>
              <a:gd name="T52" fmla="*/ 332958 w 1119"/>
              <a:gd name="T53" fmla="*/ 69688 h 274"/>
              <a:gd name="T54" fmla="*/ 348813 w 1119"/>
              <a:gd name="T55" fmla="*/ 63222 h 274"/>
              <a:gd name="T56" fmla="*/ 358542 w 1119"/>
              <a:gd name="T57" fmla="*/ 63222 h 274"/>
              <a:gd name="T58" fmla="*/ 330075 w 1119"/>
              <a:gd name="T59" fmla="*/ 47416 h 274"/>
              <a:gd name="T60" fmla="*/ 199991 w 1119"/>
              <a:gd name="T61" fmla="*/ 15805 h 274"/>
              <a:gd name="T62" fmla="*/ 44683 w 1119"/>
              <a:gd name="T63" fmla="*/ 63222 h 274"/>
              <a:gd name="T64" fmla="*/ 54052 w 1119"/>
              <a:gd name="T65" fmla="*/ 63222 h 274"/>
              <a:gd name="T66" fmla="*/ 69907 w 1119"/>
              <a:gd name="T67" fmla="*/ 69688 h 274"/>
              <a:gd name="T68" fmla="*/ 76393 w 1119"/>
              <a:gd name="T69" fmla="*/ 79027 h 274"/>
              <a:gd name="T70" fmla="*/ 79276 w 1119"/>
              <a:gd name="T71" fmla="*/ 79027 h 274"/>
              <a:gd name="T72" fmla="*/ 199991 w 1119"/>
              <a:gd name="T73" fmla="*/ 63222 h 2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19" h="274">
                <a:moveTo>
                  <a:pt x="898" y="273"/>
                </a:moveTo>
                <a:lnTo>
                  <a:pt x="898" y="273"/>
                </a:lnTo>
                <a:cubicBezTo>
                  <a:pt x="889" y="273"/>
                  <a:pt x="889" y="273"/>
                  <a:pt x="881" y="273"/>
                </a:cubicBezTo>
                <a:cubicBezTo>
                  <a:pt x="837" y="264"/>
                  <a:pt x="661" y="229"/>
                  <a:pt x="555" y="229"/>
                </a:cubicBezTo>
                <a:cubicBezTo>
                  <a:pt x="449" y="229"/>
                  <a:pt x="282" y="264"/>
                  <a:pt x="229" y="273"/>
                </a:cubicBezTo>
                <a:cubicBezTo>
                  <a:pt x="212" y="273"/>
                  <a:pt x="194" y="273"/>
                  <a:pt x="176" y="255"/>
                </a:cubicBezTo>
                <a:cubicBezTo>
                  <a:pt x="150" y="229"/>
                  <a:pt x="150" y="229"/>
                  <a:pt x="150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18" y="229"/>
                  <a:pt x="9" y="220"/>
                  <a:pt x="0" y="212"/>
                </a:cubicBezTo>
                <a:cubicBezTo>
                  <a:pt x="0" y="203"/>
                  <a:pt x="0" y="185"/>
                  <a:pt x="18" y="185"/>
                </a:cubicBezTo>
                <a:cubicBezTo>
                  <a:pt x="18" y="176"/>
                  <a:pt x="80" y="132"/>
                  <a:pt x="185" y="88"/>
                </a:cubicBezTo>
                <a:cubicBezTo>
                  <a:pt x="273" y="44"/>
                  <a:pt x="414" y="0"/>
                  <a:pt x="555" y="0"/>
                </a:cubicBezTo>
                <a:cubicBezTo>
                  <a:pt x="705" y="0"/>
                  <a:pt x="845" y="44"/>
                  <a:pt x="933" y="88"/>
                </a:cubicBezTo>
                <a:cubicBezTo>
                  <a:pt x="1030" y="132"/>
                  <a:pt x="1100" y="176"/>
                  <a:pt x="1100" y="185"/>
                </a:cubicBezTo>
                <a:cubicBezTo>
                  <a:pt x="1109" y="185"/>
                  <a:pt x="1118" y="203"/>
                  <a:pt x="1109" y="212"/>
                </a:cubicBezTo>
                <a:cubicBezTo>
                  <a:pt x="1109" y="220"/>
                  <a:pt x="1100" y="229"/>
                  <a:pt x="1083" y="229"/>
                </a:cubicBezTo>
                <a:cubicBezTo>
                  <a:pt x="968" y="229"/>
                  <a:pt x="968" y="229"/>
                  <a:pt x="968" y="229"/>
                </a:cubicBezTo>
                <a:lnTo>
                  <a:pt x="960" y="229"/>
                </a:lnTo>
                <a:cubicBezTo>
                  <a:pt x="933" y="255"/>
                  <a:pt x="933" y="255"/>
                  <a:pt x="933" y="255"/>
                </a:cubicBezTo>
                <a:cubicBezTo>
                  <a:pt x="924" y="264"/>
                  <a:pt x="907" y="273"/>
                  <a:pt x="898" y="273"/>
                </a:cubicBezTo>
                <a:close/>
                <a:moveTo>
                  <a:pt x="555" y="176"/>
                </a:moveTo>
                <a:lnTo>
                  <a:pt x="555" y="176"/>
                </a:lnTo>
                <a:cubicBezTo>
                  <a:pt x="669" y="176"/>
                  <a:pt x="828" y="212"/>
                  <a:pt x="898" y="220"/>
                </a:cubicBezTo>
                <a:cubicBezTo>
                  <a:pt x="924" y="194"/>
                  <a:pt x="924" y="194"/>
                  <a:pt x="924" y="194"/>
                </a:cubicBezTo>
                <a:cubicBezTo>
                  <a:pt x="933" y="185"/>
                  <a:pt x="951" y="176"/>
                  <a:pt x="968" y="176"/>
                </a:cubicBezTo>
                <a:cubicBezTo>
                  <a:pt x="995" y="176"/>
                  <a:pt x="995" y="176"/>
                  <a:pt x="995" y="176"/>
                </a:cubicBezTo>
                <a:cubicBezTo>
                  <a:pt x="968" y="167"/>
                  <a:pt x="942" y="150"/>
                  <a:pt x="916" y="132"/>
                </a:cubicBezTo>
                <a:cubicBezTo>
                  <a:pt x="828" y="97"/>
                  <a:pt x="696" y="44"/>
                  <a:pt x="555" y="44"/>
                </a:cubicBezTo>
                <a:cubicBezTo>
                  <a:pt x="388" y="44"/>
                  <a:pt x="220" y="123"/>
                  <a:pt x="124" y="176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68" y="176"/>
                  <a:pt x="176" y="185"/>
                  <a:pt x="194" y="194"/>
                </a:cubicBezTo>
                <a:cubicBezTo>
                  <a:pt x="212" y="220"/>
                  <a:pt x="212" y="220"/>
                  <a:pt x="212" y="220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82" y="212"/>
                  <a:pt x="449" y="176"/>
                  <a:pt x="555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81">
            <a:extLst>
              <a:ext uri="{FF2B5EF4-FFF2-40B4-BE49-F238E27FC236}">
                <a16:creationId xmlns:a16="http://schemas.microsoft.com/office/drawing/2014/main" id="{D78EA3E3-C218-6443-8D06-76863D9B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607" y="9974907"/>
            <a:ext cx="46005" cy="69007"/>
          </a:xfrm>
          <a:custGeom>
            <a:avLst/>
            <a:gdLst>
              <a:gd name="T0" fmla="*/ 9525 w 54"/>
              <a:gd name="T1" fmla="*/ 28218 h 80"/>
              <a:gd name="T2" fmla="*/ 9525 w 54"/>
              <a:gd name="T3" fmla="*/ 28218 h 80"/>
              <a:gd name="T4" fmla="*/ 9525 w 54"/>
              <a:gd name="T5" fmla="*/ 28218 h 80"/>
              <a:gd name="T6" fmla="*/ 0 w 54"/>
              <a:gd name="T7" fmla="*/ 18931 h 80"/>
              <a:gd name="T8" fmla="*/ 0 w 54"/>
              <a:gd name="T9" fmla="*/ 6429 h 80"/>
              <a:gd name="T10" fmla="*/ 9525 w 54"/>
              <a:gd name="T11" fmla="*/ 0 h 80"/>
              <a:gd name="T12" fmla="*/ 9525 w 54"/>
              <a:gd name="T13" fmla="*/ 0 h 80"/>
              <a:gd name="T14" fmla="*/ 18697 w 54"/>
              <a:gd name="T15" fmla="*/ 6429 h 80"/>
              <a:gd name="T16" fmla="*/ 18697 w 54"/>
              <a:gd name="T17" fmla="*/ 18931 h 80"/>
              <a:gd name="T18" fmla="*/ 9525 w 54"/>
              <a:gd name="T19" fmla="*/ 28218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80">
                <a:moveTo>
                  <a:pt x="27" y="79"/>
                </a:moveTo>
                <a:lnTo>
                  <a:pt x="27" y="79"/>
                </a:lnTo>
                <a:cubicBezTo>
                  <a:pt x="18" y="79"/>
                  <a:pt x="0" y="71"/>
                  <a:pt x="0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18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71"/>
                  <a:pt x="44" y="79"/>
                  <a:pt x="27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82">
            <a:extLst>
              <a:ext uri="{FF2B5EF4-FFF2-40B4-BE49-F238E27FC236}">
                <a16:creationId xmlns:a16="http://schemas.microsoft.com/office/drawing/2014/main" id="{70C0731A-836D-064A-B595-08398DF9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229" y="6083697"/>
            <a:ext cx="728404" cy="605726"/>
          </a:xfrm>
          <a:custGeom>
            <a:avLst/>
            <a:gdLst>
              <a:gd name="T0" fmla="*/ 149191 w 837"/>
              <a:gd name="T1" fmla="*/ 250465 h 696"/>
              <a:gd name="T2" fmla="*/ 149191 w 837"/>
              <a:gd name="T3" fmla="*/ 250465 h 696"/>
              <a:gd name="T4" fmla="*/ 149191 w 837"/>
              <a:gd name="T5" fmla="*/ 250465 h 696"/>
              <a:gd name="T6" fmla="*/ 145948 w 837"/>
              <a:gd name="T7" fmla="*/ 247221 h 696"/>
              <a:gd name="T8" fmla="*/ 3243 w 837"/>
              <a:gd name="T9" fmla="*/ 56940 h 696"/>
              <a:gd name="T10" fmla="*/ 3243 w 837"/>
              <a:gd name="T11" fmla="*/ 47570 h 696"/>
              <a:gd name="T12" fmla="*/ 50811 w 837"/>
              <a:gd name="T13" fmla="*/ 0 h 696"/>
              <a:gd name="T14" fmla="*/ 54055 w 837"/>
              <a:gd name="T15" fmla="*/ 0 h 696"/>
              <a:gd name="T16" fmla="*/ 54055 w 837"/>
              <a:gd name="T17" fmla="*/ 0 h 696"/>
              <a:gd name="T18" fmla="*/ 244327 w 837"/>
              <a:gd name="T19" fmla="*/ 0 h 696"/>
              <a:gd name="T20" fmla="*/ 250814 w 837"/>
              <a:gd name="T21" fmla="*/ 0 h 696"/>
              <a:gd name="T22" fmla="*/ 298382 w 837"/>
              <a:gd name="T23" fmla="*/ 50814 h 696"/>
              <a:gd name="T24" fmla="*/ 298382 w 837"/>
              <a:gd name="T25" fmla="*/ 56940 h 696"/>
              <a:gd name="T26" fmla="*/ 155317 w 837"/>
              <a:gd name="T27" fmla="*/ 247221 h 696"/>
              <a:gd name="T28" fmla="*/ 149191 w 837"/>
              <a:gd name="T29" fmla="*/ 250465 h 696"/>
              <a:gd name="T30" fmla="*/ 15856 w 837"/>
              <a:gd name="T31" fmla="*/ 54057 h 696"/>
              <a:gd name="T32" fmla="*/ 15856 w 837"/>
              <a:gd name="T33" fmla="*/ 54057 h 696"/>
              <a:gd name="T34" fmla="*/ 149191 w 837"/>
              <a:gd name="T35" fmla="*/ 231364 h 696"/>
              <a:gd name="T36" fmla="*/ 282165 w 837"/>
              <a:gd name="T37" fmla="*/ 54057 h 696"/>
              <a:gd name="T38" fmla="*/ 244327 w 837"/>
              <a:gd name="T39" fmla="*/ 12613 h 696"/>
              <a:gd name="T40" fmla="*/ 57298 w 837"/>
              <a:gd name="T41" fmla="*/ 12613 h 696"/>
              <a:gd name="T42" fmla="*/ 15856 w 837"/>
              <a:gd name="T43" fmla="*/ 54057 h 6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37" h="696">
                <a:moveTo>
                  <a:pt x="414" y="695"/>
                </a:moveTo>
                <a:lnTo>
                  <a:pt x="414" y="695"/>
                </a:lnTo>
                <a:cubicBezTo>
                  <a:pt x="414" y="695"/>
                  <a:pt x="405" y="695"/>
                  <a:pt x="405" y="686"/>
                </a:cubicBezTo>
                <a:cubicBezTo>
                  <a:pt x="9" y="158"/>
                  <a:pt x="9" y="158"/>
                  <a:pt x="9" y="158"/>
                </a:cubicBezTo>
                <a:cubicBezTo>
                  <a:pt x="0" y="150"/>
                  <a:pt x="0" y="141"/>
                  <a:pt x="9" y="132"/>
                </a:cubicBezTo>
                <a:cubicBezTo>
                  <a:pt x="141" y="0"/>
                  <a:pt x="141" y="0"/>
                  <a:pt x="141" y="0"/>
                </a:cubicBezTo>
                <a:lnTo>
                  <a:pt x="150" y="0"/>
                </a:lnTo>
                <a:cubicBezTo>
                  <a:pt x="678" y="0"/>
                  <a:pt x="678" y="0"/>
                  <a:pt x="678" y="0"/>
                </a:cubicBezTo>
                <a:cubicBezTo>
                  <a:pt x="687" y="0"/>
                  <a:pt x="696" y="0"/>
                  <a:pt x="696" y="0"/>
                </a:cubicBezTo>
                <a:cubicBezTo>
                  <a:pt x="828" y="141"/>
                  <a:pt x="828" y="141"/>
                  <a:pt x="828" y="141"/>
                </a:cubicBezTo>
                <a:cubicBezTo>
                  <a:pt x="836" y="141"/>
                  <a:pt x="836" y="158"/>
                  <a:pt x="828" y="158"/>
                </a:cubicBezTo>
                <a:cubicBezTo>
                  <a:pt x="431" y="686"/>
                  <a:pt x="431" y="686"/>
                  <a:pt x="431" y="686"/>
                </a:cubicBezTo>
                <a:cubicBezTo>
                  <a:pt x="431" y="695"/>
                  <a:pt x="423" y="695"/>
                  <a:pt x="414" y="695"/>
                </a:cubicBezTo>
                <a:close/>
                <a:moveTo>
                  <a:pt x="44" y="150"/>
                </a:moveTo>
                <a:lnTo>
                  <a:pt x="44" y="150"/>
                </a:lnTo>
                <a:cubicBezTo>
                  <a:pt x="414" y="642"/>
                  <a:pt x="414" y="642"/>
                  <a:pt x="414" y="642"/>
                </a:cubicBezTo>
                <a:cubicBezTo>
                  <a:pt x="783" y="150"/>
                  <a:pt x="783" y="150"/>
                  <a:pt x="783" y="150"/>
                </a:cubicBezTo>
                <a:cubicBezTo>
                  <a:pt x="678" y="35"/>
                  <a:pt x="678" y="35"/>
                  <a:pt x="678" y="35"/>
                </a:cubicBezTo>
                <a:cubicBezTo>
                  <a:pt x="159" y="35"/>
                  <a:pt x="159" y="35"/>
                  <a:pt x="159" y="35"/>
                </a:cubicBezTo>
                <a:lnTo>
                  <a:pt x="44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83">
            <a:extLst>
              <a:ext uri="{FF2B5EF4-FFF2-40B4-BE49-F238E27FC236}">
                <a16:creationId xmlns:a16="http://schemas.microsoft.com/office/drawing/2014/main" id="{A054A874-C73F-0741-B792-487E4853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241" y="6076029"/>
            <a:ext cx="498382" cy="153348"/>
          </a:xfrm>
          <a:custGeom>
            <a:avLst/>
            <a:gdLst>
              <a:gd name="T0" fmla="*/ 54025 w 573"/>
              <a:gd name="T1" fmla="*/ 63141 h 177"/>
              <a:gd name="T2" fmla="*/ 54025 w 573"/>
              <a:gd name="T3" fmla="*/ 63141 h 177"/>
              <a:gd name="T4" fmla="*/ 50783 w 573"/>
              <a:gd name="T5" fmla="*/ 59912 h 177"/>
              <a:gd name="T6" fmla="*/ 3241 w 573"/>
              <a:gd name="T7" fmla="*/ 12556 h 177"/>
              <a:gd name="T8" fmla="*/ 3241 w 573"/>
              <a:gd name="T9" fmla="*/ 3229 h 177"/>
              <a:gd name="T10" fmla="*/ 12606 w 573"/>
              <a:gd name="T11" fmla="*/ 3229 h 177"/>
              <a:gd name="T12" fmla="*/ 54025 w 573"/>
              <a:gd name="T13" fmla="*/ 47356 h 177"/>
              <a:gd name="T14" fmla="*/ 98325 w 573"/>
              <a:gd name="T15" fmla="*/ 3229 h 177"/>
              <a:gd name="T16" fmla="*/ 107690 w 573"/>
              <a:gd name="T17" fmla="*/ 3229 h 177"/>
              <a:gd name="T18" fmla="*/ 149109 w 573"/>
              <a:gd name="T19" fmla="*/ 47356 h 177"/>
              <a:gd name="T20" fmla="*/ 193409 w 573"/>
              <a:gd name="T21" fmla="*/ 3229 h 177"/>
              <a:gd name="T22" fmla="*/ 203134 w 573"/>
              <a:gd name="T23" fmla="*/ 3229 h 177"/>
              <a:gd name="T24" fmla="*/ 203134 w 573"/>
              <a:gd name="T25" fmla="*/ 12556 h 177"/>
              <a:gd name="T26" fmla="*/ 155231 w 573"/>
              <a:gd name="T27" fmla="*/ 59912 h 177"/>
              <a:gd name="T28" fmla="*/ 145867 w 573"/>
              <a:gd name="T29" fmla="*/ 59912 h 177"/>
              <a:gd name="T30" fmla="*/ 101567 w 573"/>
              <a:gd name="T31" fmla="*/ 19014 h 177"/>
              <a:gd name="T32" fmla="*/ 60508 w 573"/>
              <a:gd name="T33" fmla="*/ 59912 h 177"/>
              <a:gd name="T34" fmla="*/ 54025 w 573"/>
              <a:gd name="T35" fmla="*/ 63141 h 17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73" h="177">
                <a:moveTo>
                  <a:pt x="150" y="176"/>
                </a:moveTo>
                <a:lnTo>
                  <a:pt x="150" y="176"/>
                </a:lnTo>
                <a:cubicBezTo>
                  <a:pt x="150" y="176"/>
                  <a:pt x="141" y="176"/>
                  <a:pt x="141" y="167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18"/>
                  <a:pt x="9" y="9"/>
                </a:cubicBezTo>
                <a:cubicBezTo>
                  <a:pt x="18" y="0"/>
                  <a:pt x="27" y="0"/>
                  <a:pt x="35" y="9"/>
                </a:cubicBezTo>
                <a:cubicBezTo>
                  <a:pt x="150" y="132"/>
                  <a:pt x="150" y="132"/>
                  <a:pt x="150" y="132"/>
                </a:cubicBezTo>
                <a:cubicBezTo>
                  <a:pt x="273" y="9"/>
                  <a:pt x="273" y="9"/>
                  <a:pt x="273" y="9"/>
                </a:cubicBezTo>
                <a:cubicBezTo>
                  <a:pt x="282" y="0"/>
                  <a:pt x="291" y="0"/>
                  <a:pt x="299" y="9"/>
                </a:cubicBezTo>
                <a:cubicBezTo>
                  <a:pt x="414" y="132"/>
                  <a:pt x="414" y="132"/>
                  <a:pt x="414" y="132"/>
                </a:cubicBezTo>
                <a:cubicBezTo>
                  <a:pt x="537" y="9"/>
                  <a:pt x="537" y="9"/>
                  <a:pt x="537" y="9"/>
                </a:cubicBezTo>
                <a:cubicBezTo>
                  <a:pt x="546" y="0"/>
                  <a:pt x="555" y="0"/>
                  <a:pt x="564" y="9"/>
                </a:cubicBezTo>
                <a:cubicBezTo>
                  <a:pt x="572" y="18"/>
                  <a:pt x="572" y="35"/>
                  <a:pt x="564" y="35"/>
                </a:cubicBezTo>
                <a:cubicBezTo>
                  <a:pt x="431" y="167"/>
                  <a:pt x="431" y="167"/>
                  <a:pt x="431" y="167"/>
                </a:cubicBezTo>
                <a:cubicBezTo>
                  <a:pt x="423" y="176"/>
                  <a:pt x="414" y="176"/>
                  <a:pt x="405" y="167"/>
                </a:cubicBezTo>
                <a:cubicBezTo>
                  <a:pt x="282" y="53"/>
                  <a:pt x="282" y="53"/>
                  <a:pt x="282" y="53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76"/>
                  <a:pt x="159" y="176"/>
                  <a:pt x="150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84">
            <a:extLst>
              <a:ext uri="{FF2B5EF4-FFF2-40B4-BE49-F238E27FC236}">
                <a16:creationId xmlns:a16="http://schemas.microsoft.com/office/drawing/2014/main" id="{E7BD532F-ACFB-0F4E-ABB5-FF241E37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252" y="6191041"/>
            <a:ext cx="268359" cy="498382"/>
          </a:xfrm>
          <a:custGeom>
            <a:avLst/>
            <a:gdLst>
              <a:gd name="T0" fmla="*/ 53944 w 309"/>
              <a:gd name="T1" fmla="*/ 206015 h 573"/>
              <a:gd name="T2" fmla="*/ 53944 w 309"/>
              <a:gd name="T3" fmla="*/ 206015 h 573"/>
              <a:gd name="T4" fmla="*/ 47471 w 309"/>
              <a:gd name="T5" fmla="*/ 199892 h 573"/>
              <a:gd name="T6" fmla="*/ 0 w 309"/>
              <a:gd name="T7" fmla="*/ 9724 h 573"/>
              <a:gd name="T8" fmla="*/ 6473 w 309"/>
              <a:gd name="T9" fmla="*/ 3241 h 573"/>
              <a:gd name="T10" fmla="*/ 15824 w 309"/>
              <a:gd name="T11" fmla="*/ 6483 h 573"/>
              <a:gd name="T12" fmla="*/ 53944 w 309"/>
              <a:gd name="T13" fmla="*/ 171079 h 573"/>
              <a:gd name="T14" fmla="*/ 94942 w 309"/>
              <a:gd name="T15" fmla="*/ 6483 h 573"/>
              <a:gd name="T16" fmla="*/ 104652 w 309"/>
              <a:gd name="T17" fmla="*/ 3241 h 573"/>
              <a:gd name="T18" fmla="*/ 110765 w 309"/>
              <a:gd name="T19" fmla="*/ 9724 h 573"/>
              <a:gd name="T20" fmla="*/ 63294 w 309"/>
              <a:gd name="T21" fmla="*/ 199892 h 573"/>
              <a:gd name="T22" fmla="*/ 53944 w 309"/>
              <a:gd name="T23" fmla="*/ 206015 h 5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9" h="573">
                <a:moveTo>
                  <a:pt x="150" y="572"/>
                </a:moveTo>
                <a:lnTo>
                  <a:pt x="150" y="572"/>
                </a:lnTo>
                <a:cubicBezTo>
                  <a:pt x="141" y="572"/>
                  <a:pt x="141" y="563"/>
                  <a:pt x="132" y="5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36" y="9"/>
                  <a:pt x="44" y="18"/>
                </a:cubicBezTo>
                <a:cubicBezTo>
                  <a:pt x="150" y="475"/>
                  <a:pt x="150" y="475"/>
                  <a:pt x="150" y="475"/>
                </a:cubicBezTo>
                <a:cubicBezTo>
                  <a:pt x="264" y="18"/>
                  <a:pt x="264" y="18"/>
                  <a:pt x="264" y="18"/>
                </a:cubicBezTo>
                <a:cubicBezTo>
                  <a:pt x="273" y="9"/>
                  <a:pt x="282" y="0"/>
                  <a:pt x="291" y="9"/>
                </a:cubicBezTo>
                <a:cubicBezTo>
                  <a:pt x="299" y="9"/>
                  <a:pt x="308" y="18"/>
                  <a:pt x="308" y="27"/>
                </a:cubicBezTo>
                <a:cubicBezTo>
                  <a:pt x="176" y="555"/>
                  <a:pt x="176" y="555"/>
                  <a:pt x="176" y="555"/>
                </a:cubicBezTo>
                <a:cubicBezTo>
                  <a:pt x="167" y="563"/>
                  <a:pt x="159" y="572"/>
                  <a:pt x="150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85">
            <a:extLst>
              <a:ext uri="{FF2B5EF4-FFF2-40B4-BE49-F238E27FC236}">
                <a16:creationId xmlns:a16="http://schemas.microsoft.com/office/drawing/2014/main" id="{1AF0CEA3-2EE5-B142-899F-D3FCA203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229" y="6198708"/>
            <a:ext cx="728404" cy="30670"/>
          </a:xfrm>
          <a:custGeom>
            <a:avLst/>
            <a:gdLst>
              <a:gd name="T0" fmla="*/ 291895 w 837"/>
              <a:gd name="T1" fmla="*/ 12347 h 36"/>
              <a:gd name="T2" fmla="*/ 291895 w 837"/>
              <a:gd name="T3" fmla="*/ 12347 h 36"/>
              <a:gd name="T4" fmla="*/ 291895 w 837"/>
              <a:gd name="T5" fmla="*/ 12347 h 36"/>
              <a:gd name="T6" fmla="*/ 6487 w 837"/>
              <a:gd name="T7" fmla="*/ 12347 h 36"/>
              <a:gd name="T8" fmla="*/ 0 w 837"/>
              <a:gd name="T9" fmla="*/ 6350 h 36"/>
              <a:gd name="T10" fmla="*/ 6487 w 837"/>
              <a:gd name="T11" fmla="*/ 0 h 36"/>
              <a:gd name="T12" fmla="*/ 6487 w 837"/>
              <a:gd name="T13" fmla="*/ 0 h 36"/>
              <a:gd name="T14" fmla="*/ 291895 w 837"/>
              <a:gd name="T15" fmla="*/ 0 h 36"/>
              <a:gd name="T16" fmla="*/ 301265 w 837"/>
              <a:gd name="T17" fmla="*/ 6350 h 36"/>
              <a:gd name="T18" fmla="*/ 291895 w 837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7" h="36">
                <a:moveTo>
                  <a:pt x="810" y="35"/>
                </a:moveTo>
                <a:lnTo>
                  <a:pt x="810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0" y="0"/>
                  <a:pt x="810" y="0"/>
                  <a:pt x="810" y="0"/>
                </a:cubicBezTo>
                <a:cubicBezTo>
                  <a:pt x="828" y="0"/>
                  <a:pt x="836" y="9"/>
                  <a:pt x="836" y="18"/>
                </a:cubicBezTo>
                <a:cubicBezTo>
                  <a:pt x="836" y="26"/>
                  <a:pt x="828" y="35"/>
                  <a:pt x="81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86">
            <a:extLst>
              <a:ext uri="{FF2B5EF4-FFF2-40B4-BE49-F238E27FC236}">
                <a16:creationId xmlns:a16="http://schemas.microsoft.com/office/drawing/2014/main" id="{08E2DB9A-DF48-D741-8F7E-8883E7C9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45" y="9997910"/>
            <a:ext cx="820413" cy="973761"/>
          </a:xfrm>
          <a:custGeom>
            <a:avLst/>
            <a:gdLst>
              <a:gd name="T0" fmla="*/ 323496 w 942"/>
              <a:gd name="T1" fmla="*/ 402865 h 1119"/>
              <a:gd name="T2" fmla="*/ 323496 w 942"/>
              <a:gd name="T3" fmla="*/ 402865 h 1119"/>
              <a:gd name="T4" fmla="*/ 12622 w 942"/>
              <a:gd name="T5" fmla="*/ 402865 h 1119"/>
              <a:gd name="T6" fmla="*/ 0 w 942"/>
              <a:gd name="T7" fmla="*/ 387010 h 1119"/>
              <a:gd name="T8" fmla="*/ 0 w 942"/>
              <a:gd name="T9" fmla="*/ 12972 h 1119"/>
              <a:gd name="T10" fmla="*/ 12622 w 942"/>
              <a:gd name="T11" fmla="*/ 0 h 1119"/>
              <a:gd name="T12" fmla="*/ 72850 w 942"/>
              <a:gd name="T13" fmla="*/ 0 h 1119"/>
              <a:gd name="T14" fmla="*/ 82226 w 942"/>
              <a:gd name="T15" fmla="*/ 9729 h 1119"/>
              <a:gd name="T16" fmla="*/ 72850 w 942"/>
              <a:gd name="T17" fmla="*/ 19098 h 1119"/>
              <a:gd name="T18" fmla="*/ 15508 w 942"/>
              <a:gd name="T19" fmla="*/ 19098 h 1119"/>
              <a:gd name="T20" fmla="*/ 15508 w 942"/>
              <a:gd name="T21" fmla="*/ 383766 h 1119"/>
              <a:gd name="T22" fmla="*/ 320250 w 942"/>
              <a:gd name="T23" fmla="*/ 383766 h 1119"/>
              <a:gd name="T24" fmla="*/ 320250 w 942"/>
              <a:gd name="T25" fmla="*/ 19098 h 1119"/>
              <a:gd name="T26" fmla="*/ 263269 w 942"/>
              <a:gd name="T27" fmla="*/ 19098 h 1119"/>
              <a:gd name="T28" fmla="*/ 253892 w 942"/>
              <a:gd name="T29" fmla="*/ 9729 h 1119"/>
              <a:gd name="T30" fmla="*/ 263269 w 942"/>
              <a:gd name="T31" fmla="*/ 0 h 1119"/>
              <a:gd name="T32" fmla="*/ 323496 w 942"/>
              <a:gd name="T33" fmla="*/ 0 h 1119"/>
              <a:gd name="T34" fmla="*/ 339364 w 942"/>
              <a:gd name="T35" fmla="*/ 12972 h 1119"/>
              <a:gd name="T36" fmla="*/ 339364 w 942"/>
              <a:gd name="T37" fmla="*/ 387010 h 1119"/>
              <a:gd name="T38" fmla="*/ 323496 w 942"/>
              <a:gd name="T39" fmla="*/ 402865 h 1119"/>
              <a:gd name="T40" fmla="*/ 323496 w 942"/>
              <a:gd name="T41" fmla="*/ 19098 h 1119"/>
              <a:gd name="T42" fmla="*/ 323496 w 942"/>
              <a:gd name="T43" fmla="*/ 19098 h 11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42" h="1119">
                <a:moveTo>
                  <a:pt x="897" y="1118"/>
                </a:moveTo>
                <a:lnTo>
                  <a:pt x="897" y="1118"/>
                </a:lnTo>
                <a:cubicBezTo>
                  <a:pt x="35" y="1118"/>
                  <a:pt x="35" y="1118"/>
                  <a:pt x="35" y="1118"/>
                </a:cubicBezTo>
                <a:cubicBezTo>
                  <a:pt x="17" y="1118"/>
                  <a:pt x="0" y="1101"/>
                  <a:pt x="0" y="10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0" y="0"/>
                  <a:pt x="228" y="9"/>
                  <a:pt x="228" y="27"/>
                </a:cubicBezTo>
                <a:cubicBezTo>
                  <a:pt x="228" y="36"/>
                  <a:pt x="220" y="53"/>
                  <a:pt x="202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1065"/>
                  <a:pt x="43" y="1065"/>
                  <a:pt x="43" y="1065"/>
                </a:cubicBezTo>
                <a:cubicBezTo>
                  <a:pt x="888" y="1065"/>
                  <a:pt x="888" y="1065"/>
                  <a:pt x="888" y="1065"/>
                </a:cubicBezTo>
                <a:cubicBezTo>
                  <a:pt x="888" y="53"/>
                  <a:pt x="888" y="53"/>
                  <a:pt x="888" y="53"/>
                </a:cubicBezTo>
                <a:cubicBezTo>
                  <a:pt x="730" y="53"/>
                  <a:pt x="730" y="53"/>
                  <a:pt x="730" y="53"/>
                </a:cubicBezTo>
                <a:cubicBezTo>
                  <a:pt x="721" y="53"/>
                  <a:pt x="704" y="36"/>
                  <a:pt x="704" y="27"/>
                </a:cubicBezTo>
                <a:cubicBezTo>
                  <a:pt x="704" y="9"/>
                  <a:pt x="721" y="0"/>
                  <a:pt x="730" y="0"/>
                </a:cubicBezTo>
                <a:cubicBezTo>
                  <a:pt x="897" y="0"/>
                  <a:pt x="897" y="0"/>
                  <a:pt x="897" y="0"/>
                </a:cubicBezTo>
                <a:cubicBezTo>
                  <a:pt x="924" y="0"/>
                  <a:pt x="941" y="18"/>
                  <a:pt x="941" y="36"/>
                </a:cubicBezTo>
                <a:cubicBezTo>
                  <a:pt x="941" y="1074"/>
                  <a:pt x="941" y="1074"/>
                  <a:pt x="941" y="1074"/>
                </a:cubicBezTo>
                <a:cubicBezTo>
                  <a:pt x="941" y="1101"/>
                  <a:pt x="924" y="1118"/>
                  <a:pt x="897" y="1118"/>
                </a:cubicBezTo>
                <a:close/>
                <a:moveTo>
                  <a:pt x="897" y="53"/>
                </a:moveTo>
                <a:lnTo>
                  <a:pt x="897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87">
            <a:extLst>
              <a:ext uri="{FF2B5EF4-FFF2-40B4-BE49-F238E27FC236}">
                <a16:creationId xmlns:a16="http://schemas.microsoft.com/office/drawing/2014/main" id="{D49CCCA0-E0A1-8C4B-9B46-DDA6BF86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593" y="10227932"/>
            <a:ext cx="161016" cy="161016"/>
          </a:xfrm>
          <a:custGeom>
            <a:avLst/>
            <a:gdLst>
              <a:gd name="T0" fmla="*/ 56944 w 185"/>
              <a:gd name="T1" fmla="*/ 66317 h 186"/>
              <a:gd name="T2" fmla="*/ 56944 w 185"/>
              <a:gd name="T3" fmla="*/ 66317 h 186"/>
              <a:gd name="T4" fmla="*/ 9371 w 185"/>
              <a:gd name="T5" fmla="*/ 66317 h 186"/>
              <a:gd name="T6" fmla="*/ 0 w 185"/>
              <a:gd name="T7" fmla="*/ 56996 h 186"/>
              <a:gd name="T8" fmla="*/ 0 w 185"/>
              <a:gd name="T9" fmla="*/ 9679 h 186"/>
              <a:gd name="T10" fmla="*/ 9371 w 185"/>
              <a:gd name="T11" fmla="*/ 0 h 186"/>
              <a:gd name="T12" fmla="*/ 56944 w 185"/>
              <a:gd name="T13" fmla="*/ 0 h 186"/>
              <a:gd name="T14" fmla="*/ 66315 w 185"/>
              <a:gd name="T15" fmla="*/ 9679 h 186"/>
              <a:gd name="T16" fmla="*/ 66315 w 185"/>
              <a:gd name="T17" fmla="*/ 56996 h 186"/>
              <a:gd name="T18" fmla="*/ 56944 w 185"/>
              <a:gd name="T19" fmla="*/ 66317 h 186"/>
              <a:gd name="T20" fmla="*/ 18741 w 185"/>
              <a:gd name="T21" fmla="*/ 47676 h 186"/>
              <a:gd name="T22" fmla="*/ 18741 w 185"/>
              <a:gd name="T23" fmla="*/ 47676 h 186"/>
              <a:gd name="T24" fmla="*/ 47213 w 185"/>
              <a:gd name="T25" fmla="*/ 47676 h 186"/>
              <a:gd name="T26" fmla="*/ 47213 w 185"/>
              <a:gd name="T27" fmla="*/ 18999 h 186"/>
              <a:gd name="T28" fmla="*/ 18741 w 185"/>
              <a:gd name="T29" fmla="*/ 18999 h 186"/>
              <a:gd name="T30" fmla="*/ 18741 w 185"/>
              <a:gd name="T31" fmla="*/ 47676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5" h="186">
                <a:moveTo>
                  <a:pt x="158" y="185"/>
                </a:moveTo>
                <a:lnTo>
                  <a:pt x="158" y="185"/>
                </a:lnTo>
                <a:cubicBezTo>
                  <a:pt x="26" y="185"/>
                  <a:pt x="26" y="185"/>
                  <a:pt x="26" y="185"/>
                </a:cubicBezTo>
                <a:cubicBezTo>
                  <a:pt x="8" y="185"/>
                  <a:pt x="0" y="168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4" y="9"/>
                  <a:pt x="184" y="27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68"/>
                  <a:pt x="176" y="185"/>
                  <a:pt x="158" y="185"/>
                </a:cubicBezTo>
                <a:close/>
                <a:moveTo>
                  <a:pt x="52" y="133"/>
                </a:moveTo>
                <a:lnTo>
                  <a:pt x="52" y="133"/>
                </a:lnTo>
                <a:cubicBezTo>
                  <a:pt x="131" y="133"/>
                  <a:pt x="131" y="133"/>
                  <a:pt x="131" y="13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88">
            <a:extLst>
              <a:ext uri="{FF2B5EF4-FFF2-40B4-BE49-F238E27FC236}">
                <a16:creationId xmlns:a16="http://schemas.microsoft.com/office/drawing/2014/main" id="{9D481D9F-A28A-B746-BE68-2FEC3A9C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593" y="10457954"/>
            <a:ext cx="161016" cy="161016"/>
          </a:xfrm>
          <a:custGeom>
            <a:avLst/>
            <a:gdLst>
              <a:gd name="T0" fmla="*/ 56944 w 185"/>
              <a:gd name="T1" fmla="*/ 66317 h 186"/>
              <a:gd name="T2" fmla="*/ 56944 w 185"/>
              <a:gd name="T3" fmla="*/ 66317 h 186"/>
              <a:gd name="T4" fmla="*/ 9371 w 185"/>
              <a:gd name="T5" fmla="*/ 66317 h 186"/>
              <a:gd name="T6" fmla="*/ 0 w 185"/>
              <a:gd name="T7" fmla="*/ 56996 h 186"/>
              <a:gd name="T8" fmla="*/ 0 w 185"/>
              <a:gd name="T9" fmla="*/ 9679 h 186"/>
              <a:gd name="T10" fmla="*/ 9371 w 185"/>
              <a:gd name="T11" fmla="*/ 0 h 186"/>
              <a:gd name="T12" fmla="*/ 56944 w 185"/>
              <a:gd name="T13" fmla="*/ 0 h 186"/>
              <a:gd name="T14" fmla="*/ 66315 w 185"/>
              <a:gd name="T15" fmla="*/ 9679 h 186"/>
              <a:gd name="T16" fmla="*/ 66315 w 185"/>
              <a:gd name="T17" fmla="*/ 56996 h 186"/>
              <a:gd name="T18" fmla="*/ 56944 w 185"/>
              <a:gd name="T19" fmla="*/ 66317 h 186"/>
              <a:gd name="T20" fmla="*/ 18741 w 185"/>
              <a:gd name="T21" fmla="*/ 47318 h 186"/>
              <a:gd name="T22" fmla="*/ 18741 w 185"/>
              <a:gd name="T23" fmla="*/ 47318 h 186"/>
              <a:gd name="T24" fmla="*/ 47213 w 185"/>
              <a:gd name="T25" fmla="*/ 47318 h 186"/>
              <a:gd name="T26" fmla="*/ 47213 w 185"/>
              <a:gd name="T27" fmla="*/ 18999 h 186"/>
              <a:gd name="T28" fmla="*/ 18741 w 185"/>
              <a:gd name="T29" fmla="*/ 18999 h 186"/>
              <a:gd name="T30" fmla="*/ 18741 w 185"/>
              <a:gd name="T31" fmla="*/ 47318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5" h="186">
                <a:moveTo>
                  <a:pt x="158" y="185"/>
                </a:moveTo>
                <a:lnTo>
                  <a:pt x="158" y="185"/>
                </a:lnTo>
                <a:cubicBezTo>
                  <a:pt x="26" y="185"/>
                  <a:pt x="26" y="185"/>
                  <a:pt x="26" y="185"/>
                </a:cubicBezTo>
                <a:cubicBezTo>
                  <a:pt x="8" y="185"/>
                  <a:pt x="0" y="168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4" y="9"/>
                  <a:pt x="184" y="27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68"/>
                  <a:pt x="176" y="185"/>
                  <a:pt x="158" y="185"/>
                </a:cubicBezTo>
                <a:close/>
                <a:moveTo>
                  <a:pt x="52" y="132"/>
                </a:moveTo>
                <a:lnTo>
                  <a:pt x="52" y="132"/>
                </a:lnTo>
                <a:cubicBezTo>
                  <a:pt x="131" y="132"/>
                  <a:pt x="131" y="132"/>
                  <a:pt x="131" y="132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1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89">
            <a:extLst>
              <a:ext uri="{FF2B5EF4-FFF2-40B4-BE49-F238E27FC236}">
                <a16:creationId xmlns:a16="http://schemas.microsoft.com/office/drawing/2014/main" id="{D5D6BEE1-5AB4-9A43-BA1F-73A7C4B5B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593" y="10687977"/>
            <a:ext cx="161016" cy="161016"/>
          </a:xfrm>
          <a:custGeom>
            <a:avLst/>
            <a:gdLst>
              <a:gd name="T0" fmla="*/ 56944 w 185"/>
              <a:gd name="T1" fmla="*/ 66317 h 186"/>
              <a:gd name="T2" fmla="*/ 56944 w 185"/>
              <a:gd name="T3" fmla="*/ 66317 h 186"/>
              <a:gd name="T4" fmla="*/ 9371 w 185"/>
              <a:gd name="T5" fmla="*/ 66317 h 186"/>
              <a:gd name="T6" fmla="*/ 0 w 185"/>
              <a:gd name="T7" fmla="*/ 56996 h 186"/>
              <a:gd name="T8" fmla="*/ 0 w 185"/>
              <a:gd name="T9" fmla="*/ 9679 h 186"/>
              <a:gd name="T10" fmla="*/ 9371 w 185"/>
              <a:gd name="T11" fmla="*/ 0 h 186"/>
              <a:gd name="T12" fmla="*/ 56944 w 185"/>
              <a:gd name="T13" fmla="*/ 0 h 186"/>
              <a:gd name="T14" fmla="*/ 66315 w 185"/>
              <a:gd name="T15" fmla="*/ 9679 h 186"/>
              <a:gd name="T16" fmla="*/ 66315 w 185"/>
              <a:gd name="T17" fmla="*/ 56996 h 186"/>
              <a:gd name="T18" fmla="*/ 56944 w 185"/>
              <a:gd name="T19" fmla="*/ 66317 h 186"/>
              <a:gd name="T20" fmla="*/ 18741 w 185"/>
              <a:gd name="T21" fmla="*/ 47676 h 186"/>
              <a:gd name="T22" fmla="*/ 18741 w 185"/>
              <a:gd name="T23" fmla="*/ 47676 h 186"/>
              <a:gd name="T24" fmla="*/ 47213 w 185"/>
              <a:gd name="T25" fmla="*/ 47676 h 186"/>
              <a:gd name="T26" fmla="*/ 47213 w 185"/>
              <a:gd name="T27" fmla="*/ 18999 h 186"/>
              <a:gd name="T28" fmla="*/ 18741 w 185"/>
              <a:gd name="T29" fmla="*/ 18999 h 186"/>
              <a:gd name="T30" fmla="*/ 18741 w 185"/>
              <a:gd name="T31" fmla="*/ 47676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5" h="186">
                <a:moveTo>
                  <a:pt x="158" y="185"/>
                </a:moveTo>
                <a:lnTo>
                  <a:pt x="158" y="185"/>
                </a:lnTo>
                <a:cubicBezTo>
                  <a:pt x="26" y="185"/>
                  <a:pt x="26" y="185"/>
                  <a:pt x="26" y="185"/>
                </a:cubicBezTo>
                <a:cubicBezTo>
                  <a:pt x="8" y="185"/>
                  <a:pt x="0" y="176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4" y="9"/>
                  <a:pt x="184" y="27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76"/>
                  <a:pt x="176" y="185"/>
                  <a:pt x="158" y="185"/>
                </a:cubicBezTo>
                <a:close/>
                <a:moveTo>
                  <a:pt x="52" y="133"/>
                </a:moveTo>
                <a:lnTo>
                  <a:pt x="52" y="133"/>
                </a:lnTo>
                <a:cubicBezTo>
                  <a:pt x="131" y="133"/>
                  <a:pt x="131" y="133"/>
                  <a:pt x="131" y="13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90">
            <a:extLst>
              <a:ext uri="{FF2B5EF4-FFF2-40B4-BE49-F238E27FC236}">
                <a16:creationId xmlns:a16="http://schemas.microsoft.com/office/drawing/2014/main" id="{A8FF775D-54E8-764B-AF5D-4B6D94A2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616" y="10281604"/>
            <a:ext cx="276027" cy="46005"/>
          </a:xfrm>
          <a:custGeom>
            <a:avLst/>
            <a:gdLst>
              <a:gd name="T0" fmla="*/ 104595 w 318"/>
              <a:gd name="T1" fmla="*/ 18697 h 54"/>
              <a:gd name="T2" fmla="*/ 104595 w 318"/>
              <a:gd name="T3" fmla="*/ 18697 h 54"/>
              <a:gd name="T4" fmla="*/ 9705 w 318"/>
              <a:gd name="T5" fmla="*/ 18697 h 54"/>
              <a:gd name="T6" fmla="*/ 0 w 318"/>
              <a:gd name="T7" fmla="*/ 9172 h 54"/>
              <a:gd name="T8" fmla="*/ 9705 w 318"/>
              <a:gd name="T9" fmla="*/ 0 h 54"/>
              <a:gd name="T10" fmla="*/ 104595 w 318"/>
              <a:gd name="T11" fmla="*/ 0 h 54"/>
              <a:gd name="T12" fmla="*/ 113941 w 318"/>
              <a:gd name="T13" fmla="*/ 9172 h 54"/>
              <a:gd name="T14" fmla="*/ 104595 w 31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4">
                <a:moveTo>
                  <a:pt x="291" y="53"/>
                </a:moveTo>
                <a:lnTo>
                  <a:pt x="291" y="53"/>
                </a:ln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09" y="0"/>
                  <a:pt x="317" y="18"/>
                  <a:pt x="317" y="26"/>
                </a:cubicBezTo>
                <a:cubicBezTo>
                  <a:pt x="317" y="44"/>
                  <a:pt x="309" y="53"/>
                  <a:pt x="29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91">
            <a:extLst>
              <a:ext uri="{FF2B5EF4-FFF2-40B4-BE49-F238E27FC236}">
                <a16:creationId xmlns:a16="http://schemas.microsoft.com/office/drawing/2014/main" id="{E5890491-228F-D147-81B1-638C1556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616" y="10511626"/>
            <a:ext cx="276027" cy="46005"/>
          </a:xfrm>
          <a:custGeom>
            <a:avLst/>
            <a:gdLst>
              <a:gd name="T0" fmla="*/ 104595 w 318"/>
              <a:gd name="T1" fmla="*/ 18697 h 54"/>
              <a:gd name="T2" fmla="*/ 104595 w 318"/>
              <a:gd name="T3" fmla="*/ 18697 h 54"/>
              <a:gd name="T4" fmla="*/ 9705 w 318"/>
              <a:gd name="T5" fmla="*/ 18697 h 54"/>
              <a:gd name="T6" fmla="*/ 0 w 318"/>
              <a:gd name="T7" fmla="*/ 9172 h 54"/>
              <a:gd name="T8" fmla="*/ 9705 w 318"/>
              <a:gd name="T9" fmla="*/ 0 h 54"/>
              <a:gd name="T10" fmla="*/ 104595 w 318"/>
              <a:gd name="T11" fmla="*/ 0 h 54"/>
              <a:gd name="T12" fmla="*/ 113941 w 318"/>
              <a:gd name="T13" fmla="*/ 9172 h 54"/>
              <a:gd name="T14" fmla="*/ 104595 w 31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4">
                <a:moveTo>
                  <a:pt x="291" y="53"/>
                </a:moveTo>
                <a:lnTo>
                  <a:pt x="291" y="53"/>
                </a:ln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09" y="0"/>
                  <a:pt x="317" y="18"/>
                  <a:pt x="317" y="26"/>
                </a:cubicBezTo>
                <a:cubicBezTo>
                  <a:pt x="317" y="44"/>
                  <a:pt x="309" y="53"/>
                  <a:pt x="29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92">
            <a:extLst>
              <a:ext uri="{FF2B5EF4-FFF2-40B4-BE49-F238E27FC236}">
                <a16:creationId xmlns:a16="http://schemas.microsoft.com/office/drawing/2014/main" id="{2ED3C013-3958-6743-9F22-8C355521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616" y="10749316"/>
            <a:ext cx="276027" cy="38337"/>
          </a:xfrm>
          <a:custGeom>
            <a:avLst/>
            <a:gdLst>
              <a:gd name="T0" fmla="*/ 104595 w 318"/>
              <a:gd name="T1" fmla="*/ 15522 h 45"/>
              <a:gd name="T2" fmla="*/ 104595 w 318"/>
              <a:gd name="T3" fmla="*/ 15522 h 45"/>
              <a:gd name="T4" fmla="*/ 9705 w 318"/>
              <a:gd name="T5" fmla="*/ 15522 h 45"/>
              <a:gd name="T6" fmla="*/ 0 w 318"/>
              <a:gd name="T7" fmla="*/ 5997 h 45"/>
              <a:gd name="T8" fmla="*/ 9705 w 318"/>
              <a:gd name="T9" fmla="*/ 0 h 45"/>
              <a:gd name="T10" fmla="*/ 104595 w 318"/>
              <a:gd name="T11" fmla="*/ 0 h 45"/>
              <a:gd name="T12" fmla="*/ 113941 w 318"/>
              <a:gd name="T13" fmla="*/ 5997 h 45"/>
              <a:gd name="T14" fmla="*/ 104595 w 318"/>
              <a:gd name="T15" fmla="*/ 15522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45">
                <a:moveTo>
                  <a:pt x="291" y="44"/>
                </a:moveTo>
                <a:lnTo>
                  <a:pt x="291" y="44"/>
                </a:lnTo>
                <a:cubicBezTo>
                  <a:pt x="27" y="44"/>
                  <a:pt x="27" y="44"/>
                  <a:pt x="27" y="44"/>
                </a:cubicBezTo>
                <a:cubicBezTo>
                  <a:pt x="18" y="44"/>
                  <a:pt x="0" y="35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09" y="0"/>
                  <a:pt x="317" y="9"/>
                  <a:pt x="317" y="17"/>
                </a:cubicBezTo>
                <a:cubicBezTo>
                  <a:pt x="317" y="35"/>
                  <a:pt x="309" y="44"/>
                  <a:pt x="29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93">
            <a:extLst>
              <a:ext uri="{FF2B5EF4-FFF2-40B4-BE49-F238E27FC236}">
                <a16:creationId xmlns:a16="http://schemas.microsoft.com/office/drawing/2014/main" id="{03FF81EE-3946-6F4B-9F1F-CCD79673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933" y="9882898"/>
            <a:ext cx="383371" cy="253025"/>
          </a:xfrm>
          <a:custGeom>
            <a:avLst/>
            <a:gdLst>
              <a:gd name="T0" fmla="*/ 148671 w 441"/>
              <a:gd name="T1" fmla="*/ 104415 h 291"/>
              <a:gd name="T2" fmla="*/ 148671 w 441"/>
              <a:gd name="T3" fmla="*/ 104415 h 291"/>
              <a:gd name="T4" fmla="*/ 12599 w 441"/>
              <a:gd name="T5" fmla="*/ 104415 h 291"/>
              <a:gd name="T6" fmla="*/ 0 w 441"/>
              <a:gd name="T7" fmla="*/ 94694 h 291"/>
              <a:gd name="T8" fmla="*/ 0 w 441"/>
              <a:gd name="T9" fmla="*/ 56888 h 291"/>
              <a:gd name="T10" fmla="*/ 0 w 441"/>
              <a:gd name="T11" fmla="*/ 53648 h 291"/>
              <a:gd name="T12" fmla="*/ 31678 w 441"/>
              <a:gd name="T13" fmla="*/ 15482 h 291"/>
              <a:gd name="T14" fmla="*/ 79195 w 441"/>
              <a:gd name="T15" fmla="*/ 0 h 291"/>
              <a:gd name="T16" fmla="*/ 126712 w 441"/>
              <a:gd name="T17" fmla="*/ 15482 h 291"/>
              <a:gd name="T18" fmla="*/ 158390 w 441"/>
              <a:gd name="T19" fmla="*/ 53648 h 291"/>
              <a:gd name="T20" fmla="*/ 158390 w 441"/>
              <a:gd name="T21" fmla="*/ 56888 h 291"/>
              <a:gd name="T22" fmla="*/ 158390 w 441"/>
              <a:gd name="T23" fmla="*/ 94694 h 291"/>
              <a:gd name="T24" fmla="*/ 148671 w 441"/>
              <a:gd name="T25" fmla="*/ 104415 h 291"/>
              <a:gd name="T26" fmla="*/ 19079 w 441"/>
              <a:gd name="T27" fmla="*/ 85332 h 291"/>
              <a:gd name="T28" fmla="*/ 19079 w 441"/>
              <a:gd name="T29" fmla="*/ 85332 h 291"/>
              <a:gd name="T30" fmla="*/ 142551 w 441"/>
              <a:gd name="T31" fmla="*/ 85332 h 291"/>
              <a:gd name="T32" fmla="*/ 142551 w 441"/>
              <a:gd name="T33" fmla="*/ 56888 h 291"/>
              <a:gd name="T34" fmla="*/ 117353 w 441"/>
              <a:gd name="T35" fmla="*/ 28444 h 291"/>
              <a:gd name="T36" fmla="*/ 79195 w 441"/>
              <a:gd name="T37" fmla="*/ 18723 h 291"/>
              <a:gd name="T38" fmla="*/ 41037 w 441"/>
              <a:gd name="T39" fmla="*/ 28444 h 291"/>
              <a:gd name="T40" fmla="*/ 19079 w 441"/>
              <a:gd name="T41" fmla="*/ 56888 h 291"/>
              <a:gd name="T42" fmla="*/ 19079 w 441"/>
              <a:gd name="T43" fmla="*/ 85332 h 29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41" h="291">
                <a:moveTo>
                  <a:pt x="413" y="290"/>
                </a:moveTo>
                <a:lnTo>
                  <a:pt x="413" y="290"/>
                </a:lnTo>
                <a:cubicBezTo>
                  <a:pt x="35" y="290"/>
                  <a:pt x="35" y="290"/>
                  <a:pt x="35" y="290"/>
                </a:cubicBezTo>
                <a:cubicBezTo>
                  <a:pt x="17" y="290"/>
                  <a:pt x="0" y="281"/>
                  <a:pt x="0" y="26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49"/>
                  <a:pt x="0" y="149"/>
                  <a:pt x="0" y="149"/>
                </a:cubicBezTo>
                <a:cubicBezTo>
                  <a:pt x="17" y="105"/>
                  <a:pt x="44" y="70"/>
                  <a:pt x="88" y="43"/>
                </a:cubicBezTo>
                <a:cubicBezTo>
                  <a:pt x="123" y="17"/>
                  <a:pt x="176" y="0"/>
                  <a:pt x="220" y="0"/>
                </a:cubicBezTo>
                <a:cubicBezTo>
                  <a:pt x="273" y="0"/>
                  <a:pt x="317" y="17"/>
                  <a:pt x="352" y="43"/>
                </a:cubicBezTo>
                <a:cubicBezTo>
                  <a:pt x="396" y="70"/>
                  <a:pt x="422" y="105"/>
                  <a:pt x="440" y="149"/>
                </a:cubicBezTo>
                <a:cubicBezTo>
                  <a:pt x="440" y="149"/>
                  <a:pt x="440" y="149"/>
                  <a:pt x="440" y="158"/>
                </a:cubicBezTo>
                <a:cubicBezTo>
                  <a:pt x="440" y="263"/>
                  <a:pt x="440" y="263"/>
                  <a:pt x="440" y="263"/>
                </a:cubicBezTo>
                <a:cubicBezTo>
                  <a:pt x="440" y="281"/>
                  <a:pt x="422" y="290"/>
                  <a:pt x="413" y="290"/>
                </a:cubicBezTo>
                <a:close/>
                <a:moveTo>
                  <a:pt x="53" y="237"/>
                </a:moveTo>
                <a:lnTo>
                  <a:pt x="53" y="237"/>
                </a:lnTo>
                <a:cubicBezTo>
                  <a:pt x="396" y="237"/>
                  <a:pt x="396" y="237"/>
                  <a:pt x="396" y="237"/>
                </a:cubicBezTo>
                <a:cubicBezTo>
                  <a:pt x="396" y="158"/>
                  <a:pt x="396" y="158"/>
                  <a:pt x="396" y="158"/>
                </a:cubicBezTo>
                <a:cubicBezTo>
                  <a:pt x="378" y="131"/>
                  <a:pt x="352" y="105"/>
                  <a:pt x="326" y="79"/>
                </a:cubicBezTo>
                <a:cubicBezTo>
                  <a:pt x="299" y="61"/>
                  <a:pt x="255" y="52"/>
                  <a:pt x="220" y="52"/>
                </a:cubicBezTo>
                <a:cubicBezTo>
                  <a:pt x="185" y="52"/>
                  <a:pt x="150" y="61"/>
                  <a:pt x="114" y="79"/>
                </a:cubicBezTo>
                <a:cubicBezTo>
                  <a:pt x="88" y="105"/>
                  <a:pt x="61" y="131"/>
                  <a:pt x="53" y="158"/>
                </a:cubicBezTo>
                <a:lnTo>
                  <a:pt x="53" y="2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Triángulo 343">
            <a:extLst>
              <a:ext uri="{FF2B5EF4-FFF2-40B4-BE49-F238E27FC236}">
                <a16:creationId xmlns:a16="http://schemas.microsoft.com/office/drawing/2014/main" id="{65D63B4A-D359-AA43-8F8E-2F4C828F82E0}"/>
              </a:ext>
            </a:extLst>
          </p:cNvPr>
          <p:cNvSpPr/>
          <p:nvPr/>
        </p:nvSpPr>
        <p:spPr>
          <a:xfrm rot="5400000">
            <a:off x="17900954" y="7409745"/>
            <a:ext cx="4753935" cy="2754640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5" name="Triángulo 264">
            <a:extLst>
              <a:ext uri="{FF2B5EF4-FFF2-40B4-BE49-F238E27FC236}">
                <a16:creationId xmlns:a16="http://schemas.microsoft.com/office/drawing/2014/main" id="{CEFDEF99-F3BE-9D4F-BD18-9AF54C8BF382}"/>
              </a:ext>
            </a:extLst>
          </p:cNvPr>
          <p:cNvSpPr/>
          <p:nvPr/>
        </p:nvSpPr>
        <p:spPr>
          <a:xfrm rot="5400000">
            <a:off x="1773281" y="7782009"/>
            <a:ext cx="4753935" cy="196414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6" name="Freeform 656">
            <a:extLst>
              <a:ext uri="{FF2B5EF4-FFF2-40B4-BE49-F238E27FC236}">
                <a16:creationId xmlns:a16="http://schemas.microsoft.com/office/drawing/2014/main" id="{542CF5B5-6975-2A4C-87B7-89DDDCCF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472" y="8009387"/>
            <a:ext cx="578069" cy="578069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C30F1-50DF-954E-8887-4E058DD950C0}"/>
              </a:ext>
            </a:extLst>
          </p:cNvPr>
          <p:cNvGrpSpPr/>
          <p:nvPr/>
        </p:nvGrpSpPr>
        <p:grpSpPr>
          <a:xfrm>
            <a:off x="6899258" y="7224294"/>
            <a:ext cx="2382675" cy="1073951"/>
            <a:chOff x="12317177" y="2080847"/>
            <a:chExt cx="2382675" cy="1073951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888FD96B-53BE-3046-AD68-AE865908ABCB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692126-7B6C-4D48-9293-709908D22E86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2E7AEE-0E73-2349-B91C-893FBC675293}"/>
              </a:ext>
            </a:extLst>
          </p:cNvPr>
          <p:cNvGrpSpPr/>
          <p:nvPr/>
        </p:nvGrpSpPr>
        <p:grpSpPr>
          <a:xfrm>
            <a:off x="10385050" y="6815678"/>
            <a:ext cx="2382675" cy="1073951"/>
            <a:chOff x="12317177" y="2080847"/>
            <a:chExt cx="2382675" cy="1073951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8FBD594B-71EB-8F49-9FBF-BC0CC791D77F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6358342-2638-FE4F-B0D8-F4E8744C72EC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11342A-5EEA-F049-889C-F1227F4D6D6C}"/>
              </a:ext>
            </a:extLst>
          </p:cNvPr>
          <p:cNvGrpSpPr/>
          <p:nvPr/>
        </p:nvGrpSpPr>
        <p:grpSpPr>
          <a:xfrm>
            <a:off x="14057732" y="6551408"/>
            <a:ext cx="2382675" cy="1073951"/>
            <a:chOff x="12317177" y="2080847"/>
            <a:chExt cx="2382675" cy="1073951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B4DB6961-136D-604F-9C82-AD81C106CE00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22E3C64-EEAC-464C-98C9-33A6014D1BB6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1735FD8-344D-DD40-B85D-FD533318F58C}"/>
              </a:ext>
            </a:extLst>
          </p:cNvPr>
          <p:cNvGrpSpPr/>
          <p:nvPr/>
        </p:nvGrpSpPr>
        <p:grpSpPr>
          <a:xfrm>
            <a:off x="6899258" y="10228751"/>
            <a:ext cx="2382675" cy="1073951"/>
            <a:chOff x="12317177" y="2080847"/>
            <a:chExt cx="2382675" cy="1073951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9677692A-C329-3047-900D-C8AAD605A688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90A624C-CE5F-1A49-A9F3-7E22E0791AD7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EE46CE-CC00-6740-AD9A-995331051E70}"/>
              </a:ext>
            </a:extLst>
          </p:cNvPr>
          <p:cNvGrpSpPr/>
          <p:nvPr/>
        </p:nvGrpSpPr>
        <p:grpSpPr>
          <a:xfrm>
            <a:off x="10385050" y="10851791"/>
            <a:ext cx="2382675" cy="1073951"/>
            <a:chOff x="12317177" y="2080847"/>
            <a:chExt cx="2382675" cy="1073951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72DCBF6-1859-504B-9320-16770F571705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4C71ACF-4DFD-A74D-AA2A-2F07A6B46585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8A3A4BA-7C42-FC45-A397-BB7DE66BECAA}"/>
              </a:ext>
            </a:extLst>
          </p:cNvPr>
          <p:cNvGrpSpPr/>
          <p:nvPr/>
        </p:nvGrpSpPr>
        <p:grpSpPr>
          <a:xfrm>
            <a:off x="14057732" y="11166451"/>
            <a:ext cx="2382675" cy="1073951"/>
            <a:chOff x="12317177" y="2080847"/>
            <a:chExt cx="2382675" cy="1073951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37E11E2B-B5AB-9F4E-A388-6D1BB7F9C4F1}"/>
                </a:ext>
              </a:extLst>
            </p:cNvPr>
            <p:cNvSpPr txBox="1"/>
            <p:nvPr/>
          </p:nvSpPr>
          <p:spPr>
            <a:xfrm>
              <a:off x="12317177" y="208084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CA8670-6789-B74A-A971-C686E31A2815}"/>
                </a:ext>
              </a:extLst>
            </p:cNvPr>
            <p:cNvSpPr/>
            <p:nvPr/>
          </p:nvSpPr>
          <p:spPr>
            <a:xfrm>
              <a:off x="12435867" y="2446912"/>
              <a:ext cx="21452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3A47F224-7694-764C-A75D-EBD76D4EC544}"/>
              </a:ext>
            </a:extLst>
          </p:cNvPr>
          <p:cNvGrpSpPr/>
          <p:nvPr/>
        </p:nvGrpSpPr>
        <p:grpSpPr>
          <a:xfrm>
            <a:off x="2668308" y="912423"/>
            <a:ext cx="19041035" cy="2561450"/>
            <a:chOff x="2668308" y="861425"/>
            <a:chExt cx="19041035" cy="2561450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4396B6BC-94CD-2D42-99ED-6654EDD430A3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CDB4C4F3-6477-3B40-A1A6-61534698D57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89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>
            <a:extLst>
              <a:ext uri="{FF2B5EF4-FFF2-40B4-BE49-F238E27FC236}">
                <a16:creationId xmlns:a16="http://schemas.microsoft.com/office/drawing/2014/main" id="{7380E211-2E41-0940-B32A-6AC30EE65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0646" y="8449004"/>
            <a:ext cx="16089291" cy="12963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6" name="Freeform 581">
            <a:extLst>
              <a:ext uri="{FF2B5EF4-FFF2-40B4-BE49-F238E27FC236}">
                <a16:creationId xmlns:a16="http://schemas.microsoft.com/office/drawing/2014/main" id="{35F6E410-20D0-A64A-A33B-08ED8B54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999" y="4431643"/>
            <a:ext cx="3581659" cy="4003870"/>
          </a:xfrm>
          <a:custGeom>
            <a:avLst/>
            <a:gdLst>
              <a:gd name="T0" fmla="*/ 431526258 w 3328"/>
              <a:gd name="T1" fmla="*/ 482191208 h 3722"/>
              <a:gd name="T2" fmla="*/ 431526258 w 3328"/>
              <a:gd name="T3" fmla="*/ 482191208 h 3722"/>
              <a:gd name="T4" fmla="*/ 186774351 w 3328"/>
              <a:gd name="T5" fmla="*/ 482191208 h 3722"/>
              <a:gd name="T6" fmla="*/ 9857524 w 3328"/>
              <a:gd name="T7" fmla="*/ 53519124 h 3722"/>
              <a:gd name="T8" fmla="*/ 45915225 w 3328"/>
              <a:gd name="T9" fmla="*/ 0 h 3722"/>
              <a:gd name="T10" fmla="*/ 207526977 w 3328"/>
              <a:gd name="T11" fmla="*/ 0 h 3722"/>
              <a:gd name="T12" fmla="*/ 242547100 w 3328"/>
              <a:gd name="T13" fmla="*/ 23973668 h 3722"/>
              <a:gd name="T14" fmla="*/ 431526258 w 3328"/>
              <a:gd name="T15" fmla="*/ 482191208 h 37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28" h="3722">
                <a:moveTo>
                  <a:pt x="3327" y="3721"/>
                </a:moveTo>
                <a:lnTo>
                  <a:pt x="3327" y="3721"/>
                </a:lnTo>
                <a:cubicBezTo>
                  <a:pt x="1440" y="3721"/>
                  <a:pt x="1440" y="3721"/>
                  <a:pt x="1440" y="3721"/>
                </a:cubicBezTo>
                <a:cubicBezTo>
                  <a:pt x="76" y="413"/>
                  <a:pt x="76" y="413"/>
                  <a:pt x="76" y="413"/>
                </a:cubicBezTo>
                <a:cubicBezTo>
                  <a:pt x="0" y="219"/>
                  <a:pt x="143" y="0"/>
                  <a:pt x="354" y="0"/>
                </a:cubicBezTo>
                <a:cubicBezTo>
                  <a:pt x="1600" y="0"/>
                  <a:pt x="1600" y="0"/>
                  <a:pt x="1600" y="0"/>
                </a:cubicBezTo>
                <a:cubicBezTo>
                  <a:pt x="1718" y="0"/>
                  <a:pt x="1827" y="76"/>
                  <a:pt x="1870" y="185"/>
                </a:cubicBezTo>
                <a:lnTo>
                  <a:pt x="3327" y="3721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82">
            <a:extLst>
              <a:ext uri="{FF2B5EF4-FFF2-40B4-BE49-F238E27FC236}">
                <a16:creationId xmlns:a16="http://schemas.microsoft.com/office/drawing/2014/main" id="{CB1EEEFD-3A94-084E-A942-C1526A4C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999" y="8435512"/>
            <a:ext cx="3581659" cy="3994382"/>
          </a:xfrm>
          <a:custGeom>
            <a:avLst/>
            <a:gdLst>
              <a:gd name="T0" fmla="*/ 45915225 w 3328"/>
              <a:gd name="T1" fmla="*/ 480812612 h 3715"/>
              <a:gd name="T2" fmla="*/ 45915225 w 3328"/>
              <a:gd name="T3" fmla="*/ 480812612 h 3715"/>
              <a:gd name="T4" fmla="*/ 207526977 w 3328"/>
              <a:gd name="T5" fmla="*/ 480812612 h 3715"/>
              <a:gd name="T6" fmla="*/ 242547100 w 3328"/>
              <a:gd name="T7" fmla="*/ 456862562 h 3715"/>
              <a:gd name="T8" fmla="*/ 431526258 w 3328"/>
              <a:gd name="T9" fmla="*/ 0 h 3715"/>
              <a:gd name="T10" fmla="*/ 186774351 w 3328"/>
              <a:gd name="T11" fmla="*/ 0 h 3715"/>
              <a:gd name="T12" fmla="*/ 9857524 w 3328"/>
              <a:gd name="T13" fmla="*/ 427345972 h 3715"/>
              <a:gd name="T14" fmla="*/ 45915225 w 3328"/>
              <a:gd name="T15" fmla="*/ 480812612 h 37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28" h="3715">
                <a:moveTo>
                  <a:pt x="354" y="3714"/>
                </a:moveTo>
                <a:lnTo>
                  <a:pt x="354" y="3714"/>
                </a:lnTo>
                <a:cubicBezTo>
                  <a:pt x="1600" y="3714"/>
                  <a:pt x="1600" y="3714"/>
                  <a:pt x="1600" y="3714"/>
                </a:cubicBezTo>
                <a:cubicBezTo>
                  <a:pt x="1718" y="3714"/>
                  <a:pt x="1827" y="3638"/>
                  <a:pt x="1870" y="3529"/>
                </a:cubicBezTo>
                <a:cubicBezTo>
                  <a:pt x="3327" y="0"/>
                  <a:pt x="3327" y="0"/>
                  <a:pt x="3327" y="0"/>
                </a:cubicBezTo>
                <a:cubicBezTo>
                  <a:pt x="1440" y="0"/>
                  <a:pt x="1440" y="0"/>
                  <a:pt x="1440" y="0"/>
                </a:cubicBezTo>
                <a:cubicBezTo>
                  <a:pt x="76" y="3301"/>
                  <a:pt x="76" y="3301"/>
                  <a:pt x="76" y="3301"/>
                </a:cubicBezTo>
                <a:cubicBezTo>
                  <a:pt x="0" y="3495"/>
                  <a:pt x="143" y="3714"/>
                  <a:pt x="354" y="371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83">
            <a:extLst>
              <a:ext uri="{FF2B5EF4-FFF2-40B4-BE49-F238E27FC236}">
                <a16:creationId xmlns:a16="http://schemas.microsoft.com/office/drawing/2014/main" id="{983C4FD9-B1BC-9B4E-8DDB-BE0F5766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532" y="5147973"/>
            <a:ext cx="1413689" cy="3287539"/>
          </a:xfrm>
          <a:custGeom>
            <a:avLst/>
            <a:gdLst>
              <a:gd name="T0" fmla="*/ 170060569 w 1315"/>
              <a:gd name="T1" fmla="*/ 395782653 h 3057"/>
              <a:gd name="T2" fmla="*/ 163589695 w 1315"/>
              <a:gd name="T3" fmla="*/ 395782653 h 3057"/>
              <a:gd name="T4" fmla="*/ 0 w 1315"/>
              <a:gd name="T5" fmla="*/ 0 h 3057"/>
              <a:gd name="T6" fmla="*/ 7635754 w 1315"/>
              <a:gd name="T7" fmla="*/ 0 h 3057"/>
              <a:gd name="T8" fmla="*/ 170060569 w 1315"/>
              <a:gd name="T9" fmla="*/ 395782653 h 3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5" h="3057">
                <a:moveTo>
                  <a:pt x="1314" y="3056"/>
                </a:moveTo>
                <a:lnTo>
                  <a:pt x="1264" y="3056"/>
                </a:lnTo>
                <a:lnTo>
                  <a:pt x="0" y="0"/>
                </a:lnTo>
                <a:lnTo>
                  <a:pt x="59" y="0"/>
                </a:lnTo>
                <a:lnTo>
                  <a:pt x="1314" y="3056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84">
            <a:extLst>
              <a:ext uri="{FF2B5EF4-FFF2-40B4-BE49-F238E27FC236}">
                <a16:creationId xmlns:a16="http://schemas.microsoft.com/office/drawing/2014/main" id="{DED66829-6EE7-7946-94F5-2E6EF98E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532" y="8435512"/>
            <a:ext cx="1413689" cy="3278048"/>
          </a:xfrm>
          <a:custGeom>
            <a:avLst/>
            <a:gdLst>
              <a:gd name="T0" fmla="*/ 0 w 1315"/>
              <a:gd name="T1" fmla="*/ 394532871 h 3049"/>
              <a:gd name="T2" fmla="*/ 7635754 w 1315"/>
              <a:gd name="T3" fmla="*/ 394532871 h 3049"/>
              <a:gd name="T4" fmla="*/ 170060569 w 1315"/>
              <a:gd name="T5" fmla="*/ 0 h 3049"/>
              <a:gd name="T6" fmla="*/ 163589695 w 1315"/>
              <a:gd name="T7" fmla="*/ 0 h 3049"/>
              <a:gd name="T8" fmla="*/ 0 w 1315"/>
              <a:gd name="T9" fmla="*/ 394532871 h 3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5" h="3049">
                <a:moveTo>
                  <a:pt x="0" y="3048"/>
                </a:moveTo>
                <a:lnTo>
                  <a:pt x="59" y="3048"/>
                </a:lnTo>
                <a:lnTo>
                  <a:pt x="1314" y="0"/>
                </a:lnTo>
                <a:lnTo>
                  <a:pt x="1264" y="0"/>
                </a:lnTo>
                <a:lnTo>
                  <a:pt x="0" y="3048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85">
            <a:extLst>
              <a:ext uri="{FF2B5EF4-FFF2-40B4-BE49-F238E27FC236}">
                <a16:creationId xmlns:a16="http://schemas.microsoft.com/office/drawing/2014/main" id="{E09A3B17-A48B-7A44-8834-E97BFB22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643" y="5147973"/>
            <a:ext cx="1413689" cy="3287539"/>
          </a:xfrm>
          <a:custGeom>
            <a:avLst/>
            <a:gdLst>
              <a:gd name="T0" fmla="*/ 170060569 w 1315"/>
              <a:gd name="T1" fmla="*/ 395782653 h 3057"/>
              <a:gd name="T2" fmla="*/ 162424815 w 1315"/>
              <a:gd name="T3" fmla="*/ 395782653 h 3057"/>
              <a:gd name="T4" fmla="*/ 0 w 1315"/>
              <a:gd name="T5" fmla="*/ 0 h 3057"/>
              <a:gd name="T6" fmla="*/ 6471234 w 1315"/>
              <a:gd name="T7" fmla="*/ 0 h 3057"/>
              <a:gd name="T8" fmla="*/ 170060569 w 1315"/>
              <a:gd name="T9" fmla="*/ 395782653 h 3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5" h="3057">
                <a:moveTo>
                  <a:pt x="1314" y="3056"/>
                </a:moveTo>
                <a:lnTo>
                  <a:pt x="1255" y="3056"/>
                </a:lnTo>
                <a:lnTo>
                  <a:pt x="0" y="0"/>
                </a:lnTo>
                <a:lnTo>
                  <a:pt x="50" y="0"/>
                </a:lnTo>
                <a:lnTo>
                  <a:pt x="1314" y="30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86">
            <a:extLst>
              <a:ext uri="{FF2B5EF4-FFF2-40B4-BE49-F238E27FC236}">
                <a16:creationId xmlns:a16="http://schemas.microsoft.com/office/drawing/2014/main" id="{C99B11B2-2A28-5441-BB1B-EEE74581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643" y="8435512"/>
            <a:ext cx="1413689" cy="3278048"/>
          </a:xfrm>
          <a:custGeom>
            <a:avLst/>
            <a:gdLst>
              <a:gd name="T0" fmla="*/ 0 w 1315"/>
              <a:gd name="T1" fmla="*/ 394532871 h 3049"/>
              <a:gd name="T2" fmla="*/ 6471234 w 1315"/>
              <a:gd name="T3" fmla="*/ 394532871 h 3049"/>
              <a:gd name="T4" fmla="*/ 170060569 w 1315"/>
              <a:gd name="T5" fmla="*/ 0 h 3049"/>
              <a:gd name="T6" fmla="*/ 162424815 w 1315"/>
              <a:gd name="T7" fmla="*/ 0 h 3049"/>
              <a:gd name="T8" fmla="*/ 0 w 1315"/>
              <a:gd name="T9" fmla="*/ 394532871 h 3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5" h="3049">
                <a:moveTo>
                  <a:pt x="0" y="3048"/>
                </a:moveTo>
                <a:lnTo>
                  <a:pt x="50" y="3048"/>
                </a:lnTo>
                <a:lnTo>
                  <a:pt x="1314" y="0"/>
                </a:lnTo>
                <a:lnTo>
                  <a:pt x="1255" y="0"/>
                </a:lnTo>
                <a:lnTo>
                  <a:pt x="0" y="30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87">
            <a:extLst>
              <a:ext uri="{FF2B5EF4-FFF2-40B4-BE49-F238E27FC236}">
                <a16:creationId xmlns:a16="http://schemas.microsoft.com/office/drawing/2014/main" id="{A2C8EB4F-1D5C-D54A-BB67-DB968DDD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5147973"/>
            <a:ext cx="1423176" cy="3287539"/>
          </a:xfrm>
          <a:custGeom>
            <a:avLst/>
            <a:gdLst>
              <a:gd name="T0" fmla="*/ 171309609 w 1323"/>
              <a:gd name="T1" fmla="*/ 395782653 h 3057"/>
              <a:gd name="T2" fmla="*/ 163793642 w 1323"/>
              <a:gd name="T3" fmla="*/ 395782653 h 3057"/>
              <a:gd name="T4" fmla="*/ 0 w 1323"/>
              <a:gd name="T5" fmla="*/ 0 h 3057"/>
              <a:gd name="T6" fmla="*/ 7645558 w 1323"/>
              <a:gd name="T7" fmla="*/ 0 h 3057"/>
              <a:gd name="T8" fmla="*/ 171309609 w 1323"/>
              <a:gd name="T9" fmla="*/ 395782653 h 3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3" h="3057">
                <a:moveTo>
                  <a:pt x="1322" y="3056"/>
                </a:moveTo>
                <a:lnTo>
                  <a:pt x="1264" y="3056"/>
                </a:lnTo>
                <a:lnTo>
                  <a:pt x="0" y="0"/>
                </a:lnTo>
                <a:lnTo>
                  <a:pt x="59" y="0"/>
                </a:lnTo>
                <a:lnTo>
                  <a:pt x="1322" y="30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88">
            <a:extLst>
              <a:ext uri="{FF2B5EF4-FFF2-40B4-BE49-F238E27FC236}">
                <a16:creationId xmlns:a16="http://schemas.microsoft.com/office/drawing/2014/main" id="{75FA0E97-9573-6741-A29A-C8AC4D94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8435512"/>
            <a:ext cx="1423176" cy="3278048"/>
          </a:xfrm>
          <a:custGeom>
            <a:avLst/>
            <a:gdLst>
              <a:gd name="T0" fmla="*/ 0 w 1323"/>
              <a:gd name="T1" fmla="*/ 394532871 h 3049"/>
              <a:gd name="T2" fmla="*/ 7645558 w 1323"/>
              <a:gd name="T3" fmla="*/ 394532871 h 3049"/>
              <a:gd name="T4" fmla="*/ 171309609 w 1323"/>
              <a:gd name="T5" fmla="*/ 0 h 3049"/>
              <a:gd name="T6" fmla="*/ 163793642 w 1323"/>
              <a:gd name="T7" fmla="*/ 0 h 3049"/>
              <a:gd name="T8" fmla="*/ 0 w 1323"/>
              <a:gd name="T9" fmla="*/ 394532871 h 3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3" h="3049">
                <a:moveTo>
                  <a:pt x="0" y="3048"/>
                </a:moveTo>
                <a:lnTo>
                  <a:pt x="59" y="3048"/>
                </a:lnTo>
                <a:lnTo>
                  <a:pt x="1322" y="0"/>
                </a:lnTo>
                <a:lnTo>
                  <a:pt x="1264" y="0"/>
                </a:lnTo>
                <a:lnTo>
                  <a:pt x="0" y="30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89">
            <a:extLst>
              <a:ext uri="{FF2B5EF4-FFF2-40B4-BE49-F238E27FC236}">
                <a16:creationId xmlns:a16="http://schemas.microsoft.com/office/drawing/2014/main" id="{78D4F8A2-F1D7-2C48-9552-AFC89A4F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232" y="4925010"/>
            <a:ext cx="4293250" cy="3515244"/>
          </a:xfrm>
          <a:custGeom>
            <a:avLst/>
            <a:gdLst>
              <a:gd name="T0" fmla="*/ 7637869 w 3993"/>
              <a:gd name="T1" fmla="*/ 43561556 h 3267"/>
              <a:gd name="T2" fmla="*/ 7637869 w 3993"/>
              <a:gd name="T3" fmla="*/ 43561556 h 3267"/>
              <a:gd name="T4" fmla="*/ 121042673 w 3993"/>
              <a:gd name="T5" fmla="*/ 423429831 h 3267"/>
              <a:gd name="T6" fmla="*/ 516793188 w 3993"/>
              <a:gd name="T7" fmla="*/ 423429831 h 3267"/>
              <a:gd name="T8" fmla="*/ 47899315 w 3993"/>
              <a:gd name="T9" fmla="*/ 17372845 h 3267"/>
              <a:gd name="T10" fmla="*/ 7637869 w 3993"/>
              <a:gd name="T11" fmla="*/ 43561556 h 3267"/>
              <a:gd name="T12" fmla="*/ 121042673 w 3993"/>
              <a:gd name="T13" fmla="*/ 423429831 h 3267"/>
              <a:gd name="T14" fmla="*/ 516793188 w 3993"/>
              <a:gd name="T15" fmla="*/ 423429831 h 3267"/>
              <a:gd name="T16" fmla="*/ 47899315 w 3993"/>
              <a:gd name="T17" fmla="*/ 17372845 h 3267"/>
              <a:gd name="T18" fmla="*/ 7637869 w 3993"/>
              <a:gd name="T19" fmla="*/ 43561556 h 32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93" h="3267">
                <a:moveTo>
                  <a:pt x="59" y="336"/>
                </a:moveTo>
                <a:lnTo>
                  <a:pt x="59" y="336"/>
                </a:lnTo>
                <a:cubicBezTo>
                  <a:pt x="935" y="3266"/>
                  <a:pt x="935" y="3266"/>
                  <a:pt x="935" y="3266"/>
                </a:cubicBezTo>
                <a:cubicBezTo>
                  <a:pt x="3992" y="3266"/>
                  <a:pt x="3992" y="3266"/>
                  <a:pt x="3992" y="3266"/>
                </a:cubicBezTo>
                <a:cubicBezTo>
                  <a:pt x="370" y="134"/>
                  <a:pt x="370" y="134"/>
                  <a:pt x="370" y="134"/>
                </a:cubicBezTo>
                <a:cubicBezTo>
                  <a:pt x="227" y="0"/>
                  <a:pt x="0" y="151"/>
                  <a:pt x="59" y="336"/>
                </a:cubicBezTo>
                <a:cubicBezTo>
                  <a:pt x="935" y="3266"/>
                  <a:pt x="935" y="3266"/>
                  <a:pt x="935" y="3266"/>
                </a:cubicBezTo>
                <a:cubicBezTo>
                  <a:pt x="3992" y="3266"/>
                  <a:pt x="3992" y="3266"/>
                  <a:pt x="3992" y="3266"/>
                </a:cubicBezTo>
                <a:cubicBezTo>
                  <a:pt x="370" y="134"/>
                  <a:pt x="370" y="134"/>
                  <a:pt x="370" y="134"/>
                </a:cubicBezTo>
                <a:cubicBezTo>
                  <a:pt x="227" y="0"/>
                  <a:pt x="0" y="151"/>
                  <a:pt x="59" y="33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90">
            <a:extLst>
              <a:ext uri="{FF2B5EF4-FFF2-40B4-BE49-F238E27FC236}">
                <a16:creationId xmlns:a16="http://schemas.microsoft.com/office/drawing/2014/main" id="{DB4EDCCC-B023-1041-B276-1BD8175B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232" y="8435512"/>
            <a:ext cx="4293250" cy="3505756"/>
          </a:xfrm>
          <a:custGeom>
            <a:avLst/>
            <a:gdLst>
              <a:gd name="T0" fmla="*/ 7637869 w 3993"/>
              <a:gd name="T1" fmla="*/ 378408441 h 3260"/>
              <a:gd name="T2" fmla="*/ 7637869 w 3993"/>
              <a:gd name="T3" fmla="*/ 378408441 h 3260"/>
              <a:gd name="T4" fmla="*/ 121042673 w 3993"/>
              <a:gd name="T5" fmla="*/ 0 h 3260"/>
              <a:gd name="T6" fmla="*/ 516793188 w 3993"/>
              <a:gd name="T7" fmla="*/ 0 h 3260"/>
              <a:gd name="T8" fmla="*/ 47899315 w 3993"/>
              <a:gd name="T9" fmla="*/ 405733759 h 3260"/>
              <a:gd name="T10" fmla="*/ 7637869 w 3993"/>
              <a:gd name="T11" fmla="*/ 378408441 h 3260"/>
              <a:gd name="T12" fmla="*/ 121042673 w 3993"/>
              <a:gd name="T13" fmla="*/ 0 h 3260"/>
              <a:gd name="T14" fmla="*/ 516793188 w 3993"/>
              <a:gd name="T15" fmla="*/ 0 h 3260"/>
              <a:gd name="T16" fmla="*/ 47899315 w 3993"/>
              <a:gd name="T17" fmla="*/ 405733759 h 3260"/>
              <a:gd name="T18" fmla="*/ 7637869 w 3993"/>
              <a:gd name="T19" fmla="*/ 378408441 h 3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93" h="3260">
                <a:moveTo>
                  <a:pt x="59" y="2922"/>
                </a:moveTo>
                <a:lnTo>
                  <a:pt x="59" y="2922"/>
                </a:lnTo>
                <a:cubicBezTo>
                  <a:pt x="935" y="0"/>
                  <a:pt x="935" y="0"/>
                  <a:pt x="935" y="0"/>
                </a:cubicBezTo>
                <a:cubicBezTo>
                  <a:pt x="3992" y="0"/>
                  <a:pt x="3992" y="0"/>
                  <a:pt x="3992" y="0"/>
                </a:cubicBezTo>
                <a:cubicBezTo>
                  <a:pt x="370" y="3133"/>
                  <a:pt x="370" y="3133"/>
                  <a:pt x="370" y="3133"/>
                </a:cubicBezTo>
                <a:cubicBezTo>
                  <a:pt x="227" y="3259"/>
                  <a:pt x="0" y="3116"/>
                  <a:pt x="59" y="2922"/>
                </a:cubicBezTo>
                <a:cubicBezTo>
                  <a:pt x="935" y="0"/>
                  <a:pt x="935" y="0"/>
                  <a:pt x="935" y="0"/>
                </a:cubicBezTo>
                <a:cubicBezTo>
                  <a:pt x="3992" y="0"/>
                  <a:pt x="3992" y="0"/>
                  <a:pt x="3992" y="0"/>
                </a:cubicBezTo>
                <a:cubicBezTo>
                  <a:pt x="370" y="3133"/>
                  <a:pt x="370" y="3133"/>
                  <a:pt x="370" y="3133"/>
                </a:cubicBezTo>
                <a:cubicBezTo>
                  <a:pt x="227" y="3259"/>
                  <a:pt x="0" y="3116"/>
                  <a:pt x="59" y="2922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91">
            <a:extLst>
              <a:ext uri="{FF2B5EF4-FFF2-40B4-BE49-F238E27FC236}">
                <a16:creationId xmlns:a16="http://schemas.microsoft.com/office/drawing/2014/main" id="{BECE8108-63CA-BD49-85CE-9F5895F8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663" y="7956375"/>
            <a:ext cx="1015199" cy="1015199"/>
          </a:xfrm>
          <a:custGeom>
            <a:avLst/>
            <a:gdLst>
              <a:gd name="T0" fmla="*/ 122001179 w 945"/>
              <a:gd name="T1" fmla="*/ 61000431 h 944"/>
              <a:gd name="T2" fmla="*/ 122001179 w 945"/>
              <a:gd name="T3" fmla="*/ 61000431 h 944"/>
              <a:gd name="T4" fmla="*/ 61000590 w 945"/>
              <a:gd name="T5" fmla="*/ 122130058 h 944"/>
              <a:gd name="T6" fmla="*/ 0 w 945"/>
              <a:gd name="T7" fmla="*/ 61000431 h 944"/>
              <a:gd name="T8" fmla="*/ 61000590 w 945"/>
              <a:gd name="T9" fmla="*/ 0 h 944"/>
              <a:gd name="T10" fmla="*/ 122001179 w 945"/>
              <a:gd name="T11" fmla="*/ 61000431 h 9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944">
                <a:moveTo>
                  <a:pt x="944" y="471"/>
                </a:moveTo>
                <a:lnTo>
                  <a:pt x="944" y="471"/>
                </a:lnTo>
                <a:cubicBezTo>
                  <a:pt x="944" y="733"/>
                  <a:pt x="733" y="943"/>
                  <a:pt x="472" y="943"/>
                </a:cubicBezTo>
                <a:cubicBezTo>
                  <a:pt x="211" y="943"/>
                  <a:pt x="0" y="733"/>
                  <a:pt x="0" y="471"/>
                </a:cubicBezTo>
                <a:cubicBezTo>
                  <a:pt x="0" y="210"/>
                  <a:pt x="211" y="0"/>
                  <a:pt x="472" y="0"/>
                </a:cubicBezTo>
                <a:cubicBezTo>
                  <a:pt x="733" y="0"/>
                  <a:pt x="944" y="210"/>
                  <a:pt x="944" y="4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92">
            <a:extLst>
              <a:ext uri="{FF2B5EF4-FFF2-40B4-BE49-F238E27FC236}">
                <a16:creationId xmlns:a16="http://schemas.microsoft.com/office/drawing/2014/main" id="{157520BF-AADF-2E41-9FCB-71E5E9E0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110" y="7956375"/>
            <a:ext cx="1015199" cy="1015199"/>
          </a:xfrm>
          <a:custGeom>
            <a:avLst/>
            <a:gdLst>
              <a:gd name="T0" fmla="*/ 122001179 w 945"/>
              <a:gd name="T1" fmla="*/ 61000431 h 944"/>
              <a:gd name="T2" fmla="*/ 122001179 w 945"/>
              <a:gd name="T3" fmla="*/ 61000431 h 944"/>
              <a:gd name="T4" fmla="*/ 61000590 w 945"/>
              <a:gd name="T5" fmla="*/ 122130058 h 944"/>
              <a:gd name="T6" fmla="*/ 0 w 945"/>
              <a:gd name="T7" fmla="*/ 61000431 h 944"/>
              <a:gd name="T8" fmla="*/ 61000590 w 945"/>
              <a:gd name="T9" fmla="*/ 0 h 944"/>
              <a:gd name="T10" fmla="*/ 122001179 w 945"/>
              <a:gd name="T11" fmla="*/ 61000431 h 9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944">
                <a:moveTo>
                  <a:pt x="944" y="471"/>
                </a:moveTo>
                <a:lnTo>
                  <a:pt x="944" y="471"/>
                </a:lnTo>
                <a:cubicBezTo>
                  <a:pt x="944" y="733"/>
                  <a:pt x="733" y="943"/>
                  <a:pt x="472" y="943"/>
                </a:cubicBezTo>
                <a:cubicBezTo>
                  <a:pt x="211" y="943"/>
                  <a:pt x="0" y="733"/>
                  <a:pt x="0" y="471"/>
                </a:cubicBezTo>
                <a:cubicBezTo>
                  <a:pt x="0" y="210"/>
                  <a:pt x="211" y="0"/>
                  <a:pt x="472" y="0"/>
                </a:cubicBezTo>
                <a:cubicBezTo>
                  <a:pt x="733" y="0"/>
                  <a:pt x="944" y="210"/>
                  <a:pt x="944" y="4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93">
            <a:extLst>
              <a:ext uri="{FF2B5EF4-FFF2-40B4-BE49-F238E27FC236}">
                <a16:creationId xmlns:a16="http://schemas.microsoft.com/office/drawing/2014/main" id="{5A8A2DFF-2C10-304B-8312-1B74936B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814" y="7956375"/>
            <a:ext cx="1015199" cy="1015199"/>
          </a:xfrm>
          <a:custGeom>
            <a:avLst/>
            <a:gdLst>
              <a:gd name="T0" fmla="*/ 122130058 w 944"/>
              <a:gd name="T1" fmla="*/ 61000431 h 944"/>
              <a:gd name="T2" fmla="*/ 122130058 w 944"/>
              <a:gd name="T3" fmla="*/ 61000431 h 944"/>
              <a:gd name="T4" fmla="*/ 61000431 w 944"/>
              <a:gd name="T5" fmla="*/ 122130058 h 944"/>
              <a:gd name="T6" fmla="*/ 0 w 944"/>
              <a:gd name="T7" fmla="*/ 61000431 h 944"/>
              <a:gd name="T8" fmla="*/ 61000431 w 944"/>
              <a:gd name="T9" fmla="*/ 0 h 944"/>
              <a:gd name="T10" fmla="*/ 122130058 w 944"/>
              <a:gd name="T11" fmla="*/ 61000431 h 9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4" h="944">
                <a:moveTo>
                  <a:pt x="943" y="471"/>
                </a:moveTo>
                <a:lnTo>
                  <a:pt x="943" y="471"/>
                </a:lnTo>
                <a:cubicBezTo>
                  <a:pt x="943" y="733"/>
                  <a:pt x="732" y="943"/>
                  <a:pt x="471" y="943"/>
                </a:cubicBezTo>
                <a:cubicBezTo>
                  <a:pt x="210" y="943"/>
                  <a:pt x="0" y="733"/>
                  <a:pt x="0" y="471"/>
                </a:cubicBezTo>
                <a:cubicBezTo>
                  <a:pt x="0" y="210"/>
                  <a:pt x="210" y="0"/>
                  <a:pt x="471" y="0"/>
                </a:cubicBezTo>
                <a:cubicBezTo>
                  <a:pt x="732" y="0"/>
                  <a:pt x="943" y="210"/>
                  <a:pt x="943" y="4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94">
            <a:extLst>
              <a:ext uri="{FF2B5EF4-FFF2-40B4-BE49-F238E27FC236}">
                <a16:creationId xmlns:a16="http://schemas.microsoft.com/office/drawing/2014/main" id="{648236BC-F89A-DA4F-A46A-1354E4B7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397" y="8174595"/>
            <a:ext cx="2836865" cy="607222"/>
          </a:xfrm>
          <a:custGeom>
            <a:avLst/>
            <a:gdLst>
              <a:gd name="T0" fmla="*/ 341629199 w 2637"/>
              <a:gd name="T1" fmla="*/ 72950598 h 565"/>
              <a:gd name="T2" fmla="*/ 341629199 w 2637"/>
              <a:gd name="T3" fmla="*/ 72950598 h 565"/>
              <a:gd name="T4" fmla="*/ 36029350 w 2637"/>
              <a:gd name="T5" fmla="*/ 72950598 h 565"/>
              <a:gd name="T6" fmla="*/ 0 w 2637"/>
              <a:gd name="T7" fmla="*/ 36992830 h 565"/>
              <a:gd name="T8" fmla="*/ 0 w 2637"/>
              <a:gd name="T9" fmla="*/ 36992830 h 565"/>
              <a:gd name="T10" fmla="*/ 36029350 w 2637"/>
              <a:gd name="T11" fmla="*/ 0 h 565"/>
              <a:gd name="T12" fmla="*/ 341629199 w 2637"/>
              <a:gd name="T13" fmla="*/ 0 h 565"/>
              <a:gd name="T14" fmla="*/ 341629199 w 2637"/>
              <a:gd name="T15" fmla="*/ 72950598 h 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37" h="565">
                <a:moveTo>
                  <a:pt x="2636" y="564"/>
                </a:moveTo>
                <a:lnTo>
                  <a:pt x="2636" y="564"/>
                </a:lnTo>
                <a:cubicBezTo>
                  <a:pt x="278" y="564"/>
                  <a:pt x="278" y="564"/>
                  <a:pt x="278" y="564"/>
                </a:cubicBezTo>
                <a:cubicBezTo>
                  <a:pt x="126" y="564"/>
                  <a:pt x="0" y="438"/>
                  <a:pt x="0" y="286"/>
                </a:cubicBezTo>
                <a:cubicBezTo>
                  <a:pt x="0" y="126"/>
                  <a:pt x="126" y="0"/>
                  <a:pt x="278" y="0"/>
                </a:cubicBezTo>
                <a:cubicBezTo>
                  <a:pt x="2636" y="0"/>
                  <a:pt x="2636" y="0"/>
                  <a:pt x="2636" y="0"/>
                </a:cubicBezTo>
                <a:lnTo>
                  <a:pt x="2636" y="5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95">
            <a:extLst>
              <a:ext uri="{FF2B5EF4-FFF2-40B4-BE49-F238E27FC236}">
                <a16:creationId xmlns:a16="http://schemas.microsoft.com/office/drawing/2014/main" id="{DAF1553A-16C5-8444-880E-9996DF27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480" y="8174595"/>
            <a:ext cx="2836865" cy="607222"/>
          </a:xfrm>
          <a:custGeom>
            <a:avLst/>
            <a:gdLst>
              <a:gd name="T0" fmla="*/ 341758801 w 2636"/>
              <a:gd name="T1" fmla="*/ 72950598 h 565"/>
              <a:gd name="T2" fmla="*/ 341758801 w 2636"/>
              <a:gd name="T3" fmla="*/ 72950598 h 565"/>
              <a:gd name="T4" fmla="*/ 37223912 w 2636"/>
              <a:gd name="T5" fmla="*/ 72950598 h 565"/>
              <a:gd name="T6" fmla="*/ 0 w 2636"/>
              <a:gd name="T7" fmla="*/ 36992830 h 565"/>
              <a:gd name="T8" fmla="*/ 0 w 2636"/>
              <a:gd name="T9" fmla="*/ 36992830 h 565"/>
              <a:gd name="T10" fmla="*/ 37223912 w 2636"/>
              <a:gd name="T11" fmla="*/ 0 h 565"/>
              <a:gd name="T12" fmla="*/ 341758801 w 2636"/>
              <a:gd name="T13" fmla="*/ 0 h 565"/>
              <a:gd name="T14" fmla="*/ 341758801 w 2636"/>
              <a:gd name="T15" fmla="*/ 72950598 h 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36" h="565">
                <a:moveTo>
                  <a:pt x="2635" y="564"/>
                </a:moveTo>
                <a:lnTo>
                  <a:pt x="2635" y="564"/>
                </a:lnTo>
                <a:cubicBezTo>
                  <a:pt x="287" y="564"/>
                  <a:pt x="287" y="564"/>
                  <a:pt x="287" y="564"/>
                </a:cubicBezTo>
                <a:cubicBezTo>
                  <a:pt x="126" y="564"/>
                  <a:pt x="0" y="438"/>
                  <a:pt x="0" y="286"/>
                </a:cubicBezTo>
                <a:cubicBezTo>
                  <a:pt x="0" y="126"/>
                  <a:pt x="126" y="0"/>
                  <a:pt x="287" y="0"/>
                </a:cubicBezTo>
                <a:cubicBezTo>
                  <a:pt x="2635" y="0"/>
                  <a:pt x="2635" y="0"/>
                  <a:pt x="2635" y="0"/>
                </a:cubicBezTo>
                <a:lnTo>
                  <a:pt x="2635" y="5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96">
            <a:extLst>
              <a:ext uri="{FF2B5EF4-FFF2-40B4-BE49-F238E27FC236}">
                <a16:creationId xmlns:a16="http://schemas.microsoft.com/office/drawing/2014/main" id="{641589CC-FB4C-7847-9B5B-5D66D8B9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8306" y="8174595"/>
            <a:ext cx="2836865" cy="607222"/>
          </a:xfrm>
          <a:custGeom>
            <a:avLst/>
            <a:gdLst>
              <a:gd name="T0" fmla="*/ 341629199 w 2637"/>
              <a:gd name="T1" fmla="*/ 72950598 h 565"/>
              <a:gd name="T2" fmla="*/ 341629199 w 2637"/>
              <a:gd name="T3" fmla="*/ 72950598 h 565"/>
              <a:gd name="T4" fmla="*/ 36029350 w 2637"/>
              <a:gd name="T5" fmla="*/ 72950598 h 565"/>
              <a:gd name="T6" fmla="*/ 0 w 2637"/>
              <a:gd name="T7" fmla="*/ 36992830 h 565"/>
              <a:gd name="T8" fmla="*/ 0 w 2637"/>
              <a:gd name="T9" fmla="*/ 36992830 h 565"/>
              <a:gd name="T10" fmla="*/ 36029350 w 2637"/>
              <a:gd name="T11" fmla="*/ 0 h 565"/>
              <a:gd name="T12" fmla="*/ 341629199 w 2637"/>
              <a:gd name="T13" fmla="*/ 0 h 565"/>
              <a:gd name="T14" fmla="*/ 341629199 w 2637"/>
              <a:gd name="T15" fmla="*/ 72950598 h 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37" h="565">
                <a:moveTo>
                  <a:pt x="2636" y="564"/>
                </a:moveTo>
                <a:lnTo>
                  <a:pt x="2636" y="564"/>
                </a:lnTo>
                <a:cubicBezTo>
                  <a:pt x="278" y="564"/>
                  <a:pt x="278" y="564"/>
                  <a:pt x="278" y="564"/>
                </a:cubicBezTo>
                <a:cubicBezTo>
                  <a:pt x="118" y="564"/>
                  <a:pt x="0" y="438"/>
                  <a:pt x="0" y="286"/>
                </a:cubicBezTo>
                <a:cubicBezTo>
                  <a:pt x="0" y="126"/>
                  <a:pt x="118" y="0"/>
                  <a:pt x="278" y="0"/>
                </a:cubicBezTo>
                <a:cubicBezTo>
                  <a:pt x="2636" y="0"/>
                  <a:pt x="2636" y="0"/>
                  <a:pt x="2636" y="0"/>
                </a:cubicBezTo>
                <a:lnTo>
                  <a:pt x="2636" y="5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17">
            <a:extLst>
              <a:ext uri="{FF2B5EF4-FFF2-40B4-BE49-F238E27FC236}">
                <a16:creationId xmlns:a16="http://schemas.microsoft.com/office/drawing/2014/main" id="{CC7A7EC8-95EA-5343-A7C1-762691E6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599" y="6073039"/>
            <a:ext cx="246684" cy="256172"/>
          </a:xfrm>
          <a:custGeom>
            <a:avLst/>
            <a:gdLst>
              <a:gd name="T0" fmla="*/ 29627880 w 229"/>
              <a:gd name="T1" fmla="*/ 30876553 h 237"/>
              <a:gd name="T2" fmla="*/ 0 w 229"/>
              <a:gd name="T3" fmla="*/ 30876553 h 237"/>
              <a:gd name="T4" fmla="*/ 0 w 229"/>
              <a:gd name="T5" fmla="*/ 0 h 237"/>
              <a:gd name="T6" fmla="*/ 29627880 w 229"/>
              <a:gd name="T7" fmla="*/ 0 h 237"/>
              <a:gd name="T8" fmla="*/ 29627880 w 229"/>
              <a:gd name="T9" fmla="*/ 30876553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237">
                <a:moveTo>
                  <a:pt x="228" y="236"/>
                </a:moveTo>
                <a:lnTo>
                  <a:pt x="0" y="236"/>
                </a:lnTo>
                <a:lnTo>
                  <a:pt x="0" y="0"/>
                </a:lnTo>
                <a:lnTo>
                  <a:pt x="228" y="0"/>
                </a:lnTo>
                <a:lnTo>
                  <a:pt x="228" y="2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18">
            <a:extLst>
              <a:ext uri="{FF2B5EF4-FFF2-40B4-BE49-F238E27FC236}">
                <a16:creationId xmlns:a16="http://schemas.microsoft.com/office/drawing/2014/main" id="{D0E3D696-139B-5B4F-970A-71F55D5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615" y="7467752"/>
            <a:ext cx="246684" cy="246684"/>
          </a:xfrm>
          <a:custGeom>
            <a:avLst/>
            <a:gdLst>
              <a:gd name="T0" fmla="*/ 29757103 w 228"/>
              <a:gd name="T1" fmla="*/ 29757103 h 228"/>
              <a:gd name="T2" fmla="*/ 0 w 228"/>
              <a:gd name="T3" fmla="*/ 29757103 h 228"/>
              <a:gd name="T4" fmla="*/ 0 w 228"/>
              <a:gd name="T5" fmla="*/ 0 h 228"/>
              <a:gd name="T6" fmla="*/ 29757103 w 228"/>
              <a:gd name="T7" fmla="*/ 0 h 228"/>
              <a:gd name="T8" fmla="*/ 29757103 w 228"/>
              <a:gd name="T9" fmla="*/ 29757103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228">
                <a:moveTo>
                  <a:pt x="227" y="227"/>
                </a:moveTo>
                <a:lnTo>
                  <a:pt x="0" y="227"/>
                </a:lnTo>
                <a:lnTo>
                  <a:pt x="0" y="0"/>
                </a:lnTo>
                <a:lnTo>
                  <a:pt x="227" y="0"/>
                </a:lnTo>
                <a:lnTo>
                  <a:pt x="227" y="2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19">
            <a:extLst>
              <a:ext uri="{FF2B5EF4-FFF2-40B4-BE49-F238E27FC236}">
                <a16:creationId xmlns:a16="http://schemas.microsoft.com/office/drawing/2014/main" id="{D31FA40F-2791-9D4E-8A1C-C29E6CE4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439" y="6073039"/>
            <a:ext cx="256172" cy="256172"/>
          </a:xfrm>
          <a:custGeom>
            <a:avLst/>
            <a:gdLst>
              <a:gd name="T0" fmla="*/ 31007023 w 236"/>
              <a:gd name="T1" fmla="*/ 30876553 h 237"/>
              <a:gd name="T2" fmla="*/ 0 w 236"/>
              <a:gd name="T3" fmla="*/ 30876553 h 237"/>
              <a:gd name="T4" fmla="*/ 0 w 236"/>
              <a:gd name="T5" fmla="*/ 0 h 237"/>
              <a:gd name="T6" fmla="*/ 31007023 w 236"/>
              <a:gd name="T7" fmla="*/ 0 h 237"/>
              <a:gd name="T8" fmla="*/ 31007023 w 236"/>
              <a:gd name="T9" fmla="*/ 30876553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237">
                <a:moveTo>
                  <a:pt x="235" y="236"/>
                </a:moveTo>
                <a:lnTo>
                  <a:pt x="0" y="236"/>
                </a:lnTo>
                <a:lnTo>
                  <a:pt x="0" y="0"/>
                </a:lnTo>
                <a:lnTo>
                  <a:pt x="235" y="0"/>
                </a:lnTo>
                <a:lnTo>
                  <a:pt x="235" y="2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20">
            <a:extLst>
              <a:ext uri="{FF2B5EF4-FFF2-40B4-BE49-F238E27FC236}">
                <a16:creationId xmlns:a16="http://schemas.microsoft.com/office/drawing/2014/main" id="{682798A2-2B2E-B743-BC61-0D45AEB7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1710" y="7467752"/>
            <a:ext cx="256172" cy="246684"/>
          </a:xfrm>
          <a:custGeom>
            <a:avLst/>
            <a:gdLst>
              <a:gd name="T0" fmla="*/ 30876553 w 237"/>
              <a:gd name="T1" fmla="*/ 29757103 h 228"/>
              <a:gd name="T2" fmla="*/ 0 w 237"/>
              <a:gd name="T3" fmla="*/ 29757103 h 228"/>
              <a:gd name="T4" fmla="*/ 0 w 237"/>
              <a:gd name="T5" fmla="*/ 0 h 228"/>
              <a:gd name="T6" fmla="*/ 30876553 w 237"/>
              <a:gd name="T7" fmla="*/ 0 h 228"/>
              <a:gd name="T8" fmla="*/ 30876553 w 237"/>
              <a:gd name="T9" fmla="*/ 29757103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28">
                <a:moveTo>
                  <a:pt x="236" y="227"/>
                </a:moveTo>
                <a:lnTo>
                  <a:pt x="0" y="227"/>
                </a:lnTo>
                <a:lnTo>
                  <a:pt x="0" y="0"/>
                </a:lnTo>
                <a:lnTo>
                  <a:pt x="236" y="0"/>
                </a:lnTo>
                <a:lnTo>
                  <a:pt x="236" y="2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21">
            <a:extLst>
              <a:ext uri="{FF2B5EF4-FFF2-40B4-BE49-F238E27FC236}">
                <a16:creationId xmlns:a16="http://schemas.microsoft.com/office/drawing/2014/main" id="{67F5A30A-08B1-4A4B-9D68-7A6F9A71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558" y="6073039"/>
            <a:ext cx="256172" cy="256172"/>
          </a:xfrm>
          <a:custGeom>
            <a:avLst/>
            <a:gdLst>
              <a:gd name="T0" fmla="*/ 30876553 w 237"/>
              <a:gd name="T1" fmla="*/ 30876553 h 237"/>
              <a:gd name="T2" fmla="*/ 0 w 237"/>
              <a:gd name="T3" fmla="*/ 30876553 h 237"/>
              <a:gd name="T4" fmla="*/ 0 w 237"/>
              <a:gd name="T5" fmla="*/ 0 h 237"/>
              <a:gd name="T6" fmla="*/ 30876553 w 237"/>
              <a:gd name="T7" fmla="*/ 0 h 237"/>
              <a:gd name="T8" fmla="*/ 30876553 w 237"/>
              <a:gd name="T9" fmla="*/ 30876553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37">
                <a:moveTo>
                  <a:pt x="236" y="236"/>
                </a:moveTo>
                <a:lnTo>
                  <a:pt x="0" y="236"/>
                </a:lnTo>
                <a:lnTo>
                  <a:pt x="0" y="0"/>
                </a:lnTo>
                <a:lnTo>
                  <a:pt x="236" y="0"/>
                </a:lnTo>
                <a:lnTo>
                  <a:pt x="236" y="2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22">
            <a:extLst>
              <a:ext uri="{FF2B5EF4-FFF2-40B4-BE49-F238E27FC236}">
                <a16:creationId xmlns:a16="http://schemas.microsoft.com/office/drawing/2014/main" id="{282B161A-1E88-1E4A-B488-67FA7183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829" y="7467752"/>
            <a:ext cx="256172" cy="246684"/>
          </a:xfrm>
          <a:custGeom>
            <a:avLst/>
            <a:gdLst>
              <a:gd name="T0" fmla="*/ 30876553 w 237"/>
              <a:gd name="T1" fmla="*/ 29757103 h 228"/>
              <a:gd name="T2" fmla="*/ 0 w 237"/>
              <a:gd name="T3" fmla="*/ 29757103 h 228"/>
              <a:gd name="T4" fmla="*/ 0 w 237"/>
              <a:gd name="T5" fmla="*/ 0 h 228"/>
              <a:gd name="T6" fmla="*/ 30876553 w 237"/>
              <a:gd name="T7" fmla="*/ 0 h 228"/>
              <a:gd name="T8" fmla="*/ 30876553 w 237"/>
              <a:gd name="T9" fmla="*/ 29757103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28">
                <a:moveTo>
                  <a:pt x="236" y="227"/>
                </a:moveTo>
                <a:lnTo>
                  <a:pt x="0" y="227"/>
                </a:lnTo>
                <a:lnTo>
                  <a:pt x="0" y="0"/>
                </a:lnTo>
                <a:lnTo>
                  <a:pt x="236" y="0"/>
                </a:lnTo>
                <a:lnTo>
                  <a:pt x="236" y="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23">
            <a:extLst>
              <a:ext uri="{FF2B5EF4-FFF2-40B4-BE49-F238E27FC236}">
                <a16:creationId xmlns:a16="http://schemas.microsoft.com/office/drawing/2014/main" id="{E03B45AE-4274-6149-87BA-25067031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17" y="10655667"/>
            <a:ext cx="256172" cy="246684"/>
          </a:xfrm>
          <a:custGeom>
            <a:avLst/>
            <a:gdLst>
              <a:gd name="T0" fmla="*/ 30876553 w 237"/>
              <a:gd name="T1" fmla="*/ 0 h 229"/>
              <a:gd name="T2" fmla="*/ 0 w 237"/>
              <a:gd name="T3" fmla="*/ 0 h 229"/>
              <a:gd name="T4" fmla="*/ 0 w 237"/>
              <a:gd name="T5" fmla="*/ 29627880 h 229"/>
              <a:gd name="T6" fmla="*/ 30876553 w 237"/>
              <a:gd name="T7" fmla="*/ 29627880 h 229"/>
              <a:gd name="T8" fmla="*/ 30876553 w 237"/>
              <a:gd name="T9" fmla="*/ 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29">
                <a:moveTo>
                  <a:pt x="236" y="0"/>
                </a:moveTo>
                <a:lnTo>
                  <a:pt x="0" y="0"/>
                </a:lnTo>
                <a:lnTo>
                  <a:pt x="0" y="228"/>
                </a:lnTo>
                <a:lnTo>
                  <a:pt x="236" y="228"/>
                </a:lnTo>
                <a:lnTo>
                  <a:pt x="2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24">
            <a:extLst>
              <a:ext uri="{FF2B5EF4-FFF2-40B4-BE49-F238E27FC236}">
                <a16:creationId xmlns:a16="http://schemas.microsoft.com/office/drawing/2014/main" id="{F7EE3E5D-2110-654D-A640-19AD1CC5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688" y="9260955"/>
            <a:ext cx="256172" cy="256172"/>
          </a:xfrm>
          <a:custGeom>
            <a:avLst/>
            <a:gdLst>
              <a:gd name="T0" fmla="*/ 30876553 w 237"/>
              <a:gd name="T1" fmla="*/ 0 h 237"/>
              <a:gd name="T2" fmla="*/ 0 w 237"/>
              <a:gd name="T3" fmla="*/ 0 h 237"/>
              <a:gd name="T4" fmla="*/ 0 w 237"/>
              <a:gd name="T5" fmla="*/ 30876553 h 237"/>
              <a:gd name="T6" fmla="*/ 30876553 w 237"/>
              <a:gd name="T7" fmla="*/ 30876553 h 237"/>
              <a:gd name="T8" fmla="*/ 30876553 w 237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37">
                <a:moveTo>
                  <a:pt x="236" y="0"/>
                </a:moveTo>
                <a:lnTo>
                  <a:pt x="0" y="0"/>
                </a:lnTo>
                <a:lnTo>
                  <a:pt x="0" y="236"/>
                </a:lnTo>
                <a:lnTo>
                  <a:pt x="236" y="236"/>
                </a:lnTo>
                <a:lnTo>
                  <a:pt x="2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25">
            <a:extLst>
              <a:ext uri="{FF2B5EF4-FFF2-40B4-BE49-F238E27FC236}">
                <a16:creationId xmlns:a16="http://schemas.microsoft.com/office/drawing/2014/main" id="{FB782BFC-9A57-5A41-A346-04A67FB6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000" y="10655667"/>
            <a:ext cx="246684" cy="246684"/>
          </a:xfrm>
          <a:custGeom>
            <a:avLst/>
            <a:gdLst>
              <a:gd name="T0" fmla="*/ 29627880 w 229"/>
              <a:gd name="T1" fmla="*/ 0 h 229"/>
              <a:gd name="T2" fmla="*/ 0 w 229"/>
              <a:gd name="T3" fmla="*/ 0 h 229"/>
              <a:gd name="T4" fmla="*/ 0 w 229"/>
              <a:gd name="T5" fmla="*/ 29627880 h 229"/>
              <a:gd name="T6" fmla="*/ 29627880 w 229"/>
              <a:gd name="T7" fmla="*/ 29627880 h 229"/>
              <a:gd name="T8" fmla="*/ 29627880 w 229"/>
              <a:gd name="T9" fmla="*/ 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229">
                <a:moveTo>
                  <a:pt x="228" y="0"/>
                </a:moveTo>
                <a:lnTo>
                  <a:pt x="0" y="0"/>
                </a:lnTo>
                <a:lnTo>
                  <a:pt x="0" y="228"/>
                </a:lnTo>
                <a:lnTo>
                  <a:pt x="228" y="228"/>
                </a:lnTo>
                <a:lnTo>
                  <a:pt x="22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26">
            <a:extLst>
              <a:ext uri="{FF2B5EF4-FFF2-40B4-BE49-F238E27FC236}">
                <a16:creationId xmlns:a16="http://schemas.microsoft.com/office/drawing/2014/main" id="{5F298C6E-3B13-2D4B-B789-873F82BF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270" y="9260955"/>
            <a:ext cx="246684" cy="256172"/>
          </a:xfrm>
          <a:custGeom>
            <a:avLst/>
            <a:gdLst>
              <a:gd name="T0" fmla="*/ 29757103 w 228"/>
              <a:gd name="T1" fmla="*/ 0 h 237"/>
              <a:gd name="T2" fmla="*/ 0 w 228"/>
              <a:gd name="T3" fmla="*/ 0 h 237"/>
              <a:gd name="T4" fmla="*/ 0 w 228"/>
              <a:gd name="T5" fmla="*/ 30876553 h 237"/>
              <a:gd name="T6" fmla="*/ 29757103 w 228"/>
              <a:gd name="T7" fmla="*/ 30876553 h 237"/>
              <a:gd name="T8" fmla="*/ 29757103 w 228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237">
                <a:moveTo>
                  <a:pt x="227" y="0"/>
                </a:moveTo>
                <a:lnTo>
                  <a:pt x="0" y="0"/>
                </a:lnTo>
                <a:lnTo>
                  <a:pt x="0" y="236"/>
                </a:lnTo>
                <a:lnTo>
                  <a:pt x="227" y="236"/>
                </a:lnTo>
                <a:lnTo>
                  <a:pt x="22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27">
            <a:extLst>
              <a:ext uri="{FF2B5EF4-FFF2-40B4-BE49-F238E27FC236}">
                <a16:creationId xmlns:a16="http://schemas.microsoft.com/office/drawing/2014/main" id="{94450C2D-975F-2746-AE0A-4A7016A3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861" y="10655667"/>
            <a:ext cx="246684" cy="246684"/>
          </a:xfrm>
          <a:custGeom>
            <a:avLst/>
            <a:gdLst>
              <a:gd name="T0" fmla="*/ 29757103 w 228"/>
              <a:gd name="T1" fmla="*/ 0 h 229"/>
              <a:gd name="T2" fmla="*/ 0 w 228"/>
              <a:gd name="T3" fmla="*/ 0 h 229"/>
              <a:gd name="T4" fmla="*/ 0 w 228"/>
              <a:gd name="T5" fmla="*/ 29627880 h 229"/>
              <a:gd name="T6" fmla="*/ 29757103 w 228"/>
              <a:gd name="T7" fmla="*/ 29627880 h 229"/>
              <a:gd name="T8" fmla="*/ 29757103 w 228"/>
              <a:gd name="T9" fmla="*/ 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229">
                <a:moveTo>
                  <a:pt x="227" y="0"/>
                </a:moveTo>
                <a:lnTo>
                  <a:pt x="0" y="0"/>
                </a:lnTo>
                <a:lnTo>
                  <a:pt x="0" y="228"/>
                </a:lnTo>
                <a:lnTo>
                  <a:pt x="227" y="228"/>
                </a:lnTo>
                <a:lnTo>
                  <a:pt x="2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28">
            <a:extLst>
              <a:ext uri="{FF2B5EF4-FFF2-40B4-BE49-F238E27FC236}">
                <a16:creationId xmlns:a16="http://schemas.microsoft.com/office/drawing/2014/main" id="{40630F1A-E5A1-AE4D-845A-AA2E359D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132" y="9260955"/>
            <a:ext cx="246684" cy="256172"/>
          </a:xfrm>
          <a:custGeom>
            <a:avLst/>
            <a:gdLst>
              <a:gd name="T0" fmla="*/ 29627880 w 229"/>
              <a:gd name="T1" fmla="*/ 0 h 237"/>
              <a:gd name="T2" fmla="*/ 0 w 229"/>
              <a:gd name="T3" fmla="*/ 0 h 237"/>
              <a:gd name="T4" fmla="*/ 0 w 229"/>
              <a:gd name="T5" fmla="*/ 30876553 h 237"/>
              <a:gd name="T6" fmla="*/ 29627880 w 229"/>
              <a:gd name="T7" fmla="*/ 30876553 h 237"/>
              <a:gd name="T8" fmla="*/ 29627880 w 229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237">
                <a:moveTo>
                  <a:pt x="228" y="0"/>
                </a:moveTo>
                <a:lnTo>
                  <a:pt x="0" y="0"/>
                </a:lnTo>
                <a:lnTo>
                  <a:pt x="0" y="236"/>
                </a:lnTo>
                <a:lnTo>
                  <a:pt x="228" y="236"/>
                </a:lnTo>
                <a:lnTo>
                  <a:pt x="22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29">
            <a:extLst>
              <a:ext uri="{FF2B5EF4-FFF2-40B4-BE49-F238E27FC236}">
                <a16:creationId xmlns:a16="http://schemas.microsoft.com/office/drawing/2014/main" id="{6604A856-8394-E441-8E3D-5FB5C080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840" y="8226780"/>
            <a:ext cx="28464" cy="507598"/>
          </a:xfrm>
          <a:custGeom>
            <a:avLst/>
            <a:gdLst>
              <a:gd name="T0" fmla="*/ 1073761 w 26"/>
              <a:gd name="T1" fmla="*/ 60871287 h 473"/>
              <a:gd name="T2" fmla="*/ 1073761 w 26"/>
              <a:gd name="T3" fmla="*/ 60871287 h 473"/>
              <a:gd name="T4" fmla="*/ 0 w 26"/>
              <a:gd name="T5" fmla="*/ 59839546 h 473"/>
              <a:gd name="T6" fmla="*/ 0 w 26"/>
              <a:gd name="T7" fmla="*/ 1160664 h 473"/>
              <a:gd name="T8" fmla="*/ 1073761 w 26"/>
              <a:gd name="T9" fmla="*/ 0 h 473"/>
              <a:gd name="T10" fmla="*/ 3355364 w 26"/>
              <a:gd name="T11" fmla="*/ 1160664 h 473"/>
              <a:gd name="T12" fmla="*/ 3355364 w 26"/>
              <a:gd name="T13" fmla="*/ 59839546 h 473"/>
              <a:gd name="T14" fmla="*/ 1073761 w 26"/>
              <a:gd name="T15" fmla="*/ 60871287 h 4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473">
                <a:moveTo>
                  <a:pt x="8" y="472"/>
                </a:moveTo>
                <a:lnTo>
                  <a:pt x="8" y="472"/>
                </a:lnTo>
                <a:cubicBezTo>
                  <a:pt x="0" y="472"/>
                  <a:pt x="0" y="464"/>
                  <a:pt x="0" y="46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7" y="0"/>
                  <a:pt x="25" y="0"/>
                  <a:pt x="25" y="9"/>
                </a:cubicBezTo>
                <a:cubicBezTo>
                  <a:pt x="25" y="464"/>
                  <a:pt x="25" y="464"/>
                  <a:pt x="25" y="464"/>
                </a:cubicBezTo>
                <a:cubicBezTo>
                  <a:pt x="25" y="464"/>
                  <a:pt x="17" y="472"/>
                  <a:pt x="8" y="4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30">
            <a:extLst>
              <a:ext uri="{FF2B5EF4-FFF2-40B4-BE49-F238E27FC236}">
                <a16:creationId xmlns:a16="http://schemas.microsoft.com/office/drawing/2014/main" id="{1CDD250B-4650-7B4F-9E99-A85FA6F8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840" y="8345376"/>
            <a:ext cx="237196" cy="109112"/>
          </a:xfrm>
          <a:custGeom>
            <a:avLst/>
            <a:gdLst>
              <a:gd name="T0" fmla="*/ 27336389 w 220"/>
              <a:gd name="T1" fmla="*/ 12942427 h 102"/>
              <a:gd name="T2" fmla="*/ 27336389 w 220"/>
              <a:gd name="T3" fmla="*/ 12942427 h 102"/>
              <a:gd name="T4" fmla="*/ 1041256 w 220"/>
              <a:gd name="T5" fmla="*/ 12942427 h 102"/>
              <a:gd name="T6" fmla="*/ 0 w 220"/>
              <a:gd name="T7" fmla="*/ 10764176 h 102"/>
              <a:gd name="T8" fmla="*/ 0 w 220"/>
              <a:gd name="T9" fmla="*/ 2178609 h 102"/>
              <a:gd name="T10" fmla="*/ 1041256 w 220"/>
              <a:gd name="T11" fmla="*/ 0 h 102"/>
              <a:gd name="T12" fmla="*/ 27336389 w 220"/>
              <a:gd name="T13" fmla="*/ 0 h 102"/>
              <a:gd name="T14" fmla="*/ 28507892 w 220"/>
              <a:gd name="T15" fmla="*/ 2178609 h 102"/>
              <a:gd name="T16" fmla="*/ 28507892 w 220"/>
              <a:gd name="T17" fmla="*/ 10764176 h 102"/>
              <a:gd name="T18" fmla="*/ 27336389 w 220"/>
              <a:gd name="T19" fmla="*/ 12942427 h 102"/>
              <a:gd name="T20" fmla="*/ 3254375 w 220"/>
              <a:gd name="T21" fmla="*/ 9738948 h 102"/>
              <a:gd name="T22" fmla="*/ 3254375 w 220"/>
              <a:gd name="T23" fmla="*/ 9738948 h 102"/>
              <a:gd name="T24" fmla="*/ 25253517 w 220"/>
              <a:gd name="T25" fmla="*/ 9738948 h 102"/>
              <a:gd name="T26" fmla="*/ 25253517 w 220"/>
              <a:gd name="T27" fmla="*/ 3203479 h 102"/>
              <a:gd name="T28" fmla="*/ 3254375 w 220"/>
              <a:gd name="T29" fmla="*/ 3203479 h 102"/>
              <a:gd name="T30" fmla="*/ 3254375 w 220"/>
              <a:gd name="T31" fmla="*/ 9738948 h 1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0" h="102">
                <a:moveTo>
                  <a:pt x="210" y="101"/>
                </a:moveTo>
                <a:lnTo>
                  <a:pt x="210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2"/>
                  <a:pt x="0" y="8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19" y="8"/>
                  <a:pt x="219" y="17"/>
                </a:cubicBezTo>
                <a:cubicBezTo>
                  <a:pt x="219" y="84"/>
                  <a:pt x="219" y="84"/>
                  <a:pt x="219" y="84"/>
                </a:cubicBezTo>
                <a:cubicBezTo>
                  <a:pt x="219" y="92"/>
                  <a:pt x="219" y="101"/>
                  <a:pt x="210" y="101"/>
                </a:cubicBezTo>
                <a:close/>
                <a:moveTo>
                  <a:pt x="25" y="76"/>
                </a:moveTo>
                <a:lnTo>
                  <a:pt x="25" y="76"/>
                </a:lnTo>
                <a:cubicBezTo>
                  <a:pt x="194" y="76"/>
                  <a:pt x="194" y="76"/>
                  <a:pt x="194" y="76"/>
                </a:cubicBezTo>
                <a:cubicBezTo>
                  <a:pt x="194" y="25"/>
                  <a:pt x="194" y="25"/>
                  <a:pt x="194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31">
            <a:extLst>
              <a:ext uri="{FF2B5EF4-FFF2-40B4-BE49-F238E27FC236}">
                <a16:creationId xmlns:a16="http://schemas.microsoft.com/office/drawing/2014/main" id="{EB519ED4-22F1-4749-A482-DE664684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840" y="8426024"/>
            <a:ext cx="346308" cy="109109"/>
          </a:xfrm>
          <a:custGeom>
            <a:avLst/>
            <a:gdLst>
              <a:gd name="T0" fmla="*/ 40534806 w 321"/>
              <a:gd name="T1" fmla="*/ 12941714 h 102"/>
              <a:gd name="T2" fmla="*/ 40534806 w 321"/>
              <a:gd name="T3" fmla="*/ 12941714 h 102"/>
              <a:gd name="T4" fmla="*/ 1042631 w 321"/>
              <a:gd name="T5" fmla="*/ 12941714 h 102"/>
              <a:gd name="T6" fmla="*/ 0 w 321"/>
              <a:gd name="T7" fmla="*/ 10763523 h 102"/>
              <a:gd name="T8" fmla="*/ 0 w 321"/>
              <a:gd name="T9" fmla="*/ 1025200 h 102"/>
              <a:gd name="T10" fmla="*/ 1042631 w 321"/>
              <a:gd name="T11" fmla="*/ 0 h 102"/>
              <a:gd name="T12" fmla="*/ 40534806 w 321"/>
              <a:gd name="T13" fmla="*/ 0 h 102"/>
              <a:gd name="T14" fmla="*/ 41707766 w 321"/>
              <a:gd name="T15" fmla="*/ 1025200 h 102"/>
              <a:gd name="T16" fmla="*/ 41707766 w 321"/>
              <a:gd name="T17" fmla="*/ 10763523 h 102"/>
              <a:gd name="T18" fmla="*/ 40534806 w 321"/>
              <a:gd name="T19" fmla="*/ 12941714 h 102"/>
              <a:gd name="T20" fmla="*/ 3258583 w 321"/>
              <a:gd name="T21" fmla="*/ 9610173 h 102"/>
              <a:gd name="T22" fmla="*/ 3258583 w 321"/>
              <a:gd name="T23" fmla="*/ 9610173 h 102"/>
              <a:gd name="T24" fmla="*/ 38449183 w 321"/>
              <a:gd name="T25" fmla="*/ 9610173 h 102"/>
              <a:gd name="T26" fmla="*/ 38449183 w 321"/>
              <a:gd name="T27" fmla="*/ 3203391 h 102"/>
              <a:gd name="T28" fmla="*/ 3258583 w 321"/>
              <a:gd name="T29" fmla="*/ 3203391 h 102"/>
              <a:gd name="T30" fmla="*/ 3258583 w 321"/>
              <a:gd name="T31" fmla="*/ 9610173 h 1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1" h="102">
                <a:moveTo>
                  <a:pt x="311" y="101"/>
                </a:moveTo>
                <a:lnTo>
                  <a:pt x="311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2"/>
                  <a:pt x="0" y="8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0" y="0"/>
                  <a:pt x="320" y="8"/>
                  <a:pt x="320" y="8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20" y="92"/>
                  <a:pt x="320" y="101"/>
                  <a:pt x="311" y="101"/>
                </a:cubicBezTo>
                <a:close/>
                <a:moveTo>
                  <a:pt x="25" y="75"/>
                </a:moveTo>
                <a:lnTo>
                  <a:pt x="25" y="75"/>
                </a:lnTo>
                <a:cubicBezTo>
                  <a:pt x="295" y="75"/>
                  <a:pt x="295" y="75"/>
                  <a:pt x="295" y="75"/>
                </a:cubicBezTo>
                <a:cubicBezTo>
                  <a:pt x="295" y="25"/>
                  <a:pt x="295" y="25"/>
                  <a:pt x="29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32">
            <a:extLst>
              <a:ext uri="{FF2B5EF4-FFF2-40B4-BE49-F238E27FC236}">
                <a16:creationId xmlns:a16="http://schemas.microsoft.com/office/drawing/2014/main" id="{25A88173-1E4F-2F42-A1DA-1FDE1E08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840" y="8506670"/>
            <a:ext cx="308356" cy="109112"/>
          </a:xfrm>
          <a:custGeom>
            <a:avLst/>
            <a:gdLst>
              <a:gd name="T0" fmla="*/ 35936749 w 287"/>
              <a:gd name="T1" fmla="*/ 12942427 h 102"/>
              <a:gd name="T2" fmla="*/ 35936749 w 287"/>
              <a:gd name="T3" fmla="*/ 12942427 h 102"/>
              <a:gd name="T4" fmla="*/ 1034037 w 287"/>
              <a:gd name="T5" fmla="*/ 12942427 h 102"/>
              <a:gd name="T6" fmla="*/ 0 w 287"/>
              <a:gd name="T7" fmla="*/ 10892329 h 102"/>
              <a:gd name="T8" fmla="*/ 0 w 287"/>
              <a:gd name="T9" fmla="*/ 1153381 h 102"/>
              <a:gd name="T10" fmla="*/ 1034037 w 287"/>
              <a:gd name="T11" fmla="*/ 0 h 102"/>
              <a:gd name="T12" fmla="*/ 35936749 w 287"/>
              <a:gd name="T13" fmla="*/ 0 h 102"/>
              <a:gd name="T14" fmla="*/ 36970786 w 287"/>
              <a:gd name="T15" fmla="*/ 1153381 h 102"/>
              <a:gd name="T16" fmla="*/ 36970786 w 287"/>
              <a:gd name="T17" fmla="*/ 10892329 h 102"/>
              <a:gd name="T18" fmla="*/ 35936749 w 287"/>
              <a:gd name="T19" fmla="*/ 12942427 h 102"/>
              <a:gd name="T20" fmla="*/ 3231906 w 287"/>
              <a:gd name="T21" fmla="*/ 8713720 h 102"/>
              <a:gd name="T22" fmla="*/ 3231906 w 287"/>
              <a:gd name="T23" fmla="*/ 8713720 h 102"/>
              <a:gd name="T24" fmla="*/ 33739240 w 287"/>
              <a:gd name="T25" fmla="*/ 8713720 h 102"/>
              <a:gd name="T26" fmla="*/ 33739240 w 287"/>
              <a:gd name="T27" fmla="*/ 3331632 h 102"/>
              <a:gd name="T28" fmla="*/ 3231906 w 287"/>
              <a:gd name="T29" fmla="*/ 3331632 h 102"/>
              <a:gd name="T30" fmla="*/ 3231906 w 287"/>
              <a:gd name="T31" fmla="*/ 8713720 h 1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7" h="102">
                <a:moveTo>
                  <a:pt x="278" y="101"/>
                </a:moveTo>
                <a:lnTo>
                  <a:pt x="278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3"/>
                  <a:pt x="0" y="8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278" y="0"/>
                  <a:pt x="278" y="0"/>
                  <a:pt x="278" y="0"/>
                </a:cubicBezTo>
                <a:cubicBezTo>
                  <a:pt x="286" y="0"/>
                  <a:pt x="286" y="0"/>
                  <a:pt x="286" y="9"/>
                </a:cubicBezTo>
                <a:cubicBezTo>
                  <a:pt x="286" y="85"/>
                  <a:pt x="286" y="85"/>
                  <a:pt x="286" y="85"/>
                </a:cubicBezTo>
                <a:cubicBezTo>
                  <a:pt x="286" y="93"/>
                  <a:pt x="286" y="101"/>
                  <a:pt x="278" y="101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261" y="68"/>
                  <a:pt x="261" y="68"/>
                  <a:pt x="261" y="68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33">
            <a:extLst>
              <a:ext uri="{FF2B5EF4-FFF2-40B4-BE49-F238E27FC236}">
                <a16:creationId xmlns:a16="http://schemas.microsoft.com/office/drawing/2014/main" id="{5398F6D7-F763-D343-9686-001ED3A0D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420" y="8155619"/>
            <a:ext cx="237196" cy="555040"/>
          </a:xfrm>
          <a:custGeom>
            <a:avLst/>
            <a:gdLst>
              <a:gd name="T0" fmla="*/ 19786384 w 220"/>
              <a:gd name="T1" fmla="*/ 66857385 h 515"/>
              <a:gd name="T2" fmla="*/ 19786384 w 220"/>
              <a:gd name="T3" fmla="*/ 66857385 h 515"/>
              <a:gd name="T4" fmla="*/ 19786384 w 220"/>
              <a:gd name="T5" fmla="*/ 66857385 h 515"/>
              <a:gd name="T6" fmla="*/ 18614881 w 220"/>
              <a:gd name="T7" fmla="*/ 66857385 h 515"/>
              <a:gd name="T8" fmla="*/ 18614881 w 220"/>
              <a:gd name="T9" fmla="*/ 66857385 h 515"/>
              <a:gd name="T10" fmla="*/ 5467134 w 220"/>
              <a:gd name="T11" fmla="*/ 52549428 h 515"/>
              <a:gd name="T12" fmla="*/ 0 w 220"/>
              <a:gd name="T13" fmla="*/ 33948939 h 515"/>
              <a:gd name="T14" fmla="*/ 7680253 w 220"/>
              <a:gd name="T15" fmla="*/ 9885589 h 515"/>
              <a:gd name="T16" fmla="*/ 19786384 w 220"/>
              <a:gd name="T17" fmla="*/ 1170690 h 515"/>
              <a:gd name="T18" fmla="*/ 20827639 w 220"/>
              <a:gd name="T19" fmla="*/ 1170690 h 515"/>
              <a:gd name="T20" fmla="*/ 28507892 w 220"/>
              <a:gd name="T21" fmla="*/ 14307957 h 515"/>
              <a:gd name="T22" fmla="*/ 27466636 w 220"/>
              <a:gd name="T23" fmla="*/ 15348451 h 515"/>
              <a:gd name="T24" fmla="*/ 20827639 w 220"/>
              <a:gd name="T25" fmla="*/ 23022856 h 515"/>
              <a:gd name="T26" fmla="*/ 17573264 w 220"/>
              <a:gd name="T27" fmla="*/ 33948939 h 515"/>
              <a:gd name="T28" fmla="*/ 28507892 w 220"/>
              <a:gd name="T29" fmla="*/ 51508934 h 515"/>
              <a:gd name="T30" fmla="*/ 28507892 w 220"/>
              <a:gd name="T31" fmla="*/ 53720118 h 515"/>
              <a:gd name="T32" fmla="*/ 20827639 w 220"/>
              <a:gd name="T33" fmla="*/ 65686695 h 515"/>
              <a:gd name="T34" fmla="*/ 19786384 w 220"/>
              <a:gd name="T35" fmla="*/ 66857385 h 515"/>
              <a:gd name="T36" fmla="*/ 19786384 w 220"/>
              <a:gd name="T37" fmla="*/ 3251677 h 515"/>
              <a:gd name="T38" fmla="*/ 19786384 w 220"/>
              <a:gd name="T39" fmla="*/ 3251677 h 515"/>
              <a:gd name="T40" fmla="*/ 9893011 w 220"/>
              <a:gd name="T41" fmla="*/ 12096773 h 515"/>
              <a:gd name="T42" fmla="*/ 3254375 w 220"/>
              <a:gd name="T43" fmla="*/ 33948939 h 515"/>
              <a:gd name="T44" fmla="*/ 7680253 w 220"/>
              <a:gd name="T45" fmla="*/ 51508934 h 515"/>
              <a:gd name="T46" fmla="*/ 19786384 w 220"/>
              <a:gd name="T47" fmla="*/ 63475511 h 515"/>
              <a:gd name="T48" fmla="*/ 25253517 w 220"/>
              <a:gd name="T49" fmla="*/ 52549428 h 515"/>
              <a:gd name="T50" fmla="*/ 14319250 w 220"/>
              <a:gd name="T51" fmla="*/ 33948939 h 515"/>
              <a:gd name="T52" fmla="*/ 17573264 w 220"/>
              <a:gd name="T53" fmla="*/ 21852166 h 515"/>
              <a:gd name="T54" fmla="*/ 25253517 w 220"/>
              <a:gd name="T55" fmla="*/ 14307957 h 515"/>
              <a:gd name="T56" fmla="*/ 19786384 w 220"/>
              <a:gd name="T57" fmla="*/ 3251677 h 51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20" h="515">
                <a:moveTo>
                  <a:pt x="152" y="514"/>
                </a:moveTo>
                <a:lnTo>
                  <a:pt x="152" y="514"/>
                </a:lnTo>
                <a:lnTo>
                  <a:pt x="143" y="514"/>
                </a:lnTo>
                <a:cubicBezTo>
                  <a:pt x="101" y="480"/>
                  <a:pt x="68" y="446"/>
                  <a:pt x="42" y="404"/>
                </a:cubicBezTo>
                <a:cubicBezTo>
                  <a:pt x="17" y="362"/>
                  <a:pt x="0" y="312"/>
                  <a:pt x="0" y="261"/>
                </a:cubicBezTo>
                <a:cubicBezTo>
                  <a:pt x="0" y="194"/>
                  <a:pt x="25" y="126"/>
                  <a:pt x="59" y="76"/>
                </a:cubicBezTo>
                <a:cubicBezTo>
                  <a:pt x="101" y="34"/>
                  <a:pt x="143" y="9"/>
                  <a:pt x="152" y="9"/>
                </a:cubicBezTo>
                <a:cubicBezTo>
                  <a:pt x="152" y="0"/>
                  <a:pt x="160" y="0"/>
                  <a:pt x="160" y="9"/>
                </a:cubicBezTo>
                <a:cubicBezTo>
                  <a:pt x="219" y="110"/>
                  <a:pt x="219" y="110"/>
                  <a:pt x="219" y="110"/>
                </a:cubicBezTo>
                <a:cubicBezTo>
                  <a:pt x="219" y="110"/>
                  <a:pt x="219" y="118"/>
                  <a:pt x="211" y="118"/>
                </a:cubicBezTo>
                <a:cubicBezTo>
                  <a:pt x="194" y="135"/>
                  <a:pt x="169" y="152"/>
                  <a:pt x="160" y="177"/>
                </a:cubicBezTo>
                <a:cubicBezTo>
                  <a:pt x="143" y="202"/>
                  <a:pt x="135" y="227"/>
                  <a:pt x="135" y="261"/>
                </a:cubicBezTo>
                <a:cubicBezTo>
                  <a:pt x="135" y="312"/>
                  <a:pt x="169" y="362"/>
                  <a:pt x="219" y="396"/>
                </a:cubicBezTo>
                <a:cubicBezTo>
                  <a:pt x="219" y="396"/>
                  <a:pt x="219" y="404"/>
                  <a:pt x="219" y="413"/>
                </a:cubicBezTo>
                <a:cubicBezTo>
                  <a:pt x="160" y="505"/>
                  <a:pt x="160" y="505"/>
                  <a:pt x="160" y="505"/>
                </a:cubicBezTo>
                <a:cubicBezTo>
                  <a:pt x="160" y="514"/>
                  <a:pt x="160" y="514"/>
                  <a:pt x="152" y="514"/>
                </a:cubicBezTo>
                <a:close/>
                <a:moveTo>
                  <a:pt x="152" y="25"/>
                </a:moveTo>
                <a:lnTo>
                  <a:pt x="152" y="25"/>
                </a:lnTo>
                <a:cubicBezTo>
                  <a:pt x="135" y="34"/>
                  <a:pt x="110" y="59"/>
                  <a:pt x="76" y="93"/>
                </a:cubicBezTo>
                <a:cubicBezTo>
                  <a:pt x="42" y="143"/>
                  <a:pt x="25" y="194"/>
                  <a:pt x="25" y="261"/>
                </a:cubicBezTo>
                <a:cubicBezTo>
                  <a:pt x="25" y="303"/>
                  <a:pt x="34" y="354"/>
                  <a:pt x="59" y="396"/>
                </a:cubicBezTo>
                <a:cubicBezTo>
                  <a:pt x="84" y="429"/>
                  <a:pt x="110" y="463"/>
                  <a:pt x="152" y="488"/>
                </a:cubicBezTo>
                <a:cubicBezTo>
                  <a:pt x="194" y="404"/>
                  <a:pt x="194" y="404"/>
                  <a:pt x="194" y="404"/>
                </a:cubicBezTo>
                <a:cubicBezTo>
                  <a:pt x="143" y="370"/>
                  <a:pt x="110" y="320"/>
                  <a:pt x="110" y="261"/>
                </a:cubicBezTo>
                <a:cubicBezTo>
                  <a:pt x="110" y="227"/>
                  <a:pt x="127" y="194"/>
                  <a:pt x="135" y="168"/>
                </a:cubicBezTo>
                <a:cubicBezTo>
                  <a:pt x="152" y="143"/>
                  <a:pt x="169" y="126"/>
                  <a:pt x="194" y="110"/>
                </a:cubicBezTo>
                <a:lnTo>
                  <a:pt x="15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34">
            <a:extLst>
              <a:ext uri="{FF2B5EF4-FFF2-40B4-BE49-F238E27FC236}">
                <a16:creationId xmlns:a16="http://schemas.microsoft.com/office/drawing/2014/main" id="{2531A287-6295-4E4D-A59C-4DBA69C4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177" y="8103438"/>
            <a:ext cx="474392" cy="327329"/>
          </a:xfrm>
          <a:custGeom>
            <a:avLst/>
            <a:gdLst>
              <a:gd name="T0" fmla="*/ 41845632 w 439"/>
              <a:gd name="T1" fmla="*/ 39338556 h 304"/>
              <a:gd name="T2" fmla="*/ 41845632 w 439"/>
              <a:gd name="T3" fmla="*/ 39338556 h 304"/>
              <a:gd name="T4" fmla="*/ 40799473 w 439"/>
              <a:gd name="T5" fmla="*/ 38170041 h 304"/>
              <a:gd name="T6" fmla="*/ 39622409 w 439"/>
              <a:gd name="T7" fmla="*/ 37131241 h 304"/>
              <a:gd name="T8" fmla="*/ 34130165 w 439"/>
              <a:gd name="T9" fmla="*/ 22849995 h 304"/>
              <a:gd name="T10" fmla="*/ 19876657 w 439"/>
              <a:gd name="T11" fmla="*/ 17397286 h 304"/>
              <a:gd name="T12" fmla="*/ 8761264 w 439"/>
              <a:gd name="T13" fmla="*/ 19604240 h 304"/>
              <a:gd name="T14" fmla="*/ 7715105 w 439"/>
              <a:gd name="T15" fmla="*/ 19604240 h 304"/>
              <a:gd name="T16" fmla="*/ 7715105 w 439"/>
              <a:gd name="T17" fmla="*/ 19604240 h 304"/>
              <a:gd name="T18" fmla="*/ 0 w 439"/>
              <a:gd name="T19" fmla="*/ 6491509 h 304"/>
              <a:gd name="T20" fmla="*/ 0 w 439"/>
              <a:gd name="T21" fmla="*/ 5452709 h 304"/>
              <a:gd name="T22" fmla="*/ 0 w 439"/>
              <a:gd name="T23" fmla="*/ 4284554 h 304"/>
              <a:gd name="T24" fmla="*/ 18699593 w 439"/>
              <a:gd name="T25" fmla="*/ 0 h 304"/>
              <a:gd name="T26" fmla="*/ 18699593 w 439"/>
              <a:gd name="T27" fmla="*/ 0 h 304"/>
              <a:gd name="T28" fmla="*/ 18699593 w 439"/>
              <a:gd name="T29" fmla="*/ 0 h 304"/>
              <a:gd name="T30" fmla="*/ 18699593 w 439"/>
              <a:gd name="T31" fmla="*/ 0 h 304"/>
              <a:gd name="T32" fmla="*/ 19876657 w 439"/>
              <a:gd name="T33" fmla="*/ 0 h 304"/>
              <a:gd name="T34" fmla="*/ 46291717 w 439"/>
              <a:gd name="T35" fmla="*/ 10905778 h 304"/>
              <a:gd name="T36" fmla="*/ 55052981 w 439"/>
              <a:gd name="T37" fmla="*/ 22849995 h 304"/>
              <a:gd name="T38" fmla="*/ 57275843 w 439"/>
              <a:gd name="T39" fmla="*/ 37131241 h 304"/>
              <a:gd name="T40" fmla="*/ 57275843 w 439"/>
              <a:gd name="T41" fmla="*/ 38170041 h 304"/>
              <a:gd name="T42" fmla="*/ 56229684 w 439"/>
              <a:gd name="T43" fmla="*/ 38170041 h 304"/>
              <a:gd name="T44" fmla="*/ 41845632 w 439"/>
              <a:gd name="T45" fmla="*/ 39338556 h 304"/>
              <a:gd name="T46" fmla="*/ 19876657 w 439"/>
              <a:gd name="T47" fmla="*/ 14151532 h 304"/>
              <a:gd name="T48" fmla="*/ 19876657 w 439"/>
              <a:gd name="T49" fmla="*/ 14151532 h 304"/>
              <a:gd name="T50" fmla="*/ 36353388 w 439"/>
              <a:gd name="T51" fmla="*/ 20772755 h 304"/>
              <a:gd name="T52" fmla="*/ 42891429 w 439"/>
              <a:gd name="T53" fmla="*/ 35962727 h 304"/>
              <a:gd name="T54" fmla="*/ 55052981 w 439"/>
              <a:gd name="T55" fmla="*/ 35962727 h 304"/>
              <a:gd name="T56" fmla="*/ 44068494 w 439"/>
              <a:gd name="T57" fmla="*/ 13112732 h 304"/>
              <a:gd name="T58" fmla="*/ 19876657 w 439"/>
              <a:gd name="T59" fmla="*/ 2077239 h 304"/>
              <a:gd name="T60" fmla="*/ 18699593 w 439"/>
              <a:gd name="T61" fmla="*/ 2077239 h 304"/>
              <a:gd name="T62" fmla="*/ 18699593 w 439"/>
              <a:gd name="T63" fmla="*/ 2077239 h 304"/>
              <a:gd name="T64" fmla="*/ 18699593 w 439"/>
              <a:gd name="T65" fmla="*/ 2077239 h 304"/>
              <a:gd name="T66" fmla="*/ 18699593 w 439"/>
              <a:gd name="T67" fmla="*/ 2077239 h 304"/>
              <a:gd name="T68" fmla="*/ 3269021 w 439"/>
              <a:gd name="T69" fmla="*/ 6491509 h 304"/>
              <a:gd name="T70" fmla="*/ 8761264 w 439"/>
              <a:gd name="T71" fmla="*/ 16358486 h 304"/>
              <a:gd name="T72" fmla="*/ 19876657 w 439"/>
              <a:gd name="T73" fmla="*/ 14151532 h 3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9" h="304">
                <a:moveTo>
                  <a:pt x="320" y="303"/>
                </a:moveTo>
                <a:lnTo>
                  <a:pt x="320" y="303"/>
                </a:lnTo>
                <a:cubicBezTo>
                  <a:pt x="312" y="303"/>
                  <a:pt x="312" y="294"/>
                  <a:pt x="312" y="294"/>
                </a:cubicBezTo>
                <a:cubicBezTo>
                  <a:pt x="312" y="294"/>
                  <a:pt x="303" y="294"/>
                  <a:pt x="303" y="286"/>
                </a:cubicBezTo>
                <a:cubicBezTo>
                  <a:pt x="303" y="244"/>
                  <a:pt x="286" y="210"/>
                  <a:pt x="261" y="176"/>
                </a:cubicBezTo>
                <a:cubicBezTo>
                  <a:pt x="227" y="151"/>
                  <a:pt x="194" y="134"/>
                  <a:pt x="152" y="134"/>
                </a:cubicBezTo>
                <a:cubicBezTo>
                  <a:pt x="118" y="134"/>
                  <a:pt x="93" y="134"/>
                  <a:pt x="67" y="151"/>
                </a:cubicBezTo>
                <a:cubicBezTo>
                  <a:pt x="67" y="151"/>
                  <a:pt x="67" y="151"/>
                  <a:pt x="59" y="151"/>
                </a:cubicBezTo>
                <a:cubicBezTo>
                  <a:pt x="0" y="50"/>
                  <a:pt x="0" y="50"/>
                  <a:pt x="0" y="50"/>
                </a:cubicBezTo>
                <a:lnTo>
                  <a:pt x="0" y="42"/>
                </a:lnTo>
                <a:lnTo>
                  <a:pt x="0" y="33"/>
                </a:lnTo>
                <a:cubicBezTo>
                  <a:pt x="42" y="8"/>
                  <a:pt x="93" y="0"/>
                  <a:pt x="143" y="0"/>
                </a:cubicBezTo>
                <a:lnTo>
                  <a:pt x="152" y="0"/>
                </a:lnTo>
                <a:cubicBezTo>
                  <a:pt x="227" y="0"/>
                  <a:pt x="303" y="25"/>
                  <a:pt x="354" y="84"/>
                </a:cubicBezTo>
                <a:cubicBezTo>
                  <a:pt x="379" y="109"/>
                  <a:pt x="404" y="143"/>
                  <a:pt x="421" y="176"/>
                </a:cubicBezTo>
                <a:cubicBezTo>
                  <a:pt x="430" y="210"/>
                  <a:pt x="438" y="252"/>
                  <a:pt x="438" y="286"/>
                </a:cubicBezTo>
                <a:lnTo>
                  <a:pt x="438" y="294"/>
                </a:lnTo>
                <a:lnTo>
                  <a:pt x="430" y="294"/>
                </a:lnTo>
                <a:cubicBezTo>
                  <a:pt x="320" y="303"/>
                  <a:pt x="320" y="303"/>
                  <a:pt x="320" y="303"/>
                </a:cubicBezTo>
                <a:close/>
                <a:moveTo>
                  <a:pt x="152" y="109"/>
                </a:moveTo>
                <a:lnTo>
                  <a:pt x="152" y="109"/>
                </a:lnTo>
                <a:cubicBezTo>
                  <a:pt x="194" y="109"/>
                  <a:pt x="244" y="126"/>
                  <a:pt x="278" y="160"/>
                </a:cubicBezTo>
                <a:cubicBezTo>
                  <a:pt x="303" y="193"/>
                  <a:pt x="328" y="235"/>
                  <a:pt x="328" y="277"/>
                </a:cubicBezTo>
                <a:cubicBezTo>
                  <a:pt x="421" y="277"/>
                  <a:pt x="421" y="277"/>
                  <a:pt x="421" y="277"/>
                </a:cubicBezTo>
                <a:cubicBezTo>
                  <a:pt x="413" y="210"/>
                  <a:pt x="387" y="143"/>
                  <a:pt x="337" y="101"/>
                </a:cubicBezTo>
                <a:cubicBezTo>
                  <a:pt x="286" y="50"/>
                  <a:pt x="219" y="16"/>
                  <a:pt x="152" y="16"/>
                </a:cubicBezTo>
                <a:lnTo>
                  <a:pt x="143" y="16"/>
                </a:lnTo>
                <a:cubicBezTo>
                  <a:pt x="101" y="16"/>
                  <a:pt x="59" y="33"/>
                  <a:pt x="25" y="50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93" y="117"/>
                  <a:pt x="118" y="109"/>
                  <a:pt x="152" y="1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35">
            <a:extLst>
              <a:ext uri="{FF2B5EF4-FFF2-40B4-BE49-F238E27FC236}">
                <a16:creationId xmlns:a16="http://schemas.microsoft.com/office/drawing/2014/main" id="{F75C6604-1373-654E-9DFE-5C7539F4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177" y="8435512"/>
            <a:ext cx="474392" cy="327329"/>
          </a:xfrm>
          <a:custGeom>
            <a:avLst/>
            <a:gdLst>
              <a:gd name="T0" fmla="*/ 19876657 w 439"/>
              <a:gd name="T1" fmla="*/ 39338556 h 304"/>
              <a:gd name="T2" fmla="*/ 19876657 w 439"/>
              <a:gd name="T3" fmla="*/ 39338556 h 304"/>
              <a:gd name="T4" fmla="*/ 15430572 w 439"/>
              <a:gd name="T5" fmla="*/ 39338556 h 304"/>
              <a:gd name="T6" fmla="*/ 1177064 w 439"/>
              <a:gd name="T7" fmla="*/ 35054002 h 304"/>
              <a:gd name="T8" fmla="*/ 0 w 439"/>
              <a:gd name="T9" fmla="*/ 33885487 h 304"/>
              <a:gd name="T10" fmla="*/ 0 w 439"/>
              <a:gd name="T11" fmla="*/ 32847048 h 304"/>
              <a:gd name="T12" fmla="*/ 7715105 w 439"/>
              <a:gd name="T13" fmla="*/ 20772755 h 304"/>
              <a:gd name="T14" fmla="*/ 7715105 w 439"/>
              <a:gd name="T15" fmla="*/ 19734316 h 304"/>
              <a:gd name="T16" fmla="*/ 8761264 w 439"/>
              <a:gd name="T17" fmla="*/ 19734316 h 304"/>
              <a:gd name="T18" fmla="*/ 19876657 w 439"/>
              <a:gd name="T19" fmla="*/ 21811555 h 304"/>
              <a:gd name="T20" fmla="*/ 39622409 w 439"/>
              <a:gd name="T21" fmla="*/ 2206954 h 304"/>
              <a:gd name="T22" fmla="*/ 41845632 w 439"/>
              <a:gd name="T23" fmla="*/ 0 h 304"/>
              <a:gd name="T24" fmla="*/ 56229684 w 439"/>
              <a:gd name="T25" fmla="*/ 0 h 304"/>
              <a:gd name="T26" fmla="*/ 57275843 w 439"/>
              <a:gd name="T27" fmla="*/ 2206954 h 304"/>
              <a:gd name="T28" fmla="*/ 57275843 w 439"/>
              <a:gd name="T29" fmla="*/ 3245754 h 304"/>
              <a:gd name="T30" fmla="*/ 57275843 w 439"/>
              <a:gd name="T31" fmla="*/ 3245754 h 304"/>
              <a:gd name="T32" fmla="*/ 57275843 w 439"/>
              <a:gd name="T33" fmla="*/ 3245754 h 304"/>
              <a:gd name="T34" fmla="*/ 57275843 w 439"/>
              <a:gd name="T35" fmla="*/ 3245754 h 304"/>
              <a:gd name="T36" fmla="*/ 57275843 w 439"/>
              <a:gd name="T37" fmla="*/ 3245754 h 304"/>
              <a:gd name="T38" fmla="*/ 52829758 w 439"/>
              <a:gd name="T39" fmla="*/ 20772755 h 304"/>
              <a:gd name="T40" fmla="*/ 42891429 w 439"/>
              <a:gd name="T41" fmla="*/ 31678533 h 304"/>
              <a:gd name="T42" fmla="*/ 29684080 w 439"/>
              <a:gd name="T43" fmla="*/ 38299756 h 304"/>
              <a:gd name="T44" fmla="*/ 19876657 w 439"/>
              <a:gd name="T45" fmla="*/ 39338556 h 304"/>
              <a:gd name="T46" fmla="*/ 3269021 w 439"/>
              <a:gd name="T47" fmla="*/ 32847048 h 304"/>
              <a:gd name="T48" fmla="*/ 3269021 w 439"/>
              <a:gd name="T49" fmla="*/ 32847048 h 304"/>
              <a:gd name="T50" fmla="*/ 28637921 w 439"/>
              <a:gd name="T51" fmla="*/ 36092802 h 304"/>
              <a:gd name="T52" fmla="*/ 50606896 w 439"/>
              <a:gd name="T53" fmla="*/ 19734316 h 304"/>
              <a:gd name="T54" fmla="*/ 55052981 w 439"/>
              <a:gd name="T55" fmla="*/ 3245754 h 304"/>
              <a:gd name="T56" fmla="*/ 55052981 w 439"/>
              <a:gd name="T57" fmla="*/ 3245754 h 304"/>
              <a:gd name="T58" fmla="*/ 55052981 w 439"/>
              <a:gd name="T59" fmla="*/ 3245754 h 304"/>
              <a:gd name="T60" fmla="*/ 55052981 w 439"/>
              <a:gd name="T61" fmla="*/ 3245754 h 304"/>
              <a:gd name="T62" fmla="*/ 42891429 w 439"/>
              <a:gd name="T63" fmla="*/ 3245754 h 304"/>
              <a:gd name="T64" fmla="*/ 19876657 w 439"/>
              <a:gd name="T65" fmla="*/ 25187024 h 304"/>
              <a:gd name="T66" fmla="*/ 8761264 w 439"/>
              <a:gd name="T67" fmla="*/ 22979710 h 304"/>
              <a:gd name="T68" fmla="*/ 3269021 w 439"/>
              <a:gd name="T69" fmla="*/ 32847048 h 3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9" h="304">
                <a:moveTo>
                  <a:pt x="152" y="303"/>
                </a:moveTo>
                <a:lnTo>
                  <a:pt x="152" y="303"/>
                </a:lnTo>
                <a:cubicBezTo>
                  <a:pt x="135" y="303"/>
                  <a:pt x="126" y="303"/>
                  <a:pt x="118" y="303"/>
                </a:cubicBezTo>
                <a:cubicBezTo>
                  <a:pt x="76" y="303"/>
                  <a:pt x="42" y="287"/>
                  <a:pt x="9" y="270"/>
                </a:cubicBezTo>
                <a:cubicBezTo>
                  <a:pt x="0" y="270"/>
                  <a:pt x="0" y="261"/>
                  <a:pt x="0" y="261"/>
                </a:cubicBezTo>
                <a:lnTo>
                  <a:pt x="0" y="253"/>
                </a:lnTo>
                <a:cubicBezTo>
                  <a:pt x="59" y="160"/>
                  <a:pt x="59" y="160"/>
                  <a:pt x="59" y="16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93" y="168"/>
                  <a:pt x="118" y="168"/>
                  <a:pt x="152" y="168"/>
                </a:cubicBezTo>
                <a:cubicBezTo>
                  <a:pt x="236" y="168"/>
                  <a:pt x="303" y="101"/>
                  <a:pt x="303" y="17"/>
                </a:cubicBezTo>
                <a:cubicBezTo>
                  <a:pt x="303" y="8"/>
                  <a:pt x="312" y="0"/>
                  <a:pt x="320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38" y="0"/>
                  <a:pt x="438" y="8"/>
                  <a:pt x="438" y="17"/>
                </a:cubicBezTo>
                <a:cubicBezTo>
                  <a:pt x="438" y="17"/>
                  <a:pt x="438" y="17"/>
                  <a:pt x="438" y="25"/>
                </a:cubicBezTo>
                <a:cubicBezTo>
                  <a:pt x="438" y="76"/>
                  <a:pt x="430" y="118"/>
                  <a:pt x="404" y="160"/>
                </a:cubicBezTo>
                <a:cubicBezTo>
                  <a:pt x="387" y="194"/>
                  <a:pt x="362" y="227"/>
                  <a:pt x="328" y="244"/>
                </a:cubicBezTo>
                <a:cubicBezTo>
                  <a:pt x="295" y="270"/>
                  <a:pt x="261" y="287"/>
                  <a:pt x="227" y="295"/>
                </a:cubicBezTo>
                <a:cubicBezTo>
                  <a:pt x="202" y="303"/>
                  <a:pt x="177" y="303"/>
                  <a:pt x="152" y="303"/>
                </a:cubicBezTo>
                <a:close/>
                <a:moveTo>
                  <a:pt x="25" y="253"/>
                </a:moveTo>
                <a:lnTo>
                  <a:pt x="25" y="253"/>
                </a:lnTo>
                <a:cubicBezTo>
                  <a:pt x="84" y="287"/>
                  <a:pt x="152" y="295"/>
                  <a:pt x="219" y="278"/>
                </a:cubicBezTo>
                <a:cubicBezTo>
                  <a:pt x="286" y="253"/>
                  <a:pt x="345" y="211"/>
                  <a:pt x="387" y="152"/>
                </a:cubicBezTo>
                <a:cubicBezTo>
                  <a:pt x="404" y="109"/>
                  <a:pt x="421" y="67"/>
                  <a:pt x="421" y="25"/>
                </a:cubicBezTo>
                <a:cubicBezTo>
                  <a:pt x="328" y="25"/>
                  <a:pt x="328" y="25"/>
                  <a:pt x="328" y="25"/>
                </a:cubicBezTo>
                <a:cubicBezTo>
                  <a:pt x="320" y="118"/>
                  <a:pt x="244" y="194"/>
                  <a:pt x="152" y="194"/>
                </a:cubicBezTo>
                <a:cubicBezTo>
                  <a:pt x="118" y="194"/>
                  <a:pt x="93" y="185"/>
                  <a:pt x="67" y="177"/>
                </a:cubicBezTo>
                <a:lnTo>
                  <a:pt x="25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36">
            <a:extLst>
              <a:ext uri="{FF2B5EF4-FFF2-40B4-BE49-F238E27FC236}">
                <a16:creationId xmlns:a16="http://schemas.microsoft.com/office/drawing/2014/main" id="{45275B2C-A099-B34C-9C34-1C34991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624" y="8184083"/>
            <a:ext cx="185014" cy="166039"/>
          </a:xfrm>
          <a:custGeom>
            <a:avLst/>
            <a:gdLst>
              <a:gd name="T0" fmla="*/ 21221955 w 170"/>
              <a:gd name="T1" fmla="*/ 20046259 h 153"/>
              <a:gd name="T2" fmla="*/ 21221955 w 170"/>
              <a:gd name="T3" fmla="*/ 20046259 h 153"/>
              <a:gd name="T4" fmla="*/ 1193828 w 170"/>
              <a:gd name="T5" fmla="*/ 20046259 h 153"/>
              <a:gd name="T6" fmla="*/ 0 w 170"/>
              <a:gd name="T7" fmla="*/ 18859099 h 153"/>
              <a:gd name="T8" fmla="*/ 0 w 170"/>
              <a:gd name="T9" fmla="*/ 17804128 h 153"/>
              <a:gd name="T10" fmla="*/ 10080529 w 170"/>
              <a:gd name="T11" fmla="*/ 1186797 h 153"/>
              <a:gd name="T12" fmla="*/ 11141426 w 170"/>
              <a:gd name="T13" fmla="*/ 0 h 153"/>
              <a:gd name="T14" fmla="*/ 12335255 w 170"/>
              <a:gd name="T15" fmla="*/ 1186797 h 153"/>
              <a:gd name="T16" fmla="*/ 22415784 w 170"/>
              <a:gd name="T17" fmla="*/ 17804128 h 153"/>
              <a:gd name="T18" fmla="*/ 22415784 w 170"/>
              <a:gd name="T19" fmla="*/ 18859099 h 153"/>
              <a:gd name="T20" fmla="*/ 21221955 w 170"/>
              <a:gd name="T21" fmla="*/ 20046259 h 153"/>
              <a:gd name="T22" fmla="*/ 4509816 w 170"/>
              <a:gd name="T23" fmla="*/ 16749158 h 153"/>
              <a:gd name="T24" fmla="*/ 4509816 w 170"/>
              <a:gd name="T25" fmla="*/ 16749158 h 153"/>
              <a:gd name="T26" fmla="*/ 18967230 w 170"/>
              <a:gd name="T27" fmla="*/ 16749158 h 153"/>
              <a:gd name="T28" fmla="*/ 11141426 w 170"/>
              <a:gd name="T29" fmla="*/ 4483898 h 153"/>
              <a:gd name="T30" fmla="*/ 4509816 w 170"/>
              <a:gd name="T31" fmla="*/ 16749158 h 1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0" h="153">
                <a:moveTo>
                  <a:pt x="160" y="152"/>
                </a:moveTo>
                <a:lnTo>
                  <a:pt x="160" y="152"/>
                </a:lnTo>
                <a:cubicBezTo>
                  <a:pt x="9" y="152"/>
                  <a:pt x="9" y="152"/>
                  <a:pt x="9" y="152"/>
                </a:cubicBezTo>
                <a:lnTo>
                  <a:pt x="0" y="143"/>
                </a:lnTo>
                <a:cubicBezTo>
                  <a:pt x="0" y="135"/>
                  <a:pt x="0" y="135"/>
                  <a:pt x="0" y="135"/>
                </a:cubicBezTo>
                <a:cubicBezTo>
                  <a:pt x="76" y="9"/>
                  <a:pt x="76" y="9"/>
                  <a:pt x="76" y="9"/>
                </a:cubicBezTo>
                <a:lnTo>
                  <a:pt x="84" y="0"/>
                </a:lnTo>
                <a:cubicBezTo>
                  <a:pt x="93" y="0"/>
                  <a:pt x="93" y="9"/>
                  <a:pt x="93" y="9"/>
                </a:cubicBezTo>
                <a:cubicBezTo>
                  <a:pt x="169" y="135"/>
                  <a:pt x="169" y="135"/>
                  <a:pt x="169" y="135"/>
                </a:cubicBezTo>
                <a:cubicBezTo>
                  <a:pt x="169" y="135"/>
                  <a:pt x="169" y="135"/>
                  <a:pt x="169" y="143"/>
                </a:cubicBezTo>
                <a:cubicBezTo>
                  <a:pt x="169" y="143"/>
                  <a:pt x="169" y="152"/>
                  <a:pt x="160" y="152"/>
                </a:cubicBezTo>
                <a:close/>
                <a:moveTo>
                  <a:pt x="34" y="127"/>
                </a:moveTo>
                <a:lnTo>
                  <a:pt x="34" y="127"/>
                </a:lnTo>
                <a:cubicBezTo>
                  <a:pt x="143" y="127"/>
                  <a:pt x="143" y="127"/>
                  <a:pt x="143" y="127"/>
                </a:cubicBezTo>
                <a:cubicBezTo>
                  <a:pt x="84" y="34"/>
                  <a:pt x="84" y="34"/>
                  <a:pt x="84" y="34"/>
                </a:cubicBezTo>
                <a:lnTo>
                  <a:pt x="34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37">
            <a:extLst>
              <a:ext uri="{FF2B5EF4-FFF2-40B4-BE49-F238E27FC236}">
                <a16:creationId xmlns:a16="http://schemas.microsoft.com/office/drawing/2014/main" id="{560CAA71-784F-B944-801B-49529CC5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979" y="8364352"/>
            <a:ext cx="346305" cy="156551"/>
          </a:xfrm>
          <a:custGeom>
            <a:avLst/>
            <a:gdLst>
              <a:gd name="T0" fmla="*/ 40534096 w 321"/>
              <a:gd name="T1" fmla="*/ 18926620 h 144"/>
              <a:gd name="T2" fmla="*/ 40534096 w 321"/>
              <a:gd name="T3" fmla="*/ 18926620 h 144"/>
              <a:gd name="T4" fmla="*/ 1042622 w 321"/>
              <a:gd name="T5" fmla="*/ 18926620 h 144"/>
              <a:gd name="T6" fmla="*/ 0 w 321"/>
              <a:gd name="T7" fmla="*/ 17735521 h 144"/>
              <a:gd name="T8" fmla="*/ 0 w 321"/>
              <a:gd name="T9" fmla="*/ 16676847 h 144"/>
              <a:gd name="T10" fmla="*/ 9774942 w 321"/>
              <a:gd name="T11" fmla="*/ 0 h 144"/>
              <a:gd name="T12" fmla="*/ 10948253 w 321"/>
              <a:gd name="T13" fmla="*/ 0 h 144"/>
              <a:gd name="T14" fmla="*/ 30628465 w 321"/>
              <a:gd name="T15" fmla="*/ 0 h 144"/>
              <a:gd name="T16" fmla="*/ 31801776 w 321"/>
              <a:gd name="T17" fmla="*/ 0 h 144"/>
              <a:gd name="T18" fmla="*/ 41707045 w 321"/>
              <a:gd name="T19" fmla="*/ 16676847 h 144"/>
              <a:gd name="T20" fmla="*/ 41707045 w 321"/>
              <a:gd name="T21" fmla="*/ 17735521 h 144"/>
              <a:gd name="T22" fmla="*/ 40534096 w 321"/>
              <a:gd name="T23" fmla="*/ 18926620 h 144"/>
              <a:gd name="T24" fmla="*/ 4301177 w 321"/>
              <a:gd name="T25" fmla="*/ 15617809 h 144"/>
              <a:gd name="T26" fmla="*/ 4301177 w 321"/>
              <a:gd name="T27" fmla="*/ 15617809 h 144"/>
              <a:gd name="T28" fmla="*/ 38318163 w 321"/>
              <a:gd name="T29" fmla="*/ 15617809 h 144"/>
              <a:gd name="T30" fmla="*/ 29585843 w 321"/>
              <a:gd name="T31" fmla="*/ 2250137 h 144"/>
              <a:gd name="T32" fmla="*/ 11990875 w 321"/>
              <a:gd name="T33" fmla="*/ 2250137 h 144"/>
              <a:gd name="T34" fmla="*/ 4301177 w 321"/>
              <a:gd name="T35" fmla="*/ 15617809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1" h="144">
                <a:moveTo>
                  <a:pt x="311" y="143"/>
                </a:moveTo>
                <a:lnTo>
                  <a:pt x="311" y="143"/>
                </a:ln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0" y="143"/>
                  <a:pt x="0" y="134"/>
                </a:cubicBezTo>
                <a:lnTo>
                  <a:pt x="0" y="126"/>
                </a:lnTo>
                <a:cubicBezTo>
                  <a:pt x="75" y="0"/>
                  <a:pt x="75" y="0"/>
                  <a:pt x="75" y="0"/>
                </a:cubicBezTo>
                <a:lnTo>
                  <a:pt x="84" y="0"/>
                </a:lnTo>
                <a:cubicBezTo>
                  <a:pt x="235" y="0"/>
                  <a:pt x="235" y="0"/>
                  <a:pt x="235" y="0"/>
                </a:cubicBezTo>
                <a:lnTo>
                  <a:pt x="244" y="0"/>
                </a:lnTo>
                <a:cubicBezTo>
                  <a:pt x="320" y="126"/>
                  <a:pt x="320" y="126"/>
                  <a:pt x="320" y="126"/>
                </a:cubicBezTo>
                <a:lnTo>
                  <a:pt x="320" y="134"/>
                </a:lnTo>
                <a:cubicBezTo>
                  <a:pt x="320" y="143"/>
                  <a:pt x="311" y="143"/>
                  <a:pt x="311" y="143"/>
                </a:cubicBezTo>
                <a:close/>
                <a:moveTo>
                  <a:pt x="33" y="118"/>
                </a:moveTo>
                <a:lnTo>
                  <a:pt x="33" y="118"/>
                </a:lnTo>
                <a:cubicBezTo>
                  <a:pt x="294" y="118"/>
                  <a:pt x="294" y="118"/>
                  <a:pt x="294" y="118"/>
                </a:cubicBezTo>
                <a:cubicBezTo>
                  <a:pt x="227" y="17"/>
                  <a:pt x="227" y="17"/>
                  <a:pt x="227" y="17"/>
                </a:cubicBezTo>
                <a:cubicBezTo>
                  <a:pt x="92" y="17"/>
                  <a:pt x="92" y="17"/>
                  <a:pt x="92" y="17"/>
                </a:cubicBezTo>
                <a:lnTo>
                  <a:pt x="33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38">
            <a:extLst>
              <a:ext uri="{FF2B5EF4-FFF2-40B4-BE49-F238E27FC236}">
                <a16:creationId xmlns:a16="http://schemas.microsoft.com/office/drawing/2014/main" id="{FFCB3AB0-B23E-134A-8A57-72298DB3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330" y="8535133"/>
            <a:ext cx="507601" cy="156551"/>
          </a:xfrm>
          <a:custGeom>
            <a:avLst/>
            <a:gdLst>
              <a:gd name="T0" fmla="*/ 59964518 w 472"/>
              <a:gd name="T1" fmla="*/ 18926620 h 144"/>
              <a:gd name="T2" fmla="*/ 59964518 w 472"/>
              <a:gd name="T3" fmla="*/ 18926620 h 144"/>
              <a:gd name="T4" fmla="*/ 59964518 w 472"/>
              <a:gd name="T5" fmla="*/ 18926620 h 144"/>
              <a:gd name="T6" fmla="*/ 2201741 w 472"/>
              <a:gd name="T7" fmla="*/ 18926620 h 144"/>
              <a:gd name="T8" fmla="*/ 0 w 472"/>
              <a:gd name="T9" fmla="*/ 17735521 h 144"/>
              <a:gd name="T10" fmla="*/ 0 w 472"/>
              <a:gd name="T11" fmla="*/ 16676847 h 144"/>
              <a:gd name="T12" fmla="*/ 9843057 w 472"/>
              <a:gd name="T13" fmla="*/ 1058674 h 144"/>
              <a:gd name="T14" fmla="*/ 10879149 w 472"/>
              <a:gd name="T15" fmla="*/ 0 h 144"/>
              <a:gd name="T16" fmla="*/ 50121461 w 472"/>
              <a:gd name="T17" fmla="*/ 0 h 144"/>
              <a:gd name="T18" fmla="*/ 51287110 w 472"/>
              <a:gd name="T19" fmla="*/ 1058674 h 144"/>
              <a:gd name="T20" fmla="*/ 61000610 w 472"/>
              <a:gd name="T21" fmla="*/ 16676847 h 144"/>
              <a:gd name="T22" fmla="*/ 61000610 w 472"/>
              <a:gd name="T23" fmla="*/ 18926620 h 144"/>
              <a:gd name="T24" fmla="*/ 59964518 w 472"/>
              <a:gd name="T25" fmla="*/ 18926620 h 144"/>
              <a:gd name="T26" fmla="*/ 4273926 w 472"/>
              <a:gd name="T27" fmla="*/ 16676847 h 144"/>
              <a:gd name="T28" fmla="*/ 4273926 w 472"/>
              <a:gd name="T29" fmla="*/ 16676847 h 144"/>
              <a:gd name="T30" fmla="*/ 56726685 w 472"/>
              <a:gd name="T31" fmla="*/ 16676847 h 144"/>
              <a:gd name="T32" fmla="*/ 49085369 w 472"/>
              <a:gd name="T33" fmla="*/ 3308812 h 144"/>
              <a:gd name="T34" fmla="*/ 11915242 w 472"/>
              <a:gd name="T35" fmla="*/ 3308812 h 144"/>
              <a:gd name="T36" fmla="*/ 4273926 w 472"/>
              <a:gd name="T37" fmla="*/ 16676847 h 14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72" h="144">
                <a:moveTo>
                  <a:pt x="463" y="143"/>
                </a:moveTo>
                <a:lnTo>
                  <a:pt x="463" y="143"/>
                </a:lnTo>
                <a:cubicBezTo>
                  <a:pt x="17" y="143"/>
                  <a:pt x="17" y="143"/>
                  <a:pt x="17" y="143"/>
                </a:cubicBezTo>
                <a:cubicBezTo>
                  <a:pt x="8" y="143"/>
                  <a:pt x="8" y="143"/>
                  <a:pt x="0" y="134"/>
                </a:cubicBezTo>
                <a:cubicBezTo>
                  <a:pt x="0" y="134"/>
                  <a:pt x="0" y="134"/>
                  <a:pt x="0" y="126"/>
                </a:cubicBezTo>
                <a:cubicBezTo>
                  <a:pt x="76" y="8"/>
                  <a:pt x="76" y="8"/>
                  <a:pt x="76" y="8"/>
                </a:cubicBezTo>
                <a:cubicBezTo>
                  <a:pt x="84" y="0"/>
                  <a:pt x="84" y="0"/>
                  <a:pt x="8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87" y="0"/>
                  <a:pt x="396" y="0"/>
                  <a:pt x="396" y="8"/>
                </a:cubicBezTo>
                <a:cubicBezTo>
                  <a:pt x="471" y="126"/>
                  <a:pt x="471" y="126"/>
                  <a:pt x="471" y="126"/>
                </a:cubicBezTo>
                <a:cubicBezTo>
                  <a:pt x="471" y="134"/>
                  <a:pt x="471" y="134"/>
                  <a:pt x="471" y="143"/>
                </a:cubicBezTo>
                <a:lnTo>
                  <a:pt x="463" y="143"/>
                </a:lnTo>
                <a:close/>
                <a:moveTo>
                  <a:pt x="33" y="126"/>
                </a:moveTo>
                <a:lnTo>
                  <a:pt x="33" y="126"/>
                </a:lnTo>
                <a:cubicBezTo>
                  <a:pt x="438" y="126"/>
                  <a:pt x="438" y="126"/>
                  <a:pt x="438" y="126"/>
                </a:cubicBezTo>
                <a:cubicBezTo>
                  <a:pt x="379" y="25"/>
                  <a:pt x="379" y="25"/>
                  <a:pt x="379" y="25"/>
                </a:cubicBezTo>
                <a:cubicBezTo>
                  <a:pt x="92" y="25"/>
                  <a:pt x="92" y="25"/>
                  <a:pt x="92" y="25"/>
                </a:cubicBezTo>
                <a:lnTo>
                  <a:pt x="33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Triángulo 264">
            <a:extLst>
              <a:ext uri="{FF2B5EF4-FFF2-40B4-BE49-F238E27FC236}">
                <a16:creationId xmlns:a16="http://schemas.microsoft.com/office/drawing/2014/main" id="{32D78032-CFA5-5D44-BEA7-B5931DA874FF}"/>
              </a:ext>
            </a:extLst>
          </p:cNvPr>
          <p:cNvSpPr/>
          <p:nvPr/>
        </p:nvSpPr>
        <p:spPr>
          <a:xfrm rot="5400000">
            <a:off x="1119710" y="7599141"/>
            <a:ext cx="4753935" cy="1964149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5" name="CuadroTexto 804">
            <a:extLst>
              <a:ext uri="{FF2B5EF4-FFF2-40B4-BE49-F238E27FC236}">
                <a16:creationId xmlns:a16="http://schemas.microsoft.com/office/drawing/2014/main" id="{6E4E4985-14C6-114E-B22F-4DD9D79AE3FB}"/>
              </a:ext>
            </a:extLst>
          </p:cNvPr>
          <p:cNvSpPr txBox="1"/>
          <p:nvPr/>
        </p:nvSpPr>
        <p:spPr>
          <a:xfrm>
            <a:off x="6358083" y="820848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06" name="CuadroTexto 805">
            <a:extLst>
              <a:ext uri="{FF2B5EF4-FFF2-40B4-BE49-F238E27FC236}">
                <a16:creationId xmlns:a16="http://schemas.microsoft.com/office/drawing/2014/main" id="{232AAC67-0989-9E48-8713-C272EF5EE251}"/>
              </a:ext>
            </a:extLst>
          </p:cNvPr>
          <p:cNvSpPr txBox="1"/>
          <p:nvPr/>
        </p:nvSpPr>
        <p:spPr>
          <a:xfrm>
            <a:off x="11652754" y="820848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07" name="CuadroTexto 806">
            <a:extLst>
              <a:ext uri="{FF2B5EF4-FFF2-40B4-BE49-F238E27FC236}">
                <a16:creationId xmlns:a16="http://schemas.microsoft.com/office/drawing/2014/main" id="{6C730B5A-17FD-C64D-B764-5164192745C6}"/>
              </a:ext>
            </a:extLst>
          </p:cNvPr>
          <p:cNvSpPr txBox="1"/>
          <p:nvPr/>
        </p:nvSpPr>
        <p:spPr>
          <a:xfrm>
            <a:off x="16947888" y="820848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ABD37F-7117-A045-A8E7-E7081BD4F75D}"/>
              </a:ext>
            </a:extLst>
          </p:cNvPr>
          <p:cNvSpPr/>
          <p:nvPr/>
        </p:nvSpPr>
        <p:spPr>
          <a:xfrm>
            <a:off x="3649100" y="5783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ED6BB2-D043-0A41-B37C-59F5145BDFE4}"/>
              </a:ext>
            </a:extLst>
          </p:cNvPr>
          <p:cNvSpPr/>
          <p:nvPr/>
        </p:nvSpPr>
        <p:spPr>
          <a:xfrm>
            <a:off x="4225110" y="716862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CFF656-2EE9-7144-B18A-DE110FDC4FBD}"/>
              </a:ext>
            </a:extLst>
          </p:cNvPr>
          <p:cNvSpPr/>
          <p:nvPr/>
        </p:nvSpPr>
        <p:spPr>
          <a:xfrm>
            <a:off x="4225110" y="894517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AF509E-3B7E-DA46-9291-1622D7F85CE4}"/>
              </a:ext>
            </a:extLst>
          </p:cNvPr>
          <p:cNvSpPr/>
          <p:nvPr/>
        </p:nvSpPr>
        <p:spPr>
          <a:xfrm>
            <a:off x="3649100" y="10355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638114-2573-5947-878F-BFD97ADBE3DF}"/>
              </a:ext>
            </a:extLst>
          </p:cNvPr>
          <p:cNvSpPr/>
          <p:nvPr/>
        </p:nvSpPr>
        <p:spPr>
          <a:xfrm>
            <a:off x="8952620" y="5783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E9CC32-5571-964C-8D4F-25B51275F6E7}"/>
              </a:ext>
            </a:extLst>
          </p:cNvPr>
          <p:cNvSpPr/>
          <p:nvPr/>
        </p:nvSpPr>
        <p:spPr>
          <a:xfrm>
            <a:off x="9528630" y="716862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2BF9A-6E76-4441-811F-19999FCD1BEB}"/>
              </a:ext>
            </a:extLst>
          </p:cNvPr>
          <p:cNvSpPr/>
          <p:nvPr/>
        </p:nvSpPr>
        <p:spPr>
          <a:xfrm>
            <a:off x="9528630" y="894517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DFE9FA-16F5-2949-A97A-C286D5F8CFAC}"/>
              </a:ext>
            </a:extLst>
          </p:cNvPr>
          <p:cNvSpPr/>
          <p:nvPr/>
        </p:nvSpPr>
        <p:spPr>
          <a:xfrm>
            <a:off x="8952620" y="10355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44F399-E106-D74D-9C80-201307D4CD56}"/>
              </a:ext>
            </a:extLst>
          </p:cNvPr>
          <p:cNvSpPr/>
          <p:nvPr/>
        </p:nvSpPr>
        <p:spPr>
          <a:xfrm>
            <a:off x="14386769" y="5783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ED12B-4BAD-EA46-9851-8094209E07C5}"/>
              </a:ext>
            </a:extLst>
          </p:cNvPr>
          <p:cNvSpPr/>
          <p:nvPr/>
        </p:nvSpPr>
        <p:spPr>
          <a:xfrm>
            <a:off x="14962779" y="716862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6BED3E4-6AF2-954E-9431-ED6BA35377AB}"/>
              </a:ext>
            </a:extLst>
          </p:cNvPr>
          <p:cNvSpPr/>
          <p:nvPr/>
        </p:nvSpPr>
        <p:spPr>
          <a:xfrm>
            <a:off x="14962779" y="894517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C593DC-F2CF-034B-8D20-E158CCB4DFD3}"/>
              </a:ext>
            </a:extLst>
          </p:cNvPr>
          <p:cNvSpPr/>
          <p:nvPr/>
        </p:nvSpPr>
        <p:spPr>
          <a:xfrm>
            <a:off x="14386769" y="103558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072871-46E1-3A4F-B75F-30629DABF83D}"/>
              </a:ext>
            </a:extLst>
          </p:cNvPr>
          <p:cNvGrpSpPr/>
          <p:nvPr/>
        </p:nvGrpSpPr>
        <p:grpSpPr>
          <a:xfrm>
            <a:off x="2668308" y="912423"/>
            <a:ext cx="19041035" cy="2561450"/>
            <a:chOff x="2668308" y="861425"/>
            <a:chExt cx="19041035" cy="2561450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7C1482B-DD94-184B-B039-53860A019644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DC9D97F1-3C00-E64D-94E5-48E1D6EF570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74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4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DBC55E"/>
      </a:accent1>
      <a:accent2>
        <a:srgbClr val="ACD2CA"/>
      </a:accent2>
      <a:accent3>
        <a:srgbClr val="CC8333"/>
      </a:accent3>
      <a:accent4>
        <a:srgbClr val="292355"/>
      </a:accent4>
      <a:accent5>
        <a:srgbClr val="373B4F"/>
      </a:accent5>
      <a:accent6>
        <a:srgbClr val="CDCCCE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91848</TotalTime>
  <Words>855</Words>
  <Application>Microsoft Macintosh PowerPoint</Application>
  <PresentationFormat>Personalizado</PresentationFormat>
  <Paragraphs>177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16335</cp:revision>
  <dcterms:created xsi:type="dcterms:W3CDTF">2014-11-12T21:47:38Z</dcterms:created>
  <dcterms:modified xsi:type="dcterms:W3CDTF">2019-09-26T14:47:57Z</dcterms:modified>
  <cp:category/>
</cp:coreProperties>
</file>