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9" r:id="rId6"/>
    <p:sldId id="308" r:id="rId7"/>
    <p:sldId id="310" r:id="rId8"/>
    <p:sldId id="311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50000" autoAdjust="0"/>
  </p:normalViewPr>
  <p:slideViewPr>
    <p:cSldViewPr snapToGrid="0" snapToObjects="1">
      <p:cViewPr>
        <p:scale>
          <a:sx n="35" d="100"/>
          <a:sy n="35" d="100"/>
        </p:scale>
        <p:origin x="896" y="74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360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221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335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73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63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1">
            <a:extLst>
              <a:ext uri="{FF2B5EF4-FFF2-40B4-BE49-F238E27FC236}">
                <a16:creationId xmlns:a16="http://schemas.microsoft.com/office/drawing/2014/main" id="{47F9CE20-60B0-9A42-A9F9-CF9F3554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320" y="5152980"/>
            <a:ext cx="20873010" cy="5872586"/>
          </a:xfrm>
          <a:custGeom>
            <a:avLst/>
            <a:gdLst>
              <a:gd name="T0" fmla="*/ 15422967 w 19623"/>
              <a:gd name="T1" fmla="*/ 121911110 h 5519"/>
              <a:gd name="T2" fmla="*/ 15422967 w 19623"/>
              <a:gd name="T3" fmla="*/ 121911110 h 5519"/>
              <a:gd name="T4" fmla="*/ 481606557 w 19623"/>
              <a:gd name="T5" fmla="*/ 310095253 h 5519"/>
              <a:gd name="T6" fmla="*/ 487179431 w 19623"/>
              <a:gd name="T7" fmla="*/ 311132784 h 5519"/>
              <a:gd name="T8" fmla="*/ 1079467316 w 19623"/>
              <a:gd name="T9" fmla="*/ 215938178 h 5519"/>
              <a:gd name="T10" fmla="*/ 1085040551 w 19623"/>
              <a:gd name="T11" fmla="*/ 196095450 h 5519"/>
              <a:gd name="T12" fmla="*/ 1046288910 w 19623"/>
              <a:gd name="T13" fmla="*/ 167303525 h 5519"/>
              <a:gd name="T14" fmla="*/ 1046288910 w 19623"/>
              <a:gd name="T15" fmla="*/ 150702675 h 5519"/>
              <a:gd name="T16" fmla="*/ 1221253783 w 19623"/>
              <a:gd name="T17" fmla="*/ 3242238 h 5519"/>
              <a:gd name="T18" fmla="*/ 1235639577 w 19623"/>
              <a:gd name="T19" fmla="*/ 3242238 h 5519"/>
              <a:gd name="T20" fmla="*/ 1393885465 w 19623"/>
              <a:gd name="T21" fmla="*/ 151740565 h 5519"/>
              <a:gd name="T22" fmla="*/ 1401531967 w 19623"/>
              <a:gd name="T23" fmla="*/ 153945273 h 5519"/>
              <a:gd name="T24" fmla="*/ 2147483646 w 19623"/>
              <a:gd name="T25" fmla="*/ 269112253 h 5519"/>
              <a:gd name="T26" fmla="*/ 2147483646 w 19623"/>
              <a:gd name="T27" fmla="*/ 270149784 h 5519"/>
              <a:gd name="T28" fmla="*/ 2147483646 w 19623"/>
              <a:gd name="T29" fmla="*/ 272354491 h 5519"/>
              <a:gd name="T30" fmla="*/ 2147483646 w 19623"/>
              <a:gd name="T31" fmla="*/ 284545566 h 5519"/>
              <a:gd name="T32" fmla="*/ 2147483646 w 19623"/>
              <a:gd name="T33" fmla="*/ 301146417 h 5519"/>
              <a:gd name="T34" fmla="*/ 2147483646 w 19623"/>
              <a:gd name="T35" fmla="*/ 313337492 h 5519"/>
              <a:gd name="T36" fmla="*/ 2147483646 w 19623"/>
              <a:gd name="T37" fmla="*/ 313337492 h 5519"/>
              <a:gd name="T38" fmla="*/ 2147483646 w 19623"/>
              <a:gd name="T39" fmla="*/ 332272696 h 5519"/>
              <a:gd name="T40" fmla="*/ 1979563661 w 19623"/>
              <a:gd name="T41" fmla="*/ 529405316 h 5519"/>
              <a:gd name="T42" fmla="*/ 1978397245 w 19623"/>
              <a:gd name="T43" fmla="*/ 529405316 h 5519"/>
              <a:gd name="T44" fmla="*/ 1341784844 w 19623"/>
              <a:gd name="T45" fmla="*/ 571555493 h 5519"/>
              <a:gd name="T46" fmla="*/ 1332971925 w 19623"/>
              <a:gd name="T47" fmla="*/ 574927378 h 5519"/>
              <a:gd name="T48" fmla="*/ 1207904444 w 19623"/>
              <a:gd name="T49" fmla="*/ 707862385 h 5519"/>
              <a:gd name="T50" fmla="*/ 1189111831 w 19623"/>
              <a:gd name="T51" fmla="*/ 700080725 h 5519"/>
              <a:gd name="T52" fmla="*/ 1197925109 w 19623"/>
              <a:gd name="T53" fmla="*/ 620319793 h 5519"/>
              <a:gd name="T54" fmla="*/ 1202331569 w 19623"/>
              <a:gd name="T55" fmla="*/ 612538493 h 5519"/>
              <a:gd name="T56" fmla="*/ 1253395375 w 19623"/>
              <a:gd name="T57" fmla="*/ 580374684 h 5519"/>
              <a:gd name="T58" fmla="*/ 1250025730 w 19623"/>
              <a:gd name="T59" fmla="*/ 561569126 h 5519"/>
              <a:gd name="T60" fmla="*/ 902299574 w 19623"/>
              <a:gd name="T61" fmla="*/ 493999268 h 5519"/>
              <a:gd name="T62" fmla="*/ 893486295 w 19623"/>
              <a:gd name="T63" fmla="*/ 495166445 h 5519"/>
              <a:gd name="T64" fmla="*/ 771659217 w 19623"/>
              <a:gd name="T65" fmla="*/ 588155983 h 5519"/>
              <a:gd name="T66" fmla="*/ 760642709 w 19623"/>
              <a:gd name="T67" fmla="*/ 589323520 h 5519"/>
              <a:gd name="T68" fmla="*/ 637649215 w 19623"/>
              <a:gd name="T69" fmla="*/ 522791193 h 5519"/>
              <a:gd name="T70" fmla="*/ 633242756 w 19623"/>
              <a:gd name="T71" fmla="*/ 521753663 h 5519"/>
              <a:gd name="T72" fmla="*/ 532540761 w 19623"/>
              <a:gd name="T73" fmla="*/ 518381418 h 5519"/>
              <a:gd name="T74" fmla="*/ 524764657 w 19623"/>
              <a:gd name="T75" fmla="*/ 500613751 h 5519"/>
              <a:gd name="T76" fmla="*/ 559109479 w 19623"/>
              <a:gd name="T77" fmla="*/ 461835459 h 5519"/>
              <a:gd name="T78" fmla="*/ 551333374 w 19623"/>
              <a:gd name="T79" fmla="*/ 444067431 h 5519"/>
              <a:gd name="T80" fmla="*/ 419656203 w 19623"/>
              <a:gd name="T81" fmla="*/ 438620486 h 5519"/>
              <a:gd name="T82" fmla="*/ 414082968 w 19623"/>
              <a:gd name="T83" fmla="*/ 439658016 h 5519"/>
              <a:gd name="T84" fmla="*/ 18792613 w 19623"/>
              <a:gd name="T85" fmla="*/ 628101453 h 5519"/>
              <a:gd name="T86" fmla="*/ 4406459 w 19623"/>
              <a:gd name="T87" fmla="*/ 613705670 h 5519"/>
              <a:gd name="T88" fmla="*/ 18792613 w 19623"/>
              <a:gd name="T89" fmla="*/ 583746568 h 5519"/>
              <a:gd name="T90" fmla="*/ 19829427 w 19623"/>
              <a:gd name="T91" fmla="*/ 581541861 h 5519"/>
              <a:gd name="T92" fmla="*/ 176001687 w 19623"/>
              <a:gd name="T93" fmla="*/ 384279234 h 5519"/>
              <a:gd name="T94" fmla="*/ 176001687 w 19623"/>
              <a:gd name="T95" fmla="*/ 371050628 h 5519"/>
              <a:gd name="T96" fmla="*/ 5443273 w 19623"/>
              <a:gd name="T97" fmla="*/ 162894110 h 5519"/>
              <a:gd name="T98" fmla="*/ 3240044 w 19623"/>
              <a:gd name="T99" fmla="*/ 157317157 h 5519"/>
              <a:gd name="T100" fmla="*/ 1036814 w 19623"/>
              <a:gd name="T101" fmla="*/ 131767831 h 5519"/>
              <a:gd name="T102" fmla="*/ 15422967 w 19623"/>
              <a:gd name="T103" fmla="*/ 121911110 h 551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9623" h="5519">
                <a:moveTo>
                  <a:pt x="119" y="940"/>
                </a:moveTo>
                <a:lnTo>
                  <a:pt x="119" y="940"/>
                </a:lnTo>
                <a:cubicBezTo>
                  <a:pt x="3716" y="2391"/>
                  <a:pt x="3716" y="2391"/>
                  <a:pt x="3716" y="2391"/>
                </a:cubicBezTo>
                <a:cubicBezTo>
                  <a:pt x="3724" y="2399"/>
                  <a:pt x="3741" y="2399"/>
                  <a:pt x="3759" y="2399"/>
                </a:cubicBezTo>
                <a:cubicBezTo>
                  <a:pt x="4040" y="2340"/>
                  <a:pt x="6723" y="1810"/>
                  <a:pt x="8329" y="1665"/>
                </a:cubicBezTo>
                <a:cubicBezTo>
                  <a:pt x="8398" y="1656"/>
                  <a:pt x="8432" y="1563"/>
                  <a:pt x="8372" y="1512"/>
                </a:cubicBezTo>
                <a:cubicBezTo>
                  <a:pt x="8073" y="1290"/>
                  <a:pt x="8073" y="1290"/>
                  <a:pt x="8073" y="1290"/>
                </a:cubicBezTo>
                <a:cubicBezTo>
                  <a:pt x="8030" y="1256"/>
                  <a:pt x="8030" y="1196"/>
                  <a:pt x="8073" y="1162"/>
                </a:cubicBezTo>
                <a:cubicBezTo>
                  <a:pt x="9423" y="25"/>
                  <a:pt x="9423" y="25"/>
                  <a:pt x="9423" y="25"/>
                </a:cubicBezTo>
                <a:cubicBezTo>
                  <a:pt x="9457" y="0"/>
                  <a:pt x="9500" y="0"/>
                  <a:pt x="9534" y="25"/>
                </a:cubicBezTo>
                <a:cubicBezTo>
                  <a:pt x="10755" y="1170"/>
                  <a:pt x="10755" y="1170"/>
                  <a:pt x="10755" y="1170"/>
                </a:cubicBezTo>
                <a:cubicBezTo>
                  <a:pt x="10772" y="1179"/>
                  <a:pt x="10789" y="1187"/>
                  <a:pt x="10814" y="1187"/>
                </a:cubicBezTo>
                <a:cubicBezTo>
                  <a:pt x="11318" y="1170"/>
                  <a:pt x="17290" y="940"/>
                  <a:pt x="19050" y="2075"/>
                </a:cubicBezTo>
                <a:cubicBezTo>
                  <a:pt x="19059" y="2083"/>
                  <a:pt x="19076" y="2083"/>
                  <a:pt x="19084" y="2083"/>
                </a:cubicBezTo>
                <a:cubicBezTo>
                  <a:pt x="19400" y="2100"/>
                  <a:pt x="19400" y="2100"/>
                  <a:pt x="19400" y="2100"/>
                </a:cubicBezTo>
                <a:cubicBezTo>
                  <a:pt x="19452" y="2100"/>
                  <a:pt x="19486" y="2143"/>
                  <a:pt x="19477" y="2194"/>
                </a:cubicBezTo>
                <a:cubicBezTo>
                  <a:pt x="19460" y="2322"/>
                  <a:pt x="19460" y="2322"/>
                  <a:pt x="19460" y="2322"/>
                </a:cubicBezTo>
                <a:cubicBezTo>
                  <a:pt x="19452" y="2365"/>
                  <a:pt x="19477" y="2408"/>
                  <a:pt x="19528" y="2416"/>
                </a:cubicBezTo>
                <a:cubicBezTo>
                  <a:pt x="19597" y="2425"/>
                  <a:pt x="19622" y="2519"/>
                  <a:pt x="19563" y="2562"/>
                </a:cubicBezTo>
                <a:cubicBezTo>
                  <a:pt x="19084" y="2912"/>
                  <a:pt x="17529" y="3920"/>
                  <a:pt x="15274" y="4082"/>
                </a:cubicBezTo>
                <a:cubicBezTo>
                  <a:pt x="15265" y="4082"/>
                  <a:pt x="15265" y="4082"/>
                  <a:pt x="15265" y="4082"/>
                </a:cubicBezTo>
                <a:cubicBezTo>
                  <a:pt x="15137" y="4108"/>
                  <a:pt x="12899" y="4586"/>
                  <a:pt x="10353" y="4407"/>
                </a:cubicBezTo>
                <a:cubicBezTo>
                  <a:pt x="10327" y="4407"/>
                  <a:pt x="10302" y="4415"/>
                  <a:pt x="10285" y="4433"/>
                </a:cubicBezTo>
                <a:cubicBezTo>
                  <a:pt x="9320" y="5458"/>
                  <a:pt x="9320" y="5458"/>
                  <a:pt x="9320" y="5458"/>
                </a:cubicBezTo>
                <a:cubicBezTo>
                  <a:pt x="9260" y="5518"/>
                  <a:pt x="9166" y="5475"/>
                  <a:pt x="9175" y="5398"/>
                </a:cubicBezTo>
                <a:cubicBezTo>
                  <a:pt x="9243" y="4783"/>
                  <a:pt x="9243" y="4783"/>
                  <a:pt x="9243" y="4783"/>
                </a:cubicBezTo>
                <a:cubicBezTo>
                  <a:pt x="9243" y="4757"/>
                  <a:pt x="9260" y="4740"/>
                  <a:pt x="9277" y="4723"/>
                </a:cubicBezTo>
                <a:cubicBezTo>
                  <a:pt x="9671" y="4475"/>
                  <a:pt x="9671" y="4475"/>
                  <a:pt x="9671" y="4475"/>
                </a:cubicBezTo>
                <a:cubicBezTo>
                  <a:pt x="9739" y="4441"/>
                  <a:pt x="9722" y="4339"/>
                  <a:pt x="9645" y="4330"/>
                </a:cubicBezTo>
                <a:cubicBezTo>
                  <a:pt x="9047" y="4228"/>
                  <a:pt x="7372" y="3937"/>
                  <a:pt x="6962" y="3809"/>
                </a:cubicBezTo>
                <a:cubicBezTo>
                  <a:pt x="6937" y="3800"/>
                  <a:pt x="6911" y="3800"/>
                  <a:pt x="6894" y="3818"/>
                </a:cubicBezTo>
                <a:cubicBezTo>
                  <a:pt x="5954" y="4535"/>
                  <a:pt x="5954" y="4535"/>
                  <a:pt x="5954" y="4535"/>
                </a:cubicBezTo>
                <a:cubicBezTo>
                  <a:pt x="5928" y="4552"/>
                  <a:pt x="5894" y="4561"/>
                  <a:pt x="5869" y="4544"/>
                </a:cubicBezTo>
                <a:cubicBezTo>
                  <a:pt x="4920" y="4031"/>
                  <a:pt x="4920" y="4031"/>
                  <a:pt x="4920" y="4031"/>
                </a:cubicBezTo>
                <a:cubicBezTo>
                  <a:pt x="4912" y="4031"/>
                  <a:pt x="4895" y="4023"/>
                  <a:pt x="4886" y="4023"/>
                </a:cubicBezTo>
                <a:cubicBezTo>
                  <a:pt x="4109" y="3997"/>
                  <a:pt x="4109" y="3997"/>
                  <a:pt x="4109" y="3997"/>
                </a:cubicBezTo>
                <a:cubicBezTo>
                  <a:pt x="4040" y="3988"/>
                  <a:pt x="4006" y="3912"/>
                  <a:pt x="4049" y="3860"/>
                </a:cubicBezTo>
                <a:cubicBezTo>
                  <a:pt x="4314" y="3561"/>
                  <a:pt x="4314" y="3561"/>
                  <a:pt x="4314" y="3561"/>
                </a:cubicBezTo>
                <a:cubicBezTo>
                  <a:pt x="4356" y="3510"/>
                  <a:pt x="4322" y="3424"/>
                  <a:pt x="4254" y="3424"/>
                </a:cubicBezTo>
                <a:cubicBezTo>
                  <a:pt x="3238" y="3382"/>
                  <a:pt x="3238" y="3382"/>
                  <a:pt x="3238" y="3382"/>
                </a:cubicBezTo>
                <a:cubicBezTo>
                  <a:pt x="3220" y="3382"/>
                  <a:pt x="3212" y="3390"/>
                  <a:pt x="3195" y="3390"/>
                </a:cubicBezTo>
                <a:cubicBezTo>
                  <a:pt x="145" y="4843"/>
                  <a:pt x="145" y="4843"/>
                  <a:pt x="145" y="4843"/>
                </a:cubicBezTo>
                <a:cubicBezTo>
                  <a:pt x="68" y="4868"/>
                  <a:pt x="0" y="4800"/>
                  <a:pt x="34" y="4732"/>
                </a:cubicBezTo>
                <a:cubicBezTo>
                  <a:pt x="145" y="4501"/>
                  <a:pt x="145" y="4501"/>
                  <a:pt x="145" y="4501"/>
                </a:cubicBezTo>
                <a:cubicBezTo>
                  <a:pt x="145" y="4493"/>
                  <a:pt x="145" y="4493"/>
                  <a:pt x="153" y="4484"/>
                </a:cubicBezTo>
                <a:cubicBezTo>
                  <a:pt x="1358" y="2963"/>
                  <a:pt x="1358" y="2963"/>
                  <a:pt x="1358" y="2963"/>
                </a:cubicBezTo>
                <a:cubicBezTo>
                  <a:pt x="1383" y="2929"/>
                  <a:pt x="1383" y="2886"/>
                  <a:pt x="1358" y="2861"/>
                </a:cubicBezTo>
                <a:cubicBezTo>
                  <a:pt x="42" y="1256"/>
                  <a:pt x="42" y="1256"/>
                  <a:pt x="42" y="1256"/>
                </a:cubicBezTo>
                <a:cubicBezTo>
                  <a:pt x="34" y="1247"/>
                  <a:pt x="25" y="1230"/>
                  <a:pt x="25" y="1213"/>
                </a:cubicBezTo>
                <a:cubicBezTo>
                  <a:pt x="8" y="1016"/>
                  <a:pt x="8" y="1016"/>
                  <a:pt x="8" y="1016"/>
                </a:cubicBezTo>
                <a:cubicBezTo>
                  <a:pt x="8" y="957"/>
                  <a:pt x="68" y="914"/>
                  <a:pt x="119" y="940"/>
                </a:cubicBezTo>
              </a:path>
            </a:pathLst>
          </a:custGeom>
          <a:solidFill>
            <a:schemeClr val="tx1">
              <a:lumMod val="75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2">
            <a:extLst>
              <a:ext uri="{FF2B5EF4-FFF2-40B4-BE49-F238E27FC236}">
                <a16:creationId xmlns:a16="http://schemas.microsoft.com/office/drawing/2014/main" id="{ECC9EE11-E65C-7949-AFDD-781B9FE6D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7706" y="7305950"/>
            <a:ext cx="347102" cy="347102"/>
          </a:xfrm>
          <a:custGeom>
            <a:avLst/>
            <a:gdLst>
              <a:gd name="T0" fmla="*/ 42202714 w 326"/>
              <a:gd name="T1" fmla="*/ 21166400 h 326"/>
              <a:gd name="T2" fmla="*/ 42202714 w 326"/>
              <a:gd name="T3" fmla="*/ 21166400 h 326"/>
              <a:gd name="T4" fmla="*/ 21036313 w 326"/>
              <a:gd name="T5" fmla="*/ 42202714 h 326"/>
              <a:gd name="T6" fmla="*/ 0 w 326"/>
              <a:gd name="T7" fmla="*/ 21166400 h 326"/>
              <a:gd name="T8" fmla="*/ 21036313 w 326"/>
              <a:gd name="T9" fmla="*/ 0 h 326"/>
              <a:gd name="T10" fmla="*/ 42202714 w 326"/>
              <a:gd name="T11" fmla="*/ 21166400 h 3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6" h="326">
                <a:moveTo>
                  <a:pt x="325" y="163"/>
                </a:moveTo>
                <a:lnTo>
                  <a:pt x="325" y="163"/>
                </a:lnTo>
                <a:cubicBezTo>
                  <a:pt x="325" y="248"/>
                  <a:pt x="257" y="325"/>
                  <a:pt x="162" y="325"/>
                </a:cubicBezTo>
                <a:cubicBezTo>
                  <a:pt x="77" y="325"/>
                  <a:pt x="0" y="248"/>
                  <a:pt x="0" y="163"/>
                </a:cubicBezTo>
                <a:cubicBezTo>
                  <a:pt x="0" y="69"/>
                  <a:pt x="77" y="0"/>
                  <a:pt x="162" y="0"/>
                </a:cubicBezTo>
                <a:cubicBezTo>
                  <a:pt x="257" y="0"/>
                  <a:pt x="325" y="69"/>
                  <a:pt x="325" y="1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Line 162">
            <a:extLst>
              <a:ext uri="{FF2B5EF4-FFF2-40B4-BE49-F238E27FC236}">
                <a16:creationId xmlns:a16="http://schemas.microsoft.com/office/drawing/2014/main" id="{D312A888-A34C-7D40-B64F-5AA16B19B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2398" y="8178395"/>
            <a:ext cx="13203936" cy="4689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9" name="Line 163">
            <a:extLst>
              <a:ext uri="{FF2B5EF4-FFF2-40B4-BE49-F238E27FC236}">
                <a16:creationId xmlns:a16="http://schemas.microsoft.com/office/drawing/2014/main" id="{BCE3992F-8F6C-114F-AB93-32DFDC86BC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3630" y="5209267"/>
            <a:ext cx="2964436" cy="2969128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0" name="Line 164">
            <a:extLst>
              <a:ext uri="{FF2B5EF4-FFF2-40B4-BE49-F238E27FC236}">
                <a16:creationId xmlns:a16="http://schemas.microsoft.com/office/drawing/2014/main" id="{489EC8C8-01D3-4E4B-A3D4-1D119609F2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9790" y="8178395"/>
            <a:ext cx="2969129" cy="2978507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1" name="Line 165">
            <a:extLst>
              <a:ext uri="{FF2B5EF4-FFF2-40B4-BE49-F238E27FC236}">
                <a16:creationId xmlns:a16="http://schemas.microsoft.com/office/drawing/2014/main" id="{EDE66284-87BF-264B-8377-45F04BFB9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0156" y="5209267"/>
            <a:ext cx="2969126" cy="2969128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2" name="Line 166">
            <a:extLst>
              <a:ext uri="{FF2B5EF4-FFF2-40B4-BE49-F238E27FC236}">
                <a16:creationId xmlns:a16="http://schemas.microsoft.com/office/drawing/2014/main" id="{4E92ED37-70C7-BA47-9B16-689D3780BA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705697" y="8178395"/>
            <a:ext cx="2959747" cy="2978507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3" name="Line 167">
            <a:extLst>
              <a:ext uri="{FF2B5EF4-FFF2-40B4-BE49-F238E27FC236}">
                <a16:creationId xmlns:a16="http://schemas.microsoft.com/office/drawing/2014/main" id="{CC90E931-EF66-9D4B-88C8-7DFA43525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56063" y="5209267"/>
            <a:ext cx="2964436" cy="2969128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4" name="Line 168">
            <a:extLst>
              <a:ext uri="{FF2B5EF4-FFF2-40B4-BE49-F238E27FC236}">
                <a16:creationId xmlns:a16="http://schemas.microsoft.com/office/drawing/2014/main" id="{0E03A2B7-3271-304B-AD60-B43CA16AB4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12223" y="8178395"/>
            <a:ext cx="2969129" cy="2978507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5" name="Freeform 169">
            <a:extLst>
              <a:ext uri="{FF2B5EF4-FFF2-40B4-BE49-F238E27FC236}">
                <a16:creationId xmlns:a16="http://schemas.microsoft.com/office/drawing/2014/main" id="{EEA5AE3F-C94E-E240-9E4E-9B62B919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153" y="4144510"/>
            <a:ext cx="2926912" cy="2645478"/>
          </a:xfrm>
          <a:custGeom>
            <a:avLst/>
            <a:gdLst>
              <a:gd name="T0" fmla="*/ 229243781 w 2751"/>
              <a:gd name="T1" fmla="*/ 0 h 2487"/>
              <a:gd name="T2" fmla="*/ 229243781 w 2751"/>
              <a:gd name="T3" fmla="*/ 0 h 2487"/>
              <a:gd name="T4" fmla="*/ 127329009 w 2751"/>
              <a:gd name="T5" fmla="*/ 0 h 2487"/>
              <a:gd name="T6" fmla="*/ 64183030 w 2751"/>
              <a:gd name="T7" fmla="*/ 35512670 h 2487"/>
              <a:gd name="T8" fmla="*/ 13225644 w 2751"/>
              <a:gd name="T9" fmla="*/ 125202115 h 2487"/>
              <a:gd name="T10" fmla="*/ 13225644 w 2751"/>
              <a:gd name="T11" fmla="*/ 197134685 h 2487"/>
              <a:gd name="T12" fmla="*/ 64183030 w 2751"/>
              <a:gd name="T13" fmla="*/ 285787296 h 2487"/>
              <a:gd name="T14" fmla="*/ 127329009 w 2751"/>
              <a:gd name="T15" fmla="*/ 322207196 h 2487"/>
              <a:gd name="T16" fmla="*/ 229243781 w 2751"/>
              <a:gd name="T17" fmla="*/ 322207196 h 2487"/>
              <a:gd name="T18" fmla="*/ 292389759 w 2751"/>
              <a:gd name="T19" fmla="*/ 285787296 h 2487"/>
              <a:gd name="T20" fmla="*/ 343347145 w 2751"/>
              <a:gd name="T21" fmla="*/ 197134685 h 2487"/>
              <a:gd name="T22" fmla="*/ 343347145 w 2751"/>
              <a:gd name="T23" fmla="*/ 125202115 h 2487"/>
              <a:gd name="T24" fmla="*/ 292389759 w 2751"/>
              <a:gd name="T25" fmla="*/ 35512670 h 2487"/>
              <a:gd name="T26" fmla="*/ 229243781 w 2751"/>
              <a:gd name="T27" fmla="*/ 0 h 24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751" h="2487">
                <a:moveTo>
                  <a:pt x="1768" y="0"/>
                </a:moveTo>
                <a:lnTo>
                  <a:pt x="1768" y="0"/>
                </a:lnTo>
                <a:cubicBezTo>
                  <a:pt x="982" y="0"/>
                  <a:pt x="982" y="0"/>
                  <a:pt x="982" y="0"/>
                </a:cubicBezTo>
                <a:cubicBezTo>
                  <a:pt x="777" y="0"/>
                  <a:pt x="597" y="103"/>
                  <a:pt x="495" y="274"/>
                </a:cubicBezTo>
                <a:cubicBezTo>
                  <a:pt x="102" y="966"/>
                  <a:pt x="102" y="966"/>
                  <a:pt x="102" y="966"/>
                </a:cubicBezTo>
                <a:cubicBezTo>
                  <a:pt x="0" y="1137"/>
                  <a:pt x="0" y="1350"/>
                  <a:pt x="102" y="1521"/>
                </a:cubicBezTo>
                <a:cubicBezTo>
                  <a:pt x="495" y="2205"/>
                  <a:pt x="495" y="2205"/>
                  <a:pt x="495" y="2205"/>
                </a:cubicBezTo>
                <a:cubicBezTo>
                  <a:pt x="597" y="2384"/>
                  <a:pt x="777" y="2486"/>
                  <a:pt x="982" y="2486"/>
                </a:cubicBezTo>
                <a:cubicBezTo>
                  <a:pt x="1768" y="2486"/>
                  <a:pt x="1768" y="2486"/>
                  <a:pt x="1768" y="2486"/>
                </a:cubicBezTo>
                <a:cubicBezTo>
                  <a:pt x="1973" y="2486"/>
                  <a:pt x="2153" y="2384"/>
                  <a:pt x="2255" y="2205"/>
                </a:cubicBezTo>
                <a:cubicBezTo>
                  <a:pt x="2648" y="1521"/>
                  <a:pt x="2648" y="1521"/>
                  <a:pt x="2648" y="1521"/>
                </a:cubicBezTo>
                <a:cubicBezTo>
                  <a:pt x="2750" y="1350"/>
                  <a:pt x="2750" y="1137"/>
                  <a:pt x="2648" y="966"/>
                </a:cubicBezTo>
                <a:cubicBezTo>
                  <a:pt x="2255" y="274"/>
                  <a:pt x="2255" y="274"/>
                  <a:pt x="2255" y="274"/>
                </a:cubicBezTo>
                <a:cubicBezTo>
                  <a:pt x="2153" y="103"/>
                  <a:pt x="1973" y="0"/>
                  <a:pt x="176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70">
            <a:extLst>
              <a:ext uri="{FF2B5EF4-FFF2-40B4-BE49-F238E27FC236}">
                <a16:creationId xmlns:a16="http://schemas.microsoft.com/office/drawing/2014/main" id="{97EC8FC6-083D-AF4D-86E4-60EFEA7FB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5978" y="7380999"/>
            <a:ext cx="426843" cy="384626"/>
          </a:xfrm>
          <a:custGeom>
            <a:avLst/>
            <a:gdLst>
              <a:gd name="T0" fmla="*/ 34052403 w 403"/>
              <a:gd name="T1" fmla="*/ 0 h 360"/>
              <a:gd name="T2" fmla="*/ 34052403 w 403"/>
              <a:gd name="T3" fmla="*/ 0 h 360"/>
              <a:gd name="T4" fmla="*/ 16447991 w 403"/>
              <a:gd name="T5" fmla="*/ 0 h 360"/>
              <a:gd name="T6" fmla="*/ 9894461 w 403"/>
              <a:gd name="T7" fmla="*/ 4445476 h 360"/>
              <a:gd name="T8" fmla="*/ 1156421 w 403"/>
              <a:gd name="T9" fmla="*/ 20135903 h 360"/>
              <a:gd name="T10" fmla="*/ 1156421 w 403"/>
              <a:gd name="T11" fmla="*/ 27850218 h 360"/>
              <a:gd name="T12" fmla="*/ 9894461 w 403"/>
              <a:gd name="T13" fmla="*/ 42364007 h 360"/>
              <a:gd name="T14" fmla="*/ 16447991 w 403"/>
              <a:gd name="T15" fmla="*/ 46940020 h 360"/>
              <a:gd name="T16" fmla="*/ 34052403 w 403"/>
              <a:gd name="T17" fmla="*/ 46940020 h 360"/>
              <a:gd name="T18" fmla="*/ 40605932 w 403"/>
              <a:gd name="T19" fmla="*/ 42364007 h 360"/>
              <a:gd name="T20" fmla="*/ 49472663 w 403"/>
              <a:gd name="T21" fmla="*/ 27850218 h 360"/>
              <a:gd name="T22" fmla="*/ 49472663 w 403"/>
              <a:gd name="T23" fmla="*/ 20135903 h 360"/>
              <a:gd name="T24" fmla="*/ 40605932 w 403"/>
              <a:gd name="T25" fmla="*/ 4445476 h 360"/>
              <a:gd name="T26" fmla="*/ 34052403 w 403"/>
              <a:gd name="T27" fmla="*/ 0 h 36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03" h="360">
                <a:moveTo>
                  <a:pt x="265" y="0"/>
                </a:moveTo>
                <a:lnTo>
                  <a:pt x="265" y="0"/>
                </a:lnTo>
                <a:cubicBezTo>
                  <a:pt x="128" y="0"/>
                  <a:pt x="128" y="0"/>
                  <a:pt x="128" y="0"/>
                </a:cubicBezTo>
                <a:cubicBezTo>
                  <a:pt x="111" y="0"/>
                  <a:pt x="94" y="17"/>
                  <a:pt x="77" y="34"/>
                </a:cubicBezTo>
                <a:cubicBezTo>
                  <a:pt x="9" y="154"/>
                  <a:pt x="9" y="154"/>
                  <a:pt x="9" y="154"/>
                </a:cubicBezTo>
                <a:cubicBezTo>
                  <a:pt x="0" y="171"/>
                  <a:pt x="0" y="188"/>
                  <a:pt x="9" y="213"/>
                </a:cubicBezTo>
                <a:cubicBezTo>
                  <a:pt x="77" y="324"/>
                  <a:pt x="77" y="324"/>
                  <a:pt x="77" y="324"/>
                </a:cubicBezTo>
                <a:cubicBezTo>
                  <a:pt x="94" y="350"/>
                  <a:pt x="111" y="359"/>
                  <a:pt x="128" y="359"/>
                </a:cubicBezTo>
                <a:cubicBezTo>
                  <a:pt x="265" y="359"/>
                  <a:pt x="265" y="359"/>
                  <a:pt x="265" y="359"/>
                </a:cubicBezTo>
                <a:cubicBezTo>
                  <a:pt x="291" y="359"/>
                  <a:pt x="308" y="350"/>
                  <a:pt x="316" y="324"/>
                </a:cubicBezTo>
                <a:cubicBezTo>
                  <a:pt x="385" y="213"/>
                  <a:pt x="385" y="213"/>
                  <a:pt x="385" y="213"/>
                </a:cubicBezTo>
                <a:cubicBezTo>
                  <a:pt x="402" y="188"/>
                  <a:pt x="402" y="171"/>
                  <a:pt x="385" y="154"/>
                </a:cubicBezTo>
                <a:cubicBezTo>
                  <a:pt x="316" y="34"/>
                  <a:pt x="316" y="34"/>
                  <a:pt x="316" y="34"/>
                </a:cubicBezTo>
                <a:cubicBezTo>
                  <a:pt x="308" y="17"/>
                  <a:pt x="291" y="0"/>
                  <a:pt x="26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71">
            <a:extLst>
              <a:ext uri="{FF2B5EF4-FFF2-40B4-BE49-F238E27FC236}">
                <a16:creationId xmlns:a16="http://schemas.microsoft.com/office/drawing/2014/main" id="{03540DE6-B008-7C4F-A793-A2DB275EF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6896" y="4144510"/>
            <a:ext cx="2926912" cy="2645478"/>
          </a:xfrm>
          <a:custGeom>
            <a:avLst/>
            <a:gdLst>
              <a:gd name="T0" fmla="*/ 230076116 w 2753"/>
              <a:gd name="T1" fmla="*/ 0 h 2487"/>
              <a:gd name="T2" fmla="*/ 230076116 w 2753"/>
              <a:gd name="T3" fmla="*/ 0 h 2487"/>
              <a:gd name="T4" fmla="*/ 127273569 w 2753"/>
              <a:gd name="T5" fmla="*/ 0 h 2487"/>
              <a:gd name="T6" fmla="*/ 64219522 w 2753"/>
              <a:gd name="T7" fmla="*/ 35512670 h 2487"/>
              <a:gd name="T8" fmla="*/ 13335858 w 2753"/>
              <a:gd name="T9" fmla="*/ 125202115 h 2487"/>
              <a:gd name="T10" fmla="*/ 13335858 w 2753"/>
              <a:gd name="T11" fmla="*/ 197134685 h 2487"/>
              <a:gd name="T12" fmla="*/ 64219522 w 2753"/>
              <a:gd name="T13" fmla="*/ 285787296 h 2487"/>
              <a:gd name="T14" fmla="*/ 127273569 w 2753"/>
              <a:gd name="T15" fmla="*/ 322207196 h 2487"/>
              <a:gd name="T16" fmla="*/ 230076116 w 2753"/>
              <a:gd name="T17" fmla="*/ 322207196 h 2487"/>
              <a:gd name="T18" fmla="*/ 292094584 w 2753"/>
              <a:gd name="T19" fmla="*/ 285787296 h 2487"/>
              <a:gd name="T20" fmla="*/ 342977888 w 2753"/>
              <a:gd name="T21" fmla="*/ 197134685 h 2487"/>
              <a:gd name="T22" fmla="*/ 342977888 w 2753"/>
              <a:gd name="T23" fmla="*/ 125202115 h 2487"/>
              <a:gd name="T24" fmla="*/ 292094584 w 2753"/>
              <a:gd name="T25" fmla="*/ 35512670 h 2487"/>
              <a:gd name="T26" fmla="*/ 230076116 w 2753"/>
              <a:gd name="T27" fmla="*/ 0 h 24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753" h="2487">
                <a:moveTo>
                  <a:pt x="1777" y="0"/>
                </a:moveTo>
                <a:lnTo>
                  <a:pt x="1777" y="0"/>
                </a:lnTo>
                <a:cubicBezTo>
                  <a:pt x="983" y="0"/>
                  <a:pt x="983" y="0"/>
                  <a:pt x="983" y="0"/>
                </a:cubicBezTo>
                <a:cubicBezTo>
                  <a:pt x="778" y="0"/>
                  <a:pt x="599" y="103"/>
                  <a:pt x="496" y="274"/>
                </a:cubicBezTo>
                <a:cubicBezTo>
                  <a:pt x="103" y="966"/>
                  <a:pt x="103" y="966"/>
                  <a:pt x="103" y="966"/>
                </a:cubicBezTo>
                <a:cubicBezTo>
                  <a:pt x="0" y="1137"/>
                  <a:pt x="0" y="1350"/>
                  <a:pt x="103" y="1521"/>
                </a:cubicBezTo>
                <a:cubicBezTo>
                  <a:pt x="496" y="2205"/>
                  <a:pt x="496" y="2205"/>
                  <a:pt x="496" y="2205"/>
                </a:cubicBezTo>
                <a:cubicBezTo>
                  <a:pt x="599" y="2384"/>
                  <a:pt x="778" y="2486"/>
                  <a:pt x="983" y="2486"/>
                </a:cubicBezTo>
                <a:cubicBezTo>
                  <a:pt x="1777" y="2486"/>
                  <a:pt x="1777" y="2486"/>
                  <a:pt x="1777" y="2486"/>
                </a:cubicBezTo>
                <a:cubicBezTo>
                  <a:pt x="1974" y="2486"/>
                  <a:pt x="2153" y="2384"/>
                  <a:pt x="2256" y="2205"/>
                </a:cubicBezTo>
                <a:cubicBezTo>
                  <a:pt x="2649" y="1521"/>
                  <a:pt x="2649" y="1521"/>
                  <a:pt x="2649" y="1521"/>
                </a:cubicBezTo>
                <a:cubicBezTo>
                  <a:pt x="2752" y="1350"/>
                  <a:pt x="2752" y="1137"/>
                  <a:pt x="2649" y="966"/>
                </a:cubicBezTo>
                <a:cubicBezTo>
                  <a:pt x="2256" y="274"/>
                  <a:pt x="2256" y="274"/>
                  <a:pt x="2256" y="274"/>
                </a:cubicBezTo>
                <a:cubicBezTo>
                  <a:pt x="2153" y="103"/>
                  <a:pt x="1974" y="0"/>
                  <a:pt x="177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72">
            <a:extLst>
              <a:ext uri="{FF2B5EF4-FFF2-40B4-BE49-F238E27FC236}">
                <a16:creationId xmlns:a16="http://schemas.microsoft.com/office/drawing/2014/main" id="{00053739-7DA7-AE4B-B679-69894D161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9410" y="7380999"/>
            <a:ext cx="426843" cy="384626"/>
          </a:xfrm>
          <a:custGeom>
            <a:avLst/>
            <a:gdLst>
              <a:gd name="T0" fmla="*/ 34052403 w 403"/>
              <a:gd name="T1" fmla="*/ 0 h 360"/>
              <a:gd name="T2" fmla="*/ 34052403 w 403"/>
              <a:gd name="T3" fmla="*/ 0 h 360"/>
              <a:gd name="T4" fmla="*/ 16447991 w 403"/>
              <a:gd name="T5" fmla="*/ 0 h 360"/>
              <a:gd name="T6" fmla="*/ 9894461 w 403"/>
              <a:gd name="T7" fmla="*/ 4445476 h 360"/>
              <a:gd name="T8" fmla="*/ 1156421 w 403"/>
              <a:gd name="T9" fmla="*/ 20135903 h 360"/>
              <a:gd name="T10" fmla="*/ 1156421 w 403"/>
              <a:gd name="T11" fmla="*/ 27850218 h 360"/>
              <a:gd name="T12" fmla="*/ 9894461 w 403"/>
              <a:gd name="T13" fmla="*/ 42364007 h 360"/>
              <a:gd name="T14" fmla="*/ 16447991 w 403"/>
              <a:gd name="T15" fmla="*/ 46940020 h 360"/>
              <a:gd name="T16" fmla="*/ 34052403 w 403"/>
              <a:gd name="T17" fmla="*/ 46940020 h 360"/>
              <a:gd name="T18" fmla="*/ 40605932 w 403"/>
              <a:gd name="T19" fmla="*/ 42364007 h 360"/>
              <a:gd name="T20" fmla="*/ 49343972 w 403"/>
              <a:gd name="T21" fmla="*/ 27850218 h 360"/>
              <a:gd name="T22" fmla="*/ 49343972 w 403"/>
              <a:gd name="T23" fmla="*/ 20135903 h 360"/>
              <a:gd name="T24" fmla="*/ 40605932 w 403"/>
              <a:gd name="T25" fmla="*/ 4445476 h 360"/>
              <a:gd name="T26" fmla="*/ 34052403 w 403"/>
              <a:gd name="T27" fmla="*/ 0 h 36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03" h="360">
                <a:moveTo>
                  <a:pt x="265" y="0"/>
                </a:moveTo>
                <a:lnTo>
                  <a:pt x="265" y="0"/>
                </a:lnTo>
                <a:cubicBezTo>
                  <a:pt x="128" y="0"/>
                  <a:pt x="128" y="0"/>
                  <a:pt x="128" y="0"/>
                </a:cubicBezTo>
                <a:cubicBezTo>
                  <a:pt x="111" y="0"/>
                  <a:pt x="94" y="17"/>
                  <a:pt x="77" y="34"/>
                </a:cubicBezTo>
                <a:cubicBezTo>
                  <a:pt x="9" y="154"/>
                  <a:pt x="9" y="154"/>
                  <a:pt x="9" y="154"/>
                </a:cubicBezTo>
                <a:cubicBezTo>
                  <a:pt x="0" y="171"/>
                  <a:pt x="0" y="188"/>
                  <a:pt x="9" y="213"/>
                </a:cubicBezTo>
                <a:cubicBezTo>
                  <a:pt x="77" y="324"/>
                  <a:pt x="77" y="324"/>
                  <a:pt x="77" y="324"/>
                </a:cubicBezTo>
                <a:cubicBezTo>
                  <a:pt x="94" y="350"/>
                  <a:pt x="111" y="359"/>
                  <a:pt x="128" y="359"/>
                </a:cubicBezTo>
                <a:cubicBezTo>
                  <a:pt x="265" y="359"/>
                  <a:pt x="265" y="359"/>
                  <a:pt x="265" y="359"/>
                </a:cubicBezTo>
                <a:cubicBezTo>
                  <a:pt x="291" y="359"/>
                  <a:pt x="308" y="350"/>
                  <a:pt x="316" y="324"/>
                </a:cubicBezTo>
                <a:cubicBezTo>
                  <a:pt x="384" y="213"/>
                  <a:pt x="384" y="213"/>
                  <a:pt x="384" y="213"/>
                </a:cubicBezTo>
                <a:cubicBezTo>
                  <a:pt x="402" y="188"/>
                  <a:pt x="402" y="171"/>
                  <a:pt x="384" y="154"/>
                </a:cubicBezTo>
                <a:cubicBezTo>
                  <a:pt x="316" y="34"/>
                  <a:pt x="316" y="34"/>
                  <a:pt x="316" y="34"/>
                </a:cubicBezTo>
                <a:cubicBezTo>
                  <a:pt x="308" y="17"/>
                  <a:pt x="291" y="0"/>
                  <a:pt x="26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73">
            <a:extLst>
              <a:ext uri="{FF2B5EF4-FFF2-40B4-BE49-F238E27FC236}">
                <a16:creationId xmlns:a16="http://schemas.microsoft.com/office/drawing/2014/main" id="{2A96E721-21B9-5843-86BA-6185657A0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6517" y="4144510"/>
            <a:ext cx="2926912" cy="2645478"/>
          </a:xfrm>
          <a:custGeom>
            <a:avLst/>
            <a:gdLst>
              <a:gd name="T0" fmla="*/ 230243589 w 2752"/>
              <a:gd name="T1" fmla="*/ 0 h 2487"/>
              <a:gd name="T2" fmla="*/ 230243589 w 2752"/>
              <a:gd name="T3" fmla="*/ 0 h 2487"/>
              <a:gd name="T4" fmla="*/ 127365891 w 2752"/>
              <a:gd name="T5" fmla="*/ 0 h 2487"/>
              <a:gd name="T6" fmla="*/ 64265895 w 2752"/>
              <a:gd name="T7" fmla="*/ 35512670 h 2487"/>
              <a:gd name="T8" fmla="*/ 13345743 w 2752"/>
              <a:gd name="T9" fmla="*/ 125202115 h 2487"/>
              <a:gd name="T10" fmla="*/ 13345743 w 2752"/>
              <a:gd name="T11" fmla="*/ 197134685 h 2487"/>
              <a:gd name="T12" fmla="*/ 64265895 w 2752"/>
              <a:gd name="T13" fmla="*/ 285787296 h 2487"/>
              <a:gd name="T14" fmla="*/ 127365891 w 2752"/>
              <a:gd name="T15" fmla="*/ 322207196 h 2487"/>
              <a:gd name="T16" fmla="*/ 230243589 w 2752"/>
              <a:gd name="T17" fmla="*/ 322207196 h 2487"/>
              <a:gd name="T18" fmla="*/ 292306910 w 2752"/>
              <a:gd name="T19" fmla="*/ 285787296 h 2487"/>
              <a:gd name="T20" fmla="*/ 343227062 w 2752"/>
              <a:gd name="T21" fmla="*/ 197134685 h 2487"/>
              <a:gd name="T22" fmla="*/ 343227062 w 2752"/>
              <a:gd name="T23" fmla="*/ 125202115 h 2487"/>
              <a:gd name="T24" fmla="*/ 292306910 w 2752"/>
              <a:gd name="T25" fmla="*/ 35512670 h 2487"/>
              <a:gd name="T26" fmla="*/ 230243589 w 2752"/>
              <a:gd name="T27" fmla="*/ 0 h 24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752" h="2487">
                <a:moveTo>
                  <a:pt x="1777" y="0"/>
                </a:moveTo>
                <a:lnTo>
                  <a:pt x="1777" y="0"/>
                </a:lnTo>
                <a:cubicBezTo>
                  <a:pt x="983" y="0"/>
                  <a:pt x="983" y="0"/>
                  <a:pt x="983" y="0"/>
                </a:cubicBezTo>
                <a:cubicBezTo>
                  <a:pt x="778" y="0"/>
                  <a:pt x="598" y="103"/>
                  <a:pt x="496" y="274"/>
                </a:cubicBezTo>
                <a:cubicBezTo>
                  <a:pt x="103" y="966"/>
                  <a:pt x="103" y="966"/>
                  <a:pt x="103" y="966"/>
                </a:cubicBezTo>
                <a:cubicBezTo>
                  <a:pt x="0" y="1137"/>
                  <a:pt x="0" y="1350"/>
                  <a:pt x="103" y="1521"/>
                </a:cubicBezTo>
                <a:cubicBezTo>
                  <a:pt x="496" y="2205"/>
                  <a:pt x="496" y="2205"/>
                  <a:pt x="496" y="2205"/>
                </a:cubicBezTo>
                <a:cubicBezTo>
                  <a:pt x="598" y="2384"/>
                  <a:pt x="778" y="2486"/>
                  <a:pt x="983" y="2486"/>
                </a:cubicBezTo>
                <a:cubicBezTo>
                  <a:pt x="1777" y="2486"/>
                  <a:pt x="1777" y="2486"/>
                  <a:pt x="1777" y="2486"/>
                </a:cubicBezTo>
                <a:cubicBezTo>
                  <a:pt x="1974" y="2486"/>
                  <a:pt x="2153" y="2384"/>
                  <a:pt x="2256" y="2205"/>
                </a:cubicBezTo>
                <a:cubicBezTo>
                  <a:pt x="2649" y="1521"/>
                  <a:pt x="2649" y="1521"/>
                  <a:pt x="2649" y="1521"/>
                </a:cubicBezTo>
                <a:cubicBezTo>
                  <a:pt x="2751" y="1350"/>
                  <a:pt x="2751" y="1137"/>
                  <a:pt x="2649" y="966"/>
                </a:cubicBezTo>
                <a:cubicBezTo>
                  <a:pt x="2256" y="274"/>
                  <a:pt x="2256" y="274"/>
                  <a:pt x="2256" y="274"/>
                </a:cubicBezTo>
                <a:cubicBezTo>
                  <a:pt x="2153" y="103"/>
                  <a:pt x="1974" y="0"/>
                  <a:pt x="177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74">
            <a:extLst>
              <a:ext uri="{FF2B5EF4-FFF2-40B4-BE49-F238E27FC236}">
                <a16:creationId xmlns:a16="http://schemas.microsoft.com/office/drawing/2014/main" id="{5E50D4A8-02B3-B442-A8A1-CE2AFF5AE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9031" y="7380999"/>
            <a:ext cx="426843" cy="384626"/>
          </a:xfrm>
          <a:custGeom>
            <a:avLst/>
            <a:gdLst>
              <a:gd name="T0" fmla="*/ 34222278 w 402"/>
              <a:gd name="T1" fmla="*/ 0 h 360"/>
              <a:gd name="T2" fmla="*/ 34222278 w 402"/>
              <a:gd name="T3" fmla="*/ 0 h 360"/>
              <a:gd name="T4" fmla="*/ 16529873 w 402"/>
              <a:gd name="T5" fmla="*/ 0 h 360"/>
              <a:gd name="T6" fmla="*/ 9943870 w 402"/>
              <a:gd name="T7" fmla="*/ 4445476 h 360"/>
              <a:gd name="T8" fmla="*/ 1033162 w 402"/>
              <a:gd name="T9" fmla="*/ 20135903 h 360"/>
              <a:gd name="T10" fmla="*/ 1033162 w 402"/>
              <a:gd name="T11" fmla="*/ 27850218 h 360"/>
              <a:gd name="T12" fmla="*/ 9943870 w 402"/>
              <a:gd name="T13" fmla="*/ 42364007 h 360"/>
              <a:gd name="T14" fmla="*/ 16529873 w 402"/>
              <a:gd name="T15" fmla="*/ 46940020 h 360"/>
              <a:gd name="T16" fmla="*/ 34222278 w 402"/>
              <a:gd name="T17" fmla="*/ 46940020 h 360"/>
              <a:gd name="T18" fmla="*/ 40808282 w 402"/>
              <a:gd name="T19" fmla="*/ 42364007 h 360"/>
              <a:gd name="T20" fmla="*/ 49589979 w 402"/>
              <a:gd name="T21" fmla="*/ 27850218 h 360"/>
              <a:gd name="T22" fmla="*/ 49589979 w 402"/>
              <a:gd name="T23" fmla="*/ 20135903 h 360"/>
              <a:gd name="T24" fmla="*/ 40808282 w 402"/>
              <a:gd name="T25" fmla="*/ 4445476 h 360"/>
              <a:gd name="T26" fmla="*/ 34222278 w 402"/>
              <a:gd name="T27" fmla="*/ 0 h 36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02" h="360">
                <a:moveTo>
                  <a:pt x="265" y="0"/>
                </a:moveTo>
                <a:lnTo>
                  <a:pt x="265" y="0"/>
                </a:lnTo>
                <a:cubicBezTo>
                  <a:pt x="128" y="0"/>
                  <a:pt x="128" y="0"/>
                  <a:pt x="128" y="0"/>
                </a:cubicBezTo>
                <a:cubicBezTo>
                  <a:pt x="111" y="0"/>
                  <a:pt x="94" y="17"/>
                  <a:pt x="77" y="34"/>
                </a:cubicBezTo>
                <a:cubicBezTo>
                  <a:pt x="8" y="154"/>
                  <a:pt x="8" y="154"/>
                  <a:pt x="8" y="154"/>
                </a:cubicBezTo>
                <a:cubicBezTo>
                  <a:pt x="0" y="171"/>
                  <a:pt x="0" y="188"/>
                  <a:pt x="8" y="213"/>
                </a:cubicBezTo>
                <a:cubicBezTo>
                  <a:pt x="77" y="324"/>
                  <a:pt x="77" y="324"/>
                  <a:pt x="77" y="324"/>
                </a:cubicBezTo>
                <a:cubicBezTo>
                  <a:pt x="94" y="350"/>
                  <a:pt x="111" y="359"/>
                  <a:pt x="128" y="359"/>
                </a:cubicBezTo>
                <a:cubicBezTo>
                  <a:pt x="265" y="359"/>
                  <a:pt x="265" y="359"/>
                  <a:pt x="265" y="359"/>
                </a:cubicBezTo>
                <a:cubicBezTo>
                  <a:pt x="290" y="359"/>
                  <a:pt x="307" y="350"/>
                  <a:pt x="316" y="324"/>
                </a:cubicBezTo>
                <a:cubicBezTo>
                  <a:pt x="384" y="213"/>
                  <a:pt x="384" y="213"/>
                  <a:pt x="384" y="213"/>
                </a:cubicBezTo>
                <a:cubicBezTo>
                  <a:pt x="401" y="188"/>
                  <a:pt x="401" y="171"/>
                  <a:pt x="384" y="154"/>
                </a:cubicBezTo>
                <a:cubicBezTo>
                  <a:pt x="316" y="34"/>
                  <a:pt x="316" y="34"/>
                  <a:pt x="316" y="34"/>
                </a:cubicBezTo>
                <a:cubicBezTo>
                  <a:pt x="307" y="17"/>
                  <a:pt x="290" y="0"/>
                  <a:pt x="26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75">
            <a:extLst>
              <a:ext uri="{FF2B5EF4-FFF2-40B4-BE49-F238E27FC236}">
                <a16:creationId xmlns:a16="http://schemas.microsoft.com/office/drawing/2014/main" id="{F9C701CE-3B1F-DA4D-8E2F-7B2C1F7DD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1222" y="9571491"/>
            <a:ext cx="2926912" cy="2645478"/>
          </a:xfrm>
          <a:custGeom>
            <a:avLst/>
            <a:gdLst>
              <a:gd name="T0" fmla="*/ 230076116 w 2753"/>
              <a:gd name="T1" fmla="*/ 322207196 h 2487"/>
              <a:gd name="T2" fmla="*/ 230076116 w 2753"/>
              <a:gd name="T3" fmla="*/ 322207196 h 2487"/>
              <a:gd name="T4" fmla="*/ 127273569 w 2753"/>
              <a:gd name="T5" fmla="*/ 322207196 h 2487"/>
              <a:gd name="T6" fmla="*/ 64219522 w 2753"/>
              <a:gd name="T7" fmla="*/ 286694526 h 2487"/>
              <a:gd name="T8" fmla="*/ 13335858 w 2753"/>
              <a:gd name="T9" fmla="*/ 197005081 h 2487"/>
              <a:gd name="T10" fmla="*/ 13335858 w 2753"/>
              <a:gd name="T11" fmla="*/ 125072511 h 2487"/>
              <a:gd name="T12" fmla="*/ 64219522 w 2753"/>
              <a:gd name="T13" fmla="*/ 36549505 h 2487"/>
              <a:gd name="T14" fmla="*/ 127273569 w 2753"/>
              <a:gd name="T15" fmla="*/ 0 h 2487"/>
              <a:gd name="T16" fmla="*/ 230076116 w 2753"/>
              <a:gd name="T17" fmla="*/ 0 h 2487"/>
              <a:gd name="T18" fmla="*/ 292094584 w 2753"/>
              <a:gd name="T19" fmla="*/ 36549505 h 2487"/>
              <a:gd name="T20" fmla="*/ 342977888 w 2753"/>
              <a:gd name="T21" fmla="*/ 125072511 h 2487"/>
              <a:gd name="T22" fmla="*/ 342977888 w 2753"/>
              <a:gd name="T23" fmla="*/ 197005081 h 2487"/>
              <a:gd name="T24" fmla="*/ 292094584 w 2753"/>
              <a:gd name="T25" fmla="*/ 286694526 h 2487"/>
              <a:gd name="T26" fmla="*/ 230076116 w 2753"/>
              <a:gd name="T27" fmla="*/ 322207196 h 24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753" h="2487">
                <a:moveTo>
                  <a:pt x="1777" y="2486"/>
                </a:moveTo>
                <a:lnTo>
                  <a:pt x="1777" y="2486"/>
                </a:lnTo>
                <a:cubicBezTo>
                  <a:pt x="983" y="2486"/>
                  <a:pt x="983" y="2486"/>
                  <a:pt x="983" y="2486"/>
                </a:cubicBezTo>
                <a:cubicBezTo>
                  <a:pt x="778" y="2486"/>
                  <a:pt x="599" y="2383"/>
                  <a:pt x="496" y="2212"/>
                </a:cubicBezTo>
                <a:cubicBezTo>
                  <a:pt x="103" y="1520"/>
                  <a:pt x="103" y="1520"/>
                  <a:pt x="103" y="1520"/>
                </a:cubicBezTo>
                <a:cubicBezTo>
                  <a:pt x="0" y="1350"/>
                  <a:pt x="0" y="1136"/>
                  <a:pt x="103" y="965"/>
                </a:cubicBezTo>
                <a:cubicBezTo>
                  <a:pt x="496" y="282"/>
                  <a:pt x="496" y="282"/>
                  <a:pt x="496" y="282"/>
                </a:cubicBezTo>
                <a:cubicBezTo>
                  <a:pt x="599" y="102"/>
                  <a:pt x="778" y="0"/>
                  <a:pt x="983" y="0"/>
                </a:cubicBezTo>
                <a:cubicBezTo>
                  <a:pt x="1777" y="0"/>
                  <a:pt x="1777" y="0"/>
                  <a:pt x="1777" y="0"/>
                </a:cubicBezTo>
                <a:cubicBezTo>
                  <a:pt x="1974" y="0"/>
                  <a:pt x="2153" y="102"/>
                  <a:pt x="2256" y="282"/>
                </a:cubicBezTo>
                <a:cubicBezTo>
                  <a:pt x="2649" y="965"/>
                  <a:pt x="2649" y="965"/>
                  <a:pt x="2649" y="965"/>
                </a:cubicBezTo>
                <a:cubicBezTo>
                  <a:pt x="2752" y="1136"/>
                  <a:pt x="2752" y="1350"/>
                  <a:pt x="2649" y="1520"/>
                </a:cubicBezTo>
                <a:cubicBezTo>
                  <a:pt x="2256" y="2212"/>
                  <a:pt x="2256" y="2212"/>
                  <a:pt x="2256" y="2212"/>
                </a:cubicBezTo>
                <a:cubicBezTo>
                  <a:pt x="2153" y="2383"/>
                  <a:pt x="1974" y="2486"/>
                  <a:pt x="1777" y="24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76">
            <a:extLst>
              <a:ext uri="{FF2B5EF4-FFF2-40B4-BE49-F238E27FC236}">
                <a16:creationId xmlns:a16="http://schemas.microsoft.com/office/drawing/2014/main" id="{6F9AFFEF-76A8-7E42-9D9D-ECE648122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736" y="8595854"/>
            <a:ext cx="426843" cy="379937"/>
          </a:xfrm>
          <a:custGeom>
            <a:avLst/>
            <a:gdLst>
              <a:gd name="T0" fmla="*/ 34052403 w 403"/>
              <a:gd name="T1" fmla="*/ 45929914 h 359"/>
              <a:gd name="T2" fmla="*/ 34052403 w 403"/>
              <a:gd name="T3" fmla="*/ 45929914 h 359"/>
              <a:gd name="T4" fmla="*/ 16447991 w 403"/>
              <a:gd name="T5" fmla="*/ 45929914 h 359"/>
              <a:gd name="T6" fmla="*/ 9894461 w 403"/>
              <a:gd name="T7" fmla="*/ 41567951 h 359"/>
              <a:gd name="T8" fmla="*/ 1156421 w 403"/>
              <a:gd name="T9" fmla="*/ 26300723 h 359"/>
              <a:gd name="T10" fmla="*/ 1156421 w 403"/>
              <a:gd name="T11" fmla="*/ 19629191 h 359"/>
              <a:gd name="T12" fmla="*/ 9894461 w 403"/>
              <a:gd name="T13" fmla="*/ 4361963 h 359"/>
              <a:gd name="T14" fmla="*/ 16447991 w 403"/>
              <a:gd name="T15" fmla="*/ 0 h 359"/>
              <a:gd name="T16" fmla="*/ 34052403 w 403"/>
              <a:gd name="T17" fmla="*/ 0 h 359"/>
              <a:gd name="T18" fmla="*/ 40605932 w 403"/>
              <a:gd name="T19" fmla="*/ 4361963 h 359"/>
              <a:gd name="T20" fmla="*/ 49343972 w 403"/>
              <a:gd name="T21" fmla="*/ 19629191 h 359"/>
              <a:gd name="T22" fmla="*/ 49343972 w 403"/>
              <a:gd name="T23" fmla="*/ 26300723 h 359"/>
              <a:gd name="T24" fmla="*/ 40605932 w 403"/>
              <a:gd name="T25" fmla="*/ 41567951 h 359"/>
              <a:gd name="T26" fmla="*/ 34052403 w 403"/>
              <a:gd name="T27" fmla="*/ 45929914 h 3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03" h="359">
                <a:moveTo>
                  <a:pt x="265" y="358"/>
                </a:moveTo>
                <a:lnTo>
                  <a:pt x="265" y="358"/>
                </a:lnTo>
                <a:cubicBezTo>
                  <a:pt x="128" y="358"/>
                  <a:pt x="128" y="358"/>
                  <a:pt x="128" y="358"/>
                </a:cubicBezTo>
                <a:cubicBezTo>
                  <a:pt x="111" y="358"/>
                  <a:pt x="94" y="341"/>
                  <a:pt x="77" y="324"/>
                </a:cubicBezTo>
                <a:cubicBezTo>
                  <a:pt x="9" y="205"/>
                  <a:pt x="9" y="205"/>
                  <a:pt x="9" y="205"/>
                </a:cubicBezTo>
                <a:cubicBezTo>
                  <a:pt x="0" y="187"/>
                  <a:pt x="0" y="171"/>
                  <a:pt x="9" y="153"/>
                </a:cubicBezTo>
                <a:cubicBezTo>
                  <a:pt x="77" y="34"/>
                  <a:pt x="77" y="34"/>
                  <a:pt x="77" y="34"/>
                </a:cubicBezTo>
                <a:cubicBezTo>
                  <a:pt x="94" y="8"/>
                  <a:pt x="111" y="0"/>
                  <a:pt x="128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08" y="8"/>
                  <a:pt x="316" y="34"/>
                </a:cubicBezTo>
                <a:cubicBezTo>
                  <a:pt x="384" y="153"/>
                  <a:pt x="384" y="153"/>
                  <a:pt x="384" y="153"/>
                </a:cubicBezTo>
                <a:cubicBezTo>
                  <a:pt x="402" y="171"/>
                  <a:pt x="402" y="187"/>
                  <a:pt x="384" y="205"/>
                </a:cubicBezTo>
                <a:cubicBezTo>
                  <a:pt x="316" y="324"/>
                  <a:pt x="316" y="324"/>
                  <a:pt x="316" y="324"/>
                </a:cubicBezTo>
                <a:cubicBezTo>
                  <a:pt x="308" y="341"/>
                  <a:pt x="291" y="358"/>
                  <a:pt x="265" y="3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77">
            <a:extLst>
              <a:ext uri="{FF2B5EF4-FFF2-40B4-BE49-F238E27FC236}">
                <a16:creationId xmlns:a16="http://schemas.microsoft.com/office/drawing/2014/main" id="{9A2C0B33-AF17-0846-B2D6-D4A8D508E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9343" y="9571491"/>
            <a:ext cx="2926912" cy="2645478"/>
          </a:xfrm>
          <a:custGeom>
            <a:avLst/>
            <a:gdLst>
              <a:gd name="T0" fmla="*/ 230448501 w 2750"/>
              <a:gd name="T1" fmla="*/ 322207196 h 2487"/>
              <a:gd name="T2" fmla="*/ 230448501 w 2750"/>
              <a:gd name="T3" fmla="*/ 322207196 h 2487"/>
              <a:gd name="T4" fmla="*/ 127421418 w 2750"/>
              <a:gd name="T5" fmla="*/ 322207196 h 2487"/>
              <a:gd name="T6" fmla="*/ 64229784 w 2750"/>
              <a:gd name="T7" fmla="*/ 286694526 h 2487"/>
              <a:gd name="T8" fmla="*/ 13235136 w 2750"/>
              <a:gd name="T9" fmla="*/ 197005081 h 2487"/>
              <a:gd name="T10" fmla="*/ 13235136 w 2750"/>
              <a:gd name="T11" fmla="*/ 125072511 h 2487"/>
              <a:gd name="T12" fmla="*/ 64229784 w 2750"/>
              <a:gd name="T13" fmla="*/ 36549505 h 2487"/>
              <a:gd name="T14" fmla="*/ 127421418 w 2750"/>
              <a:gd name="T15" fmla="*/ 0 h 2487"/>
              <a:gd name="T16" fmla="*/ 230448501 w 2750"/>
              <a:gd name="T17" fmla="*/ 0 h 2487"/>
              <a:gd name="T18" fmla="*/ 292472669 w 2750"/>
              <a:gd name="T19" fmla="*/ 36549505 h 2487"/>
              <a:gd name="T20" fmla="*/ 344505105 w 2750"/>
              <a:gd name="T21" fmla="*/ 125072511 h 2487"/>
              <a:gd name="T22" fmla="*/ 344505105 w 2750"/>
              <a:gd name="T23" fmla="*/ 197005081 h 2487"/>
              <a:gd name="T24" fmla="*/ 292472669 w 2750"/>
              <a:gd name="T25" fmla="*/ 286694526 h 2487"/>
              <a:gd name="T26" fmla="*/ 230448501 w 2750"/>
              <a:gd name="T27" fmla="*/ 322207196 h 24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750" h="2487">
                <a:moveTo>
                  <a:pt x="1776" y="2486"/>
                </a:moveTo>
                <a:lnTo>
                  <a:pt x="1776" y="2486"/>
                </a:lnTo>
                <a:cubicBezTo>
                  <a:pt x="982" y="2486"/>
                  <a:pt x="982" y="2486"/>
                  <a:pt x="982" y="2486"/>
                </a:cubicBezTo>
                <a:cubicBezTo>
                  <a:pt x="777" y="2486"/>
                  <a:pt x="598" y="2383"/>
                  <a:pt x="495" y="2212"/>
                </a:cubicBezTo>
                <a:cubicBezTo>
                  <a:pt x="102" y="1520"/>
                  <a:pt x="102" y="1520"/>
                  <a:pt x="102" y="1520"/>
                </a:cubicBezTo>
                <a:cubicBezTo>
                  <a:pt x="0" y="1350"/>
                  <a:pt x="0" y="1136"/>
                  <a:pt x="102" y="965"/>
                </a:cubicBezTo>
                <a:cubicBezTo>
                  <a:pt x="495" y="282"/>
                  <a:pt x="495" y="282"/>
                  <a:pt x="495" y="282"/>
                </a:cubicBezTo>
                <a:cubicBezTo>
                  <a:pt x="598" y="102"/>
                  <a:pt x="777" y="0"/>
                  <a:pt x="982" y="0"/>
                </a:cubicBezTo>
                <a:cubicBezTo>
                  <a:pt x="1776" y="0"/>
                  <a:pt x="1776" y="0"/>
                  <a:pt x="1776" y="0"/>
                </a:cubicBezTo>
                <a:cubicBezTo>
                  <a:pt x="1972" y="0"/>
                  <a:pt x="2152" y="102"/>
                  <a:pt x="2254" y="282"/>
                </a:cubicBezTo>
                <a:cubicBezTo>
                  <a:pt x="2655" y="965"/>
                  <a:pt x="2655" y="965"/>
                  <a:pt x="2655" y="965"/>
                </a:cubicBezTo>
                <a:cubicBezTo>
                  <a:pt x="2749" y="1136"/>
                  <a:pt x="2749" y="1350"/>
                  <a:pt x="2655" y="1520"/>
                </a:cubicBezTo>
                <a:cubicBezTo>
                  <a:pt x="2254" y="2212"/>
                  <a:pt x="2254" y="2212"/>
                  <a:pt x="2254" y="2212"/>
                </a:cubicBezTo>
                <a:cubicBezTo>
                  <a:pt x="2152" y="2383"/>
                  <a:pt x="1972" y="2486"/>
                  <a:pt x="1776" y="248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78">
            <a:extLst>
              <a:ext uri="{FF2B5EF4-FFF2-40B4-BE49-F238E27FC236}">
                <a16:creationId xmlns:a16="http://schemas.microsoft.com/office/drawing/2014/main" id="{3E436892-36EA-0545-B60D-3C467C36E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7168" y="8595854"/>
            <a:ext cx="426843" cy="379937"/>
          </a:xfrm>
          <a:custGeom>
            <a:avLst/>
            <a:gdLst>
              <a:gd name="T0" fmla="*/ 35080492 w 403"/>
              <a:gd name="T1" fmla="*/ 45929914 h 359"/>
              <a:gd name="T2" fmla="*/ 35080492 w 403"/>
              <a:gd name="T3" fmla="*/ 45929914 h 359"/>
              <a:gd name="T4" fmla="*/ 17604412 w 403"/>
              <a:gd name="T5" fmla="*/ 45929914 h 359"/>
              <a:gd name="T6" fmla="*/ 11050882 w 403"/>
              <a:gd name="T7" fmla="*/ 41567951 h 359"/>
              <a:gd name="T8" fmla="*/ 2184510 w 403"/>
              <a:gd name="T9" fmla="*/ 26300723 h 359"/>
              <a:gd name="T10" fmla="*/ 2184510 w 403"/>
              <a:gd name="T11" fmla="*/ 19629191 h 359"/>
              <a:gd name="T12" fmla="*/ 11050882 w 403"/>
              <a:gd name="T13" fmla="*/ 4361963 h 359"/>
              <a:gd name="T14" fmla="*/ 17604412 w 403"/>
              <a:gd name="T15" fmla="*/ 0 h 359"/>
              <a:gd name="T16" fmla="*/ 35080492 w 403"/>
              <a:gd name="T17" fmla="*/ 0 h 359"/>
              <a:gd name="T18" fmla="*/ 41762353 w 403"/>
              <a:gd name="T19" fmla="*/ 4361963 h 359"/>
              <a:gd name="T20" fmla="*/ 50500393 w 403"/>
              <a:gd name="T21" fmla="*/ 19629191 h 359"/>
              <a:gd name="T22" fmla="*/ 50500393 w 403"/>
              <a:gd name="T23" fmla="*/ 26300723 h 359"/>
              <a:gd name="T24" fmla="*/ 41762353 w 403"/>
              <a:gd name="T25" fmla="*/ 41567951 h 359"/>
              <a:gd name="T26" fmla="*/ 35080492 w 403"/>
              <a:gd name="T27" fmla="*/ 45929914 h 3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03" h="359">
                <a:moveTo>
                  <a:pt x="273" y="358"/>
                </a:moveTo>
                <a:lnTo>
                  <a:pt x="273" y="358"/>
                </a:lnTo>
                <a:cubicBezTo>
                  <a:pt x="137" y="358"/>
                  <a:pt x="137" y="358"/>
                  <a:pt x="137" y="358"/>
                </a:cubicBezTo>
                <a:cubicBezTo>
                  <a:pt x="111" y="358"/>
                  <a:pt x="94" y="341"/>
                  <a:pt x="86" y="324"/>
                </a:cubicBezTo>
                <a:cubicBezTo>
                  <a:pt x="17" y="205"/>
                  <a:pt x="17" y="205"/>
                  <a:pt x="17" y="205"/>
                </a:cubicBezTo>
                <a:cubicBezTo>
                  <a:pt x="0" y="187"/>
                  <a:pt x="0" y="171"/>
                  <a:pt x="17" y="153"/>
                </a:cubicBezTo>
                <a:cubicBezTo>
                  <a:pt x="86" y="34"/>
                  <a:pt x="86" y="34"/>
                  <a:pt x="86" y="34"/>
                </a:cubicBezTo>
                <a:cubicBezTo>
                  <a:pt x="94" y="8"/>
                  <a:pt x="111" y="0"/>
                  <a:pt x="137" y="0"/>
                </a:cubicBezTo>
                <a:cubicBezTo>
                  <a:pt x="273" y="0"/>
                  <a:pt x="273" y="0"/>
                  <a:pt x="273" y="0"/>
                </a:cubicBezTo>
                <a:cubicBezTo>
                  <a:pt x="291" y="0"/>
                  <a:pt x="308" y="8"/>
                  <a:pt x="325" y="34"/>
                </a:cubicBezTo>
                <a:cubicBezTo>
                  <a:pt x="393" y="153"/>
                  <a:pt x="393" y="153"/>
                  <a:pt x="393" y="153"/>
                </a:cubicBezTo>
                <a:cubicBezTo>
                  <a:pt x="402" y="171"/>
                  <a:pt x="402" y="187"/>
                  <a:pt x="393" y="205"/>
                </a:cubicBezTo>
                <a:cubicBezTo>
                  <a:pt x="325" y="324"/>
                  <a:pt x="325" y="324"/>
                  <a:pt x="325" y="324"/>
                </a:cubicBezTo>
                <a:cubicBezTo>
                  <a:pt x="308" y="341"/>
                  <a:pt x="291" y="358"/>
                  <a:pt x="273" y="35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79">
            <a:extLst>
              <a:ext uri="{FF2B5EF4-FFF2-40B4-BE49-F238E27FC236}">
                <a16:creationId xmlns:a16="http://schemas.microsoft.com/office/drawing/2014/main" id="{18F4B6D9-688B-EF44-983F-0BA516C7C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963" y="9571491"/>
            <a:ext cx="2926912" cy="2645478"/>
          </a:xfrm>
          <a:custGeom>
            <a:avLst/>
            <a:gdLst>
              <a:gd name="T0" fmla="*/ 230243589 w 2752"/>
              <a:gd name="T1" fmla="*/ 322207196 h 2487"/>
              <a:gd name="T2" fmla="*/ 230243589 w 2752"/>
              <a:gd name="T3" fmla="*/ 322207196 h 2487"/>
              <a:gd name="T4" fmla="*/ 127365891 w 2752"/>
              <a:gd name="T5" fmla="*/ 322207196 h 2487"/>
              <a:gd name="T6" fmla="*/ 64265895 w 2752"/>
              <a:gd name="T7" fmla="*/ 286694526 h 2487"/>
              <a:gd name="T8" fmla="*/ 13345743 w 2752"/>
              <a:gd name="T9" fmla="*/ 197005081 h 2487"/>
              <a:gd name="T10" fmla="*/ 13345743 w 2752"/>
              <a:gd name="T11" fmla="*/ 125072511 h 2487"/>
              <a:gd name="T12" fmla="*/ 64265895 w 2752"/>
              <a:gd name="T13" fmla="*/ 36549505 h 2487"/>
              <a:gd name="T14" fmla="*/ 127365891 w 2752"/>
              <a:gd name="T15" fmla="*/ 0 h 2487"/>
              <a:gd name="T16" fmla="*/ 230243589 w 2752"/>
              <a:gd name="T17" fmla="*/ 0 h 2487"/>
              <a:gd name="T18" fmla="*/ 292306910 w 2752"/>
              <a:gd name="T19" fmla="*/ 36549505 h 2487"/>
              <a:gd name="T20" fmla="*/ 344263736 w 2752"/>
              <a:gd name="T21" fmla="*/ 125072511 h 2487"/>
              <a:gd name="T22" fmla="*/ 344263736 w 2752"/>
              <a:gd name="T23" fmla="*/ 197005081 h 2487"/>
              <a:gd name="T24" fmla="*/ 292306910 w 2752"/>
              <a:gd name="T25" fmla="*/ 286694526 h 2487"/>
              <a:gd name="T26" fmla="*/ 230243589 w 2752"/>
              <a:gd name="T27" fmla="*/ 322207196 h 24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752" h="2487">
                <a:moveTo>
                  <a:pt x="1777" y="2486"/>
                </a:moveTo>
                <a:lnTo>
                  <a:pt x="1777" y="2486"/>
                </a:lnTo>
                <a:cubicBezTo>
                  <a:pt x="983" y="2486"/>
                  <a:pt x="983" y="2486"/>
                  <a:pt x="983" y="2486"/>
                </a:cubicBezTo>
                <a:cubicBezTo>
                  <a:pt x="778" y="2486"/>
                  <a:pt x="598" y="2383"/>
                  <a:pt x="496" y="2212"/>
                </a:cubicBezTo>
                <a:cubicBezTo>
                  <a:pt x="103" y="1520"/>
                  <a:pt x="103" y="1520"/>
                  <a:pt x="103" y="1520"/>
                </a:cubicBezTo>
                <a:cubicBezTo>
                  <a:pt x="0" y="1350"/>
                  <a:pt x="0" y="1136"/>
                  <a:pt x="103" y="965"/>
                </a:cubicBezTo>
                <a:cubicBezTo>
                  <a:pt x="496" y="282"/>
                  <a:pt x="496" y="282"/>
                  <a:pt x="496" y="282"/>
                </a:cubicBezTo>
                <a:cubicBezTo>
                  <a:pt x="598" y="102"/>
                  <a:pt x="778" y="0"/>
                  <a:pt x="983" y="0"/>
                </a:cubicBezTo>
                <a:cubicBezTo>
                  <a:pt x="1777" y="0"/>
                  <a:pt x="1777" y="0"/>
                  <a:pt x="1777" y="0"/>
                </a:cubicBezTo>
                <a:cubicBezTo>
                  <a:pt x="1974" y="0"/>
                  <a:pt x="2153" y="102"/>
                  <a:pt x="2256" y="282"/>
                </a:cubicBezTo>
                <a:cubicBezTo>
                  <a:pt x="2657" y="965"/>
                  <a:pt x="2657" y="965"/>
                  <a:pt x="2657" y="965"/>
                </a:cubicBezTo>
                <a:cubicBezTo>
                  <a:pt x="2751" y="1136"/>
                  <a:pt x="2751" y="1350"/>
                  <a:pt x="2657" y="1520"/>
                </a:cubicBezTo>
                <a:cubicBezTo>
                  <a:pt x="2256" y="2212"/>
                  <a:pt x="2256" y="2212"/>
                  <a:pt x="2256" y="2212"/>
                </a:cubicBezTo>
                <a:cubicBezTo>
                  <a:pt x="2153" y="2383"/>
                  <a:pt x="1974" y="2486"/>
                  <a:pt x="1777" y="248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80">
            <a:extLst>
              <a:ext uri="{FF2B5EF4-FFF2-40B4-BE49-F238E27FC236}">
                <a16:creationId xmlns:a16="http://schemas.microsoft.com/office/drawing/2014/main" id="{B408AFFA-8AF3-6D4E-B852-4DB507850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6788" y="8595854"/>
            <a:ext cx="426843" cy="379937"/>
          </a:xfrm>
          <a:custGeom>
            <a:avLst/>
            <a:gdLst>
              <a:gd name="T0" fmla="*/ 35255081 w 402"/>
              <a:gd name="T1" fmla="*/ 45929914 h 359"/>
              <a:gd name="T2" fmla="*/ 35255081 w 402"/>
              <a:gd name="T3" fmla="*/ 45929914 h 359"/>
              <a:gd name="T4" fmla="*/ 17692046 w 402"/>
              <a:gd name="T5" fmla="*/ 45929914 h 359"/>
              <a:gd name="T6" fmla="*/ 10977032 w 402"/>
              <a:gd name="T7" fmla="*/ 41567951 h 359"/>
              <a:gd name="T8" fmla="*/ 1033162 w 402"/>
              <a:gd name="T9" fmla="*/ 26300723 h 359"/>
              <a:gd name="T10" fmla="*/ 1033162 w 402"/>
              <a:gd name="T11" fmla="*/ 19629191 h 359"/>
              <a:gd name="T12" fmla="*/ 10977032 w 402"/>
              <a:gd name="T13" fmla="*/ 4361963 h 359"/>
              <a:gd name="T14" fmla="*/ 17692046 w 402"/>
              <a:gd name="T15" fmla="*/ 0 h 359"/>
              <a:gd name="T16" fmla="*/ 35255081 w 402"/>
              <a:gd name="T17" fmla="*/ 0 h 359"/>
              <a:gd name="T18" fmla="*/ 41841444 w 402"/>
              <a:gd name="T19" fmla="*/ 4361963 h 359"/>
              <a:gd name="T20" fmla="*/ 50752152 w 402"/>
              <a:gd name="T21" fmla="*/ 19629191 h 359"/>
              <a:gd name="T22" fmla="*/ 50752152 w 402"/>
              <a:gd name="T23" fmla="*/ 26300723 h 359"/>
              <a:gd name="T24" fmla="*/ 41841444 w 402"/>
              <a:gd name="T25" fmla="*/ 41567951 h 359"/>
              <a:gd name="T26" fmla="*/ 35255081 w 402"/>
              <a:gd name="T27" fmla="*/ 45929914 h 3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02" h="359">
                <a:moveTo>
                  <a:pt x="273" y="358"/>
                </a:moveTo>
                <a:lnTo>
                  <a:pt x="273" y="358"/>
                </a:lnTo>
                <a:cubicBezTo>
                  <a:pt x="137" y="358"/>
                  <a:pt x="137" y="358"/>
                  <a:pt x="137" y="358"/>
                </a:cubicBezTo>
                <a:cubicBezTo>
                  <a:pt x="111" y="358"/>
                  <a:pt x="94" y="341"/>
                  <a:pt x="85" y="324"/>
                </a:cubicBezTo>
                <a:cubicBezTo>
                  <a:pt x="8" y="205"/>
                  <a:pt x="8" y="205"/>
                  <a:pt x="8" y="205"/>
                </a:cubicBezTo>
                <a:cubicBezTo>
                  <a:pt x="0" y="187"/>
                  <a:pt x="0" y="171"/>
                  <a:pt x="8" y="153"/>
                </a:cubicBezTo>
                <a:cubicBezTo>
                  <a:pt x="85" y="34"/>
                  <a:pt x="85" y="34"/>
                  <a:pt x="85" y="34"/>
                </a:cubicBezTo>
                <a:cubicBezTo>
                  <a:pt x="94" y="8"/>
                  <a:pt x="111" y="0"/>
                  <a:pt x="137" y="0"/>
                </a:cubicBezTo>
                <a:cubicBezTo>
                  <a:pt x="273" y="0"/>
                  <a:pt x="273" y="0"/>
                  <a:pt x="273" y="0"/>
                </a:cubicBezTo>
                <a:cubicBezTo>
                  <a:pt x="290" y="0"/>
                  <a:pt x="307" y="8"/>
                  <a:pt x="324" y="34"/>
                </a:cubicBezTo>
                <a:cubicBezTo>
                  <a:pt x="393" y="153"/>
                  <a:pt x="393" y="153"/>
                  <a:pt x="393" y="153"/>
                </a:cubicBezTo>
                <a:cubicBezTo>
                  <a:pt x="401" y="171"/>
                  <a:pt x="401" y="187"/>
                  <a:pt x="393" y="205"/>
                </a:cubicBezTo>
                <a:cubicBezTo>
                  <a:pt x="324" y="324"/>
                  <a:pt x="324" y="324"/>
                  <a:pt x="324" y="324"/>
                </a:cubicBezTo>
                <a:cubicBezTo>
                  <a:pt x="307" y="341"/>
                  <a:pt x="290" y="358"/>
                  <a:pt x="273" y="3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648">
            <a:extLst>
              <a:ext uri="{FF2B5EF4-FFF2-40B4-BE49-F238E27FC236}">
                <a16:creationId xmlns:a16="http://schemas.microsoft.com/office/drawing/2014/main" id="{E10032E7-40F9-1046-BAE8-2A7DD2C15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2228" y="4482231"/>
            <a:ext cx="126647" cy="337721"/>
          </a:xfrm>
          <a:custGeom>
            <a:avLst/>
            <a:gdLst>
              <a:gd name="T0" fmla="*/ 1020854 w 120"/>
              <a:gd name="T1" fmla="*/ 41082737 h 317"/>
              <a:gd name="T2" fmla="*/ 1020854 w 120"/>
              <a:gd name="T3" fmla="*/ 41082737 h 317"/>
              <a:gd name="T4" fmla="*/ 1020854 w 120"/>
              <a:gd name="T5" fmla="*/ 41082737 h 317"/>
              <a:gd name="T6" fmla="*/ 0 w 120"/>
              <a:gd name="T7" fmla="*/ 39912695 h 317"/>
              <a:gd name="T8" fmla="*/ 0 w 120"/>
              <a:gd name="T9" fmla="*/ 14431006 h 317"/>
              <a:gd name="T10" fmla="*/ 4338093 w 120"/>
              <a:gd name="T11" fmla="*/ 4420201 h 317"/>
              <a:gd name="T12" fmla="*/ 14161935 w 120"/>
              <a:gd name="T13" fmla="*/ 0 h 317"/>
              <a:gd name="T14" fmla="*/ 14161935 w 120"/>
              <a:gd name="T15" fmla="*/ 0 h 317"/>
              <a:gd name="T16" fmla="*/ 15182789 w 120"/>
              <a:gd name="T17" fmla="*/ 1040238 h 317"/>
              <a:gd name="T18" fmla="*/ 14161935 w 120"/>
              <a:gd name="T19" fmla="*/ 3250158 h 317"/>
              <a:gd name="T20" fmla="*/ 6506961 w 120"/>
              <a:gd name="T21" fmla="*/ 6630482 h 317"/>
              <a:gd name="T22" fmla="*/ 3189722 w 120"/>
              <a:gd name="T23" fmla="*/ 14431006 h 317"/>
              <a:gd name="T24" fmla="*/ 3189722 w 120"/>
              <a:gd name="T25" fmla="*/ 14431006 h 317"/>
              <a:gd name="T26" fmla="*/ 3189722 w 120"/>
              <a:gd name="T27" fmla="*/ 39912695 h 317"/>
              <a:gd name="T28" fmla="*/ 1020854 w 120"/>
              <a:gd name="T29" fmla="*/ 41082737 h 3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20" h="317">
                <a:moveTo>
                  <a:pt x="8" y="316"/>
                </a:moveTo>
                <a:lnTo>
                  <a:pt x="8" y="316"/>
                </a:lnTo>
                <a:lnTo>
                  <a:pt x="0" y="307"/>
                </a:lnTo>
                <a:cubicBezTo>
                  <a:pt x="0" y="111"/>
                  <a:pt x="0" y="111"/>
                  <a:pt x="0" y="111"/>
                </a:cubicBezTo>
                <a:cubicBezTo>
                  <a:pt x="0" y="111"/>
                  <a:pt x="0" y="59"/>
                  <a:pt x="34" y="34"/>
                </a:cubicBezTo>
                <a:cubicBezTo>
                  <a:pt x="51" y="8"/>
                  <a:pt x="76" y="0"/>
                  <a:pt x="111" y="0"/>
                </a:cubicBezTo>
                <a:lnTo>
                  <a:pt x="119" y="8"/>
                </a:lnTo>
                <a:cubicBezTo>
                  <a:pt x="119" y="17"/>
                  <a:pt x="111" y="25"/>
                  <a:pt x="111" y="25"/>
                </a:cubicBezTo>
                <a:cubicBezTo>
                  <a:pt x="85" y="25"/>
                  <a:pt x="59" y="34"/>
                  <a:pt x="51" y="51"/>
                </a:cubicBezTo>
                <a:cubicBezTo>
                  <a:pt x="25" y="76"/>
                  <a:pt x="25" y="111"/>
                  <a:pt x="25" y="111"/>
                </a:cubicBezTo>
                <a:cubicBezTo>
                  <a:pt x="25" y="307"/>
                  <a:pt x="25" y="307"/>
                  <a:pt x="25" y="307"/>
                </a:cubicBezTo>
                <a:cubicBezTo>
                  <a:pt x="25" y="307"/>
                  <a:pt x="16" y="316"/>
                  <a:pt x="8" y="3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649">
            <a:extLst>
              <a:ext uri="{FF2B5EF4-FFF2-40B4-BE49-F238E27FC236}">
                <a16:creationId xmlns:a16="http://schemas.microsoft.com/office/drawing/2014/main" id="{863723EB-764C-4843-AC0C-DDC3E8A69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535" y="4571350"/>
            <a:ext cx="229836" cy="145409"/>
          </a:xfrm>
          <a:custGeom>
            <a:avLst/>
            <a:gdLst>
              <a:gd name="T0" fmla="*/ 25787295 w 215"/>
              <a:gd name="T1" fmla="*/ 17422828 h 138"/>
              <a:gd name="T2" fmla="*/ 25787295 w 215"/>
              <a:gd name="T3" fmla="*/ 17422828 h 138"/>
              <a:gd name="T4" fmla="*/ 25787295 w 215"/>
              <a:gd name="T5" fmla="*/ 17422828 h 138"/>
              <a:gd name="T6" fmla="*/ 24739884 w 215"/>
              <a:gd name="T7" fmla="*/ 16278448 h 138"/>
              <a:gd name="T8" fmla="*/ 24739884 w 215"/>
              <a:gd name="T9" fmla="*/ 16278448 h 138"/>
              <a:gd name="T10" fmla="*/ 21336431 w 215"/>
              <a:gd name="T11" fmla="*/ 7630511 h 138"/>
              <a:gd name="T12" fmla="*/ 13482477 w 215"/>
              <a:gd name="T13" fmla="*/ 4323968 h 138"/>
              <a:gd name="T14" fmla="*/ 13482477 w 215"/>
              <a:gd name="T15" fmla="*/ 4323968 h 138"/>
              <a:gd name="T16" fmla="*/ 2356042 w 215"/>
              <a:gd name="T17" fmla="*/ 3306543 h 138"/>
              <a:gd name="T18" fmla="*/ 0 w 215"/>
              <a:gd name="T19" fmla="*/ 2161806 h 138"/>
              <a:gd name="T20" fmla="*/ 1178021 w 215"/>
              <a:gd name="T21" fmla="*/ 1017425 h 138"/>
              <a:gd name="T22" fmla="*/ 13482477 w 215"/>
              <a:gd name="T23" fmla="*/ 2161806 h 138"/>
              <a:gd name="T24" fmla="*/ 23561863 w 215"/>
              <a:gd name="T25" fmla="*/ 5468349 h 138"/>
              <a:gd name="T26" fmla="*/ 28012365 w 215"/>
              <a:gd name="T27" fmla="*/ 16278448 h 138"/>
              <a:gd name="T28" fmla="*/ 25787295 w 215"/>
              <a:gd name="T29" fmla="*/ 17422828 h 13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5" h="138">
                <a:moveTo>
                  <a:pt x="197" y="137"/>
                </a:moveTo>
                <a:lnTo>
                  <a:pt x="197" y="137"/>
                </a:lnTo>
                <a:cubicBezTo>
                  <a:pt x="197" y="137"/>
                  <a:pt x="189" y="137"/>
                  <a:pt x="189" y="128"/>
                </a:cubicBezTo>
                <a:cubicBezTo>
                  <a:pt x="189" y="128"/>
                  <a:pt x="189" y="85"/>
                  <a:pt x="163" y="60"/>
                </a:cubicBezTo>
                <a:cubicBezTo>
                  <a:pt x="154" y="43"/>
                  <a:pt x="129" y="34"/>
                  <a:pt x="103" y="34"/>
                </a:cubicBezTo>
                <a:cubicBezTo>
                  <a:pt x="86" y="34"/>
                  <a:pt x="43" y="26"/>
                  <a:pt x="18" y="26"/>
                </a:cubicBezTo>
                <a:cubicBezTo>
                  <a:pt x="9" y="34"/>
                  <a:pt x="0" y="26"/>
                  <a:pt x="0" y="17"/>
                </a:cubicBezTo>
                <a:cubicBezTo>
                  <a:pt x="0" y="17"/>
                  <a:pt x="0" y="8"/>
                  <a:pt x="9" y="8"/>
                </a:cubicBezTo>
                <a:cubicBezTo>
                  <a:pt x="43" y="0"/>
                  <a:pt x="94" y="8"/>
                  <a:pt x="103" y="17"/>
                </a:cubicBezTo>
                <a:cubicBezTo>
                  <a:pt x="137" y="17"/>
                  <a:pt x="163" y="26"/>
                  <a:pt x="180" y="43"/>
                </a:cubicBezTo>
                <a:cubicBezTo>
                  <a:pt x="214" y="77"/>
                  <a:pt x="214" y="128"/>
                  <a:pt x="214" y="128"/>
                </a:cubicBezTo>
                <a:cubicBezTo>
                  <a:pt x="214" y="137"/>
                  <a:pt x="205" y="137"/>
                  <a:pt x="197" y="1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650">
            <a:extLst>
              <a:ext uri="{FF2B5EF4-FFF2-40B4-BE49-F238E27FC236}">
                <a16:creationId xmlns:a16="http://schemas.microsoft.com/office/drawing/2014/main" id="{422E0ED0-FE69-3A44-B892-BDE7D92FD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0732" y="4397800"/>
            <a:ext cx="337721" cy="182931"/>
          </a:xfrm>
          <a:custGeom>
            <a:avLst/>
            <a:gdLst>
              <a:gd name="T0" fmla="*/ 12090921 w 317"/>
              <a:gd name="T1" fmla="*/ 22155857 h 172"/>
              <a:gd name="T2" fmla="*/ 12090921 w 317"/>
              <a:gd name="T3" fmla="*/ 22155857 h 172"/>
              <a:gd name="T4" fmla="*/ 8840762 w 317"/>
              <a:gd name="T5" fmla="*/ 22155857 h 172"/>
              <a:gd name="T6" fmla="*/ 0 w 317"/>
              <a:gd name="T7" fmla="*/ 12308969 h 172"/>
              <a:gd name="T8" fmla="*/ 9880640 w 317"/>
              <a:gd name="T9" fmla="*/ 1166249 h 172"/>
              <a:gd name="T10" fmla="*/ 27691969 w 317"/>
              <a:gd name="T11" fmla="*/ 3368805 h 172"/>
              <a:gd name="T12" fmla="*/ 39912695 w 317"/>
              <a:gd name="T13" fmla="*/ 12308969 h 172"/>
              <a:gd name="T14" fmla="*/ 39912695 w 317"/>
              <a:gd name="T15" fmla="*/ 13345276 h 172"/>
              <a:gd name="T16" fmla="*/ 38742652 w 317"/>
              <a:gd name="T17" fmla="*/ 14511525 h 172"/>
              <a:gd name="T18" fmla="*/ 23271768 w 317"/>
              <a:gd name="T19" fmla="*/ 16714080 h 172"/>
              <a:gd name="T20" fmla="*/ 21061488 w 317"/>
              <a:gd name="T21" fmla="*/ 17750746 h 172"/>
              <a:gd name="T22" fmla="*/ 14431006 w 317"/>
              <a:gd name="T23" fmla="*/ 22155857 h 172"/>
              <a:gd name="T24" fmla="*/ 12090921 w 317"/>
              <a:gd name="T25" fmla="*/ 22155857 h 172"/>
              <a:gd name="T26" fmla="*/ 15471244 w 317"/>
              <a:gd name="T27" fmla="*/ 4534694 h 172"/>
              <a:gd name="T28" fmla="*/ 15471244 w 317"/>
              <a:gd name="T29" fmla="*/ 4534694 h 172"/>
              <a:gd name="T30" fmla="*/ 11050683 w 317"/>
              <a:gd name="T31" fmla="*/ 4534694 h 172"/>
              <a:gd name="T32" fmla="*/ 11050683 w 317"/>
              <a:gd name="T33" fmla="*/ 4534694 h 172"/>
              <a:gd name="T34" fmla="*/ 3250158 w 317"/>
              <a:gd name="T35" fmla="*/ 12308969 h 172"/>
              <a:gd name="T36" fmla="*/ 8840762 w 317"/>
              <a:gd name="T37" fmla="*/ 18916636 h 172"/>
              <a:gd name="T38" fmla="*/ 8840762 w 317"/>
              <a:gd name="T39" fmla="*/ 18916636 h 172"/>
              <a:gd name="T40" fmla="*/ 13260963 w 317"/>
              <a:gd name="T41" fmla="*/ 18916636 h 172"/>
              <a:gd name="T42" fmla="*/ 18851207 w 317"/>
              <a:gd name="T43" fmla="*/ 15547831 h 172"/>
              <a:gd name="T44" fmla="*/ 21061488 w 317"/>
              <a:gd name="T45" fmla="*/ 13345276 h 172"/>
              <a:gd name="T46" fmla="*/ 34322451 w 317"/>
              <a:gd name="T47" fmla="*/ 11142720 h 172"/>
              <a:gd name="T48" fmla="*/ 26651731 w 317"/>
              <a:gd name="T49" fmla="*/ 6737609 h 172"/>
              <a:gd name="T50" fmla="*/ 15471244 w 317"/>
              <a:gd name="T51" fmla="*/ 4534694 h 172"/>
              <a:gd name="T52" fmla="*/ 11050683 w 317"/>
              <a:gd name="T53" fmla="*/ 3368805 h 172"/>
              <a:gd name="T54" fmla="*/ 11050683 w 317"/>
              <a:gd name="T55" fmla="*/ 3368805 h 17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17" h="172">
                <a:moveTo>
                  <a:pt x="93" y="171"/>
                </a:moveTo>
                <a:lnTo>
                  <a:pt x="93" y="171"/>
                </a:lnTo>
                <a:cubicBezTo>
                  <a:pt x="85" y="171"/>
                  <a:pt x="76" y="171"/>
                  <a:pt x="68" y="171"/>
                </a:cubicBezTo>
                <a:cubicBezTo>
                  <a:pt x="25" y="163"/>
                  <a:pt x="0" y="129"/>
                  <a:pt x="0" y="95"/>
                </a:cubicBezTo>
                <a:cubicBezTo>
                  <a:pt x="0" y="52"/>
                  <a:pt x="33" y="9"/>
                  <a:pt x="76" y="9"/>
                </a:cubicBezTo>
                <a:cubicBezTo>
                  <a:pt x="111" y="9"/>
                  <a:pt x="162" y="0"/>
                  <a:pt x="213" y="26"/>
                </a:cubicBezTo>
                <a:cubicBezTo>
                  <a:pt x="247" y="43"/>
                  <a:pt x="281" y="60"/>
                  <a:pt x="307" y="95"/>
                </a:cubicBezTo>
                <a:cubicBezTo>
                  <a:pt x="316" y="95"/>
                  <a:pt x="316" y="103"/>
                  <a:pt x="307" y="103"/>
                </a:cubicBezTo>
                <a:cubicBezTo>
                  <a:pt x="307" y="112"/>
                  <a:pt x="298" y="112"/>
                  <a:pt x="298" y="112"/>
                </a:cubicBezTo>
                <a:cubicBezTo>
                  <a:pt x="247" y="103"/>
                  <a:pt x="205" y="103"/>
                  <a:pt x="179" y="129"/>
                </a:cubicBezTo>
                <a:cubicBezTo>
                  <a:pt x="170" y="129"/>
                  <a:pt x="170" y="137"/>
                  <a:pt x="162" y="137"/>
                </a:cubicBezTo>
                <a:cubicBezTo>
                  <a:pt x="153" y="154"/>
                  <a:pt x="136" y="171"/>
                  <a:pt x="111" y="171"/>
                </a:cubicBezTo>
                <a:cubicBezTo>
                  <a:pt x="102" y="171"/>
                  <a:pt x="93" y="171"/>
                  <a:pt x="93" y="171"/>
                </a:cubicBezTo>
                <a:close/>
                <a:moveTo>
                  <a:pt x="119" y="35"/>
                </a:moveTo>
                <a:lnTo>
                  <a:pt x="119" y="35"/>
                </a:lnTo>
                <a:cubicBezTo>
                  <a:pt x="102" y="35"/>
                  <a:pt x="93" y="35"/>
                  <a:pt x="85" y="35"/>
                </a:cubicBezTo>
                <a:cubicBezTo>
                  <a:pt x="51" y="35"/>
                  <a:pt x="25" y="60"/>
                  <a:pt x="25" y="95"/>
                </a:cubicBezTo>
                <a:cubicBezTo>
                  <a:pt x="25" y="120"/>
                  <a:pt x="42" y="137"/>
                  <a:pt x="68" y="146"/>
                </a:cubicBezTo>
                <a:cubicBezTo>
                  <a:pt x="85" y="154"/>
                  <a:pt x="93" y="154"/>
                  <a:pt x="102" y="146"/>
                </a:cubicBezTo>
                <a:cubicBezTo>
                  <a:pt x="128" y="146"/>
                  <a:pt x="136" y="129"/>
                  <a:pt x="145" y="120"/>
                </a:cubicBezTo>
                <a:cubicBezTo>
                  <a:pt x="153" y="120"/>
                  <a:pt x="162" y="112"/>
                  <a:pt x="162" y="103"/>
                </a:cubicBezTo>
                <a:cubicBezTo>
                  <a:pt x="187" y="86"/>
                  <a:pt x="222" y="78"/>
                  <a:pt x="264" y="86"/>
                </a:cubicBezTo>
                <a:cubicBezTo>
                  <a:pt x="247" y="69"/>
                  <a:pt x="230" y="60"/>
                  <a:pt x="205" y="52"/>
                </a:cubicBezTo>
                <a:cubicBezTo>
                  <a:pt x="179" y="35"/>
                  <a:pt x="145" y="35"/>
                  <a:pt x="119" y="35"/>
                </a:cubicBezTo>
                <a:close/>
                <a:moveTo>
                  <a:pt x="85" y="26"/>
                </a:moveTo>
                <a:lnTo>
                  <a:pt x="85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651">
            <a:extLst>
              <a:ext uri="{FF2B5EF4-FFF2-40B4-BE49-F238E27FC236}">
                <a16:creationId xmlns:a16="http://schemas.microsoft.com/office/drawing/2014/main" id="{99CCAA34-C600-1B42-82B5-B5DDAD477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127" y="4519755"/>
            <a:ext cx="262672" cy="164168"/>
          </a:xfrm>
          <a:custGeom>
            <a:avLst/>
            <a:gdLst>
              <a:gd name="T0" fmla="*/ 18482988 w 249"/>
              <a:gd name="T1" fmla="*/ 3254346 h 154"/>
              <a:gd name="T2" fmla="*/ 18482988 w 249"/>
              <a:gd name="T3" fmla="*/ 3254346 h 154"/>
              <a:gd name="T4" fmla="*/ 22816953 w 249"/>
              <a:gd name="T5" fmla="*/ 3254346 h 154"/>
              <a:gd name="T6" fmla="*/ 28298048 w 249"/>
              <a:gd name="T7" fmla="*/ 10023168 h 154"/>
              <a:gd name="T8" fmla="*/ 23964084 w 249"/>
              <a:gd name="T9" fmla="*/ 15490253 h 154"/>
              <a:gd name="T10" fmla="*/ 21797280 w 249"/>
              <a:gd name="T11" fmla="*/ 16661745 h 154"/>
              <a:gd name="T12" fmla="*/ 20650149 w 249"/>
              <a:gd name="T13" fmla="*/ 16661745 h 154"/>
              <a:gd name="T14" fmla="*/ 14149024 w 249"/>
              <a:gd name="T15" fmla="*/ 12235907 h 154"/>
              <a:gd name="T16" fmla="*/ 7648256 w 249"/>
              <a:gd name="T17" fmla="*/ 10023168 h 154"/>
              <a:gd name="T18" fmla="*/ 3186833 w 249"/>
              <a:gd name="T19" fmla="*/ 11064415 h 154"/>
              <a:gd name="T20" fmla="*/ 10834732 w 249"/>
              <a:gd name="T21" fmla="*/ 5467084 h 154"/>
              <a:gd name="T22" fmla="*/ 18482988 w 249"/>
              <a:gd name="T23" fmla="*/ 3254346 h 154"/>
              <a:gd name="T24" fmla="*/ 18482988 w 249"/>
              <a:gd name="T25" fmla="*/ 0 h 154"/>
              <a:gd name="T26" fmla="*/ 18482988 w 249"/>
              <a:gd name="T27" fmla="*/ 0 h 154"/>
              <a:gd name="T28" fmla="*/ 18482988 w 249"/>
              <a:gd name="T29" fmla="*/ 3254346 h 154"/>
              <a:gd name="T30" fmla="*/ 18482988 w 249"/>
              <a:gd name="T31" fmla="*/ 0 h 154"/>
              <a:gd name="T32" fmla="*/ 18482988 w 249"/>
              <a:gd name="T33" fmla="*/ 0 h 154"/>
              <a:gd name="T34" fmla="*/ 9815060 w 249"/>
              <a:gd name="T35" fmla="*/ 2212739 h 154"/>
              <a:gd name="T36" fmla="*/ 1019672 w 249"/>
              <a:gd name="T37" fmla="*/ 8851676 h 154"/>
              <a:gd name="T38" fmla="*/ 1019672 w 249"/>
              <a:gd name="T39" fmla="*/ 12235907 h 154"/>
              <a:gd name="T40" fmla="*/ 3186833 w 249"/>
              <a:gd name="T41" fmla="*/ 13277514 h 154"/>
              <a:gd name="T42" fmla="*/ 4333964 w 249"/>
              <a:gd name="T43" fmla="*/ 13277514 h 154"/>
              <a:gd name="T44" fmla="*/ 7648256 w 249"/>
              <a:gd name="T45" fmla="*/ 13277514 h 154"/>
              <a:gd name="T46" fmla="*/ 13001893 w 249"/>
              <a:gd name="T47" fmla="*/ 14449006 h 154"/>
              <a:gd name="T48" fmla="*/ 13001893 w 249"/>
              <a:gd name="T49" fmla="*/ 15490253 h 154"/>
              <a:gd name="T50" fmla="*/ 19630120 w 249"/>
              <a:gd name="T51" fmla="*/ 18874844 h 154"/>
              <a:gd name="T52" fmla="*/ 21797280 w 249"/>
              <a:gd name="T53" fmla="*/ 19916091 h 154"/>
              <a:gd name="T54" fmla="*/ 23964084 w 249"/>
              <a:gd name="T55" fmla="*/ 18874844 h 154"/>
              <a:gd name="T56" fmla="*/ 29317720 w 249"/>
              <a:gd name="T57" fmla="*/ 15490253 h 154"/>
              <a:gd name="T58" fmla="*/ 31612340 w 249"/>
              <a:gd name="T59" fmla="*/ 10023168 h 154"/>
              <a:gd name="T60" fmla="*/ 22816953 w 249"/>
              <a:gd name="T61" fmla="*/ 1041246 h 154"/>
              <a:gd name="T62" fmla="*/ 18482988 w 249"/>
              <a:gd name="T63" fmla="*/ 0 h 154"/>
              <a:gd name="T64" fmla="*/ 18482988 w 249"/>
              <a:gd name="T65" fmla="*/ 3254346 h 15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49" h="154">
                <a:moveTo>
                  <a:pt x="145" y="25"/>
                </a:moveTo>
                <a:lnTo>
                  <a:pt x="145" y="25"/>
                </a:lnTo>
                <a:cubicBezTo>
                  <a:pt x="162" y="25"/>
                  <a:pt x="171" y="25"/>
                  <a:pt x="179" y="25"/>
                </a:cubicBezTo>
                <a:cubicBezTo>
                  <a:pt x="205" y="34"/>
                  <a:pt x="222" y="51"/>
                  <a:pt x="222" y="77"/>
                </a:cubicBezTo>
                <a:cubicBezTo>
                  <a:pt x="222" y="94"/>
                  <a:pt x="205" y="119"/>
                  <a:pt x="188" y="119"/>
                </a:cubicBezTo>
                <a:cubicBezTo>
                  <a:pt x="179" y="128"/>
                  <a:pt x="179" y="128"/>
                  <a:pt x="171" y="128"/>
                </a:cubicBezTo>
                <a:cubicBezTo>
                  <a:pt x="162" y="128"/>
                  <a:pt x="162" y="128"/>
                  <a:pt x="162" y="128"/>
                </a:cubicBezTo>
                <a:cubicBezTo>
                  <a:pt x="136" y="119"/>
                  <a:pt x="128" y="102"/>
                  <a:pt x="111" y="94"/>
                </a:cubicBezTo>
                <a:cubicBezTo>
                  <a:pt x="102" y="85"/>
                  <a:pt x="85" y="77"/>
                  <a:pt x="60" y="77"/>
                </a:cubicBezTo>
                <a:cubicBezTo>
                  <a:pt x="51" y="77"/>
                  <a:pt x="43" y="77"/>
                  <a:pt x="25" y="85"/>
                </a:cubicBezTo>
                <a:cubicBezTo>
                  <a:pt x="34" y="68"/>
                  <a:pt x="60" y="51"/>
                  <a:pt x="85" y="42"/>
                </a:cubicBezTo>
                <a:cubicBezTo>
                  <a:pt x="111" y="34"/>
                  <a:pt x="128" y="25"/>
                  <a:pt x="145" y="25"/>
                </a:cubicBezTo>
                <a:lnTo>
                  <a:pt x="145" y="0"/>
                </a:lnTo>
                <a:cubicBezTo>
                  <a:pt x="145" y="25"/>
                  <a:pt x="145" y="25"/>
                  <a:pt x="145" y="25"/>
                </a:cubicBezTo>
                <a:cubicBezTo>
                  <a:pt x="145" y="0"/>
                  <a:pt x="145" y="0"/>
                  <a:pt x="145" y="0"/>
                </a:cubicBezTo>
                <a:cubicBezTo>
                  <a:pt x="128" y="0"/>
                  <a:pt x="102" y="8"/>
                  <a:pt x="77" y="17"/>
                </a:cubicBezTo>
                <a:cubicBezTo>
                  <a:pt x="51" y="25"/>
                  <a:pt x="25" y="42"/>
                  <a:pt x="8" y="68"/>
                </a:cubicBezTo>
                <a:cubicBezTo>
                  <a:pt x="0" y="77"/>
                  <a:pt x="0" y="85"/>
                  <a:pt x="8" y="94"/>
                </a:cubicBezTo>
                <a:cubicBezTo>
                  <a:pt x="8" y="102"/>
                  <a:pt x="17" y="102"/>
                  <a:pt x="25" y="102"/>
                </a:cubicBezTo>
                <a:cubicBezTo>
                  <a:pt x="25" y="102"/>
                  <a:pt x="25" y="102"/>
                  <a:pt x="34" y="102"/>
                </a:cubicBezTo>
                <a:cubicBezTo>
                  <a:pt x="43" y="102"/>
                  <a:pt x="51" y="102"/>
                  <a:pt x="60" y="102"/>
                </a:cubicBezTo>
                <a:cubicBezTo>
                  <a:pt x="77" y="102"/>
                  <a:pt x="94" y="102"/>
                  <a:pt x="102" y="111"/>
                </a:cubicBezTo>
                <a:lnTo>
                  <a:pt x="102" y="119"/>
                </a:lnTo>
                <a:cubicBezTo>
                  <a:pt x="119" y="128"/>
                  <a:pt x="128" y="145"/>
                  <a:pt x="154" y="145"/>
                </a:cubicBezTo>
                <a:cubicBezTo>
                  <a:pt x="162" y="145"/>
                  <a:pt x="162" y="153"/>
                  <a:pt x="171" y="153"/>
                </a:cubicBezTo>
                <a:cubicBezTo>
                  <a:pt x="179" y="153"/>
                  <a:pt x="188" y="145"/>
                  <a:pt x="188" y="145"/>
                </a:cubicBezTo>
                <a:cubicBezTo>
                  <a:pt x="205" y="145"/>
                  <a:pt x="222" y="136"/>
                  <a:pt x="230" y="119"/>
                </a:cubicBezTo>
                <a:cubicBezTo>
                  <a:pt x="239" y="111"/>
                  <a:pt x="248" y="94"/>
                  <a:pt x="248" y="77"/>
                </a:cubicBezTo>
                <a:cubicBezTo>
                  <a:pt x="248" y="42"/>
                  <a:pt x="214" y="8"/>
                  <a:pt x="179" y="8"/>
                </a:cubicBezTo>
                <a:cubicBezTo>
                  <a:pt x="171" y="0"/>
                  <a:pt x="162" y="0"/>
                  <a:pt x="145" y="0"/>
                </a:cubicBezTo>
                <a:lnTo>
                  <a:pt x="145" y="2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652">
            <a:extLst>
              <a:ext uri="{FF2B5EF4-FFF2-40B4-BE49-F238E27FC236}">
                <a16:creationId xmlns:a16="http://schemas.microsoft.com/office/drawing/2014/main" id="{B54DFAC9-A570-1B42-97D1-E40C65FAB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0732" y="4463468"/>
            <a:ext cx="154787" cy="46906"/>
          </a:xfrm>
          <a:custGeom>
            <a:avLst/>
            <a:gdLst>
              <a:gd name="T0" fmla="*/ 2188772 w 146"/>
              <a:gd name="T1" fmla="*/ 5597381 h 44"/>
              <a:gd name="T2" fmla="*/ 2188772 w 146"/>
              <a:gd name="T3" fmla="*/ 5597381 h 44"/>
              <a:gd name="T4" fmla="*/ 0 w 146"/>
              <a:gd name="T5" fmla="*/ 4556125 h 44"/>
              <a:gd name="T6" fmla="*/ 1030158 w 146"/>
              <a:gd name="T7" fmla="*/ 2343006 h 44"/>
              <a:gd name="T8" fmla="*/ 17509817 w 146"/>
              <a:gd name="T9" fmla="*/ 0 h 44"/>
              <a:gd name="T10" fmla="*/ 18668430 w 146"/>
              <a:gd name="T11" fmla="*/ 1171503 h 44"/>
              <a:gd name="T12" fmla="*/ 17509817 w 146"/>
              <a:gd name="T13" fmla="*/ 3384622 h 44"/>
              <a:gd name="T14" fmla="*/ 2188772 w 146"/>
              <a:gd name="T15" fmla="*/ 5597381 h 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6" h="44">
                <a:moveTo>
                  <a:pt x="17" y="43"/>
                </a:moveTo>
                <a:lnTo>
                  <a:pt x="17" y="43"/>
                </a:lnTo>
                <a:cubicBezTo>
                  <a:pt x="8" y="43"/>
                  <a:pt x="0" y="43"/>
                  <a:pt x="0" y="35"/>
                </a:cubicBezTo>
                <a:cubicBezTo>
                  <a:pt x="0" y="26"/>
                  <a:pt x="8" y="18"/>
                  <a:pt x="8" y="18"/>
                </a:cubicBezTo>
                <a:cubicBezTo>
                  <a:pt x="17" y="18"/>
                  <a:pt x="85" y="0"/>
                  <a:pt x="136" y="0"/>
                </a:cubicBezTo>
                <a:lnTo>
                  <a:pt x="145" y="9"/>
                </a:lnTo>
                <a:cubicBezTo>
                  <a:pt x="145" y="18"/>
                  <a:pt x="136" y="26"/>
                  <a:pt x="136" y="26"/>
                </a:cubicBezTo>
                <a:cubicBezTo>
                  <a:pt x="93" y="26"/>
                  <a:pt x="17" y="43"/>
                  <a:pt x="17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653">
            <a:extLst>
              <a:ext uri="{FF2B5EF4-FFF2-40B4-BE49-F238E27FC236}">
                <a16:creationId xmlns:a16="http://schemas.microsoft.com/office/drawing/2014/main" id="{8FD57B75-2135-1846-8131-8C348E20F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018" y="4472850"/>
            <a:ext cx="65668" cy="56287"/>
          </a:xfrm>
          <a:custGeom>
            <a:avLst/>
            <a:gdLst>
              <a:gd name="T0" fmla="*/ 5575196 w 61"/>
              <a:gd name="T1" fmla="*/ 6844812 h 52"/>
              <a:gd name="T2" fmla="*/ 5575196 w 61"/>
              <a:gd name="T3" fmla="*/ 6844812 h 52"/>
              <a:gd name="T4" fmla="*/ 5575196 w 61"/>
              <a:gd name="T5" fmla="*/ 6844812 h 52"/>
              <a:gd name="T6" fmla="*/ 0 w 61"/>
              <a:gd name="T7" fmla="*/ 2281604 h 52"/>
              <a:gd name="T8" fmla="*/ 0 w 61"/>
              <a:gd name="T9" fmla="*/ 0 h 52"/>
              <a:gd name="T10" fmla="*/ 2256748 w 61"/>
              <a:gd name="T11" fmla="*/ 0 h 52"/>
              <a:gd name="T12" fmla="*/ 6770245 w 61"/>
              <a:gd name="T13" fmla="*/ 4563208 h 52"/>
              <a:gd name="T14" fmla="*/ 7964930 w 61"/>
              <a:gd name="T15" fmla="*/ 6844812 h 52"/>
              <a:gd name="T16" fmla="*/ 5575196 w 61"/>
              <a:gd name="T17" fmla="*/ 6844812 h 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1" h="52">
                <a:moveTo>
                  <a:pt x="42" y="51"/>
                </a:moveTo>
                <a:lnTo>
                  <a:pt x="42" y="51"/>
                </a:ln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9"/>
                  <a:pt x="0" y="0"/>
                </a:cubicBezTo>
                <a:cubicBezTo>
                  <a:pt x="8" y="0"/>
                  <a:pt x="8" y="0"/>
                  <a:pt x="17" y="0"/>
                </a:cubicBezTo>
                <a:cubicBezTo>
                  <a:pt x="51" y="34"/>
                  <a:pt x="51" y="34"/>
                  <a:pt x="51" y="34"/>
                </a:cubicBezTo>
                <a:cubicBezTo>
                  <a:pt x="60" y="34"/>
                  <a:pt x="60" y="43"/>
                  <a:pt x="60" y="51"/>
                </a:cubicBezTo>
                <a:cubicBezTo>
                  <a:pt x="51" y="51"/>
                  <a:pt x="51" y="51"/>
                  <a:pt x="42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654">
            <a:extLst>
              <a:ext uri="{FF2B5EF4-FFF2-40B4-BE49-F238E27FC236}">
                <a16:creationId xmlns:a16="http://schemas.microsoft.com/office/drawing/2014/main" id="{7D2F4737-E1A3-6849-B364-8C3D82A26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696" y="4683923"/>
            <a:ext cx="764563" cy="619154"/>
          </a:xfrm>
          <a:custGeom>
            <a:avLst/>
            <a:gdLst>
              <a:gd name="T0" fmla="*/ 71885369 w 719"/>
              <a:gd name="T1" fmla="*/ 75319183 h 582"/>
              <a:gd name="T2" fmla="*/ 64243403 w 719"/>
              <a:gd name="T3" fmla="*/ 69874484 h 582"/>
              <a:gd name="T4" fmla="*/ 61912017 w 719"/>
              <a:gd name="T5" fmla="*/ 60929363 h 582"/>
              <a:gd name="T6" fmla="*/ 48700708 w 719"/>
              <a:gd name="T7" fmla="*/ 62096290 h 582"/>
              <a:gd name="T8" fmla="*/ 37691224 w 719"/>
              <a:gd name="T9" fmla="*/ 68707556 h 582"/>
              <a:gd name="T10" fmla="*/ 23184661 w 719"/>
              <a:gd name="T11" fmla="*/ 69874484 h 582"/>
              <a:gd name="T12" fmla="*/ 15542695 w 719"/>
              <a:gd name="T13" fmla="*/ 52114221 h 582"/>
              <a:gd name="T14" fmla="*/ 4403650 w 719"/>
              <a:gd name="T15" fmla="*/ 44336027 h 582"/>
              <a:gd name="T16" fmla="*/ 0 w 719"/>
              <a:gd name="T17" fmla="*/ 39928276 h 582"/>
              <a:gd name="T18" fmla="*/ 4403650 w 719"/>
              <a:gd name="T19" fmla="*/ 25538456 h 582"/>
              <a:gd name="T20" fmla="*/ 16578827 w 719"/>
              <a:gd name="T21" fmla="*/ 13352512 h 582"/>
              <a:gd name="T22" fmla="*/ 11009484 w 719"/>
              <a:gd name="T23" fmla="*/ 2333494 h 582"/>
              <a:gd name="T24" fmla="*/ 28754004 w 719"/>
              <a:gd name="T25" fmla="*/ 4537370 h 582"/>
              <a:gd name="T26" fmla="*/ 48700708 w 719"/>
              <a:gd name="T27" fmla="*/ 4537370 h 582"/>
              <a:gd name="T28" fmla="*/ 92997407 w 719"/>
              <a:gd name="T29" fmla="*/ 34353958 h 582"/>
              <a:gd name="T30" fmla="*/ 86262371 w 719"/>
              <a:gd name="T31" fmla="*/ 51076912 h 582"/>
              <a:gd name="T32" fmla="*/ 79656537 w 719"/>
              <a:gd name="T33" fmla="*/ 65466732 h 582"/>
              <a:gd name="T34" fmla="*/ 71885369 w 719"/>
              <a:gd name="T35" fmla="*/ 75319183 h 582"/>
              <a:gd name="T36" fmla="*/ 68517491 w 719"/>
              <a:gd name="T37" fmla="*/ 68707556 h 582"/>
              <a:gd name="T38" fmla="*/ 74087194 w 719"/>
              <a:gd name="T39" fmla="*/ 67540989 h 582"/>
              <a:gd name="T40" fmla="*/ 76289019 w 719"/>
              <a:gd name="T41" fmla="*/ 58725487 h 582"/>
              <a:gd name="T42" fmla="*/ 84060186 w 719"/>
              <a:gd name="T43" fmla="*/ 45502594 h 582"/>
              <a:gd name="T44" fmla="*/ 76289019 w 719"/>
              <a:gd name="T45" fmla="*/ 17760263 h 582"/>
              <a:gd name="T46" fmla="*/ 44296699 w 719"/>
              <a:gd name="T47" fmla="*/ 9982069 h 582"/>
              <a:gd name="T48" fmla="*/ 26552179 w 719"/>
              <a:gd name="T49" fmla="*/ 8945121 h 582"/>
              <a:gd name="T50" fmla="*/ 20982836 w 719"/>
              <a:gd name="T51" fmla="*/ 12185945 h 582"/>
              <a:gd name="T52" fmla="*/ 20982836 w 719"/>
              <a:gd name="T53" fmla="*/ 15556387 h 582"/>
              <a:gd name="T54" fmla="*/ 5569343 w 719"/>
              <a:gd name="T55" fmla="*/ 31112774 h 582"/>
              <a:gd name="T56" fmla="*/ 4403650 w 719"/>
              <a:gd name="T57" fmla="*/ 39928276 h 582"/>
              <a:gd name="T58" fmla="*/ 6605834 w 719"/>
              <a:gd name="T59" fmla="*/ 39928276 h 582"/>
              <a:gd name="T60" fmla="*/ 17744520 w 719"/>
              <a:gd name="T61" fmla="*/ 46539903 h 582"/>
              <a:gd name="T62" fmla="*/ 27588311 w 719"/>
              <a:gd name="T63" fmla="*/ 68707556 h 582"/>
              <a:gd name="T64" fmla="*/ 32121522 w 719"/>
              <a:gd name="T65" fmla="*/ 68707556 h 582"/>
              <a:gd name="T66" fmla="*/ 33158013 w 719"/>
              <a:gd name="T67" fmla="*/ 55484663 h 582"/>
              <a:gd name="T68" fmla="*/ 48700708 w 719"/>
              <a:gd name="T69" fmla="*/ 56521612 h 582"/>
              <a:gd name="T70" fmla="*/ 64243403 w 719"/>
              <a:gd name="T71" fmla="*/ 56521612 h 582"/>
              <a:gd name="T72" fmla="*/ 68517491 w 719"/>
              <a:gd name="T73" fmla="*/ 63133238 h 58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719" h="582">
                <a:moveTo>
                  <a:pt x="555" y="581"/>
                </a:moveTo>
                <a:lnTo>
                  <a:pt x="555" y="581"/>
                </a:lnTo>
                <a:cubicBezTo>
                  <a:pt x="521" y="581"/>
                  <a:pt x="504" y="564"/>
                  <a:pt x="496" y="539"/>
                </a:cubicBezTo>
                <a:cubicBezTo>
                  <a:pt x="487" y="487"/>
                  <a:pt x="487" y="487"/>
                  <a:pt x="487" y="487"/>
                </a:cubicBezTo>
                <a:cubicBezTo>
                  <a:pt x="487" y="479"/>
                  <a:pt x="487" y="479"/>
                  <a:pt x="478" y="470"/>
                </a:cubicBezTo>
                <a:cubicBezTo>
                  <a:pt x="444" y="479"/>
                  <a:pt x="410" y="479"/>
                  <a:pt x="376" y="479"/>
                </a:cubicBezTo>
                <a:cubicBezTo>
                  <a:pt x="350" y="479"/>
                  <a:pt x="316" y="479"/>
                  <a:pt x="291" y="470"/>
                </a:cubicBezTo>
                <a:cubicBezTo>
                  <a:pt x="291" y="530"/>
                  <a:pt x="291" y="530"/>
                  <a:pt x="291" y="530"/>
                </a:cubicBezTo>
                <a:cubicBezTo>
                  <a:pt x="291" y="556"/>
                  <a:pt x="265" y="581"/>
                  <a:pt x="231" y="581"/>
                </a:cubicBezTo>
                <a:cubicBezTo>
                  <a:pt x="205" y="581"/>
                  <a:pt x="188" y="564"/>
                  <a:pt x="179" y="539"/>
                </a:cubicBezTo>
                <a:cubicBezTo>
                  <a:pt x="145" y="410"/>
                  <a:pt x="145" y="410"/>
                  <a:pt x="145" y="410"/>
                </a:cubicBezTo>
                <a:cubicBezTo>
                  <a:pt x="145" y="402"/>
                  <a:pt x="128" y="402"/>
                  <a:pt x="120" y="402"/>
                </a:cubicBezTo>
                <a:cubicBezTo>
                  <a:pt x="111" y="394"/>
                  <a:pt x="94" y="385"/>
                  <a:pt x="77" y="376"/>
                </a:cubicBezTo>
                <a:cubicBezTo>
                  <a:pt x="68" y="359"/>
                  <a:pt x="51" y="351"/>
                  <a:pt x="34" y="342"/>
                </a:cubicBezTo>
                <a:lnTo>
                  <a:pt x="26" y="342"/>
                </a:lnTo>
                <a:cubicBezTo>
                  <a:pt x="8" y="334"/>
                  <a:pt x="0" y="316"/>
                  <a:pt x="0" y="308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214"/>
                  <a:pt x="17" y="197"/>
                  <a:pt x="34" y="197"/>
                </a:cubicBezTo>
                <a:cubicBezTo>
                  <a:pt x="51" y="197"/>
                  <a:pt x="60" y="188"/>
                  <a:pt x="68" y="163"/>
                </a:cubicBezTo>
                <a:cubicBezTo>
                  <a:pt x="85" y="146"/>
                  <a:pt x="102" y="129"/>
                  <a:pt x="128" y="103"/>
                </a:cubicBezTo>
                <a:cubicBezTo>
                  <a:pt x="85" y="52"/>
                  <a:pt x="85" y="52"/>
                  <a:pt x="85" y="52"/>
                </a:cubicBezTo>
                <a:cubicBezTo>
                  <a:pt x="77" y="43"/>
                  <a:pt x="77" y="35"/>
                  <a:pt x="85" y="18"/>
                </a:cubicBezTo>
                <a:cubicBezTo>
                  <a:pt x="94" y="9"/>
                  <a:pt x="102" y="0"/>
                  <a:pt x="111" y="9"/>
                </a:cubicBezTo>
                <a:cubicBezTo>
                  <a:pt x="145" y="9"/>
                  <a:pt x="205" y="26"/>
                  <a:pt x="222" y="35"/>
                </a:cubicBezTo>
                <a:cubicBezTo>
                  <a:pt x="239" y="43"/>
                  <a:pt x="299" y="43"/>
                  <a:pt x="342" y="43"/>
                </a:cubicBezTo>
                <a:cubicBezTo>
                  <a:pt x="350" y="35"/>
                  <a:pt x="367" y="35"/>
                  <a:pt x="376" y="35"/>
                </a:cubicBezTo>
                <a:cubicBezTo>
                  <a:pt x="470" y="35"/>
                  <a:pt x="547" y="60"/>
                  <a:pt x="615" y="103"/>
                </a:cubicBezTo>
                <a:cubicBezTo>
                  <a:pt x="675" y="146"/>
                  <a:pt x="718" y="205"/>
                  <a:pt x="718" y="265"/>
                </a:cubicBezTo>
                <a:cubicBezTo>
                  <a:pt x="718" y="308"/>
                  <a:pt x="701" y="342"/>
                  <a:pt x="675" y="376"/>
                </a:cubicBezTo>
                <a:cubicBezTo>
                  <a:pt x="675" y="385"/>
                  <a:pt x="666" y="385"/>
                  <a:pt x="666" y="394"/>
                </a:cubicBezTo>
                <a:cubicBezTo>
                  <a:pt x="641" y="419"/>
                  <a:pt x="632" y="436"/>
                  <a:pt x="624" y="462"/>
                </a:cubicBezTo>
                <a:cubicBezTo>
                  <a:pt x="615" y="479"/>
                  <a:pt x="615" y="487"/>
                  <a:pt x="615" y="505"/>
                </a:cubicBezTo>
                <a:cubicBezTo>
                  <a:pt x="615" y="505"/>
                  <a:pt x="615" y="513"/>
                  <a:pt x="615" y="530"/>
                </a:cubicBezTo>
                <a:cubicBezTo>
                  <a:pt x="607" y="556"/>
                  <a:pt x="581" y="581"/>
                  <a:pt x="555" y="581"/>
                </a:cubicBezTo>
                <a:close/>
                <a:moveTo>
                  <a:pt x="529" y="530"/>
                </a:moveTo>
                <a:lnTo>
                  <a:pt x="529" y="530"/>
                </a:lnTo>
                <a:cubicBezTo>
                  <a:pt x="538" y="539"/>
                  <a:pt x="538" y="547"/>
                  <a:pt x="555" y="547"/>
                </a:cubicBezTo>
                <a:cubicBezTo>
                  <a:pt x="564" y="547"/>
                  <a:pt x="572" y="539"/>
                  <a:pt x="572" y="521"/>
                </a:cubicBezTo>
                <a:cubicBezTo>
                  <a:pt x="572" y="513"/>
                  <a:pt x="572" y="505"/>
                  <a:pt x="572" y="496"/>
                </a:cubicBezTo>
                <a:cubicBezTo>
                  <a:pt x="581" y="479"/>
                  <a:pt x="581" y="470"/>
                  <a:pt x="589" y="453"/>
                </a:cubicBezTo>
                <a:cubicBezTo>
                  <a:pt x="598" y="419"/>
                  <a:pt x="615" y="394"/>
                  <a:pt x="632" y="368"/>
                </a:cubicBezTo>
                <a:cubicBezTo>
                  <a:pt x="641" y="368"/>
                  <a:pt x="641" y="359"/>
                  <a:pt x="649" y="351"/>
                </a:cubicBezTo>
                <a:cubicBezTo>
                  <a:pt x="666" y="325"/>
                  <a:pt x="675" y="299"/>
                  <a:pt x="675" y="265"/>
                </a:cubicBezTo>
                <a:cubicBezTo>
                  <a:pt x="675" y="214"/>
                  <a:pt x="649" y="171"/>
                  <a:pt x="589" y="137"/>
                </a:cubicBezTo>
                <a:cubicBezTo>
                  <a:pt x="538" y="94"/>
                  <a:pt x="461" y="77"/>
                  <a:pt x="376" y="77"/>
                </a:cubicBezTo>
                <a:cubicBezTo>
                  <a:pt x="367" y="77"/>
                  <a:pt x="350" y="77"/>
                  <a:pt x="342" y="77"/>
                </a:cubicBezTo>
                <a:cubicBezTo>
                  <a:pt x="333" y="77"/>
                  <a:pt x="239" y="77"/>
                  <a:pt x="205" y="69"/>
                </a:cubicBezTo>
                <a:cubicBezTo>
                  <a:pt x="196" y="60"/>
                  <a:pt x="154" y="52"/>
                  <a:pt x="128" y="43"/>
                </a:cubicBezTo>
                <a:cubicBezTo>
                  <a:pt x="162" y="94"/>
                  <a:pt x="162" y="94"/>
                  <a:pt x="162" y="94"/>
                </a:cubicBezTo>
                <a:cubicBezTo>
                  <a:pt x="171" y="103"/>
                  <a:pt x="171" y="103"/>
                  <a:pt x="171" y="111"/>
                </a:cubicBezTo>
                <a:cubicBezTo>
                  <a:pt x="171" y="111"/>
                  <a:pt x="171" y="120"/>
                  <a:pt x="162" y="120"/>
                </a:cubicBezTo>
                <a:cubicBezTo>
                  <a:pt x="128" y="146"/>
                  <a:pt x="120" y="171"/>
                  <a:pt x="102" y="188"/>
                </a:cubicBezTo>
                <a:cubicBezTo>
                  <a:pt x="85" y="214"/>
                  <a:pt x="68" y="231"/>
                  <a:pt x="43" y="240"/>
                </a:cubicBezTo>
                <a:cubicBezTo>
                  <a:pt x="34" y="308"/>
                  <a:pt x="34" y="308"/>
                  <a:pt x="34" y="308"/>
                </a:cubicBezTo>
                <a:cubicBezTo>
                  <a:pt x="34" y="308"/>
                  <a:pt x="34" y="308"/>
                  <a:pt x="43" y="308"/>
                </a:cubicBezTo>
                <a:cubicBezTo>
                  <a:pt x="43" y="308"/>
                  <a:pt x="43" y="308"/>
                  <a:pt x="51" y="308"/>
                </a:cubicBezTo>
                <a:cubicBezTo>
                  <a:pt x="68" y="316"/>
                  <a:pt x="85" y="325"/>
                  <a:pt x="111" y="351"/>
                </a:cubicBezTo>
                <a:cubicBezTo>
                  <a:pt x="111" y="351"/>
                  <a:pt x="128" y="359"/>
                  <a:pt x="137" y="359"/>
                </a:cubicBezTo>
                <a:cubicBezTo>
                  <a:pt x="154" y="368"/>
                  <a:pt x="179" y="376"/>
                  <a:pt x="188" y="402"/>
                </a:cubicBezTo>
                <a:cubicBezTo>
                  <a:pt x="213" y="530"/>
                  <a:pt x="213" y="530"/>
                  <a:pt x="213" y="530"/>
                </a:cubicBezTo>
                <a:cubicBezTo>
                  <a:pt x="213" y="539"/>
                  <a:pt x="222" y="547"/>
                  <a:pt x="231" y="547"/>
                </a:cubicBezTo>
                <a:cubicBezTo>
                  <a:pt x="248" y="547"/>
                  <a:pt x="248" y="539"/>
                  <a:pt x="248" y="530"/>
                </a:cubicBezTo>
                <a:cubicBezTo>
                  <a:pt x="248" y="445"/>
                  <a:pt x="248" y="445"/>
                  <a:pt x="248" y="445"/>
                </a:cubicBezTo>
                <a:cubicBezTo>
                  <a:pt x="248" y="436"/>
                  <a:pt x="256" y="436"/>
                  <a:pt x="256" y="428"/>
                </a:cubicBezTo>
                <a:cubicBezTo>
                  <a:pt x="265" y="428"/>
                  <a:pt x="273" y="428"/>
                  <a:pt x="273" y="428"/>
                </a:cubicBezTo>
                <a:cubicBezTo>
                  <a:pt x="307" y="436"/>
                  <a:pt x="342" y="436"/>
                  <a:pt x="376" y="436"/>
                </a:cubicBezTo>
                <a:cubicBezTo>
                  <a:pt x="410" y="436"/>
                  <a:pt x="444" y="436"/>
                  <a:pt x="478" y="428"/>
                </a:cubicBezTo>
                <a:cubicBezTo>
                  <a:pt x="487" y="428"/>
                  <a:pt x="496" y="428"/>
                  <a:pt x="496" y="436"/>
                </a:cubicBezTo>
                <a:cubicBezTo>
                  <a:pt x="513" y="445"/>
                  <a:pt x="513" y="445"/>
                  <a:pt x="513" y="445"/>
                </a:cubicBezTo>
                <a:cubicBezTo>
                  <a:pt x="521" y="453"/>
                  <a:pt x="521" y="470"/>
                  <a:pt x="529" y="487"/>
                </a:cubicBezTo>
                <a:lnTo>
                  <a:pt x="529" y="5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655">
            <a:extLst>
              <a:ext uri="{FF2B5EF4-FFF2-40B4-BE49-F238E27FC236}">
                <a16:creationId xmlns:a16="http://schemas.microsoft.com/office/drawing/2014/main" id="{A11ED96A-8220-F747-BFA5-C632C0393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281" y="4791808"/>
            <a:ext cx="173552" cy="117263"/>
          </a:xfrm>
          <a:custGeom>
            <a:avLst/>
            <a:gdLst>
              <a:gd name="T0" fmla="*/ 2207540 w 163"/>
              <a:gd name="T1" fmla="*/ 13937578 h 112"/>
              <a:gd name="T2" fmla="*/ 2207540 w 163"/>
              <a:gd name="T3" fmla="*/ 13937578 h 112"/>
              <a:gd name="T4" fmla="*/ 0 w 163"/>
              <a:gd name="T5" fmla="*/ 12807562 h 112"/>
              <a:gd name="T6" fmla="*/ 1038906 w 163"/>
              <a:gd name="T7" fmla="*/ 10672968 h 112"/>
              <a:gd name="T8" fmla="*/ 7791253 w 163"/>
              <a:gd name="T9" fmla="*/ 8538375 h 112"/>
              <a:gd name="T10" fmla="*/ 5583714 w 163"/>
              <a:gd name="T11" fmla="*/ 7533797 h 112"/>
              <a:gd name="T12" fmla="*/ 5583714 w 163"/>
              <a:gd name="T13" fmla="*/ 2134594 h 112"/>
              <a:gd name="T14" fmla="*/ 9998793 w 163"/>
              <a:gd name="T15" fmla="*/ 0 h 112"/>
              <a:gd name="T16" fmla="*/ 14413873 w 163"/>
              <a:gd name="T17" fmla="*/ 2134594 h 112"/>
              <a:gd name="T18" fmla="*/ 14413873 w 163"/>
              <a:gd name="T19" fmla="*/ 6403781 h 112"/>
              <a:gd name="T20" fmla="*/ 18829313 w 163"/>
              <a:gd name="T21" fmla="*/ 5399204 h 112"/>
              <a:gd name="T22" fmla="*/ 21036853 w 163"/>
              <a:gd name="T23" fmla="*/ 6403781 h 112"/>
              <a:gd name="T24" fmla="*/ 19997947 w 163"/>
              <a:gd name="T25" fmla="*/ 8538375 h 112"/>
              <a:gd name="T26" fmla="*/ 14413873 w 163"/>
              <a:gd name="T27" fmla="*/ 9668391 h 112"/>
              <a:gd name="T28" fmla="*/ 11037699 w 163"/>
              <a:gd name="T29" fmla="*/ 9668391 h 112"/>
              <a:gd name="T30" fmla="*/ 6622619 w 163"/>
              <a:gd name="T31" fmla="*/ 11802985 h 112"/>
              <a:gd name="T32" fmla="*/ 2207540 w 163"/>
              <a:gd name="T33" fmla="*/ 13937578 h 112"/>
              <a:gd name="T34" fmla="*/ 9998793 w 163"/>
              <a:gd name="T35" fmla="*/ 3264610 h 112"/>
              <a:gd name="T36" fmla="*/ 9998793 w 163"/>
              <a:gd name="T37" fmla="*/ 3264610 h 112"/>
              <a:gd name="T38" fmla="*/ 8830159 w 163"/>
              <a:gd name="T39" fmla="*/ 3264610 h 112"/>
              <a:gd name="T40" fmla="*/ 7791253 w 163"/>
              <a:gd name="T41" fmla="*/ 4269187 h 112"/>
              <a:gd name="T42" fmla="*/ 7791253 w 163"/>
              <a:gd name="T43" fmla="*/ 5399204 h 112"/>
              <a:gd name="T44" fmla="*/ 9998793 w 163"/>
              <a:gd name="T45" fmla="*/ 6403781 h 112"/>
              <a:gd name="T46" fmla="*/ 11037699 w 163"/>
              <a:gd name="T47" fmla="*/ 5399204 h 112"/>
              <a:gd name="T48" fmla="*/ 11037699 w 163"/>
              <a:gd name="T49" fmla="*/ 3264610 h 112"/>
              <a:gd name="T50" fmla="*/ 9998793 w 163"/>
              <a:gd name="T51" fmla="*/ 3264610 h 112"/>
              <a:gd name="T52" fmla="*/ 11037699 w 163"/>
              <a:gd name="T53" fmla="*/ 3264610 h 112"/>
              <a:gd name="T54" fmla="*/ 11037699 w 163"/>
              <a:gd name="T55" fmla="*/ 3264610 h 11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3" h="112">
                <a:moveTo>
                  <a:pt x="17" y="111"/>
                </a:moveTo>
                <a:lnTo>
                  <a:pt x="17" y="111"/>
                </a:lnTo>
                <a:cubicBezTo>
                  <a:pt x="8" y="111"/>
                  <a:pt x="8" y="102"/>
                  <a:pt x="0" y="102"/>
                </a:cubicBezTo>
                <a:cubicBezTo>
                  <a:pt x="0" y="94"/>
                  <a:pt x="8" y="85"/>
                  <a:pt x="8" y="85"/>
                </a:cubicBezTo>
                <a:cubicBezTo>
                  <a:pt x="17" y="85"/>
                  <a:pt x="43" y="77"/>
                  <a:pt x="60" y="68"/>
                </a:cubicBezTo>
                <a:cubicBezTo>
                  <a:pt x="51" y="68"/>
                  <a:pt x="51" y="60"/>
                  <a:pt x="43" y="60"/>
                </a:cubicBezTo>
                <a:cubicBezTo>
                  <a:pt x="43" y="51"/>
                  <a:pt x="34" y="43"/>
                  <a:pt x="43" y="17"/>
                </a:cubicBezTo>
                <a:cubicBezTo>
                  <a:pt x="51" y="8"/>
                  <a:pt x="60" y="0"/>
                  <a:pt x="77" y="0"/>
                </a:cubicBezTo>
                <a:cubicBezTo>
                  <a:pt x="85" y="0"/>
                  <a:pt x="102" y="8"/>
                  <a:pt x="111" y="17"/>
                </a:cubicBezTo>
                <a:cubicBezTo>
                  <a:pt x="111" y="26"/>
                  <a:pt x="111" y="43"/>
                  <a:pt x="111" y="51"/>
                </a:cubicBezTo>
                <a:cubicBezTo>
                  <a:pt x="119" y="51"/>
                  <a:pt x="136" y="51"/>
                  <a:pt x="145" y="43"/>
                </a:cubicBezTo>
                <a:cubicBezTo>
                  <a:pt x="154" y="43"/>
                  <a:pt x="162" y="51"/>
                  <a:pt x="162" y="51"/>
                </a:cubicBezTo>
                <a:cubicBezTo>
                  <a:pt x="162" y="60"/>
                  <a:pt x="162" y="68"/>
                  <a:pt x="154" y="68"/>
                </a:cubicBezTo>
                <a:cubicBezTo>
                  <a:pt x="154" y="68"/>
                  <a:pt x="128" y="77"/>
                  <a:pt x="111" y="77"/>
                </a:cubicBezTo>
                <a:cubicBezTo>
                  <a:pt x="102" y="77"/>
                  <a:pt x="94" y="77"/>
                  <a:pt x="85" y="77"/>
                </a:cubicBezTo>
                <a:cubicBezTo>
                  <a:pt x="77" y="85"/>
                  <a:pt x="68" y="85"/>
                  <a:pt x="51" y="94"/>
                </a:cubicBezTo>
                <a:cubicBezTo>
                  <a:pt x="34" y="102"/>
                  <a:pt x="17" y="111"/>
                  <a:pt x="17" y="111"/>
                </a:cubicBezTo>
                <a:close/>
                <a:moveTo>
                  <a:pt x="77" y="26"/>
                </a:moveTo>
                <a:lnTo>
                  <a:pt x="77" y="26"/>
                </a:lnTo>
                <a:cubicBezTo>
                  <a:pt x="77" y="26"/>
                  <a:pt x="77" y="26"/>
                  <a:pt x="68" y="26"/>
                </a:cubicBezTo>
                <a:cubicBezTo>
                  <a:pt x="68" y="26"/>
                  <a:pt x="68" y="26"/>
                  <a:pt x="60" y="34"/>
                </a:cubicBezTo>
                <a:lnTo>
                  <a:pt x="60" y="43"/>
                </a:lnTo>
                <a:cubicBezTo>
                  <a:pt x="68" y="43"/>
                  <a:pt x="68" y="51"/>
                  <a:pt x="77" y="51"/>
                </a:cubicBezTo>
                <a:cubicBezTo>
                  <a:pt x="85" y="51"/>
                  <a:pt x="85" y="43"/>
                  <a:pt x="85" y="43"/>
                </a:cubicBezTo>
                <a:cubicBezTo>
                  <a:pt x="85" y="34"/>
                  <a:pt x="85" y="34"/>
                  <a:pt x="85" y="26"/>
                </a:cubicBezTo>
                <a:lnTo>
                  <a:pt x="77" y="26"/>
                </a:lnTo>
                <a:close/>
                <a:moveTo>
                  <a:pt x="85" y="26"/>
                </a:moveTo>
                <a:lnTo>
                  <a:pt x="85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656">
            <a:extLst>
              <a:ext uri="{FF2B5EF4-FFF2-40B4-BE49-F238E27FC236}">
                <a16:creationId xmlns:a16="http://schemas.microsoft.com/office/drawing/2014/main" id="{D028A26D-6EA6-FB40-904F-47A6F2311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486" y="4880927"/>
            <a:ext cx="46906" cy="46906"/>
          </a:xfrm>
          <a:custGeom>
            <a:avLst/>
            <a:gdLst>
              <a:gd name="T0" fmla="*/ 0 w 44"/>
              <a:gd name="T1" fmla="*/ 3384622 h 44"/>
              <a:gd name="T2" fmla="*/ 0 w 44"/>
              <a:gd name="T3" fmla="*/ 3384622 h 44"/>
              <a:gd name="T4" fmla="*/ 2213119 w 44"/>
              <a:gd name="T5" fmla="*/ 0 h 44"/>
              <a:gd name="T6" fmla="*/ 5597381 w 44"/>
              <a:gd name="T7" fmla="*/ 3384622 h 44"/>
              <a:gd name="T8" fmla="*/ 2213119 w 44"/>
              <a:gd name="T9" fmla="*/ 5597381 h 44"/>
              <a:gd name="T10" fmla="*/ 0 w 44"/>
              <a:gd name="T11" fmla="*/ 3384622 h 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" h="44">
                <a:moveTo>
                  <a:pt x="0" y="26"/>
                </a:moveTo>
                <a:lnTo>
                  <a:pt x="0" y="26"/>
                </a:lnTo>
                <a:cubicBezTo>
                  <a:pt x="0" y="9"/>
                  <a:pt x="9" y="0"/>
                  <a:pt x="17" y="0"/>
                </a:cubicBezTo>
                <a:cubicBezTo>
                  <a:pt x="34" y="0"/>
                  <a:pt x="43" y="9"/>
                  <a:pt x="43" y="26"/>
                </a:cubicBezTo>
                <a:cubicBezTo>
                  <a:pt x="43" y="35"/>
                  <a:pt x="34" y="43"/>
                  <a:pt x="17" y="43"/>
                </a:cubicBezTo>
                <a:cubicBezTo>
                  <a:pt x="9" y="43"/>
                  <a:pt x="0" y="35"/>
                  <a:pt x="0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3" name="Freeform 657">
            <a:extLst>
              <a:ext uri="{FF2B5EF4-FFF2-40B4-BE49-F238E27FC236}">
                <a16:creationId xmlns:a16="http://schemas.microsoft.com/office/drawing/2014/main" id="{B5B1ED29-9A8A-A741-9122-6DAA40851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798" y="4801189"/>
            <a:ext cx="192315" cy="65668"/>
          </a:xfrm>
          <a:custGeom>
            <a:avLst/>
            <a:gdLst>
              <a:gd name="T0" fmla="*/ 20005520 w 180"/>
              <a:gd name="T1" fmla="*/ 7964930 h 61"/>
              <a:gd name="T2" fmla="*/ 20005520 w 180"/>
              <a:gd name="T3" fmla="*/ 7964930 h 61"/>
              <a:gd name="T4" fmla="*/ 18959411 w 180"/>
              <a:gd name="T5" fmla="*/ 7964930 h 61"/>
              <a:gd name="T6" fmla="*/ 10068029 w 180"/>
              <a:gd name="T7" fmla="*/ 5708182 h 61"/>
              <a:gd name="T8" fmla="*/ 2222755 w 180"/>
              <a:gd name="T9" fmla="*/ 5708182 h 61"/>
              <a:gd name="T10" fmla="*/ 0 w 180"/>
              <a:gd name="T11" fmla="*/ 3451433 h 61"/>
              <a:gd name="T12" fmla="*/ 2222755 w 180"/>
              <a:gd name="T13" fmla="*/ 1194685 h 61"/>
              <a:gd name="T14" fmla="*/ 11114138 w 180"/>
              <a:gd name="T15" fmla="*/ 0 h 61"/>
              <a:gd name="T16" fmla="*/ 21182166 w 180"/>
              <a:gd name="T17" fmla="*/ 2389370 h 61"/>
              <a:gd name="T18" fmla="*/ 22359174 w 180"/>
              <a:gd name="T19" fmla="*/ 5708182 h 61"/>
              <a:gd name="T20" fmla="*/ 20005520 w 180"/>
              <a:gd name="T21" fmla="*/ 7964930 h 6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0" h="61">
                <a:moveTo>
                  <a:pt x="153" y="60"/>
                </a:moveTo>
                <a:lnTo>
                  <a:pt x="153" y="60"/>
                </a:lnTo>
                <a:cubicBezTo>
                  <a:pt x="153" y="60"/>
                  <a:pt x="153" y="60"/>
                  <a:pt x="145" y="60"/>
                </a:cubicBezTo>
                <a:cubicBezTo>
                  <a:pt x="128" y="52"/>
                  <a:pt x="102" y="43"/>
                  <a:pt x="77" y="43"/>
                </a:cubicBezTo>
                <a:cubicBezTo>
                  <a:pt x="68" y="43"/>
                  <a:pt x="34" y="43"/>
                  <a:pt x="17" y="43"/>
                </a:cubicBezTo>
                <a:cubicBezTo>
                  <a:pt x="8" y="43"/>
                  <a:pt x="0" y="35"/>
                  <a:pt x="0" y="26"/>
                </a:cubicBezTo>
                <a:cubicBezTo>
                  <a:pt x="0" y="18"/>
                  <a:pt x="0" y="9"/>
                  <a:pt x="17" y="9"/>
                </a:cubicBezTo>
                <a:cubicBezTo>
                  <a:pt x="34" y="0"/>
                  <a:pt x="68" y="0"/>
                  <a:pt x="85" y="0"/>
                </a:cubicBezTo>
                <a:cubicBezTo>
                  <a:pt x="111" y="9"/>
                  <a:pt x="136" y="9"/>
                  <a:pt x="162" y="18"/>
                </a:cubicBezTo>
                <a:cubicBezTo>
                  <a:pt x="171" y="26"/>
                  <a:pt x="179" y="35"/>
                  <a:pt x="171" y="43"/>
                </a:cubicBezTo>
                <a:cubicBezTo>
                  <a:pt x="171" y="52"/>
                  <a:pt x="162" y="60"/>
                  <a:pt x="153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4" name="Freeform 658">
            <a:extLst>
              <a:ext uri="{FF2B5EF4-FFF2-40B4-BE49-F238E27FC236}">
                <a16:creationId xmlns:a16="http://schemas.microsoft.com/office/drawing/2014/main" id="{BC34CE65-E844-B64F-A49F-EE9E91316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1886" y="10078072"/>
            <a:ext cx="764563" cy="619154"/>
          </a:xfrm>
          <a:custGeom>
            <a:avLst/>
            <a:gdLst>
              <a:gd name="T0" fmla="*/ 70916559 w 718"/>
              <a:gd name="T1" fmla="*/ 75319183 h 582"/>
              <a:gd name="T2" fmla="*/ 64292514 w 718"/>
              <a:gd name="T3" fmla="*/ 69744865 h 582"/>
              <a:gd name="T4" fmla="*/ 62084380 w 718"/>
              <a:gd name="T5" fmla="*/ 60929363 h 582"/>
              <a:gd name="T6" fmla="*/ 48836291 w 718"/>
              <a:gd name="T7" fmla="*/ 62096290 h 582"/>
              <a:gd name="T8" fmla="*/ 37796337 w 718"/>
              <a:gd name="T9" fmla="*/ 68707556 h 582"/>
              <a:gd name="T10" fmla="*/ 23249387 w 718"/>
              <a:gd name="T11" fmla="*/ 69744865 h 582"/>
              <a:gd name="T12" fmla="*/ 15456224 w 718"/>
              <a:gd name="T13" fmla="*/ 52114221 h 582"/>
              <a:gd name="T14" fmla="*/ 4415910 w 718"/>
              <a:gd name="T15" fmla="*/ 44336027 h 582"/>
              <a:gd name="T16" fmla="*/ 0 w 718"/>
              <a:gd name="T17" fmla="*/ 39928276 h 582"/>
              <a:gd name="T18" fmla="*/ 4415910 w 718"/>
              <a:gd name="T19" fmla="*/ 25538456 h 582"/>
              <a:gd name="T20" fmla="*/ 15456224 w 718"/>
              <a:gd name="T21" fmla="*/ 13352512 h 582"/>
              <a:gd name="T22" fmla="*/ 11170056 w 718"/>
              <a:gd name="T23" fmla="*/ 2203876 h 582"/>
              <a:gd name="T24" fmla="*/ 28834415 w 718"/>
              <a:gd name="T25" fmla="*/ 4407751 h 582"/>
              <a:gd name="T26" fmla="*/ 48836291 w 718"/>
              <a:gd name="T27" fmla="*/ 4407751 h 582"/>
              <a:gd name="T28" fmla="*/ 93126930 w 718"/>
              <a:gd name="T29" fmla="*/ 34353958 h 582"/>
              <a:gd name="T30" fmla="*/ 85333767 w 718"/>
              <a:gd name="T31" fmla="*/ 50947294 h 582"/>
              <a:gd name="T32" fmla="*/ 79748738 w 718"/>
              <a:gd name="T33" fmla="*/ 65337114 h 582"/>
              <a:gd name="T34" fmla="*/ 70916559 w 718"/>
              <a:gd name="T35" fmla="*/ 75319183 h 582"/>
              <a:gd name="T36" fmla="*/ 68838526 w 718"/>
              <a:gd name="T37" fmla="*/ 68707556 h 582"/>
              <a:gd name="T38" fmla="*/ 74163710 w 718"/>
              <a:gd name="T39" fmla="*/ 67540989 h 582"/>
              <a:gd name="T40" fmla="*/ 75332829 w 718"/>
              <a:gd name="T41" fmla="*/ 58725487 h 582"/>
              <a:gd name="T42" fmla="*/ 84164648 w 718"/>
              <a:gd name="T43" fmla="*/ 45372976 h 582"/>
              <a:gd name="T44" fmla="*/ 76371845 w 718"/>
              <a:gd name="T45" fmla="*/ 17760263 h 582"/>
              <a:gd name="T46" fmla="*/ 44420381 w 718"/>
              <a:gd name="T47" fmla="*/ 9982069 h 582"/>
              <a:gd name="T48" fmla="*/ 26626280 w 718"/>
              <a:gd name="T49" fmla="*/ 8945121 h 582"/>
              <a:gd name="T50" fmla="*/ 21041252 w 718"/>
              <a:gd name="T51" fmla="*/ 12185945 h 582"/>
              <a:gd name="T52" fmla="*/ 21041252 w 718"/>
              <a:gd name="T53" fmla="*/ 15556387 h 582"/>
              <a:gd name="T54" fmla="*/ 5585028 w 718"/>
              <a:gd name="T55" fmla="*/ 30983156 h 582"/>
              <a:gd name="T56" fmla="*/ 4415910 w 718"/>
              <a:gd name="T57" fmla="*/ 39928276 h 582"/>
              <a:gd name="T58" fmla="*/ 6624044 w 718"/>
              <a:gd name="T59" fmla="*/ 39928276 h 582"/>
              <a:gd name="T60" fmla="*/ 17794101 w 718"/>
              <a:gd name="T61" fmla="*/ 46539903 h 582"/>
              <a:gd name="T62" fmla="*/ 27665297 w 718"/>
              <a:gd name="T63" fmla="*/ 68707556 h 582"/>
              <a:gd name="T64" fmla="*/ 32211308 w 718"/>
              <a:gd name="T65" fmla="*/ 68707556 h 582"/>
              <a:gd name="T66" fmla="*/ 33250325 w 718"/>
              <a:gd name="T67" fmla="*/ 55355045 h 582"/>
              <a:gd name="T68" fmla="*/ 48836291 w 718"/>
              <a:gd name="T69" fmla="*/ 56521612 h 582"/>
              <a:gd name="T70" fmla="*/ 64292514 w 718"/>
              <a:gd name="T71" fmla="*/ 56521612 h 582"/>
              <a:gd name="T72" fmla="*/ 67669408 w 718"/>
              <a:gd name="T73" fmla="*/ 63133238 h 58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718" h="582">
                <a:moveTo>
                  <a:pt x="546" y="581"/>
                </a:moveTo>
                <a:lnTo>
                  <a:pt x="546" y="581"/>
                </a:lnTo>
                <a:cubicBezTo>
                  <a:pt x="521" y="581"/>
                  <a:pt x="504" y="564"/>
                  <a:pt x="495" y="538"/>
                </a:cubicBezTo>
                <a:cubicBezTo>
                  <a:pt x="487" y="487"/>
                  <a:pt x="487" y="487"/>
                  <a:pt x="487" y="487"/>
                </a:cubicBezTo>
                <a:cubicBezTo>
                  <a:pt x="487" y="479"/>
                  <a:pt x="487" y="479"/>
                  <a:pt x="478" y="470"/>
                </a:cubicBezTo>
                <a:cubicBezTo>
                  <a:pt x="444" y="479"/>
                  <a:pt x="410" y="479"/>
                  <a:pt x="376" y="479"/>
                </a:cubicBezTo>
                <a:cubicBezTo>
                  <a:pt x="350" y="479"/>
                  <a:pt x="316" y="479"/>
                  <a:pt x="291" y="470"/>
                </a:cubicBezTo>
                <a:cubicBezTo>
                  <a:pt x="291" y="530"/>
                  <a:pt x="291" y="530"/>
                  <a:pt x="291" y="530"/>
                </a:cubicBezTo>
                <a:cubicBezTo>
                  <a:pt x="291" y="556"/>
                  <a:pt x="265" y="581"/>
                  <a:pt x="231" y="581"/>
                </a:cubicBezTo>
                <a:cubicBezTo>
                  <a:pt x="205" y="581"/>
                  <a:pt x="179" y="564"/>
                  <a:pt x="179" y="538"/>
                </a:cubicBezTo>
                <a:cubicBezTo>
                  <a:pt x="145" y="410"/>
                  <a:pt x="145" y="410"/>
                  <a:pt x="145" y="410"/>
                </a:cubicBezTo>
                <a:cubicBezTo>
                  <a:pt x="145" y="402"/>
                  <a:pt x="128" y="402"/>
                  <a:pt x="119" y="402"/>
                </a:cubicBezTo>
                <a:cubicBezTo>
                  <a:pt x="102" y="393"/>
                  <a:pt x="86" y="385"/>
                  <a:pt x="77" y="376"/>
                </a:cubicBezTo>
                <a:cubicBezTo>
                  <a:pt x="68" y="359"/>
                  <a:pt x="51" y="350"/>
                  <a:pt x="34" y="342"/>
                </a:cubicBezTo>
                <a:lnTo>
                  <a:pt x="26" y="342"/>
                </a:lnTo>
                <a:cubicBezTo>
                  <a:pt x="8" y="333"/>
                  <a:pt x="0" y="316"/>
                  <a:pt x="0" y="308"/>
                </a:cubicBezTo>
                <a:cubicBezTo>
                  <a:pt x="0" y="239"/>
                  <a:pt x="0" y="239"/>
                  <a:pt x="0" y="239"/>
                </a:cubicBezTo>
                <a:cubicBezTo>
                  <a:pt x="0" y="214"/>
                  <a:pt x="17" y="197"/>
                  <a:pt x="34" y="197"/>
                </a:cubicBezTo>
                <a:cubicBezTo>
                  <a:pt x="51" y="197"/>
                  <a:pt x="51" y="188"/>
                  <a:pt x="68" y="162"/>
                </a:cubicBezTo>
                <a:cubicBezTo>
                  <a:pt x="86" y="145"/>
                  <a:pt x="94" y="128"/>
                  <a:pt x="119" y="103"/>
                </a:cubicBezTo>
                <a:cubicBezTo>
                  <a:pt x="86" y="51"/>
                  <a:pt x="86" y="51"/>
                  <a:pt x="86" y="51"/>
                </a:cubicBezTo>
                <a:cubicBezTo>
                  <a:pt x="77" y="43"/>
                  <a:pt x="77" y="34"/>
                  <a:pt x="86" y="17"/>
                </a:cubicBezTo>
                <a:cubicBezTo>
                  <a:pt x="86" y="9"/>
                  <a:pt x="102" y="0"/>
                  <a:pt x="111" y="9"/>
                </a:cubicBezTo>
                <a:cubicBezTo>
                  <a:pt x="145" y="9"/>
                  <a:pt x="205" y="26"/>
                  <a:pt x="222" y="34"/>
                </a:cubicBezTo>
                <a:cubicBezTo>
                  <a:pt x="239" y="43"/>
                  <a:pt x="299" y="43"/>
                  <a:pt x="333" y="43"/>
                </a:cubicBezTo>
                <a:cubicBezTo>
                  <a:pt x="350" y="34"/>
                  <a:pt x="367" y="34"/>
                  <a:pt x="376" y="34"/>
                </a:cubicBezTo>
                <a:cubicBezTo>
                  <a:pt x="470" y="34"/>
                  <a:pt x="546" y="60"/>
                  <a:pt x="614" y="103"/>
                </a:cubicBezTo>
                <a:cubicBezTo>
                  <a:pt x="674" y="145"/>
                  <a:pt x="717" y="205"/>
                  <a:pt x="717" y="265"/>
                </a:cubicBezTo>
                <a:cubicBezTo>
                  <a:pt x="717" y="308"/>
                  <a:pt x="700" y="342"/>
                  <a:pt x="674" y="376"/>
                </a:cubicBezTo>
                <a:cubicBezTo>
                  <a:pt x="674" y="385"/>
                  <a:pt x="665" y="385"/>
                  <a:pt x="657" y="393"/>
                </a:cubicBezTo>
                <a:cubicBezTo>
                  <a:pt x="640" y="419"/>
                  <a:pt x="631" y="436"/>
                  <a:pt x="623" y="461"/>
                </a:cubicBezTo>
                <a:cubicBezTo>
                  <a:pt x="614" y="479"/>
                  <a:pt x="614" y="487"/>
                  <a:pt x="614" y="504"/>
                </a:cubicBezTo>
                <a:cubicBezTo>
                  <a:pt x="614" y="504"/>
                  <a:pt x="606" y="513"/>
                  <a:pt x="606" y="530"/>
                </a:cubicBezTo>
                <a:cubicBezTo>
                  <a:pt x="606" y="556"/>
                  <a:pt x="580" y="581"/>
                  <a:pt x="546" y="581"/>
                </a:cubicBezTo>
                <a:close/>
                <a:moveTo>
                  <a:pt x="530" y="530"/>
                </a:moveTo>
                <a:lnTo>
                  <a:pt x="530" y="530"/>
                </a:lnTo>
                <a:cubicBezTo>
                  <a:pt x="530" y="538"/>
                  <a:pt x="537" y="547"/>
                  <a:pt x="546" y="547"/>
                </a:cubicBezTo>
                <a:cubicBezTo>
                  <a:pt x="563" y="547"/>
                  <a:pt x="571" y="538"/>
                  <a:pt x="571" y="521"/>
                </a:cubicBezTo>
                <a:cubicBezTo>
                  <a:pt x="571" y="513"/>
                  <a:pt x="571" y="504"/>
                  <a:pt x="571" y="496"/>
                </a:cubicBezTo>
                <a:cubicBezTo>
                  <a:pt x="580" y="479"/>
                  <a:pt x="580" y="470"/>
                  <a:pt x="580" y="453"/>
                </a:cubicBezTo>
                <a:cubicBezTo>
                  <a:pt x="597" y="419"/>
                  <a:pt x="614" y="393"/>
                  <a:pt x="631" y="367"/>
                </a:cubicBezTo>
                <a:cubicBezTo>
                  <a:pt x="631" y="367"/>
                  <a:pt x="640" y="359"/>
                  <a:pt x="648" y="350"/>
                </a:cubicBezTo>
                <a:cubicBezTo>
                  <a:pt x="665" y="325"/>
                  <a:pt x="674" y="299"/>
                  <a:pt x="674" y="265"/>
                </a:cubicBezTo>
                <a:cubicBezTo>
                  <a:pt x="674" y="214"/>
                  <a:pt x="648" y="171"/>
                  <a:pt x="588" y="137"/>
                </a:cubicBezTo>
                <a:cubicBezTo>
                  <a:pt x="537" y="94"/>
                  <a:pt x="461" y="77"/>
                  <a:pt x="376" y="77"/>
                </a:cubicBezTo>
                <a:cubicBezTo>
                  <a:pt x="367" y="77"/>
                  <a:pt x="350" y="77"/>
                  <a:pt x="342" y="77"/>
                </a:cubicBezTo>
                <a:cubicBezTo>
                  <a:pt x="325" y="77"/>
                  <a:pt x="239" y="77"/>
                  <a:pt x="205" y="69"/>
                </a:cubicBezTo>
                <a:cubicBezTo>
                  <a:pt x="197" y="60"/>
                  <a:pt x="154" y="51"/>
                  <a:pt x="128" y="43"/>
                </a:cubicBezTo>
                <a:cubicBezTo>
                  <a:pt x="162" y="94"/>
                  <a:pt x="162" y="94"/>
                  <a:pt x="162" y="94"/>
                </a:cubicBezTo>
                <a:cubicBezTo>
                  <a:pt x="171" y="103"/>
                  <a:pt x="171" y="103"/>
                  <a:pt x="171" y="111"/>
                </a:cubicBezTo>
                <a:lnTo>
                  <a:pt x="162" y="120"/>
                </a:lnTo>
                <a:cubicBezTo>
                  <a:pt x="128" y="145"/>
                  <a:pt x="111" y="171"/>
                  <a:pt x="102" y="188"/>
                </a:cubicBezTo>
                <a:cubicBezTo>
                  <a:pt x="86" y="214"/>
                  <a:pt x="68" y="231"/>
                  <a:pt x="43" y="239"/>
                </a:cubicBezTo>
                <a:cubicBezTo>
                  <a:pt x="34" y="239"/>
                  <a:pt x="34" y="239"/>
                  <a:pt x="34" y="239"/>
                </a:cubicBezTo>
                <a:cubicBezTo>
                  <a:pt x="34" y="308"/>
                  <a:pt x="34" y="308"/>
                  <a:pt x="34" y="308"/>
                </a:cubicBezTo>
                <a:cubicBezTo>
                  <a:pt x="43" y="308"/>
                  <a:pt x="43" y="308"/>
                  <a:pt x="51" y="308"/>
                </a:cubicBezTo>
                <a:cubicBezTo>
                  <a:pt x="68" y="316"/>
                  <a:pt x="86" y="325"/>
                  <a:pt x="111" y="350"/>
                </a:cubicBezTo>
                <a:cubicBezTo>
                  <a:pt x="111" y="350"/>
                  <a:pt x="128" y="359"/>
                  <a:pt x="137" y="359"/>
                </a:cubicBezTo>
                <a:cubicBezTo>
                  <a:pt x="154" y="367"/>
                  <a:pt x="179" y="376"/>
                  <a:pt x="188" y="402"/>
                </a:cubicBezTo>
                <a:cubicBezTo>
                  <a:pt x="213" y="530"/>
                  <a:pt x="213" y="530"/>
                  <a:pt x="213" y="530"/>
                </a:cubicBezTo>
                <a:cubicBezTo>
                  <a:pt x="213" y="538"/>
                  <a:pt x="222" y="547"/>
                  <a:pt x="231" y="547"/>
                </a:cubicBezTo>
                <a:cubicBezTo>
                  <a:pt x="239" y="547"/>
                  <a:pt x="248" y="538"/>
                  <a:pt x="248" y="530"/>
                </a:cubicBezTo>
                <a:cubicBezTo>
                  <a:pt x="248" y="445"/>
                  <a:pt x="248" y="445"/>
                  <a:pt x="248" y="445"/>
                </a:cubicBezTo>
                <a:cubicBezTo>
                  <a:pt x="248" y="436"/>
                  <a:pt x="256" y="436"/>
                  <a:pt x="256" y="427"/>
                </a:cubicBezTo>
                <a:cubicBezTo>
                  <a:pt x="265" y="427"/>
                  <a:pt x="265" y="427"/>
                  <a:pt x="273" y="427"/>
                </a:cubicBezTo>
                <a:cubicBezTo>
                  <a:pt x="307" y="436"/>
                  <a:pt x="342" y="436"/>
                  <a:pt x="376" y="436"/>
                </a:cubicBezTo>
                <a:cubicBezTo>
                  <a:pt x="410" y="436"/>
                  <a:pt x="444" y="436"/>
                  <a:pt x="478" y="427"/>
                </a:cubicBezTo>
                <a:cubicBezTo>
                  <a:pt x="487" y="427"/>
                  <a:pt x="495" y="427"/>
                  <a:pt x="495" y="436"/>
                </a:cubicBezTo>
                <a:cubicBezTo>
                  <a:pt x="504" y="445"/>
                  <a:pt x="504" y="445"/>
                  <a:pt x="504" y="445"/>
                </a:cubicBezTo>
                <a:cubicBezTo>
                  <a:pt x="521" y="453"/>
                  <a:pt x="521" y="470"/>
                  <a:pt x="521" y="487"/>
                </a:cubicBezTo>
                <a:lnTo>
                  <a:pt x="530" y="5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5" name="Freeform 659">
            <a:extLst>
              <a:ext uri="{FF2B5EF4-FFF2-40B4-BE49-F238E27FC236}">
                <a16:creationId xmlns:a16="http://schemas.microsoft.com/office/drawing/2014/main" id="{6C27CCD4-1CB5-FF47-BA5E-E38794BBC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0781" y="10190645"/>
            <a:ext cx="173549" cy="117266"/>
          </a:xfrm>
          <a:custGeom>
            <a:avLst/>
            <a:gdLst>
              <a:gd name="T0" fmla="*/ 2207502 w 163"/>
              <a:gd name="T1" fmla="*/ 13938284 h 112"/>
              <a:gd name="T2" fmla="*/ 2207502 w 163"/>
              <a:gd name="T3" fmla="*/ 13938284 h 112"/>
              <a:gd name="T4" fmla="*/ 0 w 163"/>
              <a:gd name="T5" fmla="*/ 12807885 h 112"/>
              <a:gd name="T6" fmla="*/ 1038888 w 163"/>
              <a:gd name="T7" fmla="*/ 10673237 h 112"/>
              <a:gd name="T8" fmla="*/ 6622507 w 163"/>
              <a:gd name="T9" fmla="*/ 8538590 h 112"/>
              <a:gd name="T10" fmla="*/ 5583618 w 163"/>
              <a:gd name="T11" fmla="*/ 7408545 h 112"/>
              <a:gd name="T12" fmla="*/ 5583618 w 163"/>
              <a:gd name="T13" fmla="*/ 2134647 h 112"/>
              <a:gd name="T14" fmla="*/ 9998623 w 163"/>
              <a:gd name="T15" fmla="*/ 0 h 112"/>
              <a:gd name="T16" fmla="*/ 14413627 w 163"/>
              <a:gd name="T17" fmla="*/ 2134647 h 112"/>
              <a:gd name="T18" fmla="*/ 13245013 w 163"/>
              <a:gd name="T19" fmla="*/ 6403942 h 112"/>
              <a:gd name="T20" fmla="*/ 18828632 w 163"/>
              <a:gd name="T21" fmla="*/ 5273897 h 112"/>
              <a:gd name="T22" fmla="*/ 21036134 w 163"/>
              <a:gd name="T23" fmla="*/ 6403942 h 112"/>
              <a:gd name="T24" fmla="*/ 19997246 w 163"/>
              <a:gd name="T25" fmla="*/ 8538590 h 112"/>
              <a:gd name="T26" fmla="*/ 14413627 w 163"/>
              <a:gd name="T27" fmla="*/ 9668635 h 112"/>
              <a:gd name="T28" fmla="*/ 11037511 w 163"/>
              <a:gd name="T29" fmla="*/ 9668635 h 112"/>
              <a:gd name="T30" fmla="*/ 6622507 w 163"/>
              <a:gd name="T31" fmla="*/ 11803636 h 112"/>
              <a:gd name="T32" fmla="*/ 2207502 w 163"/>
              <a:gd name="T33" fmla="*/ 13938284 h 112"/>
              <a:gd name="T34" fmla="*/ 9998623 w 163"/>
              <a:gd name="T35" fmla="*/ 3139250 h 112"/>
              <a:gd name="T36" fmla="*/ 9998623 w 163"/>
              <a:gd name="T37" fmla="*/ 3139250 h 112"/>
              <a:gd name="T38" fmla="*/ 8830009 w 163"/>
              <a:gd name="T39" fmla="*/ 3139250 h 112"/>
              <a:gd name="T40" fmla="*/ 7791121 w 163"/>
              <a:gd name="T41" fmla="*/ 4269295 h 112"/>
              <a:gd name="T42" fmla="*/ 7791121 w 163"/>
              <a:gd name="T43" fmla="*/ 5273897 h 112"/>
              <a:gd name="T44" fmla="*/ 9998623 w 163"/>
              <a:gd name="T45" fmla="*/ 6403942 h 112"/>
              <a:gd name="T46" fmla="*/ 11037511 w 163"/>
              <a:gd name="T47" fmla="*/ 5273897 h 112"/>
              <a:gd name="T48" fmla="*/ 11037511 w 163"/>
              <a:gd name="T49" fmla="*/ 3139250 h 112"/>
              <a:gd name="T50" fmla="*/ 9998623 w 163"/>
              <a:gd name="T51" fmla="*/ 3139250 h 112"/>
              <a:gd name="T52" fmla="*/ 11037511 w 163"/>
              <a:gd name="T53" fmla="*/ 3139250 h 112"/>
              <a:gd name="T54" fmla="*/ 11037511 w 163"/>
              <a:gd name="T55" fmla="*/ 3139250 h 11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3" h="112">
                <a:moveTo>
                  <a:pt x="17" y="111"/>
                </a:moveTo>
                <a:lnTo>
                  <a:pt x="17" y="111"/>
                </a:lnTo>
                <a:cubicBezTo>
                  <a:pt x="8" y="111"/>
                  <a:pt x="0" y="102"/>
                  <a:pt x="0" y="102"/>
                </a:cubicBezTo>
                <a:cubicBezTo>
                  <a:pt x="0" y="94"/>
                  <a:pt x="8" y="85"/>
                  <a:pt x="8" y="85"/>
                </a:cubicBezTo>
                <a:cubicBezTo>
                  <a:pt x="17" y="85"/>
                  <a:pt x="43" y="77"/>
                  <a:pt x="51" y="68"/>
                </a:cubicBezTo>
                <a:lnTo>
                  <a:pt x="43" y="59"/>
                </a:lnTo>
                <a:cubicBezTo>
                  <a:pt x="34" y="51"/>
                  <a:pt x="34" y="42"/>
                  <a:pt x="43" y="17"/>
                </a:cubicBezTo>
                <a:cubicBezTo>
                  <a:pt x="43" y="8"/>
                  <a:pt x="60" y="0"/>
                  <a:pt x="77" y="0"/>
                </a:cubicBezTo>
                <a:cubicBezTo>
                  <a:pt x="85" y="0"/>
                  <a:pt x="102" y="8"/>
                  <a:pt x="111" y="17"/>
                </a:cubicBezTo>
                <a:cubicBezTo>
                  <a:pt x="111" y="25"/>
                  <a:pt x="111" y="42"/>
                  <a:pt x="102" y="51"/>
                </a:cubicBezTo>
                <a:cubicBezTo>
                  <a:pt x="119" y="51"/>
                  <a:pt x="136" y="51"/>
                  <a:pt x="145" y="42"/>
                </a:cubicBezTo>
                <a:cubicBezTo>
                  <a:pt x="154" y="42"/>
                  <a:pt x="162" y="51"/>
                  <a:pt x="162" y="51"/>
                </a:cubicBezTo>
                <a:cubicBezTo>
                  <a:pt x="162" y="59"/>
                  <a:pt x="154" y="68"/>
                  <a:pt x="154" y="68"/>
                </a:cubicBezTo>
                <a:cubicBezTo>
                  <a:pt x="154" y="68"/>
                  <a:pt x="128" y="77"/>
                  <a:pt x="111" y="77"/>
                </a:cubicBezTo>
                <a:cubicBezTo>
                  <a:pt x="102" y="77"/>
                  <a:pt x="94" y="77"/>
                  <a:pt x="85" y="77"/>
                </a:cubicBezTo>
                <a:cubicBezTo>
                  <a:pt x="77" y="85"/>
                  <a:pt x="68" y="85"/>
                  <a:pt x="51" y="94"/>
                </a:cubicBezTo>
                <a:cubicBezTo>
                  <a:pt x="34" y="102"/>
                  <a:pt x="17" y="111"/>
                  <a:pt x="17" y="111"/>
                </a:cubicBezTo>
                <a:close/>
                <a:moveTo>
                  <a:pt x="77" y="25"/>
                </a:moveTo>
                <a:lnTo>
                  <a:pt x="77" y="25"/>
                </a:lnTo>
                <a:lnTo>
                  <a:pt x="68" y="25"/>
                </a:lnTo>
                <a:cubicBezTo>
                  <a:pt x="68" y="25"/>
                  <a:pt x="68" y="25"/>
                  <a:pt x="60" y="34"/>
                </a:cubicBezTo>
                <a:lnTo>
                  <a:pt x="60" y="42"/>
                </a:lnTo>
                <a:cubicBezTo>
                  <a:pt x="68" y="42"/>
                  <a:pt x="68" y="51"/>
                  <a:pt x="77" y="51"/>
                </a:cubicBezTo>
                <a:lnTo>
                  <a:pt x="85" y="42"/>
                </a:lnTo>
                <a:cubicBezTo>
                  <a:pt x="85" y="34"/>
                  <a:pt x="85" y="34"/>
                  <a:pt x="85" y="25"/>
                </a:cubicBezTo>
                <a:lnTo>
                  <a:pt x="77" y="25"/>
                </a:lnTo>
                <a:close/>
                <a:moveTo>
                  <a:pt x="85" y="25"/>
                </a:moveTo>
                <a:lnTo>
                  <a:pt x="85" y="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" name="Freeform 660">
            <a:extLst>
              <a:ext uri="{FF2B5EF4-FFF2-40B4-BE49-F238E27FC236}">
                <a16:creationId xmlns:a16="http://schemas.microsoft.com/office/drawing/2014/main" id="{059FBD3C-F490-3947-8BDF-D215290D7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6676" y="10279768"/>
            <a:ext cx="46906" cy="46906"/>
          </a:xfrm>
          <a:custGeom>
            <a:avLst/>
            <a:gdLst>
              <a:gd name="T0" fmla="*/ 0 w 44"/>
              <a:gd name="T1" fmla="*/ 3384622 h 44"/>
              <a:gd name="T2" fmla="*/ 0 w 44"/>
              <a:gd name="T3" fmla="*/ 3384622 h 44"/>
              <a:gd name="T4" fmla="*/ 2213119 w 44"/>
              <a:gd name="T5" fmla="*/ 0 h 44"/>
              <a:gd name="T6" fmla="*/ 5597381 w 44"/>
              <a:gd name="T7" fmla="*/ 3384622 h 44"/>
              <a:gd name="T8" fmla="*/ 2213119 w 44"/>
              <a:gd name="T9" fmla="*/ 5597381 h 44"/>
              <a:gd name="T10" fmla="*/ 0 w 44"/>
              <a:gd name="T11" fmla="*/ 3384622 h 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" h="44">
                <a:moveTo>
                  <a:pt x="0" y="26"/>
                </a:moveTo>
                <a:lnTo>
                  <a:pt x="0" y="26"/>
                </a:lnTo>
                <a:cubicBezTo>
                  <a:pt x="0" y="9"/>
                  <a:pt x="9" y="0"/>
                  <a:pt x="17" y="0"/>
                </a:cubicBezTo>
                <a:cubicBezTo>
                  <a:pt x="34" y="0"/>
                  <a:pt x="43" y="9"/>
                  <a:pt x="43" y="26"/>
                </a:cubicBezTo>
                <a:cubicBezTo>
                  <a:pt x="43" y="34"/>
                  <a:pt x="34" y="43"/>
                  <a:pt x="17" y="43"/>
                </a:cubicBezTo>
                <a:cubicBezTo>
                  <a:pt x="9" y="43"/>
                  <a:pt x="0" y="34"/>
                  <a:pt x="0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7" name="Freeform 661">
            <a:extLst>
              <a:ext uri="{FF2B5EF4-FFF2-40B4-BE49-F238E27FC236}">
                <a16:creationId xmlns:a16="http://schemas.microsoft.com/office/drawing/2014/main" id="{D76051C1-A6DB-2643-8094-79A96436B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9606" y="10195337"/>
            <a:ext cx="192315" cy="65668"/>
          </a:xfrm>
          <a:custGeom>
            <a:avLst/>
            <a:gdLst>
              <a:gd name="T0" fmla="*/ 21182166 w 180"/>
              <a:gd name="T1" fmla="*/ 7964930 h 61"/>
              <a:gd name="T2" fmla="*/ 21182166 w 180"/>
              <a:gd name="T3" fmla="*/ 7964930 h 61"/>
              <a:gd name="T4" fmla="*/ 20136058 w 180"/>
              <a:gd name="T5" fmla="*/ 7964930 h 61"/>
              <a:gd name="T6" fmla="*/ 11245037 w 180"/>
              <a:gd name="T7" fmla="*/ 5708182 h 61"/>
              <a:gd name="T8" fmla="*/ 3399763 w 180"/>
              <a:gd name="T9" fmla="*/ 5708182 h 61"/>
              <a:gd name="T10" fmla="*/ 1176646 w 180"/>
              <a:gd name="T11" fmla="*/ 3451433 h 61"/>
              <a:gd name="T12" fmla="*/ 2222755 w 180"/>
              <a:gd name="T13" fmla="*/ 1194685 h 61"/>
              <a:gd name="T14" fmla="*/ 12290784 w 180"/>
              <a:gd name="T15" fmla="*/ 0 h 61"/>
              <a:gd name="T16" fmla="*/ 22359174 w 180"/>
              <a:gd name="T17" fmla="*/ 2256748 h 61"/>
              <a:gd name="T18" fmla="*/ 23404922 w 180"/>
              <a:gd name="T19" fmla="*/ 5708182 h 61"/>
              <a:gd name="T20" fmla="*/ 21182166 w 180"/>
              <a:gd name="T21" fmla="*/ 7964930 h 6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0" h="61">
                <a:moveTo>
                  <a:pt x="162" y="60"/>
                </a:moveTo>
                <a:lnTo>
                  <a:pt x="162" y="60"/>
                </a:lnTo>
                <a:cubicBezTo>
                  <a:pt x="162" y="60"/>
                  <a:pt x="162" y="60"/>
                  <a:pt x="154" y="60"/>
                </a:cubicBezTo>
                <a:cubicBezTo>
                  <a:pt x="128" y="51"/>
                  <a:pt x="111" y="43"/>
                  <a:pt x="86" y="43"/>
                </a:cubicBezTo>
                <a:cubicBezTo>
                  <a:pt x="77" y="43"/>
                  <a:pt x="43" y="43"/>
                  <a:pt x="26" y="43"/>
                </a:cubicBezTo>
                <a:cubicBezTo>
                  <a:pt x="17" y="43"/>
                  <a:pt x="9" y="34"/>
                  <a:pt x="9" y="26"/>
                </a:cubicBezTo>
                <a:cubicBezTo>
                  <a:pt x="0" y="17"/>
                  <a:pt x="9" y="9"/>
                  <a:pt x="17" y="9"/>
                </a:cubicBezTo>
                <a:cubicBezTo>
                  <a:pt x="34" y="0"/>
                  <a:pt x="77" y="0"/>
                  <a:pt x="94" y="0"/>
                </a:cubicBezTo>
                <a:cubicBezTo>
                  <a:pt x="120" y="9"/>
                  <a:pt x="137" y="9"/>
                  <a:pt x="171" y="17"/>
                </a:cubicBezTo>
                <a:cubicBezTo>
                  <a:pt x="179" y="26"/>
                  <a:pt x="179" y="34"/>
                  <a:pt x="179" y="43"/>
                </a:cubicBezTo>
                <a:cubicBezTo>
                  <a:pt x="179" y="51"/>
                  <a:pt x="171" y="60"/>
                  <a:pt x="162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662">
            <a:extLst>
              <a:ext uri="{FF2B5EF4-FFF2-40B4-BE49-F238E27FC236}">
                <a16:creationId xmlns:a16="http://schemas.microsoft.com/office/drawing/2014/main" id="{8A3CFEE4-5ED4-A646-A34F-3DDAC546A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9606" y="9806019"/>
            <a:ext cx="272053" cy="272053"/>
          </a:xfrm>
          <a:custGeom>
            <a:avLst/>
            <a:gdLst>
              <a:gd name="T0" fmla="*/ 12160014 w 256"/>
              <a:gd name="T1" fmla="*/ 31832513 h 257"/>
              <a:gd name="T2" fmla="*/ 12160014 w 256"/>
              <a:gd name="T3" fmla="*/ 31832513 h 257"/>
              <a:gd name="T4" fmla="*/ 2199010 w 256"/>
              <a:gd name="T5" fmla="*/ 24130815 h 257"/>
              <a:gd name="T6" fmla="*/ 1164245 w 256"/>
              <a:gd name="T7" fmla="*/ 12065408 h 257"/>
              <a:gd name="T8" fmla="*/ 8796400 w 256"/>
              <a:gd name="T9" fmla="*/ 2182213 h 257"/>
              <a:gd name="T10" fmla="*/ 20956414 w 256"/>
              <a:gd name="T11" fmla="*/ 1026797 h 257"/>
              <a:gd name="T12" fmla="*/ 30787938 w 256"/>
              <a:gd name="T13" fmla="*/ 8728137 h 257"/>
              <a:gd name="T14" fmla="*/ 31952183 w 256"/>
              <a:gd name="T15" fmla="*/ 20793544 h 257"/>
              <a:gd name="T16" fmla="*/ 24320029 w 256"/>
              <a:gd name="T17" fmla="*/ 30677097 h 257"/>
              <a:gd name="T18" fmla="*/ 12160014 w 256"/>
              <a:gd name="T19" fmla="*/ 31832513 h 257"/>
              <a:gd name="T20" fmla="*/ 19921649 w 256"/>
              <a:gd name="T21" fmla="*/ 2182213 h 257"/>
              <a:gd name="T22" fmla="*/ 19921649 w 256"/>
              <a:gd name="T23" fmla="*/ 2182213 h 257"/>
              <a:gd name="T24" fmla="*/ 3363255 w 256"/>
              <a:gd name="T25" fmla="*/ 13092205 h 257"/>
              <a:gd name="T26" fmla="*/ 13194779 w 256"/>
              <a:gd name="T27" fmla="*/ 29650300 h 257"/>
              <a:gd name="T28" fmla="*/ 30787938 w 256"/>
              <a:gd name="T29" fmla="*/ 19766747 h 257"/>
              <a:gd name="T30" fmla="*/ 19921649 w 256"/>
              <a:gd name="T31" fmla="*/ 2182213 h 25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56" h="257">
                <a:moveTo>
                  <a:pt x="94" y="248"/>
                </a:moveTo>
                <a:lnTo>
                  <a:pt x="94" y="248"/>
                </a:lnTo>
                <a:cubicBezTo>
                  <a:pt x="60" y="239"/>
                  <a:pt x="34" y="222"/>
                  <a:pt x="17" y="188"/>
                </a:cubicBezTo>
                <a:cubicBezTo>
                  <a:pt x="0" y="162"/>
                  <a:pt x="0" y="128"/>
                  <a:pt x="9" y="94"/>
                </a:cubicBezTo>
                <a:cubicBezTo>
                  <a:pt x="17" y="60"/>
                  <a:pt x="34" y="34"/>
                  <a:pt x="68" y="17"/>
                </a:cubicBezTo>
                <a:cubicBezTo>
                  <a:pt x="94" y="0"/>
                  <a:pt x="128" y="0"/>
                  <a:pt x="162" y="8"/>
                </a:cubicBezTo>
                <a:cubicBezTo>
                  <a:pt x="197" y="17"/>
                  <a:pt x="221" y="34"/>
                  <a:pt x="238" y="68"/>
                </a:cubicBezTo>
                <a:cubicBezTo>
                  <a:pt x="255" y="94"/>
                  <a:pt x="255" y="128"/>
                  <a:pt x="247" y="162"/>
                </a:cubicBezTo>
                <a:cubicBezTo>
                  <a:pt x="238" y="196"/>
                  <a:pt x="221" y="222"/>
                  <a:pt x="188" y="239"/>
                </a:cubicBezTo>
                <a:cubicBezTo>
                  <a:pt x="162" y="256"/>
                  <a:pt x="128" y="256"/>
                  <a:pt x="94" y="248"/>
                </a:cubicBezTo>
                <a:close/>
                <a:moveTo>
                  <a:pt x="154" y="17"/>
                </a:moveTo>
                <a:lnTo>
                  <a:pt x="154" y="17"/>
                </a:lnTo>
                <a:cubicBezTo>
                  <a:pt x="102" y="8"/>
                  <a:pt x="34" y="42"/>
                  <a:pt x="26" y="102"/>
                </a:cubicBezTo>
                <a:cubicBezTo>
                  <a:pt x="9" y="162"/>
                  <a:pt x="43" y="222"/>
                  <a:pt x="102" y="231"/>
                </a:cubicBezTo>
                <a:cubicBezTo>
                  <a:pt x="162" y="248"/>
                  <a:pt x="221" y="213"/>
                  <a:pt x="238" y="154"/>
                </a:cubicBezTo>
                <a:cubicBezTo>
                  <a:pt x="247" y="94"/>
                  <a:pt x="214" y="34"/>
                  <a:pt x="154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Freeform 663">
            <a:extLst>
              <a:ext uri="{FF2B5EF4-FFF2-40B4-BE49-F238E27FC236}">
                <a16:creationId xmlns:a16="http://schemas.microsoft.com/office/drawing/2014/main" id="{9F16B3F6-DC1F-6C4F-8ECB-B86EA6743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7750" y="9824781"/>
            <a:ext cx="225147" cy="229839"/>
          </a:xfrm>
          <a:custGeom>
            <a:avLst/>
            <a:gdLst>
              <a:gd name="T0" fmla="*/ 9726769 w 213"/>
              <a:gd name="T1" fmla="*/ 26835051 h 215"/>
              <a:gd name="T2" fmla="*/ 9726769 w 213"/>
              <a:gd name="T3" fmla="*/ 26835051 h 215"/>
              <a:gd name="T4" fmla="*/ 1023870 w 213"/>
              <a:gd name="T5" fmla="*/ 11126578 h 215"/>
              <a:gd name="T6" fmla="*/ 16381927 w 213"/>
              <a:gd name="T7" fmla="*/ 2225460 h 215"/>
              <a:gd name="T8" fmla="*/ 24956752 w 213"/>
              <a:gd name="T9" fmla="*/ 17933571 h 215"/>
              <a:gd name="T10" fmla="*/ 9726769 w 213"/>
              <a:gd name="T11" fmla="*/ 26835051 h 215"/>
              <a:gd name="T12" fmla="*/ 16381927 w 213"/>
              <a:gd name="T13" fmla="*/ 4450559 h 215"/>
              <a:gd name="T14" fmla="*/ 16381927 w 213"/>
              <a:gd name="T15" fmla="*/ 4450559 h 215"/>
              <a:gd name="T16" fmla="*/ 3199685 w 213"/>
              <a:gd name="T17" fmla="*/ 12304976 h 215"/>
              <a:gd name="T18" fmla="*/ 10878355 w 213"/>
              <a:gd name="T19" fmla="*/ 24609591 h 215"/>
              <a:gd name="T20" fmla="*/ 22909011 w 213"/>
              <a:gd name="T21" fmla="*/ 16755535 h 215"/>
              <a:gd name="T22" fmla="*/ 16381927 w 213"/>
              <a:gd name="T23" fmla="*/ 4450559 h 21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3" h="215">
                <a:moveTo>
                  <a:pt x="76" y="205"/>
                </a:moveTo>
                <a:lnTo>
                  <a:pt x="76" y="205"/>
                </a:lnTo>
                <a:cubicBezTo>
                  <a:pt x="25" y="188"/>
                  <a:pt x="0" y="137"/>
                  <a:pt x="8" y="85"/>
                </a:cubicBezTo>
                <a:cubicBezTo>
                  <a:pt x="25" y="34"/>
                  <a:pt x="76" y="0"/>
                  <a:pt x="128" y="17"/>
                </a:cubicBezTo>
                <a:cubicBezTo>
                  <a:pt x="179" y="34"/>
                  <a:pt x="212" y="85"/>
                  <a:pt x="195" y="137"/>
                </a:cubicBezTo>
                <a:cubicBezTo>
                  <a:pt x="179" y="188"/>
                  <a:pt x="128" y="214"/>
                  <a:pt x="76" y="205"/>
                </a:cubicBezTo>
                <a:close/>
                <a:moveTo>
                  <a:pt x="128" y="34"/>
                </a:moveTo>
                <a:lnTo>
                  <a:pt x="128" y="34"/>
                </a:lnTo>
                <a:cubicBezTo>
                  <a:pt x="76" y="17"/>
                  <a:pt x="34" y="43"/>
                  <a:pt x="25" y="94"/>
                </a:cubicBezTo>
                <a:cubicBezTo>
                  <a:pt x="17" y="137"/>
                  <a:pt x="42" y="179"/>
                  <a:pt x="85" y="188"/>
                </a:cubicBezTo>
                <a:cubicBezTo>
                  <a:pt x="128" y="196"/>
                  <a:pt x="171" y="171"/>
                  <a:pt x="179" y="128"/>
                </a:cubicBezTo>
                <a:cubicBezTo>
                  <a:pt x="195" y="85"/>
                  <a:pt x="171" y="43"/>
                  <a:pt x="128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0" name="Freeform 664">
            <a:extLst>
              <a:ext uri="{FF2B5EF4-FFF2-40B4-BE49-F238E27FC236}">
                <a16:creationId xmlns:a16="http://schemas.microsoft.com/office/drawing/2014/main" id="{1BBC6060-A395-2B4C-818D-EE490E58D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8110" y="9895141"/>
            <a:ext cx="75049" cy="93811"/>
          </a:xfrm>
          <a:custGeom>
            <a:avLst/>
            <a:gdLst>
              <a:gd name="T0" fmla="*/ 3523238 w 69"/>
              <a:gd name="T1" fmla="*/ 10255250 h 87"/>
              <a:gd name="T2" fmla="*/ 3523238 w 69"/>
              <a:gd name="T3" fmla="*/ 10255250 h 87"/>
              <a:gd name="T4" fmla="*/ 1084101 w 69"/>
              <a:gd name="T5" fmla="*/ 9189618 h 87"/>
              <a:gd name="T6" fmla="*/ 1084101 w 69"/>
              <a:gd name="T7" fmla="*/ 9189618 h 87"/>
              <a:gd name="T8" fmla="*/ 1084101 w 69"/>
              <a:gd name="T9" fmla="*/ 7991147 h 87"/>
              <a:gd name="T10" fmla="*/ 4607339 w 69"/>
              <a:gd name="T11" fmla="*/ 9189618 h 87"/>
              <a:gd name="T12" fmla="*/ 5826907 w 69"/>
              <a:gd name="T13" fmla="*/ 7991147 h 87"/>
              <a:gd name="T14" fmla="*/ 4607339 w 69"/>
              <a:gd name="T15" fmla="*/ 5727043 h 87"/>
              <a:gd name="T16" fmla="*/ 2303670 w 69"/>
              <a:gd name="T17" fmla="*/ 4661411 h 87"/>
              <a:gd name="T18" fmla="*/ 2303670 w 69"/>
              <a:gd name="T19" fmla="*/ 2264103 h 87"/>
              <a:gd name="T20" fmla="*/ 4607339 w 69"/>
              <a:gd name="T21" fmla="*/ 0 h 87"/>
              <a:gd name="T22" fmla="*/ 9214678 w 69"/>
              <a:gd name="T23" fmla="*/ 1198471 h 87"/>
              <a:gd name="T24" fmla="*/ 9214678 w 69"/>
              <a:gd name="T25" fmla="*/ 2264103 h 87"/>
              <a:gd name="T26" fmla="*/ 8130577 w 69"/>
              <a:gd name="T27" fmla="*/ 2264103 h 87"/>
              <a:gd name="T28" fmla="*/ 4607339 w 69"/>
              <a:gd name="T29" fmla="*/ 1198471 h 87"/>
              <a:gd name="T30" fmla="*/ 3523238 w 69"/>
              <a:gd name="T31" fmla="*/ 2264103 h 87"/>
              <a:gd name="T32" fmla="*/ 4607339 w 69"/>
              <a:gd name="T33" fmla="*/ 4661411 h 87"/>
              <a:gd name="T34" fmla="*/ 6911009 w 69"/>
              <a:gd name="T35" fmla="*/ 6925514 h 87"/>
              <a:gd name="T36" fmla="*/ 6911009 w 69"/>
              <a:gd name="T37" fmla="*/ 9189618 h 87"/>
              <a:gd name="T38" fmla="*/ 5826907 w 69"/>
              <a:gd name="T39" fmla="*/ 10255250 h 87"/>
              <a:gd name="T40" fmla="*/ 3523238 w 69"/>
              <a:gd name="T41" fmla="*/ 10255250 h 8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69" h="87">
                <a:moveTo>
                  <a:pt x="26" y="77"/>
                </a:moveTo>
                <a:lnTo>
                  <a:pt x="26" y="77"/>
                </a:lnTo>
                <a:cubicBezTo>
                  <a:pt x="17" y="77"/>
                  <a:pt x="8" y="77"/>
                  <a:pt x="8" y="69"/>
                </a:cubicBezTo>
                <a:cubicBezTo>
                  <a:pt x="0" y="69"/>
                  <a:pt x="0" y="69"/>
                  <a:pt x="8" y="69"/>
                </a:cubicBezTo>
                <a:cubicBezTo>
                  <a:pt x="8" y="60"/>
                  <a:pt x="8" y="60"/>
                  <a:pt x="8" y="60"/>
                </a:cubicBezTo>
                <a:cubicBezTo>
                  <a:pt x="17" y="69"/>
                  <a:pt x="34" y="77"/>
                  <a:pt x="34" y="69"/>
                </a:cubicBezTo>
                <a:cubicBezTo>
                  <a:pt x="43" y="69"/>
                  <a:pt x="43" y="69"/>
                  <a:pt x="43" y="60"/>
                </a:cubicBezTo>
                <a:cubicBezTo>
                  <a:pt x="51" y="60"/>
                  <a:pt x="43" y="52"/>
                  <a:pt x="34" y="43"/>
                </a:cubicBezTo>
                <a:cubicBezTo>
                  <a:pt x="26" y="43"/>
                  <a:pt x="26" y="35"/>
                  <a:pt x="17" y="35"/>
                </a:cubicBezTo>
                <a:cubicBezTo>
                  <a:pt x="17" y="26"/>
                  <a:pt x="17" y="26"/>
                  <a:pt x="17" y="17"/>
                </a:cubicBezTo>
                <a:cubicBezTo>
                  <a:pt x="17" y="9"/>
                  <a:pt x="26" y="9"/>
                  <a:pt x="34" y="0"/>
                </a:cubicBezTo>
                <a:cubicBezTo>
                  <a:pt x="43" y="0"/>
                  <a:pt x="51" y="0"/>
                  <a:pt x="68" y="9"/>
                </a:cubicBezTo>
                <a:cubicBezTo>
                  <a:pt x="68" y="17"/>
                  <a:pt x="68" y="17"/>
                  <a:pt x="68" y="17"/>
                </a:cubicBezTo>
                <a:lnTo>
                  <a:pt x="60" y="17"/>
                </a:lnTo>
                <a:cubicBezTo>
                  <a:pt x="51" y="17"/>
                  <a:pt x="43" y="9"/>
                  <a:pt x="34" y="9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26"/>
                  <a:pt x="34" y="35"/>
                  <a:pt x="34" y="35"/>
                </a:cubicBezTo>
                <a:cubicBezTo>
                  <a:pt x="43" y="43"/>
                  <a:pt x="43" y="43"/>
                  <a:pt x="51" y="52"/>
                </a:cubicBezTo>
                <a:cubicBezTo>
                  <a:pt x="51" y="52"/>
                  <a:pt x="51" y="60"/>
                  <a:pt x="51" y="69"/>
                </a:cubicBezTo>
                <a:cubicBezTo>
                  <a:pt x="51" y="69"/>
                  <a:pt x="51" y="77"/>
                  <a:pt x="43" y="77"/>
                </a:cubicBezTo>
                <a:cubicBezTo>
                  <a:pt x="34" y="86"/>
                  <a:pt x="26" y="86"/>
                  <a:pt x="26" y="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1" name="Freeform 665">
            <a:extLst>
              <a:ext uri="{FF2B5EF4-FFF2-40B4-BE49-F238E27FC236}">
                <a16:creationId xmlns:a16="http://schemas.microsoft.com/office/drawing/2014/main" id="{90468C4C-8497-CE4E-B977-E7A80CD2A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5015" y="9881068"/>
            <a:ext cx="9381" cy="18762"/>
          </a:xfrm>
          <a:custGeom>
            <a:avLst/>
            <a:gdLst>
              <a:gd name="T0" fmla="*/ 0 w 9"/>
              <a:gd name="T1" fmla="*/ 2115608 h 18"/>
              <a:gd name="T2" fmla="*/ 0 w 9"/>
              <a:gd name="T3" fmla="*/ 2115608 h 18"/>
              <a:gd name="T4" fmla="*/ 0 w 9"/>
              <a:gd name="T5" fmla="*/ 1120069 h 18"/>
              <a:gd name="T6" fmla="*/ 0 w 9"/>
              <a:gd name="T7" fmla="*/ 0 h 18"/>
              <a:gd name="T8" fmla="*/ 995539 w 9"/>
              <a:gd name="T9" fmla="*/ 0 h 18"/>
              <a:gd name="T10" fmla="*/ 995539 w 9"/>
              <a:gd name="T11" fmla="*/ 1120069 h 18"/>
              <a:gd name="T12" fmla="*/ 995539 w 9"/>
              <a:gd name="T13" fmla="*/ 2115608 h 18"/>
              <a:gd name="T14" fmla="*/ 0 w 9"/>
              <a:gd name="T15" fmla="*/ 2115608 h 1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" h="18">
                <a:moveTo>
                  <a:pt x="0" y="17"/>
                </a:moveTo>
                <a:lnTo>
                  <a:pt x="0" y="17"/>
                </a:lnTo>
                <a:cubicBezTo>
                  <a:pt x="0" y="17"/>
                  <a:pt x="0" y="17"/>
                  <a:pt x="0" y="9"/>
                </a:cubicBezTo>
                <a:cubicBezTo>
                  <a:pt x="0" y="0"/>
                  <a:pt x="0" y="0"/>
                  <a:pt x="0" y="0"/>
                </a:cubicBezTo>
                <a:lnTo>
                  <a:pt x="8" y="0"/>
                </a:lnTo>
                <a:cubicBezTo>
                  <a:pt x="8" y="0"/>
                  <a:pt x="8" y="0"/>
                  <a:pt x="8" y="9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0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2" name="Freeform 666">
            <a:extLst>
              <a:ext uri="{FF2B5EF4-FFF2-40B4-BE49-F238E27FC236}">
                <a16:creationId xmlns:a16="http://schemas.microsoft.com/office/drawing/2014/main" id="{02FDA223-8559-284D-A411-64341D55C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6872" y="9988953"/>
            <a:ext cx="9381" cy="18762"/>
          </a:xfrm>
          <a:custGeom>
            <a:avLst/>
            <a:gdLst>
              <a:gd name="T0" fmla="*/ 0 w 10"/>
              <a:gd name="T1" fmla="*/ 2115608 h 18"/>
              <a:gd name="T2" fmla="*/ 0 w 10"/>
              <a:gd name="T3" fmla="*/ 2115608 h 18"/>
              <a:gd name="T4" fmla="*/ 0 w 10"/>
              <a:gd name="T5" fmla="*/ 995539 h 18"/>
              <a:gd name="T6" fmla="*/ 0 w 10"/>
              <a:gd name="T7" fmla="*/ 0 h 18"/>
              <a:gd name="T8" fmla="*/ 907415 w 10"/>
              <a:gd name="T9" fmla="*/ 0 h 18"/>
              <a:gd name="T10" fmla="*/ 907415 w 10"/>
              <a:gd name="T11" fmla="*/ 0 h 18"/>
              <a:gd name="T12" fmla="*/ 907415 w 10"/>
              <a:gd name="T13" fmla="*/ 995539 h 18"/>
              <a:gd name="T14" fmla="*/ 0 w 10"/>
              <a:gd name="T15" fmla="*/ 2115608 h 1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" h="18">
                <a:moveTo>
                  <a:pt x="0" y="17"/>
                </a:moveTo>
                <a:lnTo>
                  <a:pt x="0" y="17"/>
                </a:lnTo>
                <a:lnTo>
                  <a:pt x="0" y="8"/>
                </a:lnTo>
                <a:cubicBezTo>
                  <a:pt x="0" y="0"/>
                  <a:pt x="0" y="0"/>
                  <a:pt x="0" y="0"/>
                </a:cubicBezTo>
                <a:lnTo>
                  <a:pt x="9" y="0"/>
                </a:lnTo>
                <a:cubicBezTo>
                  <a:pt x="9" y="8"/>
                  <a:pt x="9" y="8"/>
                  <a:pt x="9" y="8"/>
                </a:cubicBezTo>
                <a:cubicBezTo>
                  <a:pt x="9" y="17"/>
                  <a:pt x="9" y="17"/>
                  <a:pt x="0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3" name="Freeform 667">
            <a:extLst>
              <a:ext uri="{FF2B5EF4-FFF2-40B4-BE49-F238E27FC236}">
                <a16:creationId xmlns:a16="http://schemas.microsoft.com/office/drawing/2014/main" id="{D4B37274-DB27-CA4C-9E6E-14F1DA98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055" y="10040547"/>
            <a:ext cx="46906" cy="562868"/>
          </a:xfrm>
          <a:custGeom>
            <a:avLst/>
            <a:gdLst>
              <a:gd name="T0" fmla="*/ 3407587 w 43"/>
              <a:gd name="T1" fmla="*/ 68214427 h 531"/>
              <a:gd name="T2" fmla="*/ 3407587 w 43"/>
              <a:gd name="T3" fmla="*/ 68214427 h 531"/>
              <a:gd name="T4" fmla="*/ 3407587 w 43"/>
              <a:gd name="T5" fmla="*/ 68214427 h 531"/>
              <a:gd name="T6" fmla="*/ 0 w 43"/>
              <a:gd name="T7" fmla="*/ 66026367 h 531"/>
              <a:gd name="T8" fmla="*/ 1090206 w 43"/>
              <a:gd name="T9" fmla="*/ 2188059 h 531"/>
              <a:gd name="T10" fmla="*/ 3407587 w 43"/>
              <a:gd name="T11" fmla="*/ 0 h 531"/>
              <a:gd name="T12" fmla="*/ 3407587 w 43"/>
              <a:gd name="T13" fmla="*/ 0 h 531"/>
              <a:gd name="T14" fmla="*/ 5724599 w 43"/>
              <a:gd name="T15" fmla="*/ 2188059 h 531"/>
              <a:gd name="T16" fmla="*/ 5724599 w 43"/>
              <a:gd name="T17" fmla="*/ 66026367 h 531"/>
              <a:gd name="T18" fmla="*/ 3407587 w 43"/>
              <a:gd name="T19" fmla="*/ 68214427 h 53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3" h="531">
                <a:moveTo>
                  <a:pt x="25" y="530"/>
                </a:moveTo>
                <a:lnTo>
                  <a:pt x="25" y="530"/>
                </a:lnTo>
                <a:cubicBezTo>
                  <a:pt x="8" y="530"/>
                  <a:pt x="0" y="521"/>
                  <a:pt x="0" y="513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9"/>
                  <a:pt x="17" y="0"/>
                  <a:pt x="25" y="0"/>
                </a:cubicBezTo>
                <a:cubicBezTo>
                  <a:pt x="34" y="0"/>
                  <a:pt x="42" y="9"/>
                  <a:pt x="42" y="17"/>
                </a:cubicBezTo>
                <a:cubicBezTo>
                  <a:pt x="42" y="513"/>
                  <a:pt x="42" y="513"/>
                  <a:pt x="42" y="513"/>
                </a:cubicBezTo>
                <a:cubicBezTo>
                  <a:pt x="42" y="521"/>
                  <a:pt x="34" y="530"/>
                  <a:pt x="25" y="5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4" name="Freeform 668">
            <a:extLst>
              <a:ext uri="{FF2B5EF4-FFF2-40B4-BE49-F238E27FC236}">
                <a16:creationId xmlns:a16="http://schemas.microsoft.com/office/drawing/2014/main" id="{15C5386A-DE15-E146-9384-6713F0022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055" y="10561201"/>
            <a:ext cx="562868" cy="46906"/>
          </a:xfrm>
          <a:custGeom>
            <a:avLst/>
            <a:gdLst>
              <a:gd name="T0" fmla="*/ 3229874 w 530"/>
              <a:gd name="T1" fmla="*/ 5597381 h 44"/>
              <a:gd name="T2" fmla="*/ 3229874 w 530"/>
              <a:gd name="T3" fmla="*/ 5597381 h 44"/>
              <a:gd name="T4" fmla="*/ 0 w 530"/>
              <a:gd name="T5" fmla="*/ 3384622 h 44"/>
              <a:gd name="T6" fmla="*/ 3229874 w 530"/>
              <a:gd name="T7" fmla="*/ 0 h 44"/>
              <a:gd name="T8" fmla="*/ 66146632 w 530"/>
              <a:gd name="T9" fmla="*/ 0 h 44"/>
              <a:gd name="T10" fmla="*/ 68343133 w 530"/>
              <a:gd name="T11" fmla="*/ 3384622 h 44"/>
              <a:gd name="T12" fmla="*/ 66146632 w 530"/>
              <a:gd name="T13" fmla="*/ 5597381 h 44"/>
              <a:gd name="T14" fmla="*/ 3229874 w 530"/>
              <a:gd name="T15" fmla="*/ 5597381 h 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30" h="44">
                <a:moveTo>
                  <a:pt x="25" y="43"/>
                </a:moveTo>
                <a:lnTo>
                  <a:pt x="25" y="43"/>
                </a:lnTo>
                <a:cubicBezTo>
                  <a:pt x="8" y="43"/>
                  <a:pt x="0" y="34"/>
                  <a:pt x="0" y="26"/>
                </a:cubicBezTo>
                <a:cubicBezTo>
                  <a:pt x="0" y="8"/>
                  <a:pt x="8" y="0"/>
                  <a:pt x="25" y="0"/>
                </a:cubicBezTo>
                <a:cubicBezTo>
                  <a:pt x="512" y="0"/>
                  <a:pt x="512" y="0"/>
                  <a:pt x="512" y="0"/>
                </a:cubicBezTo>
                <a:cubicBezTo>
                  <a:pt x="521" y="0"/>
                  <a:pt x="529" y="8"/>
                  <a:pt x="529" y="26"/>
                </a:cubicBezTo>
                <a:cubicBezTo>
                  <a:pt x="529" y="34"/>
                  <a:pt x="521" y="43"/>
                  <a:pt x="512" y="43"/>
                </a:cubicBezTo>
                <a:lnTo>
                  <a:pt x="25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5" name="Freeform 669">
            <a:extLst>
              <a:ext uri="{FF2B5EF4-FFF2-40B4-BE49-F238E27FC236}">
                <a16:creationId xmlns:a16="http://schemas.microsoft.com/office/drawing/2014/main" id="{D56F34EF-6C4B-9F41-8819-D467BA0E6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4937" y="10359506"/>
            <a:ext cx="145409" cy="248601"/>
          </a:xfrm>
          <a:custGeom>
            <a:avLst/>
            <a:gdLst>
              <a:gd name="T0" fmla="*/ 14116285 w 138"/>
              <a:gd name="T1" fmla="*/ 30382159 h 232"/>
              <a:gd name="T2" fmla="*/ 14116285 w 138"/>
              <a:gd name="T3" fmla="*/ 30382159 h 232"/>
              <a:gd name="T4" fmla="*/ 2161806 w 138"/>
              <a:gd name="T5" fmla="*/ 30382159 h 232"/>
              <a:gd name="T6" fmla="*/ 0 w 138"/>
              <a:gd name="T7" fmla="*/ 28146337 h 232"/>
              <a:gd name="T8" fmla="*/ 0 w 138"/>
              <a:gd name="T9" fmla="*/ 2235822 h 232"/>
              <a:gd name="T10" fmla="*/ 2161806 w 138"/>
              <a:gd name="T11" fmla="*/ 0 h 232"/>
              <a:gd name="T12" fmla="*/ 14116285 w 138"/>
              <a:gd name="T13" fmla="*/ 0 h 232"/>
              <a:gd name="T14" fmla="*/ 17422828 w 138"/>
              <a:gd name="T15" fmla="*/ 2235822 h 232"/>
              <a:gd name="T16" fmla="*/ 17422828 w 138"/>
              <a:gd name="T17" fmla="*/ 28146337 h 232"/>
              <a:gd name="T18" fmla="*/ 14116285 w 138"/>
              <a:gd name="T19" fmla="*/ 30382159 h 232"/>
              <a:gd name="T20" fmla="*/ 4323968 w 138"/>
              <a:gd name="T21" fmla="*/ 24726780 h 232"/>
              <a:gd name="T22" fmla="*/ 4323968 w 138"/>
              <a:gd name="T23" fmla="*/ 24726780 h 232"/>
              <a:gd name="T24" fmla="*/ 11954480 w 138"/>
              <a:gd name="T25" fmla="*/ 24726780 h 232"/>
              <a:gd name="T26" fmla="*/ 11954480 w 138"/>
              <a:gd name="T27" fmla="*/ 4472007 h 232"/>
              <a:gd name="T28" fmla="*/ 4323968 w 138"/>
              <a:gd name="T29" fmla="*/ 4472007 h 232"/>
              <a:gd name="T30" fmla="*/ 4323968 w 138"/>
              <a:gd name="T31" fmla="*/ 24726780 h 23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8" h="232">
                <a:moveTo>
                  <a:pt x="111" y="231"/>
                </a:moveTo>
                <a:lnTo>
                  <a:pt x="111" y="231"/>
                </a:lnTo>
                <a:cubicBezTo>
                  <a:pt x="17" y="231"/>
                  <a:pt x="17" y="231"/>
                  <a:pt x="17" y="231"/>
                </a:cubicBezTo>
                <a:cubicBezTo>
                  <a:pt x="9" y="231"/>
                  <a:pt x="0" y="222"/>
                  <a:pt x="0" y="21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8" y="0"/>
                  <a:pt x="137" y="9"/>
                  <a:pt x="137" y="17"/>
                </a:cubicBezTo>
                <a:cubicBezTo>
                  <a:pt x="137" y="214"/>
                  <a:pt x="137" y="214"/>
                  <a:pt x="137" y="214"/>
                </a:cubicBezTo>
                <a:cubicBezTo>
                  <a:pt x="137" y="222"/>
                  <a:pt x="128" y="231"/>
                  <a:pt x="111" y="231"/>
                </a:cubicBezTo>
                <a:close/>
                <a:moveTo>
                  <a:pt x="34" y="188"/>
                </a:moveTo>
                <a:lnTo>
                  <a:pt x="34" y="188"/>
                </a:lnTo>
                <a:cubicBezTo>
                  <a:pt x="94" y="188"/>
                  <a:pt x="94" y="188"/>
                  <a:pt x="94" y="188"/>
                </a:cubicBezTo>
                <a:cubicBezTo>
                  <a:pt x="94" y="34"/>
                  <a:pt x="94" y="34"/>
                  <a:pt x="94" y="34"/>
                </a:cubicBezTo>
                <a:cubicBezTo>
                  <a:pt x="34" y="34"/>
                  <a:pt x="34" y="34"/>
                  <a:pt x="34" y="34"/>
                </a:cubicBezTo>
                <a:lnTo>
                  <a:pt x="34" y="1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6" name="Freeform 670">
            <a:extLst>
              <a:ext uri="{FF2B5EF4-FFF2-40B4-BE49-F238E27FC236}">
                <a16:creationId xmlns:a16="http://schemas.microsoft.com/office/drawing/2014/main" id="{A2C107CE-D7D6-5C49-9DF2-2A9B16E06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440" y="10251624"/>
            <a:ext cx="145406" cy="356483"/>
          </a:xfrm>
          <a:custGeom>
            <a:avLst/>
            <a:gdLst>
              <a:gd name="T0" fmla="*/ 15260356 w 138"/>
              <a:gd name="T1" fmla="*/ 43322354 h 335"/>
              <a:gd name="T2" fmla="*/ 15260356 w 138"/>
              <a:gd name="T3" fmla="*/ 43322354 h 335"/>
              <a:gd name="T4" fmla="*/ 2161762 w 138"/>
              <a:gd name="T5" fmla="*/ 43322354 h 335"/>
              <a:gd name="T6" fmla="*/ 0 w 138"/>
              <a:gd name="T7" fmla="*/ 41117160 h 335"/>
              <a:gd name="T8" fmla="*/ 0 w 138"/>
              <a:gd name="T9" fmla="*/ 2334848 h 335"/>
              <a:gd name="T10" fmla="*/ 2161762 w 138"/>
              <a:gd name="T11" fmla="*/ 0 h 335"/>
              <a:gd name="T12" fmla="*/ 15260356 w 138"/>
              <a:gd name="T13" fmla="*/ 0 h 335"/>
              <a:gd name="T14" fmla="*/ 17422118 w 138"/>
              <a:gd name="T15" fmla="*/ 2334848 h 335"/>
              <a:gd name="T16" fmla="*/ 17422118 w 138"/>
              <a:gd name="T17" fmla="*/ 41117160 h 335"/>
              <a:gd name="T18" fmla="*/ 15260356 w 138"/>
              <a:gd name="T19" fmla="*/ 43322354 h 335"/>
              <a:gd name="T20" fmla="*/ 5468238 w 138"/>
              <a:gd name="T21" fmla="*/ 37744722 h 335"/>
              <a:gd name="T22" fmla="*/ 5468238 w 138"/>
              <a:gd name="T23" fmla="*/ 37744722 h 335"/>
              <a:gd name="T24" fmla="*/ 13098594 w 138"/>
              <a:gd name="T25" fmla="*/ 37744722 h 335"/>
              <a:gd name="T26" fmla="*/ 13098594 w 138"/>
              <a:gd name="T27" fmla="*/ 5577271 h 335"/>
              <a:gd name="T28" fmla="*/ 5468238 w 138"/>
              <a:gd name="T29" fmla="*/ 5577271 h 335"/>
              <a:gd name="T30" fmla="*/ 5468238 w 138"/>
              <a:gd name="T31" fmla="*/ 37744722 h 3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8" h="335">
                <a:moveTo>
                  <a:pt x="120" y="334"/>
                </a:moveTo>
                <a:lnTo>
                  <a:pt x="120" y="334"/>
                </a:lnTo>
                <a:cubicBezTo>
                  <a:pt x="17" y="334"/>
                  <a:pt x="17" y="334"/>
                  <a:pt x="17" y="334"/>
                </a:cubicBezTo>
                <a:cubicBezTo>
                  <a:pt x="9" y="334"/>
                  <a:pt x="0" y="325"/>
                  <a:pt x="0" y="3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8" y="0"/>
                  <a:pt x="137" y="9"/>
                  <a:pt x="137" y="18"/>
                </a:cubicBezTo>
                <a:cubicBezTo>
                  <a:pt x="137" y="317"/>
                  <a:pt x="137" y="317"/>
                  <a:pt x="137" y="317"/>
                </a:cubicBezTo>
                <a:cubicBezTo>
                  <a:pt x="137" y="325"/>
                  <a:pt x="128" y="334"/>
                  <a:pt x="120" y="334"/>
                </a:cubicBezTo>
                <a:close/>
                <a:moveTo>
                  <a:pt x="43" y="291"/>
                </a:moveTo>
                <a:lnTo>
                  <a:pt x="43" y="291"/>
                </a:lnTo>
                <a:cubicBezTo>
                  <a:pt x="103" y="291"/>
                  <a:pt x="103" y="291"/>
                  <a:pt x="103" y="291"/>
                </a:cubicBezTo>
                <a:cubicBezTo>
                  <a:pt x="103" y="43"/>
                  <a:pt x="103" y="43"/>
                  <a:pt x="103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7" name="Freeform 671">
            <a:extLst>
              <a:ext uri="{FF2B5EF4-FFF2-40B4-BE49-F238E27FC236}">
                <a16:creationId xmlns:a16="http://schemas.microsoft.com/office/drawing/2014/main" id="{5309376F-4090-A147-8D16-26A1A57E6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014" y="10289149"/>
            <a:ext cx="136025" cy="318958"/>
          </a:xfrm>
          <a:custGeom>
            <a:avLst/>
            <a:gdLst>
              <a:gd name="T0" fmla="*/ 14136928 w 129"/>
              <a:gd name="T1" fmla="*/ 38714468 h 300"/>
              <a:gd name="T2" fmla="*/ 14136928 w 129"/>
              <a:gd name="T3" fmla="*/ 38714468 h 300"/>
              <a:gd name="T4" fmla="*/ 2165167 w 129"/>
              <a:gd name="T5" fmla="*/ 38714468 h 300"/>
              <a:gd name="T6" fmla="*/ 0 w 129"/>
              <a:gd name="T7" fmla="*/ 36513368 h 300"/>
              <a:gd name="T8" fmla="*/ 0 w 129"/>
              <a:gd name="T9" fmla="*/ 2201101 h 300"/>
              <a:gd name="T10" fmla="*/ 2165167 w 129"/>
              <a:gd name="T11" fmla="*/ 0 h 300"/>
              <a:gd name="T12" fmla="*/ 14136928 w 129"/>
              <a:gd name="T13" fmla="*/ 0 h 300"/>
              <a:gd name="T14" fmla="*/ 16302094 w 129"/>
              <a:gd name="T15" fmla="*/ 2201101 h 300"/>
              <a:gd name="T16" fmla="*/ 16302094 w 129"/>
              <a:gd name="T17" fmla="*/ 36513368 h 300"/>
              <a:gd name="T18" fmla="*/ 14136928 w 129"/>
              <a:gd name="T19" fmla="*/ 38714468 h 300"/>
              <a:gd name="T20" fmla="*/ 4330333 w 129"/>
              <a:gd name="T21" fmla="*/ 33146767 h 300"/>
              <a:gd name="T22" fmla="*/ 4330333 w 129"/>
              <a:gd name="T23" fmla="*/ 33146767 h 300"/>
              <a:gd name="T24" fmla="*/ 11971761 w 129"/>
              <a:gd name="T25" fmla="*/ 33146767 h 300"/>
              <a:gd name="T26" fmla="*/ 11971761 w 129"/>
              <a:gd name="T27" fmla="*/ 5438161 h 300"/>
              <a:gd name="T28" fmla="*/ 4330333 w 129"/>
              <a:gd name="T29" fmla="*/ 5438161 h 300"/>
              <a:gd name="T30" fmla="*/ 4330333 w 129"/>
              <a:gd name="T31" fmla="*/ 33146767 h 3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9" h="300">
                <a:moveTo>
                  <a:pt x="111" y="299"/>
                </a:moveTo>
                <a:lnTo>
                  <a:pt x="111" y="299"/>
                </a:lnTo>
                <a:cubicBezTo>
                  <a:pt x="17" y="299"/>
                  <a:pt x="17" y="299"/>
                  <a:pt x="17" y="299"/>
                </a:cubicBezTo>
                <a:cubicBezTo>
                  <a:pt x="0" y="299"/>
                  <a:pt x="0" y="290"/>
                  <a:pt x="0" y="28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17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9" y="0"/>
                  <a:pt x="128" y="8"/>
                  <a:pt x="128" y="17"/>
                </a:cubicBezTo>
                <a:cubicBezTo>
                  <a:pt x="128" y="282"/>
                  <a:pt x="128" y="282"/>
                  <a:pt x="128" y="282"/>
                </a:cubicBezTo>
                <a:cubicBezTo>
                  <a:pt x="128" y="290"/>
                  <a:pt x="119" y="299"/>
                  <a:pt x="111" y="299"/>
                </a:cubicBezTo>
                <a:close/>
                <a:moveTo>
                  <a:pt x="34" y="256"/>
                </a:moveTo>
                <a:lnTo>
                  <a:pt x="34" y="256"/>
                </a:lnTo>
                <a:cubicBezTo>
                  <a:pt x="94" y="256"/>
                  <a:pt x="94" y="256"/>
                  <a:pt x="94" y="256"/>
                </a:cubicBezTo>
                <a:cubicBezTo>
                  <a:pt x="94" y="42"/>
                  <a:pt x="94" y="42"/>
                  <a:pt x="94" y="42"/>
                </a:cubicBezTo>
                <a:cubicBezTo>
                  <a:pt x="34" y="42"/>
                  <a:pt x="34" y="42"/>
                  <a:pt x="34" y="42"/>
                </a:cubicBezTo>
                <a:lnTo>
                  <a:pt x="34" y="2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8" name="Freeform 672">
            <a:extLst>
              <a:ext uri="{FF2B5EF4-FFF2-40B4-BE49-F238E27FC236}">
                <a16:creationId xmlns:a16="http://schemas.microsoft.com/office/drawing/2014/main" id="{9B7CF3ED-A915-664C-82A9-504F579F1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842" y="10049928"/>
            <a:ext cx="398699" cy="201696"/>
          </a:xfrm>
          <a:custGeom>
            <a:avLst/>
            <a:gdLst>
              <a:gd name="T0" fmla="*/ 2177978 w 377"/>
              <a:gd name="T1" fmla="*/ 24654562 h 188"/>
              <a:gd name="T2" fmla="*/ 2177978 w 377"/>
              <a:gd name="T3" fmla="*/ 24654562 h 188"/>
              <a:gd name="T4" fmla="*/ 1024741 w 377"/>
              <a:gd name="T5" fmla="*/ 23599754 h 188"/>
              <a:gd name="T6" fmla="*/ 1024741 w 377"/>
              <a:gd name="T7" fmla="*/ 21358331 h 188"/>
              <a:gd name="T8" fmla="*/ 14220389 w 377"/>
              <a:gd name="T9" fmla="*/ 8965328 h 188"/>
              <a:gd name="T10" fmla="*/ 16398009 w 377"/>
              <a:gd name="T11" fmla="*/ 8965328 h 188"/>
              <a:gd name="T12" fmla="*/ 28440778 w 377"/>
              <a:gd name="T13" fmla="*/ 20171717 h 188"/>
              <a:gd name="T14" fmla="*/ 44838788 w 377"/>
              <a:gd name="T15" fmla="*/ 1054809 h 188"/>
              <a:gd name="T16" fmla="*/ 47016766 w 377"/>
              <a:gd name="T17" fmla="*/ 1054809 h 188"/>
              <a:gd name="T18" fmla="*/ 47016766 w 377"/>
              <a:gd name="T19" fmla="*/ 3296231 h 188"/>
              <a:gd name="T20" fmla="*/ 29465520 w 377"/>
              <a:gd name="T21" fmla="*/ 23599754 h 188"/>
              <a:gd name="T22" fmla="*/ 28440778 w 377"/>
              <a:gd name="T23" fmla="*/ 24654562 h 188"/>
              <a:gd name="T24" fmla="*/ 27287542 w 377"/>
              <a:gd name="T25" fmla="*/ 23599754 h 188"/>
              <a:gd name="T26" fmla="*/ 15245131 w 377"/>
              <a:gd name="T27" fmla="*/ 12393366 h 188"/>
              <a:gd name="T28" fmla="*/ 3202719 w 377"/>
              <a:gd name="T29" fmla="*/ 23599754 h 188"/>
              <a:gd name="T30" fmla="*/ 2177978 w 377"/>
              <a:gd name="T31" fmla="*/ 24654562 h 18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77" h="188">
                <a:moveTo>
                  <a:pt x="17" y="187"/>
                </a:moveTo>
                <a:lnTo>
                  <a:pt x="17" y="187"/>
                </a:lnTo>
                <a:cubicBezTo>
                  <a:pt x="8" y="187"/>
                  <a:pt x="8" y="179"/>
                  <a:pt x="8" y="179"/>
                </a:cubicBezTo>
                <a:cubicBezTo>
                  <a:pt x="0" y="179"/>
                  <a:pt x="0" y="170"/>
                  <a:pt x="8" y="162"/>
                </a:cubicBezTo>
                <a:cubicBezTo>
                  <a:pt x="111" y="68"/>
                  <a:pt x="111" y="68"/>
                  <a:pt x="111" y="68"/>
                </a:cubicBezTo>
                <a:cubicBezTo>
                  <a:pt x="111" y="59"/>
                  <a:pt x="119" y="59"/>
                  <a:pt x="128" y="68"/>
                </a:cubicBezTo>
                <a:cubicBezTo>
                  <a:pt x="222" y="153"/>
                  <a:pt x="222" y="153"/>
                  <a:pt x="222" y="153"/>
                </a:cubicBezTo>
                <a:cubicBezTo>
                  <a:pt x="350" y="8"/>
                  <a:pt x="350" y="8"/>
                  <a:pt x="350" y="8"/>
                </a:cubicBezTo>
                <a:cubicBezTo>
                  <a:pt x="359" y="0"/>
                  <a:pt x="367" y="0"/>
                  <a:pt x="367" y="8"/>
                </a:cubicBezTo>
                <a:cubicBezTo>
                  <a:pt x="376" y="8"/>
                  <a:pt x="376" y="17"/>
                  <a:pt x="367" y="25"/>
                </a:cubicBezTo>
                <a:cubicBezTo>
                  <a:pt x="230" y="179"/>
                  <a:pt x="230" y="179"/>
                  <a:pt x="230" y="179"/>
                </a:cubicBezTo>
                <a:cubicBezTo>
                  <a:pt x="230" y="179"/>
                  <a:pt x="230" y="187"/>
                  <a:pt x="222" y="187"/>
                </a:cubicBezTo>
                <a:cubicBezTo>
                  <a:pt x="222" y="187"/>
                  <a:pt x="222" y="179"/>
                  <a:pt x="213" y="179"/>
                </a:cubicBezTo>
                <a:cubicBezTo>
                  <a:pt x="119" y="94"/>
                  <a:pt x="119" y="94"/>
                  <a:pt x="119" y="94"/>
                </a:cubicBezTo>
                <a:cubicBezTo>
                  <a:pt x="25" y="179"/>
                  <a:pt x="25" y="179"/>
                  <a:pt x="25" y="179"/>
                </a:cubicBezTo>
                <a:cubicBezTo>
                  <a:pt x="17" y="179"/>
                  <a:pt x="17" y="187"/>
                  <a:pt x="17" y="1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9" name="Freeform 673">
            <a:extLst>
              <a:ext uri="{FF2B5EF4-FFF2-40B4-BE49-F238E27FC236}">
                <a16:creationId xmlns:a16="http://schemas.microsoft.com/office/drawing/2014/main" id="{3F5C8EA7-C082-2843-B01A-7A3C66497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398" y="10049928"/>
            <a:ext cx="28143" cy="103192"/>
          </a:xfrm>
          <a:custGeom>
            <a:avLst/>
            <a:gdLst>
              <a:gd name="T0" fmla="*/ 2115608 w 27"/>
              <a:gd name="T1" fmla="*/ 12704244 h 95"/>
              <a:gd name="T2" fmla="*/ 2115608 w 27"/>
              <a:gd name="T3" fmla="*/ 12704244 h 95"/>
              <a:gd name="T4" fmla="*/ 1120069 w 27"/>
              <a:gd name="T5" fmla="*/ 11488119 h 95"/>
              <a:gd name="T6" fmla="*/ 0 w 27"/>
              <a:gd name="T7" fmla="*/ 2297697 h 95"/>
              <a:gd name="T8" fmla="*/ 1120069 w 27"/>
              <a:gd name="T9" fmla="*/ 0 h 95"/>
              <a:gd name="T10" fmla="*/ 3235678 w 27"/>
              <a:gd name="T11" fmla="*/ 1081204 h 95"/>
              <a:gd name="T12" fmla="*/ 3235678 w 27"/>
              <a:gd name="T13" fmla="*/ 11488119 h 95"/>
              <a:gd name="T14" fmla="*/ 2115608 w 27"/>
              <a:gd name="T15" fmla="*/ 12704244 h 9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" h="95">
                <a:moveTo>
                  <a:pt x="17" y="94"/>
                </a:moveTo>
                <a:lnTo>
                  <a:pt x="17" y="94"/>
                </a:lnTo>
                <a:cubicBezTo>
                  <a:pt x="9" y="94"/>
                  <a:pt x="9" y="94"/>
                  <a:pt x="9" y="8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9" y="0"/>
                </a:cubicBezTo>
                <a:cubicBezTo>
                  <a:pt x="17" y="0"/>
                  <a:pt x="26" y="8"/>
                  <a:pt x="26" y="8"/>
                </a:cubicBezTo>
                <a:cubicBezTo>
                  <a:pt x="26" y="85"/>
                  <a:pt x="26" y="85"/>
                  <a:pt x="26" y="85"/>
                </a:cubicBezTo>
                <a:cubicBezTo>
                  <a:pt x="26" y="85"/>
                  <a:pt x="26" y="94"/>
                  <a:pt x="17" y="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0" name="Freeform 674">
            <a:extLst>
              <a:ext uri="{FF2B5EF4-FFF2-40B4-BE49-F238E27FC236}">
                <a16:creationId xmlns:a16="http://schemas.microsoft.com/office/drawing/2014/main" id="{A91D7666-063C-1947-A4DB-9A7C43064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038" y="10049928"/>
            <a:ext cx="103192" cy="37525"/>
          </a:xfrm>
          <a:custGeom>
            <a:avLst/>
            <a:gdLst>
              <a:gd name="T0" fmla="*/ 1081204 w 95"/>
              <a:gd name="T1" fmla="*/ 4476569 h 35"/>
              <a:gd name="T2" fmla="*/ 1081204 w 95"/>
              <a:gd name="T3" fmla="*/ 4476569 h 35"/>
              <a:gd name="T4" fmla="*/ 0 w 95"/>
              <a:gd name="T5" fmla="*/ 2238466 h 35"/>
              <a:gd name="T6" fmla="*/ 1081204 w 95"/>
              <a:gd name="T7" fmla="*/ 1053374 h 35"/>
              <a:gd name="T8" fmla="*/ 10406915 w 95"/>
              <a:gd name="T9" fmla="*/ 0 h 35"/>
              <a:gd name="T10" fmla="*/ 12704244 w 95"/>
              <a:gd name="T11" fmla="*/ 1053374 h 35"/>
              <a:gd name="T12" fmla="*/ 10406915 w 95"/>
              <a:gd name="T13" fmla="*/ 3291477 h 35"/>
              <a:gd name="T14" fmla="*/ 1081204 w 95"/>
              <a:gd name="T15" fmla="*/ 4476569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5" h="35">
                <a:moveTo>
                  <a:pt x="8" y="34"/>
                </a:moveTo>
                <a:lnTo>
                  <a:pt x="8" y="34"/>
                </a:lnTo>
                <a:cubicBezTo>
                  <a:pt x="0" y="34"/>
                  <a:pt x="0" y="25"/>
                  <a:pt x="0" y="17"/>
                </a:cubicBezTo>
                <a:cubicBezTo>
                  <a:pt x="0" y="8"/>
                  <a:pt x="0" y="8"/>
                  <a:pt x="8" y="8"/>
                </a:cubicBezTo>
                <a:cubicBezTo>
                  <a:pt x="77" y="0"/>
                  <a:pt x="77" y="0"/>
                  <a:pt x="77" y="0"/>
                </a:cubicBezTo>
                <a:cubicBezTo>
                  <a:pt x="85" y="0"/>
                  <a:pt x="94" y="8"/>
                  <a:pt x="94" y="8"/>
                </a:cubicBezTo>
                <a:cubicBezTo>
                  <a:pt x="94" y="17"/>
                  <a:pt x="85" y="25"/>
                  <a:pt x="77" y="25"/>
                </a:cubicBezTo>
                <a:cubicBezTo>
                  <a:pt x="8" y="34"/>
                  <a:pt x="8" y="34"/>
                  <a:pt x="8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1" name="Freeform 675">
            <a:extLst>
              <a:ext uri="{FF2B5EF4-FFF2-40B4-BE49-F238E27FC236}">
                <a16:creationId xmlns:a16="http://schemas.microsoft.com/office/drawing/2014/main" id="{BC2CA08F-CD23-AE4B-AA03-95C68625D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1394" y="4580731"/>
            <a:ext cx="201693" cy="698895"/>
          </a:xfrm>
          <a:custGeom>
            <a:avLst/>
            <a:gdLst>
              <a:gd name="T0" fmla="*/ 22306505 w 189"/>
              <a:gd name="T1" fmla="*/ 84772850 h 659"/>
              <a:gd name="T2" fmla="*/ 22306505 w 189"/>
              <a:gd name="T3" fmla="*/ 84772850 h 659"/>
              <a:gd name="T4" fmla="*/ 2217612 w 189"/>
              <a:gd name="T5" fmla="*/ 84772850 h 659"/>
              <a:gd name="T6" fmla="*/ 0 w 189"/>
              <a:gd name="T7" fmla="*/ 83742349 h 659"/>
              <a:gd name="T8" fmla="*/ 0 w 189"/>
              <a:gd name="T9" fmla="*/ 1159359 h 659"/>
              <a:gd name="T10" fmla="*/ 2217612 w 189"/>
              <a:gd name="T11" fmla="*/ 0 h 659"/>
              <a:gd name="T12" fmla="*/ 22306505 w 189"/>
              <a:gd name="T13" fmla="*/ 0 h 659"/>
              <a:gd name="T14" fmla="*/ 24524117 w 189"/>
              <a:gd name="T15" fmla="*/ 1159359 h 659"/>
              <a:gd name="T16" fmla="*/ 24524117 w 189"/>
              <a:gd name="T17" fmla="*/ 83742349 h 659"/>
              <a:gd name="T18" fmla="*/ 22306505 w 189"/>
              <a:gd name="T19" fmla="*/ 84772850 h 659"/>
              <a:gd name="T20" fmla="*/ 3391791 w 189"/>
              <a:gd name="T21" fmla="*/ 81552129 h 659"/>
              <a:gd name="T22" fmla="*/ 3391791 w 189"/>
              <a:gd name="T23" fmla="*/ 81552129 h 659"/>
              <a:gd name="T24" fmla="*/ 20088893 w 189"/>
              <a:gd name="T25" fmla="*/ 81552129 h 659"/>
              <a:gd name="T26" fmla="*/ 20088893 w 189"/>
              <a:gd name="T27" fmla="*/ 3349579 h 659"/>
              <a:gd name="T28" fmla="*/ 3391791 w 189"/>
              <a:gd name="T29" fmla="*/ 3349579 h 659"/>
              <a:gd name="T30" fmla="*/ 3391791 w 189"/>
              <a:gd name="T31" fmla="*/ 81552129 h 65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9" h="659">
                <a:moveTo>
                  <a:pt x="171" y="658"/>
                </a:moveTo>
                <a:lnTo>
                  <a:pt x="171" y="658"/>
                </a:lnTo>
                <a:cubicBezTo>
                  <a:pt x="17" y="658"/>
                  <a:pt x="17" y="658"/>
                  <a:pt x="17" y="658"/>
                </a:cubicBezTo>
                <a:cubicBezTo>
                  <a:pt x="9" y="658"/>
                  <a:pt x="0" y="658"/>
                  <a:pt x="0" y="650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7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79" y="0"/>
                  <a:pt x="188" y="0"/>
                  <a:pt x="188" y="9"/>
                </a:cubicBezTo>
                <a:cubicBezTo>
                  <a:pt x="188" y="650"/>
                  <a:pt x="188" y="650"/>
                  <a:pt x="188" y="650"/>
                </a:cubicBezTo>
                <a:cubicBezTo>
                  <a:pt x="188" y="658"/>
                  <a:pt x="179" y="658"/>
                  <a:pt x="171" y="658"/>
                </a:cubicBezTo>
                <a:close/>
                <a:moveTo>
                  <a:pt x="26" y="633"/>
                </a:moveTo>
                <a:lnTo>
                  <a:pt x="26" y="633"/>
                </a:lnTo>
                <a:cubicBezTo>
                  <a:pt x="154" y="633"/>
                  <a:pt x="154" y="633"/>
                  <a:pt x="154" y="633"/>
                </a:cubicBezTo>
                <a:cubicBezTo>
                  <a:pt x="154" y="26"/>
                  <a:pt x="154" y="26"/>
                  <a:pt x="154" y="26"/>
                </a:cubicBezTo>
                <a:cubicBezTo>
                  <a:pt x="26" y="26"/>
                  <a:pt x="26" y="26"/>
                  <a:pt x="26" y="26"/>
                </a:cubicBezTo>
                <a:lnTo>
                  <a:pt x="26" y="6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2" name="Freeform 676">
            <a:extLst>
              <a:ext uri="{FF2B5EF4-FFF2-40B4-BE49-F238E27FC236}">
                <a16:creationId xmlns:a16="http://schemas.microsoft.com/office/drawing/2014/main" id="{51A94363-39FD-4B4C-911C-AE6038163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8918" y="4665161"/>
            <a:ext cx="117263" cy="117266"/>
          </a:xfrm>
          <a:custGeom>
            <a:avLst/>
            <a:gdLst>
              <a:gd name="T0" fmla="*/ 7533797 w 112"/>
              <a:gd name="T1" fmla="*/ 13938284 h 112"/>
              <a:gd name="T2" fmla="*/ 7533797 w 112"/>
              <a:gd name="T3" fmla="*/ 13938284 h 112"/>
              <a:gd name="T4" fmla="*/ 0 w 112"/>
              <a:gd name="T5" fmla="*/ 6529739 h 112"/>
              <a:gd name="T6" fmla="*/ 7533797 w 112"/>
              <a:gd name="T7" fmla="*/ 0 h 112"/>
              <a:gd name="T8" fmla="*/ 13937578 w 112"/>
              <a:gd name="T9" fmla="*/ 6529739 h 112"/>
              <a:gd name="T10" fmla="*/ 7533797 w 112"/>
              <a:gd name="T11" fmla="*/ 13938284 h 112"/>
              <a:gd name="T12" fmla="*/ 7533797 w 112"/>
              <a:gd name="T13" fmla="*/ 4395092 h 112"/>
              <a:gd name="T14" fmla="*/ 7533797 w 112"/>
              <a:gd name="T15" fmla="*/ 4395092 h 112"/>
              <a:gd name="T16" fmla="*/ 4269187 w 112"/>
              <a:gd name="T17" fmla="*/ 6529739 h 112"/>
              <a:gd name="T18" fmla="*/ 7533797 w 112"/>
              <a:gd name="T19" fmla="*/ 9668635 h 112"/>
              <a:gd name="T20" fmla="*/ 9668391 w 112"/>
              <a:gd name="T21" fmla="*/ 6529739 h 112"/>
              <a:gd name="T22" fmla="*/ 7533797 w 112"/>
              <a:gd name="T23" fmla="*/ 4395092 h 11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2" h="112">
                <a:moveTo>
                  <a:pt x="60" y="111"/>
                </a:moveTo>
                <a:lnTo>
                  <a:pt x="60" y="111"/>
                </a:lnTo>
                <a:cubicBezTo>
                  <a:pt x="26" y="111"/>
                  <a:pt x="0" y="86"/>
                  <a:pt x="0" y="52"/>
                </a:cubicBezTo>
                <a:cubicBezTo>
                  <a:pt x="0" y="26"/>
                  <a:pt x="26" y="0"/>
                  <a:pt x="60" y="0"/>
                </a:cubicBezTo>
                <a:cubicBezTo>
                  <a:pt x="86" y="0"/>
                  <a:pt x="111" y="26"/>
                  <a:pt x="111" y="52"/>
                </a:cubicBezTo>
                <a:cubicBezTo>
                  <a:pt x="111" y="86"/>
                  <a:pt x="86" y="111"/>
                  <a:pt x="60" y="111"/>
                </a:cubicBezTo>
                <a:close/>
                <a:moveTo>
                  <a:pt x="60" y="35"/>
                </a:moveTo>
                <a:lnTo>
                  <a:pt x="60" y="35"/>
                </a:lnTo>
                <a:cubicBezTo>
                  <a:pt x="43" y="35"/>
                  <a:pt x="34" y="43"/>
                  <a:pt x="34" y="52"/>
                </a:cubicBezTo>
                <a:cubicBezTo>
                  <a:pt x="34" y="69"/>
                  <a:pt x="43" y="77"/>
                  <a:pt x="60" y="77"/>
                </a:cubicBezTo>
                <a:cubicBezTo>
                  <a:pt x="69" y="77"/>
                  <a:pt x="77" y="69"/>
                  <a:pt x="77" y="52"/>
                </a:cubicBezTo>
                <a:cubicBezTo>
                  <a:pt x="77" y="43"/>
                  <a:pt x="69" y="35"/>
                  <a:pt x="60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677">
            <a:extLst>
              <a:ext uri="{FF2B5EF4-FFF2-40B4-BE49-F238E27FC236}">
                <a16:creationId xmlns:a16="http://schemas.microsoft.com/office/drawing/2014/main" id="{89A8E5C0-3293-CB41-B609-B4F95C910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8299" y="4829332"/>
            <a:ext cx="103192" cy="408078"/>
          </a:xfrm>
          <a:custGeom>
            <a:avLst/>
            <a:gdLst>
              <a:gd name="T0" fmla="*/ 11488119 w 95"/>
              <a:gd name="T1" fmla="*/ 49416474 h 385"/>
              <a:gd name="T2" fmla="*/ 11488119 w 95"/>
              <a:gd name="T3" fmla="*/ 49416474 h 385"/>
              <a:gd name="T4" fmla="*/ 2297697 w 95"/>
              <a:gd name="T5" fmla="*/ 49416474 h 385"/>
              <a:gd name="T6" fmla="*/ 0 w 95"/>
              <a:gd name="T7" fmla="*/ 48386911 h 385"/>
              <a:gd name="T8" fmla="*/ 0 w 95"/>
              <a:gd name="T9" fmla="*/ 1158347 h 385"/>
              <a:gd name="T10" fmla="*/ 2297697 w 95"/>
              <a:gd name="T11" fmla="*/ 0 h 385"/>
              <a:gd name="T12" fmla="*/ 11488119 w 95"/>
              <a:gd name="T13" fmla="*/ 0 h 385"/>
              <a:gd name="T14" fmla="*/ 12704244 w 95"/>
              <a:gd name="T15" fmla="*/ 1158347 h 385"/>
              <a:gd name="T16" fmla="*/ 12704244 w 95"/>
              <a:gd name="T17" fmla="*/ 48386911 h 385"/>
              <a:gd name="T18" fmla="*/ 11488119 w 95"/>
              <a:gd name="T19" fmla="*/ 49416474 h 385"/>
              <a:gd name="T20" fmla="*/ 4595027 w 95"/>
              <a:gd name="T21" fmla="*/ 46199361 h 385"/>
              <a:gd name="T22" fmla="*/ 4595027 w 95"/>
              <a:gd name="T23" fmla="*/ 46199361 h 385"/>
              <a:gd name="T24" fmla="*/ 9190422 w 95"/>
              <a:gd name="T25" fmla="*/ 46199361 h 385"/>
              <a:gd name="T26" fmla="*/ 9190422 w 95"/>
              <a:gd name="T27" fmla="*/ 3345898 h 385"/>
              <a:gd name="T28" fmla="*/ 4595027 w 95"/>
              <a:gd name="T29" fmla="*/ 3345898 h 385"/>
              <a:gd name="T30" fmla="*/ 4595027 w 95"/>
              <a:gd name="T31" fmla="*/ 46199361 h 38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5" h="385">
                <a:moveTo>
                  <a:pt x="85" y="384"/>
                </a:moveTo>
                <a:lnTo>
                  <a:pt x="85" y="384"/>
                </a:lnTo>
                <a:cubicBezTo>
                  <a:pt x="17" y="384"/>
                  <a:pt x="17" y="384"/>
                  <a:pt x="17" y="384"/>
                </a:cubicBezTo>
                <a:cubicBezTo>
                  <a:pt x="8" y="384"/>
                  <a:pt x="0" y="384"/>
                  <a:pt x="0" y="37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8" y="0"/>
                  <a:pt x="17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94" y="0"/>
                  <a:pt x="94" y="0"/>
                  <a:pt x="94" y="9"/>
                </a:cubicBezTo>
                <a:cubicBezTo>
                  <a:pt x="94" y="376"/>
                  <a:pt x="94" y="376"/>
                  <a:pt x="94" y="376"/>
                </a:cubicBezTo>
                <a:cubicBezTo>
                  <a:pt x="94" y="384"/>
                  <a:pt x="94" y="384"/>
                  <a:pt x="85" y="384"/>
                </a:cubicBezTo>
                <a:close/>
                <a:moveTo>
                  <a:pt x="34" y="359"/>
                </a:moveTo>
                <a:lnTo>
                  <a:pt x="34" y="359"/>
                </a:lnTo>
                <a:cubicBezTo>
                  <a:pt x="68" y="359"/>
                  <a:pt x="68" y="359"/>
                  <a:pt x="68" y="359"/>
                </a:cubicBezTo>
                <a:cubicBezTo>
                  <a:pt x="68" y="26"/>
                  <a:pt x="68" y="26"/>
                  <a:pt x="68" y="26"/>
                </a:cubicBezTo>
                <a:cubicBezTo>
                  <a:pt x="34" y="26"/>
                  <a:pt x="34" y="26"/>
                  <a:pt x="34" y="26"/>
                </a:cubicBezTo>
                <a:lnTo>
                  <a:pt x="34" y="3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4" name="Freeform 678">
            <a:extLst>
              <a:ext uri="{FF2B5EF4-FFF2-40B4-BE49-F238E27FC236}">
                <a16:creationId xmlns:a16="http://schemas.microsoft.com/office/drawing/2014/main" id="{5A312256-89D8-7440-9220-C086A0DAE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562" y="4580731"/>
            <a:ext cx="201696" cy="698895"/>
          </a:xfrm>
          <a:custGeom>
            <a:avLst/>
            <a:gdLst>
              <a:gd name="T0" fmla="*/ 22307193 w 189"/>
              <a:gd name="T1" fmla="*/ 84772850 h 659"/>
              <a:gd name="T2" fmla="*/ 22307193 w 189"/>
              <a:gd name="T3" fmla="*/ 84772850 h 659"/>
              <a:gd name="T4" fmla="*/ 2217645 w 189"/>
              <a:gd name="T5" fmla="*/ 84772850 h 659"/>
              <a:gd name="T6" fmla="*/ 0 w 189"/>
              <a:gd name="T7" fmla="*/ 83742349 h 659"/>
              <a:gd name="T8" fmla="*/ 0 w 189"/>
              <a:gd name="T9" fmla="*/ 1159359 h 659"/>
              <a:gd name="T10" fmla="*/ 2217645 w 189"/>
              <a:gd name="T11" fmla="*/ 0 h 659"/>
              <a:gd name="T12" fmla="*/ 22307193 w 189"/>
              <a:gd name="T13" fmla="*/ 0 h 659"/>
              <a:gd name="T14" fmla="*/ 24524837 w 189"/>
              <a:gd name="T15" fmla="*/ 1159359 h 659"/>
              <a:gd name="T16" fmla="*/ 24524837 w 189"/>
              <a:gd name="T17" fmla="*/ 83742349 h 659"/>
              <a:gd name="T18" fmla="*/ 22307193 w 189"/>
              <a:gd name="T19" fmla="*/ 84772850 h 659"/>
              <a:gd name="T20" fmla="*/ 4435289 w 189"/>
              <a:gd name="T21" fmla="*/ 81552129 h 659"/>
              <a:gd name="T22" fmla="*/ 4435289 w 189"/>
              <a:gd name="T23" fmla="*/ 81552129 h 659"/>
              <a:gd name="T24" fmla="*/ 20089548 w 189"/>
              <a:gd name="T25" fmla="*/ 81552129 h 659"/>
              <a:gd name="T26" fmla="*/ 20089548 w 189"/>
              <a:gd name="T27" fmla="*/ 3349579 h 659"/>
              <a:gd name="T28" fmla="*/ 4435289 w 189"/>
              <a:gd name="T29" fmla="*/ 3349579 h 659"/>
              <a:gd name="T30" fmla="*/ 4435289 w 189"/>
              <a:gd name="T31" fmla="*/ 81552129 h 65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9" h="659">
                <a:moveTo>
                  <a:pt x="171" y="658"/>
                </a:moveTo>
                <a:lnTo>
                  <a:pt x="171" y="658"/>
                </a:lnTo>
                <a:cubicBezTo>
                  <a:pt x="17" y="658"/>
                  <a:pt x="17" y="658"/>
                  <a:pt x="17" y="658"/>
                </a:cubicBezTo>
                <a:cubicBezTo>
                  <a:pt x="8" y="658"/>
                  <a:pt x="0" y="658"/>
                  <a:pt x="0" y="650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8" y="0"/>
                  <a:pt x="17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79" y="0"/>
                  <a:pt x="188" y="0"/>
                  <a:pt x="188" y="9"/>
                </a:cubicBezTo>
                <a:cubicBezTo>
                  <a:pt x="188" y="650"/>
                  <a:pt x="188" y="650"/>
                  <a:pt x="188" y="650"/>
                </a:cubicBezTo>
                <a:cubicBezTo>
                  <a:pt x="188" y="658"/>
                  <a:pt x="179" y="658"/>
                  <a:pt x="171" y="658"/>
                </a:cubicBezTo>
                <a:close/>
                <a:moveTo>
                  <a:pt x="34" y="633"/>
                </a:moveTo>
                <a:lnTo>
                  <a:pt x="34" y="633"/>
                </a:lnTo>
                <a:cubicBezTo>
                  <a:pt x="154" y="633"/>
                  <a:pt x="154" y="633"/>
                  <a:pt x="154" y="633"/>
                </a:cubicBezTo>
                <a:cubicBezTo>
                  <a:pt x="154" y="26"/>
                  <a:pt x="154" y="26"/>
                  <a:pt x="154" y="26"/>
                </a:cubicBezTo>
                <a:cubicBezTo>
                  <a:pt x="34" y="26"/>
                  <a:pt x="34" y="26"/>
                  <a:pt x="34" y="26"/>
                </a:cubicBezTo>
                <a:lnTo>
                  <a:pt x="34" y="6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5" name="Freeform 679">
            <a:extLst>
              <a:ext uri="{FF2B5EF4-FFF2-40B4-BE49-F238E27FC236}">
                <a16:creationId xmlns:a16="http://schemas.microsoft.com/office/drawing/2014/main" id="{90271276-653D-294B-B642-C2FFC14C9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2468" y="4665161"/>
            <a:ext cx="107884" cy="117266"/>
          </a:xfrm>
          <a:custGeom>
            <a:avLst/>
            <a:gdLst>
              <a:gd name="T0" fmla="*/ 6408918 w 103"/>
              <a:gd name="T1" fmla="*/ 13938284 h 112"/>
              <a:gd name="T2" fmla="*/ 6408918 w 103"/>
              <a:gd name="T3" fmla="*/ 13938284 h 112"/>
              <a:gd name="T4" fmla="*/ 0 w 103"/>
              <a:gd name="T5" fmla="*/ 6529739 h 112"/>
              <a:gd name="T6" fmla="*/ 6408918 w 103"/>
              <a:gd name="T7" fmla="*/ 0 h 112"/>
              <a:gd name="T8" fmla="*/ 12818190 w 103"/>
              <a:gd name="T9" fmla="*/ 6529739 h 112"/>
              <a:gd name="T10" fmla="*/ 6408918 w 103"/>
              <a:gd name="T11" fmla="*/ 13938284 h 112"/>
              <a:gd name="T12" fmla="*/ 6408918 w 103"/>
              <a:gd name="T13" fmla="*/ 4395092 h 112"/>
              <a:gd name="T14" fmla="*/ 6408918 w 103"/>
              <a:gd name="T15" fmla="*/ 4395092 h 112"/>
              <a:gd name="T16" fmla="*/ 3141536 w 103"/>
              <a:gd name="T17" fmla="*/ 6529739 h 112"/>
              <a:gd name="T18" fmla="*/ 6408918 w 103"/>
              <a:gd name="T19" fmla="*/ 9668635 h 112"/>
              <a:gd name="T20" fmla="*/ 9550808 w 103"/>
              <a:gd name="T21" fmla="*/ 6529739 h 112"/>
              <a:gd name="T22" fmla="*/ 6408918 w 103"/>
              <a:gd name="T23" fmla="*/ 4395092 h 11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3" h="112">
                <a:moveTo>
                  <a:pt x="51" y="111"/>
                </a:moveTo>
                <a:lnTo>
                  <a:pt x="51" y="111"/>
                </a:lnTo>
                <a:cubicBezTo>
                  <a:pt x="17" y="111"/>
                  <a:pt x="0" y="86"/>
                  <a:pt x="0" y="52"/>
                </a:cubicBezTo>
                <a:cubicBezTo>
                  <a:pt x="0" y="26"/>
                  <a:pt x="17" y="0"/>
                  <a:pt x="51" y="0"/>
                </a:cubicBezTo>
                <a:cubicBezTo>
                  <a:pt x="76" y="0"/>
                  <a:pt x="102" y="26"/>
                  <a:pt x="102" y="52"/>
                </a:cubicBezTo>
                <a:cubicBezTo>
                  <a:pt x="102" y="86"/>
                  <a:pt x="76" y="111"/>
                  <a:pt x="51" y="111"/>
                </a:cubicBezTo>
                <a:close/>
                <a:moveTo>
                  <a:pt x="51" y="35"/>
                </a:moveTo>
                <a:lnTo>
                  <a:pt x="51" y="35"/>
                </a:lnTo>
                <a:cubicBezTo>
                  <a:pt x="34" y="35"/>
                  <a:pt x="25" y="43"/>
                  <a:pt x="25" y="52"/>
                </a:cubicBezTo>
                <a:cubicBezTo>
                  <a:pt x="25" y="69"/>
                  <a:pt x="34" y="77"/>
                  <a:pt x="51" y="77"/>
                </a:cubicBezTo>
                <a:cubicBezTo>
                  <a:pt x="68" y="77"/>
                  <a:pt x="76" y="69"/>
                  <a:pt x="76" y="52"/>
                </a:cubicBezTo>
                <a:cubicBezTo>
                  <a:pt x="76" y="43"/>
                  <a:pt x="68" y="35"/>
                  <a:pt x="51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6" name="Freeform 680">
            <a:extLst>
              <a:ext uri="{FF2B5EF4-FFF2-40B4-BE49-F238E27FC236}">
                <a16:creationId xmlns:a16="http://schemas.microsoft.com/office/drawing/2014/main" id="{311C1A27-BA00-5340-8E81-04E9CCBD3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2468" y="4829332"/>
            <a:ext cx="107884" cy="408078"/>
          </a:xfrm>
          <a:custGeom>
            <a:avLst/>
            <a:gdLst>
              <a:gd name="T0" fmla="*/ 10681648 w 103"/>
              <a:gd name="T1" fmla="*/ 49416474 h 385"/>
              <a:gd name="T2" fmla="*/ 10681648 w 103"/>
              <a:gd name="T3" fmla="*/ 49416474 h 385"/>
              <a:gd name="T4" fmla="*/ 2136188 w 103"/>
              <a:gd name="T5" fmla="*/ 49416474 h 385"/>
              <a:gd name="T6" fmla="*/ 0 w 103"/>
              <a:gd name="T7" fmla="*/ 48386911 h 385"/>
              <a:gd name="T8" fmla="*/ 0 w 103"/>
              <a:gd name="T9" fmla="*/ 1158347 h 385"/>
              <a:gd name="T10" fmla="*/ 2136188 w 103"/>
              <a:gd name="T11" fmla="*/ 0 h 385"/>
              <a:gd name="T12" fmla="*/ 10681648 w 103"/>
              <a:gd name="T13" fmla="*/ 0 h 385"/>
              <a:gd name="T14" fmla="*/ 12818190 w 103"/>
              <a:gd name="T15" fmla="*/ 1158347 h 385"/>
              <a:gd name="T16" fmla="*/ 12818190 w 103"/>
              <a:gd name="T17" fmla="*/ 48386911 h 385"/>
              <a:gd name="T18" fmla="*/ 10681648 w 103"/>
              <a:gd name="T19" fmla="*/ 49416474 h 385"/>
              <a:gd name="T20" fmla="*/ 4272730 w 103"/>
              <a:gd name="T21" fmla="*/ 46199361 h 385"/>
              <a:gd name="T22" fmla="*/ 4272730 w 103"/>
              <a:gd name="T23" fmla="*/ 46199361 h 385"/>
              <a:gd name="T24" fmla="*/ 8545460 w 103"/>
              <a:gd name="T25" fmla="*/ 46199361 h 385"/>
              <a:gd name="T26" fmla="*/ 8545460 w 103"/>
              <a:gd name="T27" fmla="*/ 3345898 h 385"/>
              <a:gd name="T28" fmla="*/ 4272730 w 103"/>
              <a:gd name="T29" fmla="*/ 3345898 h 385"/>
              <a:gd name="T30" fmla="*/ 4272730 w 103"/>
              <a:gd name="T31" fmla="*/ 46199361 h 38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3" h="385">
                <a:moveTo>
                  <a:pt x="85" y="384"/>
                </a:moveTo>
                <a:lnTo>
                  <a:pt x="85" y="384"/>
                </a:lnTo>
                <a:cubicBezTo>
                  <a:pt x="17" y="384"/>
                  <a:pt x="17" y="384"/>
                  <a:pt x="17" y="384"/>
                </a:cubicBezTo>
                <a:cubicBezTo>
                  <a:pt x="8" y="384"/>
                  <a:pt x="0" y="384"/>
                  <a:pt x="0" y="37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8" y="0"/>
                  <a:pt x="17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93" y="0"/>
                  <a:pt x="102" y="0"/>
                  <a:pt x="102" y="9"/>
                </a:cubicBezTo>
                <a:cubicBezTo>
                  <a:pt x="102" y="376"/>
                  <a:pt x="102" y="376"/>
                  <a:pt x="102" y="376"/>
                </a:cubicBezTo>
                <a:cubicBezTo>
                  <a:pt x="102" y="384"/>
                  <a:pt x="93" y="384"/>
                  <a:pt x="85" y="384"/>
                </a:cubicBezTo>
                <a:close/>
                <a:moveTo>
                  <a:pt x="34" y="359"/>
                </a:moveTo>
                <a:lnTo>
                  <a:pt x="34" y="359"/>
                </a:lnTo>
                <a:cubicBezTo>
                  <a:pt x="68" y="359"/>
                  <a:pt x="68" y="359"/>
                  <a:pt x="68" y="359"/>
                </a:cubicBezTo>
                <a:cubicBezTo>
                  <a:pt x="68" y="26"/>
                  <a:pt x="68" y="26"/>
                  <a:pt x="68" y="26"/>
                </a:cubicBezTo>
                <a:cubicBezTo>
                  <a:pt x="34" y="26"/>
                  <a:pt x="34" y="26"/>
                  <a:pt x="34" y="26"/>
                </a:cubicBezTo>
                <a:lnTo>
                  <a:pt x="34" y="3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" name="Freeform 681">
            <a:extLst>
              <a:ext uri="{FF2B5EF4-FFF2-40B4-BE49-F238E27FC236}">
                <a16:creationId xmlns:a16="http://schemas.microsoft.com/office/drawing/2014/main" id="{D9CBDA85-36F0-C147-812E-710FF9760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9114" y="4557280"/>
            <a:ext cx="398696" cy="727036"/>
          </a:xfrm>
          <a:custGeom>
            <a:avLst/>
            <a:gdLst>
              <a:gd name="T0" fmla="*/ 27415476 w 377"/>
              <a:gd name="T1" fmla="*/ 88388780 h 684"/>
              <a:gd name="T2" fmla="*/ 27415476 w 377"/>
              <a:gd name="T3" fmla="*/ 88388780 h 684"/>
              <a:gd name="T4" fmla="*/ 25237514 w 377"/>
              <a:gd name="T5" fmla="*/ 87353449 h 684"/>
              <a:gd name="T6" fmla="*/ 1152870 w 377"/>
              <a:gd name="T7" fmla="*/ 8799954 h 684"/>
              <a:gd name="T8" fmla="*/ 1152870 w 377"/>
              <a:gd name="T9" fmla="*/ 7764623 h 684"/>
              <a:gd name="T10" fmla="*/ 2177962 w 377"/>
              <a:gd name="T11" fmla="*/ 6600145 h 684"/>
              <a:gd name="T12" fmla="*/ 20753812 w 377"/>
              <a:gd name="T13" fmla="*/ 1035331 h 684"/>
              <a:gd name="T14" fmla="*/ 22931416 w 377"/>
              <a:gd name="T15" fmla="*/ 2200168 h 684"/>
              <a:gd name="T16" fmla="*/ 48168930 w 377"/>
              <a:gd name="T17" fmla="*/ 79588826 h 684"/>
              <a:gd name="T18" fmla="*/ 48168930 w 377"/>
              <a:gd name="T19" fmla="*/ 81788994 h 684"/>
              <a:gd name="T20" fmla="*/ 47144196 w 377"/>
              <a:gd name="T21" fmla="*/ 82823966 h 684"/>
              <a:gd name="T22" fmla="*/ 27415476 w 377"/>
              <a:gd name="T23" fmla="*/ 88388780 h 684"/>
              <a:gd name="T24" fmla="*/ 5508794 w 377"/>
              <a:gd name="T25" fmla="*/ 9964792 h 684"/>
              <a:gd name="T26" fmla="*/ 5508794 w 377"/>
              <a:gd name="T27" fmla="*/ 9964792 h 684"/>
              <a:gd name="T28" fmla="*/ 28440210 w 377"/>
              <a:gd name="T29" fmla="*/ 83988803 h 684"/>
              <a:gd name="T30" fmla="*/ 43813364 w 377"/>
              <a:gd name="T31" fmla="*/ 79588826 h 684"/>
              <a:gd name="T32" fmla="*/ 20753812 w 377"/>
              <a:gd name="T33" fmla="*/ 5564814 h 684"/>
              <a:gd name="T34" fmla="*/ 5508794 w 377"/>
              <a:gd name="T35" fmla="*/ 9964792 h 68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77" h="684">
                <a:moveTo>
                  <a:pt x="214" y="683"/>
                </a:moveTo>
                <a:lnTo>
                  <a:pt x="214" y="683"/>
                </a:lnTo>
                <a:cubicBezTo>
                  <a:pt x="205" y="683"/>
                  <a:pt x="197" y="683"/>
                  <a:pt x="197" y="675"/>
                </a:cubicBezTo>
                <a:cubicBezTo>
                  <a:pt x="9" y="68"/>
                  <a:pt x="9" y="68"/>
                  <a:pt x="9" y="68"/>
                </a:cubicBezTo>
                <a:cubicBezTo>
                  <a:pt x="0" y="68"/>
                  <a:pt x="9" y="60"/>
                  <a:pt x="9" y="60"/>
                </a:cubicBezTo>
                <a:cubicBezTo>
                  <a:pt x="9" y="60"/>
                  <a:pt x="9" y="51"/>
                  <a:pt x="17" y="51"/>
                </a:cubicBezTo>
                <a:cubicBezTo>
                  <a:pt x="162" y="8"/>
                  <a:pt x="162" y="8"/>
                  <a:pt x="162" y="8"/>
                </a:cubicBezTo>
                <a:cubicBezTo>
                  <a:pt x="171" y="0"/>
                  <a:pt x="179" y="8"/>
                  <a:pt x="179" y="17"/>
                </a:cubicBezTo>
                <a:cubicBezTo>
                  <a:pt x="376" y="615"/>
                  <a:pt x="376" y="615"/>
                  <a:pt x="376" y="615"/>
                </a:cubicBezTo>
                <a:cubicBezTo>
                  <a:pt x="376" y="624"/>
                  <a:pt x="376" y="624"/>
                  <a:pt x="376" y="632"/>
                </a:cubicBezTo>
                <a:lnTo>
                  <a:pt x="368" y="640"/>
                </a:lnTo>
                <a:cubicBezTo>
                  <a:pt x="214" y="683"/>
                  <a:pt x="214" y="683"/>
                  <a:pt x="214" y="683"/>
                </a:cubicBezTo>
                <a:close/>
                <a:moveTo>
                  <a:pt x="43" y="77"/>
                </a:moveTo>
                <a:lnTo>
                  <a:pt x="43" y="77"/>
                </a:lnTo>
                <a:cubicBezTo>
                  <a:pt x="222" y="649"/>
                  <a:pt x="222" y="649"/>
                  <a:pt x="222" y="649"/>
                </a:cubicBezTo>
                <a:cubicBezTo>
                  <a:pt x="342" y="615"/>
                  <a:pt x="342" y="615"/>
                  <a:pt x="342" y="615"/>
                </a:cubicBezTo>
                <a:cubicBezTo>
                  <a:pt x="162" y="43"/>
                  <a:pt x="162" y="43"/>
                  <a:pt x="162" y="43"/>
                </a:cubicBezTo>
                <a:lnTo>
                  <a:pt x="43" y="7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682">
            <a:extLst>
              <a:ext uri="{FF2B5EF4-FFF2-40B4-BE49-F238E27FC236}">
                <a16:creationId xmlns:a16="http://schemas.microsoft.com/office/drawing/2014/main" id="{4E5B84AE-F524-414E-9DD0-7B33F9978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163" y="4655780"/>
            <a:ext cx="126644" cy="126647"/>
          </a:xfrm>
          <a:custGeom>
            <a:avLst/>
            <a:gdLst>
              <a:gd name="T0" fmla="*/ 7528834 w 121"/>
              <a:gd name="T1" fmla="*/ 15182789 h 120"/>
              <a:gd name="T2" fmla="*/ 7528834 w 121"/>
              <a:gd name="T3" fmla="*/ 15182789 h 120"/>
              <a:gd name="T4" fmla="*/ 4391761 w 121"/>
              <a:gd name="T5" fmla="*/ 14161935 h 120"/>
              <a:gd name="T6" fmla="*/ 1129290 w 121"/>
              <a:gd name="T7" fmla="*/ 9824200 h 120"/>
              <a:gd name="T8" fmla="*/ 5395653 w 121"/>
              <a:gd name="T9" fmla="*/ 1020854 h 120"/>
              <a:gd name="T10" fmla="*/ 13928379 w 121"/>
              <a:gd name="T11" fmla="*/ 5486107 h 120"/>
              <a:gd name="T12" fmla="*/ 13928379 w 121"/>
              <a:gd name="T13" fmla="*/ 5486107 h 120"/>
              <a:gd name="T14" fmla="*/ 13928379 w 121"/>
              <a:gd name="T15" fmla="*/ 10844696 h 120"/>
              <a:gd name="T16" fmla="*/ 9662016 w 121"/>
              <a:gd name="T17" fmla="*/ 14161935 h 120"/>
              <a:gd name="T18" fmla="*/ 7528834 w 121"/>
              <a:gd name="T19" fmla="*/ 15182789 h 120"/>
              <a:gd name="T20" fmla="*/ 7528834 w 121"/>
              <a:gd name="T21" fmla="*/ 5486107 h 120"/>
              <a:gd name="T22" fmla="*/ 7528834 w 121"/>
              <a:gd name="T23" fmla="*/ 5486107 h 120"/>
              <a:gd name="T24" fmla="*/ 6524942 w 121"/>
              <a:gd name="T25" fmla="*/ 5486107 h 120"/>
              <a:gd name="T26" fmla="*/ 5395653 w 121"/>
              <a:gd name="T27" fmla="*/ 8675828 h 120"/>
              <a:gd name="T28" fmla="*/ 6524942 w 121"/>
              <a:gd name="T29" fmla="*/ 10844696 h 120"/>
              <a:gd name="T30" fmla="*/ 8658124 w 121"/>
              <a:gd name="T31" fmla="*/ 10844696 h 120"/>
              <a:gd name="T32" fmla="*/ 10791306 w 121"/>
              <a:gd name="T33" fmla="*/ 9824200 h 120"/>
              <a:gd name="T34" fmla="*/ 10791306 w 121"/>
              <a:gd name="T35" fmla="*/ 7655332 h 120"/>
              <a:gd name="T36" fmla="*/ 10791306 w 121"/>
              <a:gd name="T37" fmla="*/ 7655332 h 120"/>
              <a:gd name="T38" fmla="*/ 7528834 w 121"/>
              <a:gd name="T39" fmla="*/ 5486107 h 12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21" h="120">
                <a:moveTo>
                  <a:pt x="60" y="119"/>
                </a:moveTo>
                <a:lnTo>
                  <a:pt x="60" y="119"/>
                </a:lnTo>
                <a:cubicBezTo>
                  <a:pt x="52" y="119"/>
                  <a:pt x="43" y="119"/>
                  <a:pt x="35" y="111"/>
                </a:cubicBezTo>
                <a:cubicBezTo>
                  <a:pt x="26" y="102"/>
                  <a:pt x="18" y="94"/>
                  <a:pt x="9" y="77"/>
                </a:cubicBezTo>
                <a:cubicBezTo>
                  <a:pt x="0" y="51"/>
                  <a:pt x="18" y="17"/>
                  <a:pt x="43" y="8"/>
                </a:cubicBezTo>
                <a:cubicBezTo>
                  <a:pt x="77" y="0"/>
                  <a:pt x="103" y="17"/>
                  <a:pt x="111" y="43"/>
                </a:cubicBezTo>
                <a:cubicBezTo>
                  <a:pt x="120" y="60"/>
                  <a:pt x="120" y="77"/>
                  <a:pt x="111" y="85"/>
                </a:cubicBezTo>
                <a:cubicBezTo>
                  <a:pt x="103" y="102"/>
                  <a:pt x="94" y="111"/>
                  <a:pt x="77" y="111"/>
                </a:cubicBezTo>
                <a:cubicBezTo>
                  <a:pt x="77" y="119"/>
                  <a:pt x="69" y="119"/>
                  <a:pt x="60" y="119"/>
                </a:cubicBezTo>
                <a:close/>
                <a:moveTo>
                  <a:pt x="60" y="43"/>
                </a:moveTo>
                <a:lnTo>
                  <a:pt x="60" y="43"/>
                </a:lnTo>
                <a:cubicBezTo>
                  <a:pt x="60" y="43"/>
                  <a:pt x="60" y="43"/>
                  <a:pt x="52" y="43"/>
                </a:cubicBezTo>
                <a:cubicBezTo>
                  <a:pt x="43" y="43"/>
                  <a:pt x="35" y="60"/>
                  <a:pt x="43" y="68"/>
                </a:cubicBezTo>
                <a:cubicBezTo>
                  <a:pt x="43" y="77"/>
                  <a:pt x="43" y="85"/>
                  <a:pt x="52" y="85"/>
                </a:cubicBezTo>
                <a:cubicBezTo>
                  <a:pt x="60" y="85"/>
                  <a:pt x="60" y="85"/>
                  <a:pt x="69" y="85"/>
                </a:cubicBezTo>
                <a:cubicBezTo>
                  <a:pt x="77" y="85"/>
                  <a:pt x="77" y="77"/>
                  <a:pt x="86" y="77"/>
                </a:cubicBezTo>
                <a:cubicBezTo>
                  <a:pt x="86" y="68"/>
                  <a:pt x="86" y="60"/>
                  <a:pt x="86" y="60"/>
                </a:cubicBezTo>
                <a:cubicBezTo>
                  <a:pt x="86" y="43"/>
                  <a:pt x="69" y="43"/>
                  <a:pt x="60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Freeform 683">
            <a:extLst>
              <a:ext uri="{FF2B5EF4-FFF2-40B4-BE49-F238E27FC236}">
                <a16:creationId xmlns:a16="http://schemas.microsoft.com/office/drawing/2014/main" id="{ACB900A5-AD19-9D4A-B5AB-39C5F524D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758" y="4810570"/>
            <a:ext cx="220458" cy="417459"/>
          </a:xfrm>
          <a:custGeom>
            <a:avLst/>
            <a:gdLst>
              <a:gd name="T0" fmla="*/ 15611503 w 206"/>
              <a:gd name="T1" fmla="*/ 50536280 h 394"/>
              <a:gd name="T2" fmla="*/ 15611503 w 206"/>
              <a:gd name="T3" fmla="*/ 50536280 h 394"/>
              <a:gd name="T4" fmla="*/ 14561850 w 206"/>
              <a:gd name="T5" fmla="*/ 49507825 h 394"/>
              <a:gd name="T6" fmla="*/ 0 w 206"/>
              <a:gd name="T7" fmla="*/ 5529557 h 394"/>
              <a:gd name="T8" fmla="*/ 0 w 206"/>
              <a:gd name="T9" fmla="*/ 3343553 h 394"/>
              <a:gd name="T10" fmla="*/ 1049653 w 206"/>
              <a:gd name="T11" fmla="*/ 2186004 h 394"/>
              <a:gd name="T12" fmla="*/ 8920962 w 206"/>
              <a:gd name="T13" fmla="*/ 0 h 394"/>
              <a:gd name="T14" fmla="*/ 12331790 w 206"/>
              <a:gd name="T15" fmla="*/ 1157191 h 394"/>
              <a:gd name="T16" fmla="*/ 25712871 w 206"/>
              <a:gd name="T17" fmla="*/ 45007081 h 394"/>
              <a:gd name="T18" fmla="*/ 25712871 w 206"/>
              <a:gd name="T19" fmla="*/ 47193085 h 394"/>
              <a:gd name="T20" fmla="*/ 24663218 w 206"/>
              <a:gd name="T21" fmla="*/ 48350276 h 394"/>
              <a:gd name="T22" fmla="*/ 16791909 w 206"/>
              <a:gd name="T23" fmla="*/ 50536280 h 394"/>
              <a:gd name="T24" fmla="*/ 15611503 w 206"/>
              <a:gd name="T25" fmla="*/ 50536280 h 394"/>
              <a:gd name="T26" fmla="*/ 4460481 w 206"/>
              <a:gd name="T27" fmla="*/ 5529557 h 394"/>
              <a:gd name="T28" fmla="*/ 4460481 w 206"/>
              <a:gd name="T29" fmla="*/ 5529557 h 394"/>
              <a:gd name="T30" fmla="*/ 16791909 w 206"/>
              <a:gd name="T31" fmla="*/ 46164272 h 394"/>
              <a:gd name="T32" fmla="*/ 21252390 w 206"/>
              <a:gd name="T33" fmla="*/ 45007081 h 394"/>
              <a:gd name="T34" fmla="*/ 8920962 w 206"/>
              <a:gd name="T35" fmla="*/ 4372008 h 394"/>
              <a:gd name="T36" fmla="*/ 4460481 w 206"/>
              <a:gd name="T37" fmla="*/ 5529557 h 39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06" h="394">
                <a:moveTo>
                  <a:pt x="119" y="393"/>
                </a:moveTo>
                <a:lnTo>
                  <a:pt x="119" y="393"/>
                </a:lnTo>
                <a:cubicBezTo>
                  <a:pt x="111" y="393"/>
                  <a:pt x="111" y="385"/>
                  <a:pt x="111" y="385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34"/>
                  <a:pt x="0" y="34"/>
                  <a:pt x="0" y="26"/>
                </a:cubicBezTo>
                <a:cubicBezTo>
                  <a:pt x="0" y="26"/>
                  <a:pt x="8" y="26"/>
                  <a:pt x="8" y="17"/>
                </a:cubicBezTo>
                <a:cubicBezTo>
                  <a:pt x="68" y="0"/>
                  <a:pt x="68" y="0"/>
                  <a:pt x="68" y="0"/>
                </a:cubicBezTo>
                <a:cubicBezTo>
                  <a:pt x="77" y="0"/>
                  <a:pt x="85" y="0"/>
                  <a:pt x="94" y="9"/>
                </a:cubicBezTo>
                <a:cubicBezTo>
                  <a:pt x="196" y="350"/>
                  <a:pt x="196" y="350"/>
                  <a:pt x="196" y="350"/>
                </a:cubicBezTo>
                <a:cubicBezTo>
                  <a:pt x="205" y="359"/>
                  <a:pt x="205" y="359"/>
                  <a:pt x="196" y="367"/>
                </a:cubicBezTo>
                <a:cubicBezTo>
                  <a:pt x="196" y="367"/>
                  <a:pt x="196" y="367"/>
                  <a:pt x="188" y="376"/>
                </a:cubicBezTo>
                <a:cubicBezTo>
                  <a:pt x="128" y="393"/>
                  <a:pt x="128" y="393"/>
                  <a:pt x="128" y="393"/>
                </a:cubicBezTo>
                <a:lnTo>
                  <a:pt x="119" y="393"/>
                </a:lnTo>
                <a:close/>
                <a:moveTo>
                  <a:pt x="34" y="43"/>
                </a:moveTo>
                <a:lnTo>
                  <a:pt x="34" y="43"/>
                </a:lnTo>
                <a:cubicBezTo>
                  <a:pt x="128" y="359"/>
                  <a:pt x="128" y="359"/>
                  <a:pt x="128" y="359"/>
                </a:cubicBezTo>
                <a:cubicBezTo>
                  <a:pt x="162" y="350"/>
                  <a:pt x="162" y="350"/>
                  <a:pt x="162" y="350"/>
                </a:cubicBezTo>
                <a:cubicBezTo>
                  <a:pt x="68" y="34"/>
                  <a:pt x="68" y="34"/>
                  <a:pt x="68" y="34"/>
                </a:cubicBezTo>
                <a:lnTo>
                  <a:pt x="34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0" name="Freeform 684">
            <a:extLst>
              <a:ext uri="{FF2B5EF4-FFF2-40B4-BE49-F238E27FC236}">
                <a16:creationId xmlns:a16="http://schemas.microsoft.com/office/drawing/2014/main" id="{B7A659BE-2774-C84C-9FFA-2CC3A477D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2842" y="9923285"/>
            <a:ext cx="666060" cy="666060"/>
          </a:xfrm>
          <a:custGeom>
            <a:avLst/>
            <a:gdLst>
              <a:gd name="T0" fmla="*/ 40067581 w 625"/>
              <a:gd name="T1" fmla="*/ 81176084 h 625"/>
              <a:gd name="T2" fmla="*/ 40067581 w 625"/>
              <a:gd name="T3" fmla="*/ 81176084 h 625"/>
              <a:gd name="T4" fmla="*/ 12228495 w 625"/>
              <a:gd name="T5" fmla="*/ 68947589 h 625"/>
              <a:gd name="T6" fmla="*/ 0 w 625"/>
              <a:gd name="T7" fmla="*/ 41108503 h 625"/>
              <a:gd name="T8" fmla="*/ 12228495 w 625"/>
              <a:gd name="T9" fmla="*/ 12228495 h 625"/>
              <a:gd name="T10" fmla="*/ 40067581 w 625"/>
              <a:gd name="T11" fmla="*/ 0 h 625"/>
              <a:gd name="T12" fmla="*/ 68947589 w 625"/>
              <a:gd name="T13" fmla="*/ 12228495 h 625"/>
              <a:gd name="T14" fmla="*/ 81176084 w 625"/>
              <a:gd name="T15" fmla="*/ 41108503 h 625"/>
              <a:gd name="T16" fmla="*/ 68947589 w 625"/>
              <a:gd name="T17" fmla="*/ 68947589 h 625"/>
              <a:gd name="T18" fmla="*/ 40067581 w 625"/>
              <a:gd name="T19" fmla="*/ 81176084 h 625"/>
              <a:gd name="T20" fmla="*/ 40067581 w 625"/>
              <a:gd name="T21" fmla="*/ 5593786 h 625"/>
              <a:gd name="T22" fmla="*/ 40067581 w 625"/>
              <a:gd name="T23" fmla="*/ 5593786 h 625"/>
              <a:gd name="T24" fmla="*/ 4423019 w 625"/>
              <a:gd name="T25" fmla="*/ 41108503 h 625"/>
              <a:gd name="T26" fmla="*/ 40067581 w 625"/>
              <a:gd name="T27" fmla="*/ 76753065 h 625"/>
              <a:gd name="T28" fmla="*/ 75582297 w 625"/>
              <a:gd name="T29" fmla="*/ 41108503 h 625"/>
              <a:gd name="T30" fmla="*/ 40067581 w 625"/>
              <a:gd name="T31" fmla="*/ 5593786 h 62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25" h="625">
                <a:moveTo>
                  <a:pt x="308" y="624"/>
                </a:moveTo>
                <a:lnTo>
                  <a:pt x="308" y="624"/>
                </a:lnTo>
                <a:cubicBezTo>
                  <a:pt x="231" y="624"/>
                  <a:pt x="154" y="590"/>
                  <a:pt x="94" y="530"/>
                </a:cubicBezTo>
                <a:cubicBezTo>
                  <a:pt x="34" y="478"/>
                  <a:pt x="0" y="393"/>
                  <a:pt x="0" y="316"/>
                </a:cubicBezTo>
                <a:cubicBezTo>
                  <a:pt x="0" y="231"/>
                  <a:pt x="34" y="154"/>
                  <a:pt x="94" y="94"/>
                </a:cubicBezTo>
                <a:cubicBezTo>
                  <a:pt x="154" y="34"/>
                  <a:pt x="231" y="0"/>
                  <a:pt x="308" y="0"/>
                </a:cubicBezTo>
                <a:cubicBezTo>
                  <a:pt x="393" y="0"/>
                  <a:pt x="470" y="34"/>
                  <a:pt x="530" y="94"/>
                </a:cubicBezTo>
                <a:cubicBezTo>
                  <a:pt x="590" y="154"/>
                  <a:pt x="624" y="231"/>
                  <a:pt x="624" y="316"/>
                </a:cubicBezTo>
                <a:cubicBezTo>
                  <a:pt x="624" y="393"/>
                  <a:pt x="590" y="478"/>
                  <a:pt x="530" y="530"/>
                </a:cubicBezTo>
                <a:cubicBezTo>
                  <a:pt x="470" y="590"/>
                  <a:pt x="393" y="624"/>
                  <a:pt x="308" y="624"/>
                </a:cubicBezTo>
                <a:close/>
                <a:moveTo>
                  <a:pt x="308" y="43"/>
                </a:moveTo>
                <a:lnTo>
                  <a:pt x="308" y="43"/>
                </a:lnTo>
                <a:cubicBezTo>
                  <a:pt x="162" y="43"/>
                  <a:pt x="34" y="162"/>
                  <a:pt x="34" y="316"/>
                </a:cubicBezTo>
                <a:cubicBezTo>
                  <a:pt x="34" y="461"/>
                  <a:pt x="162" y="590"/>
                  <a:pt x="308" y="590"/>
                </a:cubicBezTo>
                <a:cubicBezTo>
                  <a:pt x="461" y="590"/>
                  <a:pt x="581" y="461"/>
                  <a:pt x="581" y="316"/>
                </a:cubicBezTo>
                <a:cubicBezTo>
                  <a:pt x="581" y="162"/>
                  <a:pt x="461" y="43"/>
                  <a:pt x="308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1" name="Freeform 685">
            <a:extLst>
              <a:ext uri="{FF2B5EF4-FFF2-40B4-BE49-F238E27FC236}">
                <a16:creationId xmlns:a16="http://schemas.microsoft.com/office/drawing/2014/main" id="{24ABC268-C93E-5848-AE1A-DFBD35726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2583" y="10007715"/>
            <a:ext cx="501889" cy="511270"/>
          </a:xfrm>
          <a:custGeom>
            <a:avLst/>
            <a:gdLst>
              <a:gd name="T0" fmla="*/ 30044296 w 471"/>
              <a:gd name="T1" fmla="*/ 62378574 h 479"/>
              <a:gd name="T2" fmla="*/ 30044296 w 471"/>
              <a:gd name="T3" fmla="*/ 62378574 h 479"/>
              <a:gd name="T4" fmla="*/ 0 w 471"/>
              <a:gd name="T5" fmla="*/ 31189287 h 479"/>
              <a:gd name="T6" fmla="*/ 30044296 w 471"/>
              <a:gd name="T7" fmla="*/ 0 h 479"/>
              <a:gd name="T8" fmla="*/ 61129042 w 471"/>
              <a:gd name="T9" fmla="*/ 31189287 h 479"/>
              <a:gd name="T10" fmla="*/ 30044296 w 471"/>
              <a:gd name="T11" fmla="*/ 62378574 h 479"/>
              <a:gd name="T12" fmla="*/ 30044296 w 471"/>
              <a:gd name="T13" fmla="*/ 4436828 h 479"/>
              <a:gd name="T14" fmla="*/ 30044296 w 471"/>
              <a:gd name="T15" fmla="*/ 4436828 h 479"/>
              <a:gd name="T16" fmla="*/ 4422182 w 471"/>
              <a:gd name="T17" fmla="*/ 31189287 h 479"/>
              <a:gd name="T18" fmla="*/ 30044296 w 471"/>
              <a:gd name="T19" fmla="*/ 56766973 h 479"/>
              <a:gd name="T20" fmla="*/ 56707221 w 471"/>
              <a:gd name="T21" fmla="*/ 31189287 h 479"/>
              <a:gd name="T22" fmla="*/ 30044296 w 471"/>
              <a:gd name="T23" fmla="*/ 4436828 h 47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1" h="479">
                <a:moveTo>
                  <a:pt x="231" y="478"/>
                </a:moveTo>
                <a:lnTo>
                  <a:pt x="231" y="478"/>
                </a:lnTo>
                <a:cubicBezTo>
                  <a:pt x="103" y="478"/>
                  <a:pt x="0" y="367"/>
                  <a:pt x="0" y="239"/>
                </a:cubicBezTo>
                <a:cubicBezTo>
                  <a:pt x="0" y="102"/>
                  <a:pt x="103" y="0"/>
                  <a:pt x="231" y="0"/>
                </a:cubicBezTo>
                <a:cubicBezTo>
                  <a:pt x="368" y="0"/>
                  <a:pt x="470" y="102"/>
                  <a:pt x="470" y="239"/>
                </a:cubicBezTo>
                <a:cubicBezTo>
                  <a:pt x="470" y="367"/>
                  <a:pt x="368" y="478"/>
                  <a:pt x="231" y="478"/>
                </a:cubicBezTo>
                <a:close/>
                <a:moveTo>
                  <a:pt x="231" y="34"/>
                </a:moveTo>
                <a:lnTo>
                  <a:pt x="231" y="34"/>
                </a:lnTo>
                <a:cubicBezTo>
                  <a:pt x="128" y="34"/>
                  <a:pt x="34" y="128"/>
                  <a:pt x="34" y="239"/>
                </a:cubicBezTo>
                <a:cubicBezTo>
                  <a:pt x="34" y="350"/>
                  <a:pt x="128" y="435"/>
                  <a:pt x="231" y="435"/>
                </a:cubicBezTo>
                <a:cubicBezTo>
                  <a:pt x="342" y="435"/>
                  <a:pt x="436" y="350"/>
                  <a:pt x="436" y="239"/>
                </a:cubicBezTo>
                <a:cubicBezTo>
                  <a:pt x="436" y="128"/>
                  <a:pt x="342" y="34"/>
                  <a:pt x="231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2" name="Freeform 686">
            <a:extLst>
              <a:ext uri="{FF2B5EF4-FFF2-40B4-BE49-F238E27FC236}">
                <a16:creationId xmlns:a16="http://schemas.microsoft.com/office/drawing/2014/main" id="{A255D47A-3A9D-294E-B97E-CF9C749D7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6751" y="10106215"/>
            <a:ext cx="201696" cy="300196"/>
          </a:xfrm>
          <a:custGeom>
            <a:avLst/>
            <a:gdLst>
              <a:gd name="T0" fmla="*/ 17741156 w 189"/>
              <a:gd name="T1" fmla="*/ 36346592 h 283"/>
              <a:gd name="T2" fmla="*/ 17741156 w 189"/>
              <a:gd name="T3" fmla="*/ 36346592 h 283"/>
              <a:gd name="T4" fmla="*/ 0 w 189"/>
              <a:gd name="T5" fmla="*/ 18689015 h 283"/>
              <a:gd name="T6" fmla="*/ 17741156 w 189"/>
              <a:gd name="T7" fmla="*/ 0 h 283"/>
              <a:gd name="T8" fmla="*/ 22307193 w 189"/>
              <a:gd name="T9" fmla="*/ 1031078 h 283"/>
              <a:gd name="T10" fmla="*/ 24524837 w 189"/>
              <a:gd name="T11" fmla="*/ 3222120 h 283"/>
              <a:gd name="T12" fmla="*/ 21132997 w 189"/>
              <a:gd name="T13" fmla="*/ 5542047 h 283"/>
              <a:gd name="T14" fmla="*/ 17741156 w 189"/>
              <a:gd name="T15" fmla="*/ 4382083 h 283"/>
              <a:gd name="T16" fmla="*/ 4435289 w 189"/>
              <a:gd name="T17" fmla="*/ 18689015 h 283"/>
              <a:gd name="T18" fmla="*/ 17741156 w 189"/>
              <a:gd name="T19" fmla="*/ 31964509 h 283"/>
              <a:gd name="T20" fmla="*/ 21132997 w 189"/>
              <a:gd name="T21" fmla="*/ 31964509 h 283"/>
              <a:gd name="T22" fmla="*/ 24524837 w 189"/>
              <a:gd name="T23" fmla="*/ 32995587 h 283"/>
              <a:gd name="T24" fmla="*/ 22307193 w 189"/>
              <a:gd name="T25" fmla="*/ 36346592 h 283"/>
              <a:gd name="T26" fmla="*/ 17741156 w 189"/>
              <a:gd name="T27" fmla="*/ 36346592 h 28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89" h="283">
                <a:moveTo>
                  <a:pt x="136" y="282"/>
                </a:moveTo>
                <a:lnTo>
                  <a:pt x="136" y="282"/>
                </a:lnTo>
                <a:cubicBezTo>
                  <a:pt x="60" y="282"/>
                  <a:pt x="0" y="222"/>
                  <a:pt x="0" y="145"/>
                </a:cubicBezTo>
                <a:cubicBezTo>
                  <a:pt x="0" y="68"/>
                  <a:pt x="60" y="0"/>
                  <a:pt x="136" y="0"/>
                </a:cubicBezTo>
                <a:cubicBezTo>
                  <a:pt x="154" y="0"/>
                  <a:pt x="162" y="8"/>
                  <a:pt x="171" y="8"/>
                </a:cubicBezTo>
                <a:cubicBezTo>
                  <a:pt x="179" y="8"/>
                  <a:pt x="188" y="17"/>
                  <a:pt x="188" y="25"/>
                </a:cubicBezTo>
                <a:cubicBezTo>
                  <a:pt x="188" y="34"/>
                  <a:pt x="171" y="43"/>
                  <a:pt x="162" y="43"/>
                </a:cubicBezTo>
                <a:cubicBezTo>
                  <a:pt x="154" y="34"/>
                  <a:pt x="145" y="34"/>
                  <a:pt x="136" y="34"/>
                </a:cubicBezTo>
                <a:cubicBezTo>
                  <a:pt x="77" y="34"/>
                  <a:pt x="34" y="85"/>
                  <a:pt x="34" y="145"/>
                </a:cubicBezTo>
                <a:cubicBezTo>
                  <a:pt x="34" y="205"/>
                  <a:pt x="77" y="248"/>
                  <a:pt x="136" y="248"/>
                </a:cubicBezTo>
                <a:cubicBezTo>
                  <a:pt x="145" y="248"/>
                  <a:pt x="154" y="248"/>
                  <a:pt x="162" y="248"/>
                </a:cubicBezTo>
                <a:cubicBezTo>
                  <a:pt x="171" y="248"/>
                  <a:pt x="179" y="248"/>
                  <a:pt x="188" y="256"/>
                </a:cubicBezTo>
                <a:cubicBezTo>
                  <a:pt x="188" y="265"/>
                  <a:pt x="179" y="273"/>
                  <a:pt x="171" y="282"/>
                </a:cubicBezTo>
                <a:cubicBezTo>
                  <a:pt x="162" y="282"/>
                  <a:pt x="154" y="282"/>
                  <a:pt x="136" y="2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3" name="Freeform 687">
            <a:extLst>
              <a:ext uri="{FF2B5EF4-FFF2-40B4-BE49-F238E27FC236}">
                <a16:creationId xmlns:a16="http://schemas.microsoft.com/office/drawing/2014/main" id="{CFE404B6-743F-C942-AF36-7B20C96F4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083" y="10204719"/>
            <a:ext cx="164171" cy="37525"/>
          </a:xfrm>
          <a:custGeom>
            <a:avLst/>
            <a:gdLst>
              <a:gd name="T0" fmla="*/ 17604868 w 155"/>
              <a:gd name="T1" fmla="*/ 4476569 h 35"/>
              <a:gd name="T2" fmla="*/ 17604868 w 155"/>
              <a:gd name="T3" fmla="*/ 4476569 h 35"/>
              <a:gd name="T4" fmla="*/ 2184522 w 155"/>
              <a:gd name="T5" fmla="*/ 4476569 h 35"/>
              <a:gd name="T6" fmla="*/ 0 w 155"/>
              <a:gd name="T7" fmla="*/ 2238466 h 35"/>
              <a:gd name="T8" fmla="*/ 2184522 w 155"/>
              <a:gd name="T9" fmla="*/ 0 h 35"/>
              <a:gd name="T10" fmla="*/ 17604868 w 155"/>
              <a:gd name="T11" fmla="*/ 0 h 35"/>
              <a:gd name="T12" fmla="*/ 19789390 w 155"/>
              <a:gd name="T13" fmla="*/ 2238466 h 35"/>
              <a:gd name="T14" fmla="*/ 17604868 w 155"/>
              <a:gd name="T15" fmla="*/ 4476569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5" h="35">
                <a:moveTo>
                  <a:pt x="137" y="34"/>
                </a:moveTo>
                <a:lnTo>
                  <a:pt x="137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5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5" y="0"/>
                  <a:pt x="154" y="8"/>
                  <a:pt x="154" y="17"/>
                </a:cubicBezTo>
                <a:cubicBezTo>
                  <a:pt x="154" y="25"/>
                  <a:pt x="145" y="34"/>
                  <a:pt x="137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4" name="Freeform 688">
            <a:extLst>
              <a:ext uri="{FF2B5EF4-FFF2-40B4-BE49-F238E27FC236}">
                <a16:creationId xmlns:a16="http://schemas.microsoft.com/office/drawing/2014/main" id="{4CEF3D23-6724-7D43-9082-75A3AE18E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083" y="10270386"/>
            <a:ext cx="164171" cy="37525"/>
          </a:xfrm>
          <a:custGeom>
            <a:avLst/>
            <a:gdLst>
              <a:gd name="T0" fmla="*/ 17604868 w 155"/>
              <a:gd name="T1" fmla="*/ 4476569 h 35"/>
              <a:gd name="T2" fmla="*/ 17604868 w 155"/>
              <a:gd name="T3" fmla="*/ 4476569 h 35"/>
              <a:gd name="T4" fmla="*/ 2184522 w 155"/>
              <a:gd name="T5" fmla="*/ 4476569 h 35"/>
              <a:gd name="T6" fmla="*/ 0 w 155"/>
              <a:gd name="T7" fmla="*/ 2238466 h 35"/>
              <a:gd name="T8" fmla="*/ 2184522 w 155"/>
              <a:gd name="T9" fmla="*/ 0 h 35"/>
              <a:gd name="T10" fmla="*/ 17604868 w 155"/>
              <a:gd name="T11" fmla="*/ 0 h 35"/>
              <a:gd name="T12" fmla="*/ 19789390 w 155"/>
              <a:gd name="T13" fmla="*/ 2238466 h 35"/>
              <a:gd name="T14" fmla="*/ 17604868 w 155"/>
              <a:gd name="T15" fmla="*/ 4476569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5" h="35">
                <a:moveTo>
                  <a:pt x="137" y="34"/>
                </a:moveTo>
                <a:lnTo>
                  <a:pt x="137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5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5" y="0"/>
                  <a:pt x="154" y="8"/>
                  <a:pt x="154" y="17"/>
                </a:cubicBezTo>
                <a:cubicBezTo>
                  <a:pt x="154" y="25"/>
                  <a:pt x="145" y="34"/>
                  <a:pt x="137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5" name="Freeform 689">
            <a:extLst>
              <a:ext uri="{FF2B5EF4-FFF2-40B4-BE49-F238E27FC236}">
                <a16:creationId xmlns:a16="http://schemas.microsoft.com/office/drawing/2014/main" id="{754B6E29-E16C-4A41-9346-BD3C7A4E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6941" y="4773046"/>
            <a:ext cx="347102" cy="454983"/>
          </a:xfrm>
          <a:custGeom>
            <a:avLst/>
            <a:gdLst>
              <a:gd name="T0" fmla="*/ 39995193 w 326"/>
              <a:gd name="T1" fmla="*/ 55272338 h 428"/>
              <a:gd name="T2" fmla="*/ 39995193 w 326"/>
              <a:gd name="T3" fmla="*/ 55272338 h 428"/>
              <a:gd name="T4" fmla="*/ 11167332 w 326"/>
              <a:gd name="T5" fmla="*/ 44269823 h 428"/>
              <a:gd name="T6" fmla="*/ 0 w 326"/>
              <a:gd name="T7" fmla="*/ 15403737 h 428"/>
              <a:gd name="T8" fmla="*/ 2337248 w 326"/>
              <a:gd name="T9" fmla="*/ 2200431 h 428"/>
              <a:gd name="T10" fmla="*/ 5583666 w 326"/>
              <a:gd name="T11" fmla="*/ 0 h 428"/>
              <a:gd name="T12" fmla="*/ 6752290 w 326"/>
              <a:gd name="T13" fmla="*/ 3236245 h 428"/>
              <a:gd name="T14" fmla="*/ 4544769 w 326"/>
              <a:gd name="T15" fmla="*/ 15403737 h 428"/>
              <a:gd name="T16" fmla="*/ 15582374 w 326"/>
              <a:gd name="T17" fmla="*/ 39868601 h 428"/>
              <a:gd name="T18" fmla="*/ 39995193 w 326"/>
              <a:gd name="T19" fmla="*/ 50871476 h 428"/>
              <a:gd name="T20" fmla="*/ 42202714 w 326"/>
              <a:gd name="T21" fmla="*/ 53071907 h 428"/>
              <a:gd name="T22" fmla="*/ 39995193 w 326"/>
              <a:gd name="T23" fmla="*/ 55272338 h 42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26" h="428">
                <a:moveTo>
                  <a:pt x="308" y="427"/>
                </a:moveTo>
                <a:lnTo>
                  <a:pt x="308" y="427"/>
                </a:lnTo>
                <a:cubicBezTo>
                  <a:pt x="223" y="427"/>
                  <a:pt x="146" y="401"/>
                  <a:pt x="86" y="342"/>
                </a:cubicBezTo>
                <a:cubicBezTo>
                  <a:pt x="35" y="282"/>
                  <a:pt x="0" y="205"/>
                  <a:pt x="0" y="119"/>
                </a:cubicBezTo>
                <a:cubicBezTo>
                  <a:pt x="0" y="85"/>
                  <a:pt x="0" y="51"/>
                  <a:pt x="18" y="17"/>
                </a:cubicBezTo>
                <a:cubicBezTo>
                  <a:pt x="18" y="0"/>
                  <a:pt x="35" y="0"/>
                  <a:pt x="43" y="0"/>
                </a:cubicBezTo>
                <a:cubicBezTo>
                  <a:pt x="52" y="8"/>
                  <a:pt x="52" y="17"/>
                  <a:pt x="52" y="25"/>
                </a:cubicBezTo>
                <a:cubicBezTo>
                  <a:pt x="43" y="60"/>
                  <a:pt x="35" y="85"/>
                  <a:pt x="35" y="119"/>
                </a:cubicBezTo>
                <a:cubicBezTo>
                  <a:pt x="35" y="188"/>
                  <a:pt x="60" y="256"/>
                  <a:pt x="120" y="308"/>
                </a:cubicBezTo>
                <a:cubicBezTo>
                  <a:pt x="171" y="367"/>
                  <a:pt x="240" y="393"/>
                  <a:pt x="308" y="393"/>
                </a:cubicBezTo>
                <a:cubicBezTo>
                  <a:pt x="317" y="393"/>
                  <a:pt x="325" y="401"/>
                  <a:pt x="325" y="410"/>
                </a:cubicBezTo>
                <a:cubicBezTo>
                  <a:pt x="325" y="419"/>
                  <a:pt x="317" y="427"/>
                  <a:pt x="308" y="4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6" name="Freeform 690">
            <a:extLst>
              <a:ext uri="{FF2B5EF4-FFF2-40B4-BE49-F238E27FC236}">
                <a16:creationId xmlns:a16="http://schemas.microsoft.com/office/drawing/2014/main" id="{0605363C-D2BF-9B48-82B4-EB5B5A3B6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1469" y="4561969"/>
            <a:ext cx="426843" cy="356483"/>
          </a:xfrm>
          <a:custGeom>
            <a:avLst/>
            <a:gdLst>
              <a:gd name="T0" fmla="*/ 48556817 w 402"/>
              <a:gd name="T1" fmla="*/ 43322354 h 335"/>
              <a:gd name="T2" fmla="*/ 48556817 w 402"/>
              <a:gd name="T3" fmla="*/ 43322354 h 335"/>
              <a:gd name="T4" fmla="*/ 46232113 w 402"/>
              <a:gd name="T5" fmla="*/ 40987506 h 335"/>
              <a:gd name="T6" fmla="*/ 36417613 w 402"/>
              <a:gd name="T7" fmla="*/ 15564930 h 335"/>
              <a:gd name="T8" fmla="*/ 10977032 w 402"/>
              <a:gd name="T9" fmla="*/ 5577271 h 335"/>
              <a:gd name="T10" fmla="*/ 3228496 w 402"/>
              <a:gd name="T11" fmla="*/ 6744875 h 335"/>
              <a:gd name="T12" fmla="*/ 0 w 402"/>
              <a:gd name="T13" fmla="*/ 4539681 h 335"/>
              <a:gd name="T14" fmla="*/ 2195334 w 402"/>
              <a:gd name="T15" fmla="*/ 1167244 h 335"/>
              <a:gd name="T16" fmla="*/ 10977032 w 402"/>
              <a:gd name="T17" fmla="*/ 0 h 335"/>
              <a:gd name="T18" fmla="*/ 39646109 w 402"/>
              <a:gd name="T19" fmla="*/ 12192493 h 335"/>
              <a:gd name="T20" fmla="*/ 51785314 w 402"/>
              <a:gd name="T21" fmla="*/ 40987506 h 335"/>
              <a:gd name="T22" fmla="*/ 48556817 w 402"/>
              <a:gd name="T23" fmla="*/ 43322354 h 3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02" h="335">
                <a:moveTo>
                  <a:pt x="376" y="334"/>
                </a:moveTo>
                <a:lnTo>
                  <a:pt x="376" y="334"/>
                </a:lnTo>
                <a:cubicBezTo>
                  <a:pt x="367" y="334"/>
                  <a:pt x="358" y="325"/>
                  <a:pt x="358" y="316"/>
                </a:cubicBezTo>
                <a:cubicBezTo>
                  <a:pt x="358" y="240"/>
                  <a:pt x="333" y="171"/>
                  <a:pt x="282" y="120"/>
                </a:cubicBezTo>
                <a:cubicBezTo>
                  <a:pt x="230" y="69"/>
                  <a:pt x="162" y="43"/>
                  <a:pt x="85" y="43"/>
                </a:cubicBezTo>
                <a:cubicBezTo>
                  <a:pt x="68" y="43"/>
                  <a:pt x="42" y="43"/>
                  <a:pt x="25" y="52"/>
                </a:cubicBezTo>
                <a:cubicBezTo>
                  <a:pt x="8" y="52"/>
                  <a:pt x="0" y="43"/>
                  <a:pt x="0" y="35"/>
                </a:cubicBezTo>
                <a:cubicBezTo>
                  <a:pt x="0" y="26"/>
                  <a:pt x="0" y="17"/>
                  <a:pt x="17" y="9"/>
                </a:cubicBezTo>
                <a:cubicBezTo>
                  <a:pt x="34" y="9"/>
                  <a:pt x="60" y="0"/>
                  <a:pt x="85" y="0"/>
                </a:cubicBezTo>
                <a:cubicBezTo>
                  <a:pt x="171" y="0"/>
                  <a:pt x="247" y="35"/>
                  <a:pt x="307" y="94"/>
                </a:cubicBezTo>
                <a:cubicBezTo>
                  <a:pt x="367" y="154"/>
                  <a:pt x="401" y="231"/>
                  <a:pt x="401" y="316"/>
                </a:cubicBezTo>
                <a:cubicBezTo>
                  <a:pt x="401" y="325"/>
                  <a:pt x="393" y="334"/>
                  <a:pt x="376" y="3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Freeform 691">
            <a:extLst>
              <a:ext uri="{FF2B5EF4-FFF2-40B4-BE49-F238E27FC236}">
                <a16:creationId xmlns:a16="http://schemas.microsoft.com/office/drawing/2014/main" id="{4FFDCD99-BA29-AC40-8B63-F141B5AF8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6322" y="4571350"/>
            <a:ext cx="201696" cy="211077"/>
          </a:xfrm>
          <a:custGeom>
            <a:avLst/>
            <a:gdLst>
              <a:gd name="T0" fmla="*/ 21132997 w 189"/>
              <a:gd name="T1" fmla="*/ 3418870 h 197"/>
              <a:gd name="T2" fmla="*/ 21132997 w 189"/>
              <a:gd name="T3" fmla="*/ 3418870 h 197"/>
              <a:gd name="T4" fmla="*/ 12262419 w 189"/>
              <a:gd name="T5" fmla="*/ 0 h 197"/>
              <a:gd name="T6" fmla="*/ 3391840 w 189"/>
              <a:gd name="T7" fmla="*/ 3418870 h 197"/>
              <a:gd name="T8" fmla="*/ 0 w 189"/>
              <a:gd name="T9" fmla="*/ 12360950 h 197"/>
              <a:gd name="T10" fmla="*/ 3391840 w 189"/>
              <a:gd name="T11" fmla="*/ 21303029 h 197"/>
              <a:gd name="T12" fmla="*/ 12262419 w 189"/>
              <a:gd name="T13" fmla="*/ 25773888 h 197"/>
              <a:gd name="T14" fmla="*/ 21132997 w 189"/>
              <a:gd name="T15" fmla="*/ 21303029 h 197"/>
              <a:gd name="T16" fmla="*/ 24524837 w 189"/>
              <a:gd name="T17" fmla="*/ 12360950 h 197"/>
              <a:gd name="T18" fmla="*/ 21132997 w 189"/>
              <a:gd name="T19" fmla="*/ 3418870 h 197"/>
              <a:gd name="T20" fmla="*/ 12262419 w 189"/>
              <a:gd name="T21" fmla="*/ 23538640 h 197"/>
              <a:gd name="T22" fmla="*/ 12262419 w 189"/>
              <a:gd name="T23" fmla="*/ 23538640 h 197"/>
              <a:gd name="T24" fmla="*/ 1174196 w 189"/>
              <a:gd name="T25" fmla="*/ 12360950 h 197"/>
              <a:gd name="T26" fmla="*/ 12262419 w 189"/>
              <a:gd name="T27" fmla="*/ 2235611 h 197"/>
              <a:gd name="T28" fmla="*/ 23481027 w 189"/>
              <a:gd name="T29" fmla="*/ 12360950 h 197"/>
              <a:gd name="T30" fmla="*/ 12262419 w 189"/>
              <a:gd name="T31" fmla="*/ 23538640 h 19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9" h="197">
                <a:moveTo>
                  <a:pt x="162" y="26"/>
                </a:moveTo>
                <a:lnTo>
                  <a:pt x="162" y="26"/>
                </a:lnTo>
                <a:cubicBezTo>
                  <a:pt x="145" y="8"/>
                  <a:pt x="120" y="0"/>
                  <a:pt x="94" y="0"/>
                </a:cubicBezTo>
                <a:cubicBezTo>
                  <a:pt x="69" y="0"/>
                  <a:pt x="43" y="8"/>
                  <a:pt x="26" y="26"/>
                </a:cubicBezTo>
                <a:cubicBezTo>
                  <a:pt x="9" y="51"/>
                  <a:pt x="0" y="68"/>
                  <a:pt x="0" y="94"/>
                </a:cubicBezTo>
                <a:cubicBezTo>
                  <a:pt x="0" y="120"/>
                  <a:pt x="9" y="145"/>
                  <a:pt x="26" y="162"/>
                </a:cubicBezTo>
                <a:cubicBezTo>
                  <a:pt x="43" y="188"/>
                  <a:pt x="69" y="196"/>
                  <a:pt x="94" y="196"/>
                </a:cubicBezTo>
                <a:cubicBezTo>
                  <a:pt x="120" y="196"/>
                  <a:pt x="145" y="188"/>
                  <a:pt x="162" y="162"/>
                </a:cubicBezTo>
                <a:cubicBezTo>
                  <a:pt x="180" y="145"/>
                  <a:pt x="188" y="120"/>
                  <a:pt x="188" y="94"/>
                </a:cubicBezTo>
                <a:cubicBezTo>
                  <a:pt x="188" y="68"/>
                  <a:pt x="180" y="51"/>
                  <a:pt x="162" y="26"/>
                </a:cubicBezTo>
                <a:close/>
                <a:moveTo>
                  <a:pt x="94" y="179"/>
                </a:moveTo>
                <a:lnTo>
                  <a:pt x="94" y="179"/>
                </a:lnTo>
                <a:cubicBezTo>
                  <a:pt x="51" y="179"/>
                  <a:pt x="9" y="145"/>
                  <a:pt x="9" y="94"/>
                </a:cubicBezTo>
                <a:cubicBezTo>
                  <a:pt x="9" y="51"/>
                  <a:pt x="51" y="17"/>
                  <a:pt x="94" y="17"/>
                </a:cubicBezTo>
                <a:cubicBezTo>
                  <a:pt x="137" y="17"/>
                  <a:pt x="180" y="51"/>
                  <a:pt x="180" y="94"/>
                </a:cubicBezTo>
                <a:cubicBezTo>
                  <a:pt x="180" y="145"/>
                  <a:pt x="137" y="179"/>
                  <a:pt x="94" y="17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8" name="Freeform 692">
            <a:extLst>
              <a:ext uri="{FF2B5EF4-FFF2-40B4-BE49-F238E27FC236}">
                <a16:creationId xmlns:a16="http://schemas.microsoft.com/office/drawing/2014/main" id="{2EDB521D-2AA4-DD49-8526-E253BB43A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084" y="4599493"/>
            <a:ext cx="164171" cy="154790"/>
          </a:xfrm>
          <a:custGeom>
            <a:avLst/>
            <a:gdLst>
              <a:gd name="T0" fmla="*/ 9894516 w 155"/>
              <a:gd name="T1" fmla="*/ 0 h 146"/>
              <a:gd name="T2" fmla="*/ 9894516 w 155"/>
              <a:gd name="T3" fmla="*/ 0 h 146"/>
              <a:gd name="T4" fmla="*/ 0 w 155"/>
              <a:gd name="T5" fmla="*/ 8755255 h 146"/>
              <a:gd name="T6" fmla="*/ 9894516 w 155"/>
              <a:gd name="T7" fmla="*/ 18669146 h 146"/>
              <a:gd name="T8" fmla="*/ 19789390 w 155"/>
              <a:gd name="T9" fmla="*/ 8755255 h 146"/>
              <a:gd name="T10" fmla="*/ 9894516 w 155"/>
              <a:gd name="T11" fmla="*/ 0 h 146"/>
              <a:gd name="T12" fmla="*/ 9894516 w 155"/>
              <a:gd name="T13" fmla="*/ 17510510 h 146"/>
              <a:gd name="T14" fmla="*/ 9894516 w 155"/>
              <a:gd name="T15" fmla="*/ 17510510 h 146"/>
              <a:gd name="T16" fmla="*/ 2184522 w 155"/>
              <a:gd name="T17" fmla="*/ 8755255 h 146"/>
              <a:gd name="T18" fmla="*/ 9894516 w 155"/>
              <a:gd name="T19" fmla="*/ 1030178 h 146"/>
              <a:gd name="T20" fmla="*/ 17604868 w 155"/>
              <a:gd name="T21" fmla="*/ 8755255 h 146"/>
              <a:gd name="T22" fmla="*/ 9894516 w 155"/>
              <a:gd name="T23" fmla="*/ 17510510 h 14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55" h="146">
                <a:moveTo>
                  <a:pt x="77" y="0"/>
                </a:moveTo>
                <a:lnTo>
                  <a:pt x="77" y="0"/>
                </a:lnTo>
                <a:cubicBezTo>
                  <a:pt x="34" y="0"/>
                  <a:pt x="0" y="34"/>
                  <a:pt x="0" y="68"/>
                </a:cubicBezTo>
                <a:cubicBezTo>
                  <a:pt x="0" y="111"/>
                  <a:pt x="34" y="145"/>
                  <a:pt x="77" y="145"/>
                </a:cubicBezTo>
                <a:cubicBezTo>
                  <a:pt x="120" y="145"/>
                  <a:pt x="154" y="111"/>
                  <a:pt x="154" y="68"/>
                </a:cubicBezTo>
                <a:cubicBezTo>
                  <a:pt x="154" y="34"/>
                  <a:pt x="120" y="0"/>
                  <a:pt x="77" y="0"/>
                </a:cubicBezTo>
                <a:close/>
                <a:moveTo>
                  <a:pt x="77" y="136"/>
                </a:moveTo>
                <a:lnTo>
                  <a:pt x="77" y="136"/>
                </a:lnTo>
                <a:cubicBezTo>
                  <a:pt x="43" y="136"/>
                  <a:pt x="17" y="102"/>
                  <a:pt x="17" y="68"/>
                </a:cubicBezTo>
                <a:cubicBezTo>
                  <a:pt x="17" y="34"/>
                  <a:pt x="43" y="8"/>
                  <a:pt x="77" y="8"/>
                </a:cubicBezTo>
                <a:cubicBezTo>
                  <a:pt x="111" y="8"/>
                  <a:pt x="137" y="34"/>
                  <a:pt x="137" y="68"/>
                </a:cubicBezTo>
                <a:cubicBezTo>
                  <a:pt x="137" y="102"/>
                  <a:pt x="111" y="136"/>
                  <a:pt x="77" y="1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9" name="Freeform 693">
            <a:extLst>
              <a:ext uri="{FF2B5EF4-FFF2-40B4-BE49-F238E27FC236}">
                <a16:creationId xmlns:a16="http://schemas.microsoft.com/office/drawing/2014/main" id="{5F27C650-68D3-7243-84C6-B02C5125A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7920" y="4627637"/>
            <a:ext cx="84430" cy="103192"/>
          </a:xfrm>
          <a:custGeom>
            <a:avLst/>
            <a:gdLst>
              <a:gd name="T0" fmla="*/ 9260498 w 78"/>
              <a:gd name="T1" fmla="*/ 1216493 h 95"/>
              <a:gd name="T2" fmla="*/ 9260498 w 78"/>
              <a:gd name="T3" fmla="*/ 1216493 h 95"/>
              <a:gd name="T4" fmla="*/ 8052655 w 78"/>
              <a:gd name="T5" fmla="*/ 0 h 95"/>
              <a:gd name="T6" fmla="*/ 2415687 w 78"/>
              <a:gd name="T7" fmla="*/ 4595027 h 95"/>
              <a:gd name="T8" fmla="*/ 0 w 78"/>
              <a:gd name="T9" fmla="*/ 4595027 h 95"/>
              <a:gd name="T10" fmla="*/ 0 w 78"/>
              <a:gd name="T11" fmla="*/ 4595027 h 95"/>
              <a:gd name="T12" fmla="*/ 0 w 78"/>
              <a:gd name="T13" fmla="*/ 5811520 h 95"/>
              <a:gd name="T14" fmla="*/ 2415687 w 78"/>
              <a:gd name="T15" fmla="*/ 5811520 h 95"/>
              <a:gd name="T16" fmla="*/ 2415687 w 78"/>
              <a:gd name="T17" fmla="*/ 5811520 h 95"/>
              <a:gd name="T18" fmla="*/ 2415687 w 78"/>
              <a:gd name="T19" fmla="*/ 6892724 h 95"/>
              <a:gd name="T20" fmla="*/ 0 w 78"/>
              <a:gd name="T21" fmla="*/ 6892724 h 95"/>
              <a:gd name="T22" fmla="*/ 0 w 78"/>
              <a:gd name="T23" fmla="*/ 8109217 h 95"/>
              <a:gd name="T24" fmla="*/ 0 w 78"/>
              <a:gd name="T25" fmla="*/ 8109217 h 95"/>
              <a:gd name="T26" fmla="*/ 2415687 w 78"/>
              <a:gd name="T27" fmla="*/ 8109217 h 95"/>
              <a:gd name="T28" fmla="*/ 8052655 w 78"/>
              <a:gd name="T29" fmla="*/ 12704244 h 95"/>
              <a:gd name="T30" fmla="*/ 9260498 w 78"/>
              <a:gd name="T31" fmla="*/ 11623040 h 95"/>
              <a:gd name="T32" fmla="*/ 10334259 w 78"/>
              <a:gd name="T33" fmla="*/ 11623040 h 95"/>
              <a:gd name="T34" fmla="*/ 9260498 w 78"/>
              <a:gd name="T35" fmla="*/ 10406915 h 95"/>
              <a:gd name="T36" fmla="*/ 8052655 w 78"/>
              <a:gd name="T37" fmla="*/ 10406915 h 95"/>
              <a:gd name="T38" fmla="*/ 4563208 w 78"/>
              <a:gd name="T39" fmla="*/ 8109217 h 95"/>
              <a:gd name="T40" fmla="*/ 5771051 w 78"/>
              <a:gd name="T41" fmla="*/ 8109217 h 95"/>
              <a:gd name="T42" fmla="*/ 6844812 w 78"/>
              <a:gd name="T43" fmla="*/ 8109217 h 95"/>
              <a:gd name="T44" fmla="*/ 5771051 w 78"/>
              <a:gd name="T45" fmla="*/ 6892724 h 95"/>
              <a:gd name="T46" fmla="*/ 3489447 w 78"/>
              <a:gd name="T47" fmla="*/ 6892724 h 95"/>
              <a:gd name="T48" fmla="*/ 3489447 w 78"/>
              <a:gd name="T49" fmla="*/ 5811520 h 95"/>
              <a:gd name="T50" fmla="*/ 3489447 w 78"/>
              <a:gd name="T51" fmla="*/ 5811520 h 95"/>
              <a:gd name="T52" fmla="*/ 5771051 w 78"/>
              <a:gd name="T53" fmla="*/ 5811520 h 95"/>
              <a:gd name="T54" fmla="*/ 6844812 w 78"/>
              <a:gd name="T55" fmla="*/ 4595027 h 95"/>
              <a:gd name="T56" fmla="*/ 5771051 w 78"/>
              <a:gd name="T57" fmla="*/ 4595027 h 95"/>
              <a:gd name="T58" fmla="*/ 4563208 w 78"/>
              <a:gd name="T59" fmla="*/ 4595027 h 95"/>
              <a:gd name="T60" fmla="*/ 8052655 w 78"/>
              <a:gd name="T61" fmla="*/ 2297697 h 95"/>
              <a:gd name="T62" fmla="*/ 9260498 w 78"/>
              <a:gd name="T63" fmla="*/ 2297697 h 95"/>
              <a:gd name="T64" fmla="*/ 10334259 w 78"/>
              <a:gd name="T65" fmla="*/ 1216493 h 95"/>
              <a:gd name="T66" fmla="*/ 9260498 w 78"/>
              <a:gd name="T67" fmla="*/ 1216493 h 9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78" h="95">
                <a:moveTo>
                  <a:pt x="69" y="9"/>
                </a:moveTo>
                <a:lnTo>
                  <a:pt x="69" y="9"/>
                </a:lnTo>
                <a:cubicBezTo>
                  <a:pt x="69" y="0"/>
                  <a:pt x="69" y="0"/>
                  <a:pt x="60" y="0"/>
                </a:cubicBezTo>
                <a:cubicBezTo>
                  <a:pt x="43" y="0"/>
                  <a:pt x="26" y="17"/>
                  <a:pt x="18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43"/>
                  <a:pt x="0" y="43"/>
                  <a:pt x="0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51"/>
                  <a:pt x="18" y="51"/>
                  <a:pt x="18" y="5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1"/>
                  <a:pt x="0" y="51"/>
                  <a:pt x="0" y="60"/>
                </a:cubicBezTo>
                <a:cubicBezTo>
                  <a:pt x="18" y="60"/>
                  <a:pt x="18" y="60"/>
                  <a:pt x="18" y="60"/>
                </a:cubicBezTo>
                <a:cubicBezTo>
                  <a:pt x="26" y="77"/>
                  <a:pt x="43" y="94"/>
                  <a:pt x="60" y="94"/>
                </a:cubicBezTo>
                <a:cubicBezTo>
                  <a:pt x="69" y="94"/>
                  <a:pt x="69" y="94"/>
                  <a:pt x="69" y="86"/>
                </a:cubicBezTo>
                <a:cubicBezTo>
                  <a:pt x="77" y="86"/>
                  <a:pt x="77" y="86"/>
                  <a:pt x="77" y="86"/>
                </a:cubicBezTo>
                <a:cubicBezTo>
                  <a:pt x="77" y="77"/>
                  <a:pt x="69" y="77"/>
                  <a:pt x="69" y="77"/>
                </a:cubicBezTo>
                <a:lnTo>
                  <a:pt x="60" y="77"/>
                </a:lnTo>
                <a:cubicBezTo>
                  <a:pt x="51" y="77"/>
                  <a:pt x="34" y="69"/>
                  <a:pt x="34" y="60"/>
                </a:cubicBezTo>
                <a:cubicBezTo>
                  <a:pt x="43" y="60"/>
                  <a:pt x="43" y="60"/>
                  <a:pt x="43" y="60"/>
                </a:cubicBezTo>
                <a:lnTo>
                  <a:pt x="51" y="60"/>
                </a:lnTo>
                <a:cubicBezTo>
                  <a:pt x="51" y="51"/>
                  <a:pt x="43" y="51"/>
                  <a:pt x="43" y="51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1"/>
                  <a:pt x="26" y="51"/>
                  <a:pt x="26" y="43"/>
                </a:cubicBezTo>
                <a:cubicBezTo>
                  <a:pt x="43" y="43"/>
                  <a:pt x="43" y="43"/>
                  <a:pt x="43" y="43"/>
                </a:cubicBezTo>
                <a:cubicBezTo>
                  <a:pt x="43" y="43"/>
                  <a:pt x="51" y="43"/>
                  <a:pt x="51" y="34"/>
                </a:cubicBezTo>
                <a:lnTo>
                  <a:pt x="43" y="34"/>
                </a:lnTo>
                <a:cubicBezTo>
                  <a:pt x="34" y="34"/>
                  <a:pt x="34" y="34"/>
                  <a:pt x="34" y="34"/>
                </a:cubicBezTo>
                <a:cubicBezTo>
                  <a:pt x="34" y="17"/>
                  <a:pt x="51" y="17"/>
                  <a:pt x="60" y="17"/>
                </a:cubicBezTo>
                <a:lnTo>
                  <a:pt x="69" y="17"/>
                </a:lnTo>
                <a:cubicBezTo>
                  <a:pt x="69" y="17"/>
                  <a:pt x="77" y="17"/>
                  <a:pt x="77" y="9"/>
                </a:cubicBezTo>
                <a:cubicBezTo>
                  <a:pt x="77" y="9"/>
                  <a:pt x="77" y="9"/>
                  <a:pt x="69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0" name="Freeform 694">
            <a:extLst>
              <a:ext uri="{FF2B5EF4-FFF2-40B4-BE49-F238E27FC236}">
                <a16:creationId xmlns:a16="http://schemas.microsoft.com/office/drawing/2014/main" id="{F184ED15-252B-A94F-8847-F9A625037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8116" y="4937214"/>
            <a:ext cx="309577" cy="309577"/>
          </a:xfrm>
          <a:custGeom>
            <a:avLst/>
            <a:gdLst>
              <a:gd name="T0" fmla="*/ 18797783 w 292"/>
              <a:gd name="T1" fmla="*/ 37594782 h 291"/>
              <a:gd name="T2" fmla="*/ 18797783 w 292"/>
              <a:gd name="T3" fmla="*/ 37594782 h 291"/>
              <a:gd name="T4" fmla="*/ 5536211 w 292"/>
              <a:gd name="T5" fmla="*/ 32020464 h 291"/>
              <a:gd name="T6" fmla="*/ 0 w 292"/>
              <a:gd name="T7" fmla="*/ 18797211 h 291"/>
              <a:gd name="T8" fmla="*/ 5536211 w 292"/>
              <a:gd name="T9" fmla="*/ 5444699 h 291"/>
              <a:gd name="T10" fmla="*/ 18797783 w 292"/>
              <a:gd name="T11" fmla="*/ 0 h 291"/>
              <a:gd name="T12" fmla="*/ 31930181 w 292"/>
              <a:gd name="T13" fmla="*/ 5444699 h 291"/>
              <a:gd name="T14" fmla="*/ 37466392 w 292"/>
              <a:gd name="T15" fmla="*/ 18797211 h 291"/>
              <a:gd name="T16" fmla="*/ 31930181 w 292"/>
              <a:gd name="T17" fmla="*/ 32020464 h 291"/>
              <a:gd name="T18" fmla="*/ 18797783 w 292"/>
              <a:gd name="T19" fmla="*/ 37594782 h 291"/>
              <a:gd name="T20" fmla="*/ 18797783 w 292"/>
              <a:gd name="T21" fmla="*/ 2203876 h 291"/>
              <a:gd name="T22" fmla="*/ 18797783 w 292"/>
              <a:gd name="T23" fmla="*/ 2203876 h 291"/>
              <a:gd name="T24" fmla="*/ 2188793 w 292"/>
              <a:gd name="T25" fmla="*/ 18797211 h 291"/>
              <a:gd name="T26" fmla="*/ 18797783 w 292"/>
              <a:gd name="T27" fmla="*/ 35390907 h 291"/>
              <a:gd name="T28" fmla="*/ 35277599 w 292"/>
              <a:gd name="T29" fmla="*/ 18797211 h 291"/>
              <a:gd name="T30" fmla="*/ 18797783 w 292"/>
              <a:gd name="T31" fmla="*/ 2203876 h 2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92" h="291">
                <a:moveTo>
                  <a:pt x="146" y="290"/>
                </a:moveTo>
                <a:lnTo>
                  <a:pt x="146" y="290"/>
                </a:lnTo>
                <a:cubicBezTo>
                  <a:pt x="111" y="290"/>
                  <a:pt x="77" y="273"/>
                  <a:pt x="43" y="247"/>
                </a:cubicBezTo>
                <a:cubicBezTo>
                  <a:pt x="17" y="222"/>
                  <a:pt x="0" y="188"/>
                  <a:pt x="0" y="145"/>
                </a:cubicBezTo>
                <a:cubicBezTo>
                  <a:pt x="0" y="111"/>
                  <a:pt x="17" y="68"/>
                  <a:pt x="43" y="42"/>
                </a:cubicBezTo>
                <a:cubicBezTo>
                  <a:pt x="77" y="17"/>
                  <a:pt x="111" y="0"/>
                  <a:pt x="146" y="0"/>
                </a:cubicBezTo>
                <a:cubicBezTo>
                  <a:pt x="188" y="0"/>
                  <a:pt x="222" y="17"/>
                  <a:pt x="248" y="42"/>
                </a:cubicBezTo>
                <a:cubicBezTo>
                  <a:pt x="282" y="68"/>
                  <a:pt x="291" y="111"/>
                  <a:pt x="291" y="145"/>
                </a:cubicBezTo>
                <a:cubicBezTo>
                  <a:pt x="291" y="188"/>
                  <a:pt x="282" y="222"/>
                  <a:pt x="248" y="247"/>
                </a:cubicBezTo>
                <a:cubicBezTo>
                  <a:pt x="222" y="273"/>
                  <a:pt x="188" y="290"/>
                  <a:pt x="146" y="290"/>
                </a:cubicBezTo>
                <a:close/>
                <a:moveTo>
                  <a:pt x="146" y="17"/>
                </a:moveTo>
                <a:lnTo>
                  <a:pt x="146" y="17"/>
                </a:lnTo>
                <a:cubicBezTo>
                  <a:pt x="77" y="17"/>
                  <a:pt x="17" y="76"/>
                  <a:pt x="17" y="145"/>
                </a:cubicBezTo>
                <a:cubicBezTo>
                  <a:pt x="17" y="213"/>
                  <a:pt x="77" y="273"/>
                  <a:pt x="146" y="273"/>
                </a:cubicBezTo>
                <a:cubicBezTo>
                  <a:pt x="222" y="273"/>
                  <a:pt x="274" y="213"/>
                  <a:pt x="274" y="145"/>
                </a:cubicBezTo>
                <a:cubicBezTo>
                  <a:pt x="274" y="76"/>
                  <a:pt x="222" y="17"/>
                  <a:pt x="146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1" name="Freeform 695">
            <a:extLst>
              <a:ext uri="{FF2B5EF4-FFF2-40B4-BE49-F238E27FC236}">
                <a16:creationId xmlns:a16="http://schemas.microsoft.com/office/drawing/2014/main" id="{44C14EA4-CA8E-864A-A0D7-6E343F6E4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5640" y="4974738"/>
            <a:ext cx="239217" cy="239220"/>
          </a:xfrm>
          <a:custGeom>
            <a:avLst/>
            <a:gdLst>
              <a:gd name="T0" fmla="*/ 14631351 w 224"/>
              <a:gd name="T1" fmla="*/ 29262860 h 223"/>
              <a:gd name="T2" fmla="*/ 14631351 w 224"/>
              <a:gd name="T3" fmla="*/ 29262860 h 223"/>
              <a:gd name="T4" fmla="*/ 0 w 224"/>
              <a:gd name="T5" fmla="*/ 14631430 h 223"/>
              <a:gd name="T6" fmla="*/ 14631351 w 224"/>
              <a:gd name="T7" fmla="*/ 0 h 223"/>
              <a:gd name="T8" fmla="*/ 29132224 w 224"/>
              <a:gd name="T9" fmla="*/ 14631430 h 223"/>
              <a:gd name="T10" fmla="*/ 14631351 w 224"/>
              <a:gd name="T11" fmla="*/ 29262860 h 223"/>
              <a:gd name="T12" fmla="*/ 14631351 w 224"/>
              <a:gd name="T13" fmla="*/ 2240823 h 223"/>
              <a:gd name="T14" fmla="*/ 14631351 w 224"/>
              <a:gd name="T15" fmla="*/ 2240823 h 223"/>
              <a:gd name="T16" fmla="*/ 2351512 w 224"/>
              <a:gd name="T17" fmla="*/ 14631430 h 223"/>
              <a:gd name="T18" fmla="*/ 14631351 w 224"/>
              <a:gd name="T19" fmla="*/ 27022037 h 223"/>
              <a:gd name="T20" fmla="*/ 26780712 w 224"/>
              <a:gd name="T21" fmla="*/ 14631430 h 223"/>
              <a:gd name="T22" fmla="*/ 14631351 w 224"/>
              <a:gd name="T23" fmla="*/ 2240823 h 22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24" h="223">
                <a:moveTo>
                  <a:pt x="112" y="222"/>
                </a:moveTo>
                <a:lnTo>
                  <a:pt x="112" y="222"/>
                </a:lnTo>
                <a:cubicBezTo>
                  <a:pt x="52" y="222"/>
                  <a:pt x="0" y="171"/>
                  <a:pt x="0" y="111"/>
                </a:cubicBezTo>
                <a:cubicBezTo>
                  <a:pt x="0" y="51"/>
                  <a:pt x="52" y="0"/>
                  <a:pt x="112" y="0"/>
                </a:cubicBezTo>
                <a:cubicBezTo>
                  <a:pt x="180" y="0"/>
                  <a:pt x="223" y="51"/>
                  <a:pt x="223" y="111"/>
                </a:cubicBezTo>
                <a:cubicBezTo>
                  <a:pt x="223" y="171"/>
                  <a:pt x="180" y="222"/>
                  <a:pt x="112" y="222"/>
                </a:cubicBezTo>
                <a:close/>
                <a:moveTo>
                  <a:pt x="112" y="17"/>
                </a:moveTo>
                <a:lnTo>
                  <a:pt x="112" y="17"/>
                </a:lnTo>
                <a:cubicBezTo>
                  <a:pt x="60" y="17"/>
                  <a:pt x="18" y="60"/>
                  <a:pt x="18" y="111"/>
                </a:cubicBezTo>
                <a:cubicBezTo>
                  <a:pt x="18" y="162"/>
                  <a:pt x="60" y="205"/>
                  <a:pt x="112" y="205"/>
                </a:cubicBezTo>
                <a:cubicBezTo>
                  <a:pt x="163" y="205"/>
                  <a:pt x="205" y="162"/>
                  <a:pt x="205" y="111"/>
                </a:cubicBezTo>
                <a:cubicBezTo>
                  <a:pt x="205" y="60"/>
                  <a:pt x="163" y="17"/>
                  <a:pt x="112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2" name="Freeform 696">
            <a:extLst>
              <a:ext uri="{FF2B5EF4-FFF2-40B4-BE49-F238E27FC236}">
                <a16:creationId xmlns:a16="http://schemas.microsoft.com/office/drawing/2014/main" id="{B138B62D-BE4E-C04A-9458-14135F3E4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1308" y="5016955"/>
            <a:ext cx="117263" cy="145406"/>
          </a:xfrm>
          <a:custGeom>
            <a:avLst/>
            <a:gdLst>
              <a:gd name="T0" fmla="*/ 12933001 w 112"/>
              <a:gd name="T1" fmla="*/ 2289071 h 138"/>
              <a:gd name="T2" fmla="*/ 12933001 w 112"/>
              <a:gd name="T3" fmla="*/ 2289071 h 138"/>
              <a:gd name="T4" fmla="*/ 12933001 w 112"/>
              <a:gd name="T5" fmla="*/ 1144357 h 138"/>
              <a:gd name="T6" fmla="*/ 11802985 w 112"/>
              <a:gd name="T7" fmla="*/ 1144357 h 138"/>
              <a:gd name="T8" fmla="*/ 6529220 w 112"/>
              <a:gd name="T9" fmla="*/ 5468238 h 138"/>
              <a:gd name="T10" fmla="*/ 2134594 w 112"/>
              <a:gd name="T11" fmla="*/ 1144357 h 138"/>
              <a:gd name="T12" fmla="*/ 0 w 112"/>
              <a:gd name="T13" fmla="*/ 1144357 h 138"/>
              <a:gd name="T14" fmla="*/ 0 w 112"/>
              <a:gd name="T15" fmla="*/ 2289071 h 138"/>
              <a:gd name="T16" fmla="*/ 5399204 w 112"/>
              <a:gd name="T17" fmla="*/ 7630356 h 138"/>
              <a:gd name="T18" fmla="*/ 5399204 w 112"/>
              <a:gd name="T19" fmla="*/ 8774714 h 138"/>
              <a:gd name="T20" fmla="*/ 4269187 w 112"/>
              <a:gd name="T21" fmla="*/ 8774714 h 138"/>
              <a:gd name="T22" fmla="*/ 3264610 w 112"/>
              <a:gd name="T23" fmla="*/ 9919071 h 138"/>
              <a:gd name="T24" fmla="*/ 4269187 w 112"/>
              <a:gd name="T25" fmla="*/ 10936475 h 138"/>
              <a:gd name="T26" fmla="*/ 5399204 w 112"/>
              <a:gd name="T27" fmla="*/ 10936475 h 138"/>
              <a:gd name="T28" fmla="*/ 5399204 w 112"/>
              <a:gd name="T29" fmla="*/ 11953880 h 138"/>
              <a:gd name="T30" fmla="*/ 4269187 w 112"/>
              <a:gd name="T31" fmla="*/ 11953880 h 138"/>
              <a:gd name="T32" fmla="*/ 3264610 w 112"/>
              <a:gd name="T33" fmla="*/ 13098594 h 138"/>
              <a:gd name="T34" fmla="*/ 4269187 w 112"/>
              <a:gd name="T35" fmla="*/ 14242951 h 138"/>
              <a:gd name="T36" fmla="*/ 5399204 w 112"/>
              <a:gd name="T37" fmla="*/ 14242951 h 138"/>
              <a:gd name="T38" fmla="*/ 5399204 w 112"/>
              <a:gd name="T39" fmla="*/ 16405070 h 138"/>
              <a:gd name="T40" fmla="*/ 6529220 w 112"/>
              <a:gd name="T41" fmla="*/ 17422118 h 138"/>
              <a:gd name="T42" fmla="*/ 6529220 w 112"/>
              <a:gd name="T43" fmla="*/ 17422118 h 138"/>
              <a:gd name="T44" fmla="*/ 7533797 w 112"/>
              <a:gd name="T45" fmla="*/ 16405070 h 138"/>
              <a:gd name="T46" fmla="*/ 7533797 w 112"/>
              <a:gd name="T47" fmla="*/ 14242951 h 138"/>
              <a:gd name="T48" fmla="*/ 9668391 w 112"/>
              <a:gd name="T49" fmla="*/ 14242951 h 138"/>
              <a:gd name="T50" fmla="*/ 10798407 w 112"/>
              <a:gd name="T51" fmla="*/ 13098594 h 138"/>
              <a:gd name="T52" fmla="*/ 9668391 w 112"/>
              <a:gd name="T53" fmla="*/ 11953880 h 138"/>
              <a:gd name="T54" fmla="*/ 7533797 w 112"/>
              <a:gd name="T55" fmla="*/ 11953880 h 138"/>
              <a:gd name="T56" fmla="*/ 7533797 w 112"/>
              <a:gd name="T57" fmla="*/ 10936475 h 138"/>
              <a:gd name="T58" fmla="*/ 9668391 w 112"/>
              <a:gd name="T59" fmla="*/ 10936475 h 138"/>
              <a:gd name="T60" fmla="*/ 10798407 w 112"/>
              <a:gd name="T61" fmla="*/ 9919071 h 138"/>
              <a:gd name="T62" fmla="*/ 9668391 w 112"/>
              <a:gd name="T63" fmla="*/ 8774714 h 138"/>
              <a:gd name="T64" fmla="*/ 7533797 w 112"/>
              <a:gd name="T65" fmla="*/ 8774714 h 138"/>
              <a:gd name="T66" fmla="*/ 7533797 w 112"/>
              <a:gd name="T67" fmla="*/ 7630356 h 138"/>
              <a:gd name="T68" fmla="*/ 12933001 w 112"/>
              <a:gd name="T69" fmla="*/ 2289071 h 13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12" h="138">
                <a:moveTo>
                  <a:pt x="103" y="18"/>
                </a:moveTo>
                <a:lnTo>
                  <a:pt x="103" y="18"/>
                </a:lnTo>
                <a:cubicBezTo>
                  <a:pt x="111" y="18"/>
                  <a:pt x="111" y="9"/>
                  <a:pt x="103" y="9"/>
                </a:cubicBezTo>
                <a:cubicBezTo>
                  <a:pt x="103" y="0"/>
                  <a:pt x="94" y="0"/>
                  <a:pt x="94" y="9"/>
                </a:cubicBezTo>
                <a:cubicBezTo>
                  <a:pt x="52" y="43"/>
                  <a:pt x="52" y="43"/>
                  <a:pt x="52" y="43"/>
                </a:cubicBezTo>
                <a:cubicBezTo>
                  <a:pt x="17" y="9"/>
                  <a:pt x="17" y="9"/>
                  <a:pt x="17" y="9"/>
                </a:cubicBezTo>
                <a:cubicBezTo>
                  <a:pt x="9" y="0"/>
                  <a:pt x="9" y="0"/>
                  <a:pt x="0" y="9"/>
                </a:cubicBezTo>
                <a:lnTo>
                  <a:pt x="0" y="18"/>
                </a:lnTo>
                <a:cubicBezTo>
                  <a:pt x="43" y="60"/>
                  <a:pt x="43" y="60"/>
                  <a:pt x="43" y="60"/>
                </a:cubicBezTo>
                <a:cubicBezTo>
                  <a:pt x="43" y="69"/>
                  <a:pt x="43" y="69"/>
                  <a:pt x="43" y="69"/>
                </a:cubicBezTo>
                <a:cubicBezTo>
                  <a:pt x="34" y="69"/>
                  <a:pt x="34" y="69"/>
                  <a:pt x="34" y="69"/>
                </a:cubicBezTo>
                <a:cubicBezTo>
                  <a:pt x="26" y="69"/>
                  <a:pt x="26" y="78"/>
                  <a:pt x="26" y="78"/>
                </a:cubicBezTo>
                <a:cubicBezTo>
                  <a:pt x="26" y="86"/>
                  <a:pt x="26" y="86"/>
                  <a:pt x="34" y="86"/>
                </a:cubicBezTo>
                <a:cubicBezTo>
                  <a:pt x="43" y="86"/>
                  <a:pt x="43" y="86"/>
                  <a:pt x="43" y="86"/>
                </a:cubicBezTo>
                <a:cubicBezTo>
                  <a:pt x="43" y="94"/>
                  <a:pt x="43" y="94"/>
                  <a:pt x="43" y="94"/>
                </a:cubicBezTo>
                <a:cubicBezTo>
                  <a:pt x="34" y="94"/>
                  <a:pt x="34" y="94"/>
                  <a:pt x="34" y="94"/>
                </a:cubicBezTo>
                <a:cubicBezTo>
                  <a:pt x="26" y="94"/>
                  <a:pt x="26" y="103"/>
                  <a:pt x="26" y="103"/>
                </a:cubicBezTo>
                <a:cubicBezTo>
                  <a:pt x="26" y="112"/>
                  <a:pt x="26" y="112"/>
                  <a:pt x="34" y="112"/>
                </a:cubicBezTo>
                <a:cubicBezTo>
                  <a:pt x="43" y="112"/>
                  <a:pt x="43" y="112"/>
                  <a:pt x="43" y="112"/>
                </a:cubicBezTo>
                <a:cubicBezTo>
                  <a:pt x="43" y="129"/>
                  <a:pt x="43" y="129"/>
                  <a:pt x="43" y="129"/>
                </a:cubicBezTo>
                <a:lnTo>
                  <a:pt x="52" y="137"/>
                </a:lnTo>
                <a:cubicBezTo>
                  <a:pt x="60" y="137"/>
                  <a:pt x="60" y="129"/>
                  <a:pt x="60" y="129"/>
                </a:cubicBezTo>
                <a:cubicBezTo>
                  <a:pt x="60" y="112"/>
                  <a:pt x="60" y="112"/>
                  <a:pt x="60" y="112"/>
                </a:cubicBezTo>
                <a:cubicBezTo>
                  <a:pt x="77" y="112"/>
                  <a:pt x="77" y="112"/>
                  <a:pt x="77" y="112"/>
                </a:cubicBezTo>
                <a:cubicBezTo>
                  <a:pt x="86" y="112"/>
                  <a:pt x="86" y="112"/>
                  <a:pt x="86" y="103"/>
                </a:cubicBezTo>
                <a:cubicBezTo>
                  <a:pt x="86" y="103"/>
                  <a:pt x="86" y="94"/>
                  <a:pt x="77" y="94"/>
                </a:cubicBezTo>
                <a:cubicBezTo>
                  <a:pt x="60" y="94"/>
                  <a:pt x="60" y="94"/>
                  <a:pt x="60" y="94"/>
                </a:cubicBezTo>
                <a:cubicBezTo>
                  <a:pt x="60" y="86"/>
                  <a:pt x="60" y="86"/>
                  <a:pt x="60" y="86"/>
                </a:cubicBezTo>
                <a:cubicBezTo>
                  <a:pt x="77" y="86"/>
                  <a:pt x="77" y="86"/>
                  <a:pt x="77" y="86"/>
                </a:cubicBezTo>
                <a:cubicBezTo>
                  <a:pt x="86" y="86"/>
                  <a:pt x="86" y="86"/>
                  <a:pt x="86" y="78"/>
                </a:cubicBezTo>
                <a:cubicBezTo>
                  <a:pt x="86" y="78"/>
                  <a:pt x="86" y="69"/>
                  <a:pt x="77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60" y="60"/>
                  <a:pt x="60" y="60"/>
                  <a:pt x="60" y="60"/>
                </a:cubicBezTo>
                <a:lnTo>
                  <a:pt x="103" y="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C6C93E6-49D7-A141-9777-DB20F08BC870}"/>
              </a:ext>
            </a:extLst>
          </p:cNvPr>
          <p:cNvGrpSpPr/>
          <p:nvPr/>
        </p:nvGrpSpPr>
        <p:grpSpPr>
          <a:xfrm>
            <a:off x="3424296" y="5441099"/>
            <a:ext cx="2115863" cy="986236"/>
            <a:chOff x="5683386" y="5248184"/>
            <a:chExt cx="2533864" cy="986236"/>
          </a:xfrm>
        </p:grpSpPr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C6096772-D5BF-FA4D-8262-C916B71F2397}"/>
                </a:ext>
              </a:extLst>
            </p:cNvPr>
            <p:cNvSpPr txBox="1"/>
            <p:nvPr/>
          </p:nvSpPr>
          <p:spPr>
            <a:xfrm>
              <a:off x="5944405" y="5248184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95" name="Rectangle 52">
              <a:extLst>
                <a:ext uri="{FF2B5EF4-FFF2-40B4-BE49-F238E27FC236}">
                  <a16:creationId xmlns:a16="http://schemas.microsoft.com/office/drawing/2014/main" id="{A61305DE-B941-0B4D-94E9-08E7323D0AE6}"/>
                </a:ext>
              </a:extLst>
            </p:cNvPr>
            <p:cNvSpPr/>
            <p:nvPr/>
          </p:nvSpPr>
          <p:spPr>
            <a:xfrm>
              <a:off x="5683386" y="5588089"/>
              <a:ext cx="25338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work as well.</a:t>
              </a: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2BB36562-A898-4B49-B974-3B88808E7821}"/>
              </a:ext>
            </a:extLst>
          </p:cNvPr>
          <p:cNvGrpSpPr/>
          <p:nvPr/>
        </p:nvGrpSpPr>
        <p:grpSpPr>
          <a:xfrm>
            <a:off x="8682420" y="5443921"/>
            <a:ext cx="2115863" cy="986236"/>
            <a:chOff x="5683386" y="5248184"/>
            <a:chExt cx="2533864" cy="986236"/>
          </a:xfrm>
        </p:grpSpPr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8922BBAB-DCA4-2D4F-BE69-701CFA6C18E6}"/>
                </a:ext>
              </a:extLst>
            </p:cNvPr>
            <p:cNvSpPr txBox="1"/>
            <p:nvPr/>
          </p:nvSpPr>
          <p:spPr>
            <a:xfrm>
              <a:off x="5944405" y="5248184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2" name="Rectangle 52">
              <a:extLst>
                <a:ext uri="{FF2B5EF4-FFF2-40B4-BE49-F238E27FC236}">
                  <a16:creationId xmlns:a16="http://schemas.microsoft.com/office/drawing/2014/main" id="{D343645F-D835-1A4A-B5CD-49ADC2E88B8B}"/>
                </a:ext>
              </a:extLst>
            </p:cNvPr>
            <p:cNvSpPr/>
            <p:nvPr/>
          </p:nvSpPr>
          <p:spPr>
            <a:xfrm>
              <a:off x="5683386" y="5588089"/>
              <a:ext cx="25338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work as well.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6F22DDF-EDEB-3A45-9A64-E11FEDE9717D}"/>
              </a:ext>
            </a:extLst>
          </p:cNvPr>
          <p:cNvGrpSpPr/>
          <p:nvPr/>
        </p:nvGrpSpPr>
        <p:grpSpPr>
          <a:xfrm>
            <a:off x="13826198" y="5447876"/>
            <a:ext cx="2115863" cy="986236"/>
            <a:chOff x="5683386" y="5248184"/>
            <a:chExt cx="2533864" cy="986236"/>
          </a:xfrm>
        </p:grpSpPr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D373ADB5-66C0-7E46-A473-21BE07FA2BEE}"/>
                </a:ext>
              </a:extLst>
            </p:cNvPr>
            <p:cNvSpPr txBox="1"/>
            <p:nvPr/>
          </p:nvSpPr>
          <p:spPr>
            <a:xfrm>
              <a:off x="5944405" y="5248184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5" name="Rectangle 52">
              <a:extLst>
                <a:ext uri="{FF2B5EF4-FFF2-40B4-BE49-F238E27FC236}">
                  <a16:creationId xmlns:a16="http://schemas.microsoft.com/office/drawing/2014/main" id="{57184609-CDD1-4A40-BCC3-17C19734F3A2}"/>
                </a:ext>
              </a:extLst>
            </p:cNvPr>
            <p:cNvSpPr/>
            <p:nvPr/>
          </p:nvSpPr>
          <p:spPr>
            <a:xfrm>
              <a:off x="5683386" y="5588089"/>
              <a:ext cx="25338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work as well.</a:t>
              </a:r>
            </a:p>
          </p:txBody>
        </p:sp>
      </p:grp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F93DCCFF-D77F-DD4B-91A6-5BEC1F623E51}"/>
              </a:ext>
            </a:extLst>
          </p:cNvPr>
          <p:cNvGrpSpPr/>
          <p:nvPr/>
        </p:nvGrpSpPr>
        <p:grpSpPr>
          <a:xfrm>
            <a:off x="11018321" y="10898312"/>
            <a:ext cx="2115863" cy="986236"/>
            <a:chOff x="5683386" y="5248184"/>
            <a:chExt cx="2533864" cy="986236"/>
          </a:xfrm>
        </p:grpSpPr>
        <p:sp>
          <p:nvSpPr>
            <p:cNvPr id="107" name="CuadroTexto 106">
              <a:extLst>
                <a:ext uri="{FF2B5EF4-FFF2-40B4-BE49-F238E27FC236}">
                  <a16:creationId xmlns:a16="http://schemas.microsoft.com/office/drawing/2014/main" id="{CB180068-9DB5-0442-A72D-9ADEDE5B56CE}"/>
                </a:ext>
              </a:extLst>
            </p:cNvPr>
            <p:cNvSpPr txBox="1"/>
            <p:nvPr/>
          </p:nvSpPr>
          <p:spPr>
            <a:xfrm>
              <a:off x="5944405" y="5248184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8" name="Rectangle 52">
              <a:extLst>
                <a:ext uri="{FF2B5EF4-FFF2-40B4-BE49-F238E27FC236}">
                  <a16:creationId xmlns:a16="http://schemas.microsoft.com/office/drawing/2014/main" id="{2469D811-AD99-F24C-AD81-9998F9105BA6}"/>
                </a:ext>
              </a:extLst>
            </p:cNvPr>
            <p:cNvSpPr/>
            <p:nvPr/>
          </p:nvSpPr>
          <p:spPr>
            <a:xfrm>
              <a:off x="5683386" y="5588089"/>
              <a:ext cx="25338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work as well.</a:t>
              </a:r>
            </a:p>
          </p:txBody>
        </p:sp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618A63B2-0F1B-D64F-A01F-7C7555DB5B01}"/>
              </a:ext>
            </a:extLst>
          </p:cNvPr>
          <p:cNvGrpSpPr/>
          <p:nvPr/>
        </p:nvGrpSpPr>
        <p:grpSpPr>
          <a:xfrm>
            <a:off x="5751445" y="10836863"/>
            <a:ext cx="2115863" cy="986236"/>
            <a:chOff x="5683386" y="5248184"/>
            <a:chExt cx="2533864" cy="986236"/>
          </a:xfrm>
        </p:grpSpPr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22599A41-7FC2-514E-9DBD-FA8DD49E0650}"/>
                </a:ext>
              </a:extLst>
            </p:cNvPr>
            <p:cNvSpPr txBox="1"/>
            <p:nvPr/>
          </p:nvSpPr>
          <p:spPr>
            <a:xfrm>
              <a:off x="5944405" y="5248184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11" name="Rectangle 52">
              <a:extLst>
                <a:ext uri="{FF2B5EF4-FFF2-40B4-BE49-F238E27FC236}">
                  <a16:creationId xmlns:a16="http://schemas.microsoft.com/office/drawing/2014/main" id="{FDA7F10D-07CF-7E49-B659-C51BBDF4B3BC}"/>
                </a:ext>
              </a:extLst>
            </p:cNvPr>
            <p:cNvSpPr/>
            <p:nvPr/>
          </p:nvSpPr>
          <p:spPr>
            <a:xfrm>
              <a:off x="5683386" y="5588089"/>
              <a:ext cx="25338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work as well.</a:t>
              </a: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E75673B8-92DB-D742-8119-A4648EA694E1}"/>
              </a:ext>
            </a:extLst>
          </p:cNvPr>
          <p:cNvGrpSpPr/>
          <p:nvPr/>
        </p:nvGrpSpPr>
        <p:grpSpPr>
          <a:xfrm>
            <a:off x="16175595" y="10836863"/>
            <a:ext cx="2115863" cy="986236"/>
            <a:chOff x="5683386" y="5248184"/>
            <a:chExt cx="2533864" cy="986236"/>
          </a:xfrm>
        </p:grpSpPr>
        <p:sp>
          <p:nvSpPr>
            <p:cNvPr id="113" name="CuadroTexto 112">
              <a:extLst>
                <a:ext uri="{FF2B5EF4-FFF2-40B4-BE49-F238E27FC236}">
                  <a16:creationId xmlns:a16="http://schemas.microsoft.com/office/drawing/2014/main" id="{7F86C691-C3EC-4F4E-8FBA-44FCB59C6752}"/>
                </a:ext>
              </a:extLst>
            </p:cNvPr>
            <p:cNvSpPr txBox="1"/>
            <p:nvPr/>
          </p:nvSpPr>
          <p:spPr>
            <a:xfrm>
              <a:off x="5944405" y="5248184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14" name="Rectangle 52">
              <a:extLst>
                <a:ext uri="{FF2B5EF4-FFF2-40B4-BE49-F238E27FC236}">
                  <a16:creationId xmlns:a16="http://schemas.microsoft.com/office/drawing/2014/main" id="{0FF3C5C8-B742-9D4A-BF90-A074E4234E9D}"/>
                </a:ext>
              </a:extLst>
            </p:cNvPr>
            <p:cNvSpPr/>
            <p:nvPr/>
          </p:nvSpPr>
          <p:spPr>
            <a:xfrm>
              <a:off x="5683386" y="5588089"/>
              <a:ext cx="25338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work as well.</a:t>
              </a:r>
            </a:p>
          </p:txBody>
        </p:sp>
      </p:grpSp>
      <p:sp>
        <p:nvSpPr>
          <p:cNvPr id="115" name="Rectangle 51">
            <a:extLst>
              <a:ext uri="{FF2B5EF4-FFF2-40B4-BE49-F238E27FC236}">
                <a16:creationId xmlns:a16="http://schemas.microsoft.com/office/drawing/2014/main" id="{63D4AEAA-1BCC-2B47-A2E1-917B0AE24EE6}"/>
              </a:ext>
            </a:extLst>
          </p:cNvPr>
          <p:cNvSpPr/>
          <p:nvPr/>
        </p:nvSpPr>
        <p:spPr>
          <a:xfrm>
            <a:off x="2807846" y="7180083"/>
            <a:ext cx="31034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16" name="Rectangle 51">
            <a:extLst>
              <a:ext uri="{FF2B5EF4-FFF2-40B4-BE49-F238E27FC236}">
                <a16:creationId xmlns:a16="http://schemas.microsoft.com/office/drawing/2014/main" id="{2ABF2ED1-3B7F-0A45-AD87-3CBE2F55C76E}"/>
              </a:ext>
            </a:extLst>
          </p:cNvPr>
          <p:cNvSpPr/>
          <p:nvPr/>
        </p:nvSpPr>
        <p:spPr>
          <a:xfrm>
            <a:off x="5078762" y="8396189"/>
            <a:ext cx="31034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17" name="Rectangle 51">
            <a:extLst>
              <a:ext uri="{FF2B5EF4-FFF2-40B4-BE49-F238E27FC236}">
                <a16:creationId xmlns:a16="http://schemas.microsoft.com/office/drawing/2014/main" id="{5F320821-D07F-8D48-AAA6-635F284427A8}"/>
              </a:ext>
            </a:extLst>
          </p:cNvPr>
          <p:cNvSpPr/>
          <p:nvPr/>
        </p:nvSpPr>
        <p:spPr>
          <a:xfrm>
            <a:off x="8148736" y="7181040"/>
            <a:ext cx="31034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18" name="Rectangle 51">
            <a:extLst>
              <a:ext uri="{FF2B5EF4-FFF2-40B4-BE49-F238E27FC236}">
                <a16:creationId xmlns:a16="http://schemas.microsoft.com/office/drawing/2014/main" id="{CFF03E7B-127C-1147-9ADD-6E6AED227AAB}"/>
              </a:ext>
            </a:extLst>
          </p:cNvPr>
          <p:cNvSpPr/>
          <p:nvPr/>
        </p:nvSpPr>
        <p:spPr>
          <a:xfrm>
            <a:off x="10333026" y="8441261"/>
            <a:ext cx="31034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19" name="Rectangle 51">
            <a:extLst>
              <a:ext uri="{FF2B5EF4-FFF2-40B4-BE49-F238E27FC236}">
                <a16:creationId xmlns:a16="http://schemas.microsoft.com/office/drawing/2014/main" id="{880CDF90-9F4B-0D40-ABEA-48EAA62E5814}"/>
              </a:ext>
            </a:extLst>
          </p:cNvPr>
          <p:cNvSpPr/>
          <p:nvPr/>
        </p:nvSpPr>
        <p:spPr>
          <a:xfrm>
            <a:off x="13290607" y="7212332"/>
            <a:ext cx="31034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20" name="Rectangle 51">
            <a:extLst>
              <a:ext uri="{FF2B5EF4-FFF2-40B4-BE49-F238E27FC236}">
                <a16:creationId xmlns:a16="http://schemas.microsoft.com/office/drawing/2014/main" id="{74BCEFFF-663E-9C4B-8729-B9198AAAB20F}"/>
              </a:ext>
            </a:extLst>
          </p:cNvPr>
          <p:cNvSpPr/>
          <p:nvPr/>
        </p:nvSpPr>
        <p:spPr>
          <a:xfrm>
            <a:off x="15355787" y="8426993"/>
            <a:ext cx="31034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34C52DBA-B920-264E-9C8F-31E156E993FD}"/>
              </a:ext>
            </a:extLst>
          </p:cNvPr>
          <p:cNvGrpSpPr/>
          <p:nvPr/>
        </p:nvGrpSpPr>
        <p:grpSpPr>
          <a:xfrm>
            <a:off x="2668308" y="890337"/>
            <a:ext cx="19041035" cy="2561450"/>
            <a:chOff x="2668308" y="861425"/>
            <a:chExt cx="19041035" cy="2561450"/>
          </a:xfrm>
        </p:grpSpPr>
        <p:sp>
          <p:nvSpPr>
            <p:cNvPr id="122" name="CuadroTexto 121">
              <a:extLst>
                <a:ext uri="{FF2B5EF4-FFF2-40B4-BE49-F238E27FC236}">
                  <a16:creationId xmlns:a16="http://schemas.microsoft.com/office/drawing/2014/main" id="{A2360495-A7A0-3C46-931F-DAA34FF579A2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123" name="CuadroTexto 122">
              <a:extLst>
                <a:ext uri="{FF2B5EF4-FFF2-40B4-BE49-F238E27FC236}">
                  <a16:creationId xmlns:a16="http://schemas.microsoft.com/office/drawing/2014/main" id="{0D67FEE7-2AF4-5E4F-8069-565F51FE0AE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1">
            <a:extLst>
              <a:ext uri="{FF2B5EF4-FFF2-40B4-BE49-F238E27FC236}">
                <a16:creationId xmlns:a16="http://schemas.microsoft.com/office/drawing/2014/main" id="{AEA57B6E-D983-A44E-96D2-6017DD59E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129" y="6049760"/>
            <a:ext cx="1135504" cy="1135504"/>
          </a:xfrm>
          <a:custGeom>
            <a:avLst/>
            <a:gdLst>
              <a:gd name="T0" fmla="*/ 65425671 w 1009"/>
              <a:gd name="T1" fmla="*/ 130980794 h 1008"/>
              <a:gd name="T2" fmla="*/ 65425671 w 1009"/>
              <a:gd name="T3" fmla="*/ 130980794 h 1008"/>
              <a:gd name="T4" fmla="*/ 0 w 1009"/>
              <a:gd name="T5" fmla="*/ 65555495 h 1008"/>
              <a:gd name="T6" fmla="*/ 65425671 w 1009"/>
              <a:gd name="T7" fmla="*/ 0 h 1008"/>
              <a:gd name="T8" fmla="*/ 130851342 w 1009"/>
              <a:gd name="T9" fmla="*/ 65555495 h 1008"/>
              <a:gd name="T10" fmla="*/ 65425671 w 1009"/>
              <a:gd name="T11" fmla="*/ 130980794 h 1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9" h="1008">
                <a:moveTo>
                  <a:pt x="504" y="1007"/>
                </a:moveTo>
                <a:lnTo>
                  <a:pt x="504" y="1007"/>
                </a:lnTo>
                <a:cubicBezTo>
                  <a:pt x="222" y="1007"/>
                  <a:pt x="0" y="785"/>
                  <a:pt x="0" y="504"/>
                </a:cubicBezTo>
                <a:cubicBezTo>
                  <a:pt x="0" y="231"/>
                  <a:pt x="222" y="0"/>
                  <a:pt x="504" y="0"/>
                </a:cubicBezTo>
                <a:cubicBezTo>
                  <a:pt x="777" y="0"/>
                  <a:pt x="1008" y="231"/>
                  <a:pt x="1008" y="504"/>
                </a:cubicBezTo>
                <a:cubicBezTo>
                  <a:pt x="1008" y="785"/>
                  <a:pt x="777" y="1007"/>
                  <a:pt x="504" y="100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62">
            <a:extLst>
              <a:ext uri="{FF2B5EF4-FFF2-40B4-BE49-F238E27FC236}">
                <a16:creationId xmlns:a16="http://schemas.microsoft.com/office/drawing/2014/main" id="{258BE1B1-36A3-9945-8116-33E32A74B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105" y="5682829"/>
            <a:ext cx="22065441" cy="6208075"/>
          </a:xfrm>
          <a:custGeom>
            <a:avLst/>
            <a:gdLst>
              <a:gd name="T0" fmla="*/ 15422967 w 19623"/>
              <a:gd name="T1" fmla="*/ 121911110 h 5519"/>
              <a:gd name="T2" fmla="*/ 15422967 w 19623"/>
              <a:gd name="T3" fmla="*/ 121911110 h 5519"/>
              <a:gd name="T4" fmla="*/ 481606557 w 19623"/>
              <a:gd name="T5" fmla="*/ 310095253 h 5519"/>
              <a:gd name="T6" fmla="*/ 487179431 w 19623"/>
              <a:gd name="T7" fmla="*/ 311262430 h 5519"/>
              <a:gd name="T8" fmla="*/ 1079467316 w 19623"/>
              <a:gd name="T9" fmla="*/ 215938178 h 5519"/>
              <a:gd name="T10" fmla="*/ 1085040551 w 19623"/>
              <a:gd name="T11" fmla="*/ 195965444 h 5519"/>
              <a:gd name="T12" fmla="*/ 1046288910 w 19623"/>
              <a:gd name="T13" fmla="*/ 167173878 h 5519"/>
              <a:gd name="T14" fmla="*/ 1046288910 w 19623"/>
              <a:gd name="T15" fmla="*/ 150573028 h 5519"/>
              <a:gd name="T16" fmla="*/ 1221253783 w 19623"/>
              <a:gd name="T17" fmla="*/ 3371885 h 5519"/>
              <a:gd name="T18" fmla="*/ 1235639577 w 19623"/>
              <a:gd name="T19" fmla="*/ 3371885 h 5519"/>
              <a:gd name="T20" fmla="*/ 1393755863 w 19623"/>
              <a:gd name="T21" fmla="*/ 151740565 h 5519"/>
              <a:gd name="T22" fmla="*/ 1401531967 w 19623"/>
              <a:gd name="T23" fmla="*/ 153945273 h 5519"/>
              <a:gd name="T24" fmla="*/ 2147483646 w 19623"/>
              <a:gd name="T25" fmla="*/ 269112253 h 5519"/>
              <a:gd name="T26" fmla="*/ 2147483646 w 19623"/>
              <a:gd name="T27" fmla="*/ 270279430 h 5519"/>
              <a:gd name="T28" fmla="*/ 2147483646 w 19623"/>
              <a:gd name="T29" fmla="*/ 272484138 h 5519"/>
              <a:gd name="T30" fmla="*/ 2147483646 w 19623"/>
              <a:gd name="T31" fmla="*/ 284675213 h 5519"/>
              <a:gd name="T32" fmla="*/ 2147483646 w 19623"/>
              <a:gd name="T33" fmla="*/ 301276063 h 5519"/>
              <a:gd name="T34" fmla="*/ 2147483646 w 19623"/>
              <a:gd name="T35" fmla="*/ 313467138 h 5519"/>
              <a:gd name="T36" fmla="*/ 2147483646 w 19623"/>
              <a:gd name="T37" fmla="*/ 313467138 h 5519"/>
              <a:gd name="T38" fmla="*/ 2147483646 w 19623"/>
              <a:gd name="T39" fmla="*/ 332272696 h 5519"/>
              <a:gd name="T40" fmla="*/ 1979563661 w 19623"/>
              <a:gd name="T41" fmla="*/ 529534962 h 5519"/>
              <a:gd name="T42" fmla="*/ 1977360431 w 19623"/>
              <a:gd name="T43" fmla="*/ 529534962 h 5519"/>
              <a:gd name="T44" fmla="*/ 1341784844 w 19623"/>
              <a:gd name="T45" fmla="*/ 571555493 h 5519"/>
              <a:gd name="T46" fmla="*/ 1332971925 w 19623"/>
              <a:gd name="T47" fmla="*/ 574927378 h 5519"/>
              <a:gd name="T48" fmla="*/ 1206867630 w 19623"/>
              <a:gd name="T49" fmla="*/ 707862385 h 5519"/>
              <a:gd name="T50" fmla="*/ 1189111831 w 19623"/>
              <a:gd name="T51" fmla="*/ 700080725 h 5519"/>
              <a:gd name="T52" fmla="*/ 1197925109 w 19623"/>
              <a:gd name="T53" fmla="*/ 620319793 h 5519"/>
              <a:gd name="T54" fmla="*/ 1202461170 w 19623"/>
              <a:gd name="T55" fmla="*/ 612538493 h 5519"/>
              <a:gd name="T56" fmla="*/ 1253265774 w 19623"/>
              <a:gd name="T57" fmla="*/ 580504330 h 5519"/>
              <a:gd name="T58" fmla="*/ 1250025730 w 19623"/>
              <a:gd name="T59" fmla="*/ 561569126 h 5519"/>
              <a:gd name="T60" fmla="*/ 902299574 w 19623"/>
              <a:gd name="T61" fmla="*/ 493999268 h 5519"/>
              <a:gd name="T62" fmla="*/ 892319880 w 19623"/>
              <a:gd name="T63" fmla="*/ 495166445 h 5519"/>
              <a:gd name="T64" fmla="*/ 771659217 w 19623"/>
              <a:gd name="T65" fmla="*/ 588155983 h 5519"/>
              <a:gd name="T66" fmla="*/ 760642709 w 19623"/>
              <a:gd name="T67" fmla="*/ 589323520 h 5519"/>
              <a:gd name="T68" fmla="*/ 637649215 w 19623"/>
              <a:gd name="T69" fmla="*/ 522791193 h 5519"/>
              <a:gd name="T70" fmla="*/ 633242756 w 19623"/>
              <a:gd name="T71" fmla="*/ 521753663 h 5519"/>
              <a:gd name="T72" fmla="*/ 532540761 w 19623"/>
              <a:gd name="T73" fmla="*/ 518381418 h 5519"/>
              <a:gd name="T74" fmla="*/ 524764657 w 19623"/>
              <a:gd name="T75" fmla="*/ 500743397 h 5519"/>
              <a:gd name="T76" fmla="*/ 559109479 w 19623"/>
              <a:gd name="T77" fmla="*/ 461835459 h 5519"/>
              <a:gd name="T78" fmla="*/ 551333374 w 19623"/>
              <a:gd name="T79" fmla="*/ 444197438 h 5519"/>
              <a:gd name="T80" fmla="*/ 419526602 w 19623"/>
              <a:gd name="T81" fmla="*/ 438620486 h 5519"/>
              <a:gd name="T82" fmla="*/ 414082968 w 19623"/>
              <a:gd name="T83" fmla="*/ 439787663 h 5519"/>
              <a:gd name="T84" fmla="*/ 17626197 w 19623"/>
              <a:gd name="T85" fmla="*/ 628101453 h 5519"/>
              <a:gd name="T86" fmla="*/ 4406459 w 19623"/>
              <a:gd name="T87" fmla="*/ 613705670 h 5519"/>
              <a:gd name="T88" fmla="*/ 18792613 w 19623"/>
              <a:gd name="T89" fmla="*/ 583746568 h 5519"/>
              <a:gd name="T90" fmla="*/ 19829427 w 19623"/>
              <a:gd name="T91" fmla="*/ 581541861 h 5519"/>
              <a:gd name="T92" fmla="*/ 176001687 w 19623"/>
              <a:gd name="T93" fmla="*/ 384408880 h 5519"/>
              <a:gd name="T94" fmla="*/ 176001687 w 19623"/>
              <a:gd name="T95" fmla="*/ 371050628 h 5519"/>
              <a:gd name="T96" fmla="*/ 5443273 w 19623"/>
              <a:gd name="T97" fmla="*/ 162764103 h 5519"/>
              <a:gd name="T98" fmla="*/ 3240044 w 19623"/>
              <a:gd name="T99" fmla="*/ 157187511 h 5519"/>
              <a:gd name="T100" fmla="*/ 1036814 w 19623"/>
              <a:gd name="T101" fmla="*/ 131767831 h 5519"/>
              <a:gd name="T102" fmla="*/ 15422967 w 19623"/>
              <a:gd name="T103" fmla="*/ 121911110 h 551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9623" h="5519">
                <a:moveTo>
                  <a:pt x="119" y="940"/>
                </a:moveTo>
                <a:lnTo>
                  <a:pt x="119" y="940"/>
                </a:lnTo>
                <a:cubicBezTo>
                  <a:pt x="3716" y="2391"/>
                  <a:pt x="3716" y="2391"/>
                  <a:pt x="3716" y="2391"/>
                </a:cubicBezTo>
                <a:cubicBezTo>
                  <a:pt x="3724" y="2400"/>
                  <a:pt x="3742" y="2400"/>
                  <a:pt x="3759" y="2400"/>
                </a:cubicBezTo>
                <a:cubicBezTo>
                  <a:pt x="4040" y="2340"/>
                  <a:pt x="6723" y="1810"/>
                  <a:pt x="8329" y="1665"/>
                </a:cubicBezTo>
                <a:cubicBezTo>
                  <a:pt x="8398" y="1657"/>
                  <a:pt x="8432" y="1563"/>
                  <a:pt x="8372" y="1511"/>
                </a:cubicBezTo>
                <a:cubicBezTo>
                  <a:pt x="8073" y="1289"/>
                  <a:pt x="8073" y="1289"/>
                  <a:pt x="8073" y="1289"/>
                </a:cubicBezTo>
                <a:cubicBezTo>
                  <a:pt x="8030" y="1255"/>
                  <a:pt x="8030" y="1195"/>
                  <a:pt x="8073" y="1161"/>
                </a:cubicBezTo>
                <a:cubicBezTo>
                  <a:pt x="9423" y="26"/>
                  <a:pt x="9423" y="26"/>
                  <a:pt x="9423" y="26"/>
                </a:cubicBezTo>
                <a:cubicBezTo>
                  <a:pt x="9457" y="0"/>
                  <a:pt x="9500" y="0"/>
                  <a:pt x="9534" y="26"/>
                </a:cubicBezTo>
                <a:cubicBezTo>
                  <a:pt x="10754" y="1170"/>
                  <a:pt x="10754" y="1170"/>
                  <a:pt x="10754" y="1170"/>
                </a:cubicBezTo>
                <a:cubicBezTo>
                  <a:pt x="10763" y="1178"/>
                  <a:pt x="10789" y="1187"/>
                  <a:pt x="10814" y="1187"/>
                </a:cubicBezTo>
                <a:cubicBezTo>
                  <a:pt x="11318" y="1170"/>
                  <a:pt x="17290" y="940"/>
                  <a:pt x="19041" y="2075"/>
                </a:cubicBezTo>
                <a:cubicBezTo>
                  <a:pt x="19058" y="2084"/>
                  <a:pt x="19075" y="2084"/>
                  <a:pt x="19084" y="2084"/>
                </a:cubicBezTo>
                <a:cubicBezTo>
                  <a:pt x="19400" y="2101"/>
                  <a:pt x="19400" y="2101"/>
                  <a:pt x="19400" y="2101"/>
                </a:cubicBezTo>
                <a:cubicBezTo>
                  <a:pt x="19443" y="2101"/>
                  <a:pt x="19485" y="2144"/>
                  <a:pt x="19477" y="2195"/>
                </a:cubicBezTo>
                <a:cubicBezTo>
                  <a:pt x="19451" y="2323"/>
                  <a:pt x="19451" y="2323"/>
                  <a:pt x="19451" y="2323"/>
                </a:cubicBezTo>
                <a:cubicBezTo>
                  <a:pt x="19451" y="2366"/>
                  <a:pt x="19477" y="2408"/>
                  <a:pt x="19520" y="2417"/>
                </a:cubicBezTo>
                <a:cubicBezTo>
                  <a:pt x="19597" y="2425"/>
                  <a:pt x="19622" y="2519"/>
                  <a:pt x="19563" y="2562"/>
                </a:cubicBezTo>
                <a:cubicBezTo>
                  <a:pt x="19084" y="2912"/>
                  <a:pt x="17529" y="3920"/>
                  <a:pt x="15274" y="4083"/>
                </a:cubicBezTo>
                <a:cubicBezTo>
                  <a:pt x="15265" y="4083"/>
                  <a:pt x="15265" y="4083"/>
                  <a:pt x="15257" y="4083"/>
                </a:cubicBezTo>
                <a:cubicBezTo>
                  <a:pt x="15137" y="4108"/>
                  <a:pt x="12890" y="4587"/>
                  <a:pt x="10353" y="4407"/>
                </a:cubicBezTo>
                <a:cubicBezTo>
                  <a:pt x="10327" y="4407"/>
                  <a:pt x="10302" y="4416"/>
                  <a:pt x="10285" y="4433"/>
                </a:cubicBezTo>
                <a:cubicBezTo>
                  <a:pt x="9312" y="5458"/>
                  <a:pt x="9312" y="5458"/>
                  <a:pt x="9312" y="5458"/>
                </a:cubicBezTo>
                <a:cubicBezTo>
                  <a:pt x="9260" y="5518"/>
                  <a:pt x="9166" y="5475"/>
                  <a:pt x="9175" y="5398"/>
                </a:cubicBezTo>
                <a:cubicBezTo>
                  <a:pt x="9243" y="4783"/>
                  <a:pt x="9243" y="4783"/>
                  <a:pt x="9243" y="4783"/>
                </a:cubicBezTo>
                <a:cubicBezTo>
                  <a:pt x="9243" y="4757"/>
                  <a:pt x="9260" y="4740"/>
                  <a:pt x="9278" y="4723"/>
                </a:cubicBezTo>
                <a:cubicBezTo>
                  <a:pt x="9670" y="4476"/>
                  <a:pt x="9670" y="4476"/>
                  <a:pt x="9670" y="4476"/>
                </a:cubicBezTo>
                <a:cubicBezTo>
                  <a:pt x="9739" y="4441"/>
                  <a:pt x="9722" y="4339"/>
                  <a:pt x="9645" y="4330"/>
                </a:cubicBezTo>
                <a:cubicBezTo>
                  <a:pt x="9047" y="4228"/>
                  <a:pt x="7372" y="3937"/>
                  <a:pt x="6962" y="3809"/>
                </a:cubicBezTo>
                <a:cubicBezTo>
                  <a:pt x="6937" y="3801"/>
                  <a:pt x="6911" y="3801"/>
                  <a:pt x="6885" y="3818"/>
                </a:cubicBezTo>
                <a:cubicBezTo>
                  <a:pt x="5954" y="4535"/>
                  <a:pt x="5954" y="4535"/>
                  <a:pt x="5954" y="4535"/>
                </a:cubicBezTo>
                <a:cubicBezTo>
                  <a:pt x="5928" y="4552"/>
                  <a:pt x="5894" y="4561"/>
                  <a:pt x="5869" y="4544"/>
                </a:cubicBezTo>
                <a:cubicBezTo>
                  <a:pt x="4920" y="4031"/>
                  <a:pt x="4920" y="4031"/>
                  <a:pt x="4920" y="4031"/>
                </a:cubicBezTo>
                <a:cubicBezTo>
                  <a:pt x="4912" y="4031"/>
                  <a:pt x="4895" y="4023"/>
                  <a:pt x="4886" y="4023"/>
                </a:cubicBezTo>
                <a:cubicBezTo>
                  <a:pt x="4109" y="3997"/>
                  <a:pt x="4109" y="3997"/>
                  <a:pt x="4109" y="3997"/>
                </a:cubicBezTo>
                <a:cubicBezTo>
                  <a:pt x="4040" y="3989"/>
                  <a:pt x="4006" y="3912"/>
                  <a:pt x="4049" y="3861"/>
                </a:cubicBezTo>
                <a:cubicBezTo>
                  <a:pt x="4314" y="3561"/>
                  <a:pt x="4314" y="3561"/>
                  <a:pt x="4314" y="3561"/>
                </a:cubicBezTo>
                <a:cubicBezTo>
                  <a:pt x="4357" y="3510"/>
                  <a:pt x="4323" y="3425"/>
                  <a:pt x="4254" y="3425"/>
                </a:cubicBezTo>
                <a:cubicBezTo>
                  <a:pt x="3237" y="3382"/>
                  <a:pt x="3237" y="3382"/>
                  <a:pt x="3237" y="3382"/>
                </a:cubicBezTo>
                <a:cubicBezTo>
                  <a:pt x="3220" y="3382"/>
                  <a:pt x="3212" y="3391"/>
                  <a:pt x="3195" y="3391"/>
                </a:cubicBezTo>
                <a:cubicBezTo>
                  <a:pt x="136" y="4843"/>
                  <a:pt x="136" y="4843"/>
                  <a:pt x="136" y="4843"/>
                </a:cubicBezTo>
                <a:cubicBezTo>
                  <a:pt x="68" y="4869"/>
                  <a:pt x="0" y="4800"/>
                  <a:pt x="34" y="4732"/>
                </a:cubicBezTo>
                <a:cubicBezTo>
                  <a:pt x="145" y="4501"/>
                  <a:pt x="145" y="4501"/>
                  <a:pt x="145" y="4501"/>
                </a:cubicBezTo>
                <a:cubicBezTo>
                  <a:pt x="145" y="4493"/>
                  <a:pt x="145" y="4493"/>
                  <a:pt x="153" y="4484"/>
                </a:cubicBezTo>
                <a:cubicBezTo>
                  <a:pt x="1358" y="2964"/>
                  <a:pt x="1358" y="2964"/>
                  <a:pt x="1358" y="2964"/>
                </a:cubicBezTo>
                <a:cubicBezTo>
                  <a:pt x="1384" y="2929"/>
                  <a:pt x="1384" y="2887"/>
                  <a:pt x="1358" y="2861"/>
                </a:cubicBezTo>
                <a:cubicBezTo>
                  <a:pt x="42" y="1255"/>
                  <a:pt x="42" y="1255"/>
                  <a:pt x="42" y="1255"/>
                </a:cubicBezTo>
                <a:cubicBezTo>
                  <a:pt x="34" y="1247"/>
                  <a:pt x="25" y="1229"/>
                  <a:pt x="25" y="1212"/>
                </a:cubicBezTo>
                <a:cubicBezTo>
                  <a:pt x="8" y="1016"/>
                  <a:pt x="8" y="1016"/>
                  <a:pt x="8" y="1016"/>
                </a:cubicBezTo>
                <a:cubicBezTo>
                  <a:pt x="8" y="957"/>
                  <a:pt x="68" y="914"/>
                  <a:pt x="119" y="940"/>
                </a:cubicBezTo>
              </a:path>
            </a:pathLst>
          </a:custGeom>
          <a:solidFill>
            <a:schemeClr val="tx1">
              <a:lumMod val="75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63">
            <a:extLst>
              <a:ext uri="{FF2B5EF4-FFF2-40B4-BE49-F238E27FC236}">
                <a16:creationId xmlns:a16="http://schemas.microsoft.com/office/drawing/2014/main" id="{51CDF2EF-3844-A24B-8E76-F4866958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0939" y="7958794"/>
            <a:ext cx="366931" cy="366931"/>
          </a:xfrm>
          <a:custGeom>
            <a:avLst/>
            <a:gdLst>
              <a:gd name="T0" fmla="*/ 42202714 w 326"/>
              <a:gd name="T1" fmla="*/ 21036313 h 326"/>
              <a:gd name="T2" fmla="*/ 42202714 w 326"/>
              <a:gd name="T3" fmla="*/ 21036313 h 326"/>
              <a:gd name="T4" fmla="*/ 21036313 w 326"/>
              <a:gd name="T5" fmla="*/ 42202714 h 326"/>
              <a:gd name="T6" fmla="*/ 0 w 326"/>
              <a:gd name="T7" fmla="*/ 21036313 h 326"/>
              <a:gd name="T8" fmla="*/ 21036313 w 326"/>
              <a:gd name="T9" fmla="*/ 0 h 326"/>
              <a:gd name="T10" fmla="*/ 42202714 w 326"/>
              <a:gd name="T11" fmla="*/ 21036313 h 3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6" h="326">
                <a:moveTo>
                  <a:pt x="325" y="162"/>
                </a:moveTo>
                <a:lnTo>
                  <a:pt x="325" y="162"/>
                </a:lnTo>
                <a:cubicBezTo>
                  <a:pt x="325" y="248"/>
                  <a:pt x="256" y="325"/>
                  <a:pt x="162" y="325"/>
                </a:cubicBezTo>
                <a:cubicBezTo>
                  <a:pt x="68" y="325"/>
                  <a:pt x="0" y="248"/>
                  <a:pt x="0" y="162"/>
                </a:cubicBezTo>
                <a:cubicBezTo>
                  <a:pt x="0" y="68"/>
                  <a:pt x="68" y="0"/>
                  <a:pt x="162" y="0"/>
                </a:cubicBezTo>
                <a:cubicBezTo>
                  <a:pt x="256" y="0"/>
                  <a:pt x="325" y="68"/>
                  <a:pt x="325" y="1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64">
            <a:extLst>
              <a:ext uri="{FF2B5EF4-FFF2-40B4-BE49-F238E27FC236}">
                <a16:creationId xmlns:a16="http://schemas.microsoft.com/office/drawing/2014/main" id="{19D6404D-EEDF-4542-B181-2745ACE4B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724" y="8737281"/>
            <a:ext cx="16809403" cy="69419"/>
          </a:xfrm>
          <a:custGeom>
            <a:avLst/>
            <a:gdLst>
              <a:gd name="T0" fmla="*/ 1933622074 w 14951"/>
              <a:gd name="T1" fmla="*/ 7964930 h 61"/>
              <a:gd name="T2" fmla="*/ 1933622074 w 14951"/>
              <a:gd name="T3" fmla="*/ 7964930 h 61"/>
              <a:gd name="T4" fmla="*/ 3368780 w 14951"/>
              <a:gd name="T5" fmla="*/ 7964930 h 61"/>
              <a:gd name="T6" fmla="*/ 0 w 14951"/>
              <a:gd name="T7" fmla="*/ 4513497 h 61"/>
              <a:gd name="T8" fmla="*/ 0 w 14951"/>
              <a:gd name="T9" fmla="*/ 4513497 h 61"/>
              <a:gd name="T10" fmla="*/ 3368780 w 14951"/>
              <a:gd name="T11" fmla="*/ 0 h 61"/>
              <a:gd name="T12" fmla="*/ 1933622074 w 14951"/>
              <a:gd name="T13" fmla="*/ 0 h 61"/>
              <a:gd name="T14" fmla="*/ 1936990854 w 14951"/>
              <a:gd name="T15" fmla="*/ 4513497 h 61"/>
              <a:gd name="T16" fmla="*/ 1936990854 w 14951"/>
              <a:gd name="T17" fmla="*/ 4513497 h 61"/>
              <a:gd name="T18" fmla="*/ 1933622074 w 14951"/>
              <a:gd name="T19" fmla="*/ 7964930 h 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951" h="61">
                <a:moveTo>
                  <a:pt x="14924" y="60"/>
                </a:moveTo>
                <a:lnTo>
                  <a:pt x="14924" y="60"/>
                </a:lnTo>
                <a:cubicBezTo>
                  <a:pt x="26" y="60"/>
                  <a:pt x="26" y="60"/>
                  <a:pt x="26" y="60"/>
                </a:cubicBezTo>
                <a:cubicBezTo>
                  <a:pt x="18" y="60"/>
                  <a:pt x="0" y="43"/>
                  <a:pt x="0" y="34"/>
                </a:cubicBezTo>
                <a:cubicBezTo>
                  <a:pt x="0" y="17"/>
                  <a:pt x="18" y="0"/>
                  <a:pt x="26" y="0"/>
                </a:cubicBezTo>
                <a:cubicBezTo>
                  <a:pt x="14924" y="0"/>
                  <a:pt x="14924" y="0"/>
                  <a:pt x="14924" y="0"/>
                </a:cubicBezTo>
                <a:cubicBezTo>
                  <a:pt x="14933" y="0"/>
                  <a:pt x="14950" y="17"/>
                  <a:pt x="14950" y="34"/>
                </a:cubicBezTo>
                <a:cubicBezTo>
                  <a:pt x="14950" y="43"/>
                  <a:pt x="14933" y="60"/>
                  <a:pt x="14924" y="60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65">
            <a:extLst>
              <a:ext uri="{FF2B5EF4-FFF2-40B4-BE49-F238E27FC236}">
                <a16:creationId xmlns:a16="http://schemas.microsoft.com/office/drawing/2014/main" id="{6BACD361-AA37-AE4F-9EE8-E6AAF6790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677" y="5846462"/>
            <a:ext cx="99171" cy="5851061"/>
          </a:xfrm>
          <a:custGeom>
            <a:avLst/>
            <a:gdLst>
              <a:gd name="T0" fmla="*/ 5727043 w 87"/>
              <a:gd name="T1" fmla="*/ 674301594 h 5203"/>
              <a:gd name="T2" fmla="*/ 5727043 w 87"/>
              <a:gd name="T3" fmla="*/ 674301594 h 5203"/>
              <a:gd name="T4" fmla="*/ 5727043 w 87"/>
              <a:gd name="T5" fmla="*/ 674301594 h 5203"/>
              <a:gd name="T6" fmla="*/ 0 w 87"/>
              <a:gd name="T7" fmla="*/ 668727928 h 5203"/>
              <a:gd name="T8" fmla="*/ 0 w 87"/>
              <a:gd name="T9" fmla="*/ 5573666 h 5203"/>
              <a:gd name="T10" fmla="*/ 5727043 w 87"/>
              <a:gd name="T11" fmla="*/ 0 h 5203"/>
              <a:gd name="T12" fmla="*/ 5727043 w 87"/>
              <a:gd name="T13" fmla="*/ 0 h 5203"/>
              <a:gd name="T14" fmla="*/ 11453721 w 87"/>
              <a:gd name="T15" fmla="*/ 5573666 h 5203"/>
              <a:gd name="T16" fmla="*/ 11453721 w 87"/>
              <a:gd name="T17" fmla="*/ 668727928 h 5203"/>
              <a:gd name="T18" fmla="*/ 5727043 w 87"/>
              <a:gd name="T19" fmla="*/ 674301594 h 520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7" h="5203">
                <a:moveTo>
                  <a:pt x="43" y="5202"/>
                </a:moveTo>
                <a:lnTo>
                  <a:pt x="43" y="5202"/>
                </a:lnTo>
                <a:cubicBezTo>
                  <a:pt x="17" y="5202"/>
                  <a:pt x="0" y="5185"/>
                  <a:pt x="0" y="5159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8"/>
                  <a:pt x="17" y="0"/>
                  <a:pt x="43" y="0"/>
                </a:cubicBezTo>
                <a:cubicBezTo>
                  <a:pt x="69" y="0"/>
                  <a:pt x="86" y="18"/>
                  <a:pt x="86" y="43"/>
                </a:cubicBezTo>
                <a:cubicBezTo>
                  <a:pt x="86" y="5159"/>
                  <a:pt x="86" y="5159"/>
                  <a:pt x="86" y="5159"/>
                </a:cubicBezTo>
                <a:cubicBezTo>
                  <a:pt x="86" y="5185"/>
                  <a:pt x="69" y="5202"/>
                  <a:pt x="43" y="52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66">
            <a:extLst>
              <a:ext uri="{FF2B5EF4-FFF2-40B4-BE49-F238E27FC236}">
                <a16:creationId xmlns:a16="http://schemas.microsoft.com/office/drawing/2014/main" id="{E3952C7B-E887-2C4C-AA9F-7B12920BE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297" y="5846462"/>
            <a:ext cx="99171" cy="5851061"/>
          </a:xfrm>
          <a:custGeom>
            <a:avLst/>
            <a:gdLst>
              <a:gd name="T0" fmla="*/ 5727043 w 87"/>
              <a:gd name="T1" fmla="*/ 674301594 h 5203"/>
              <a:gd name="T2" fmla="*/ 5727043 w 87"/>
              <a:gd name="T3" fmla="*/ 674301594 h 5203"/>
              <a:gd name="T4" fmla="*/ 5727043 w 87"/>
              <a:gd name="T5" fmla="*/ 674301594 h 5203"/>
              <a:gd name="T6" fmla="*/ 0 w 87"/>
              <a:gd name="T7" fmla="*/ 668727928 h 5203"/>
              <a:gd name="T8" fmla="*/ 0 w 87"/>
              <a:gd name="T9" fmla="*/ 5573666 h 5203"/>
              <a:gd name="T10" fmla="*/ 5727043 w 87"/>
              <a:gd name="T11" fmla="*/ 0 h 5203"/>
              <a:gd name="T12" fmla="*/ 5727043 w 87"/>
              <a:gd name="T13" fmla="*/ 0 h 5203"/>
              <a:gd name="T14" fmla="*/ 11453721 w 87"/>
              <a:gd name="T15" fmla="*/ 5573666 h 5203"/>
              <a:gd name="T16" fmla="*/ 11453721 w 87"/>
              <a:gd name="T17" fmla="*/ 668727928 h 5203"/>
              <a:gd name="T18" fmla="*/ 5727043 w 87"/>
              <a:gd name="T19" fmla="*/ 674301594 h 520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7" h="5203">
                <a:moveTo>
                  <a:pt x="43" y="5202"/>
                </a:moveTo>
                <a:lnTo>
                  <a:pt x="43" y="5202"/>
                </a:lnTo>
                <a:cubicBezTo>
                  <a:pt x="18" y="5202"/>
                  <a:pt x="0" y="5185"/>
                  <a:pt x="0" y="5159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8"/>
                  <a:pt x="18" y="0"/>
                  <a:pt x="43" y="0"/>
                </a:cubicBezTo>
                <a:cubicBezTo>
                  <a:pt x="69" y="0"/>
                  <a:pt x="86" y="18"/>
                  <a:pt x="86" y="43"/>
                </a:cubicBezTo>
                <a:cubicBezTo>
                  <a:pt x="86" y="5159"/>
                  <a:pt x="86" y="5159"/>
                  <a:pt x="86" y="5159"/>
                </a:cubicBezTo>
                <a:cubicBezTo>
                  <a:pt x="86" y="5185"/>
                  <a:pt x="69" y="5202"/>
                  <a:pt x="43" y="52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7">
            <a:extLst>
              <a:ext uri="{FF2B5EF4-FFF2-40B4-BE49-F238E27FC236}">
                <a16:creationId xmlns:a16="http://schemas.microsoft.com/office/drawing/2014/main" id="{12328930-D396-A345-864D-FAC0227FB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9914" y="5846462"/>
            <a:ext cx="99171" cy="5851061"/>
          </a:xfrm>
          <a:custGeom>
            <a:avLst/>
            <a:gdLst>
              <a:gd name="T0" fmla="*/ 5727043 w 87"/>
              <a:gd name="T1" fmla="*/ 674301594 h 5203"/>
              <a:gd name="T2" fmla="*/ 5727043 w 87"/>
              <a:gd name="T3" fmla="*/ 674301594 h 5203"/>
              <a:gd name="T4" fmla="*/ 5727043 w 87"/>
              <a:gd name="T5" fmla="*/ 674301594 h 5203"/>
              <a:gd name="T6" fmla="*/ 0 w 87"/>
              <a:gd name="T7" fmla="*/ 668727928 h 5203"/>
              <a:gd name="T8" fmla="*/ 0 w 87"/>
              <a:gd name="T9" fmla="*/ 5573666 h 5203"/>
              <a:gd name="T10" fmla="*/ 5727043 w 87"/>
              <a:gd name="T11" fmla="*/ 0 h 5203"/>
              <a:gd name="T12" fmla="*/ 5727043 w 87"/>
              <a:gd name="T13" fmla="*/ 0 h 5203"/>
              <a:gd name="T14" fmla="*/ 11453721 w 87"/>
              <a:gd name="T15" fmla="*/ 5573666 h 5203"/>
              <a:gd name="T16" fmla="*/ 11453721 w 87"/>
              <a:gd name="T17" fmla="*/ 668727928 h 5203"/>
              <a:gd name="T18" fmla="*/ 5727043 w 87"/>
              <a:gd name="T19" fmla="*/ 674301594 h 520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7" h="5203">
                <a:moveTo>
                  <a:pt x="43" y="5202"/>
                </a:moveTo>
                <a:lnTo>
                  <a:pt x="43" y="5202"/>
                </a:lnTo>
                <a:cubicBezTo>
                  <a:pt x="18" y="5202"/>
                  <a:pt x="0" y="5185"/>
                  <a:pt x="0" y="5159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8"/>
                  <a:pt x="18" y="0"/>
                  <a:pt x="43" y="0"/>
                </a:cubicBezTo>
                <a:cubicBezTo>
                  <a:pt x="69" y="0"/>
                  <a:pt x="86" y="18"/>
                  <a:pt x="86" y="43"/>
                </a:cubicBezTo>
                <a:cubicBezTo>
                  <a:pt x="86" y="5159"/>
                  <a:pt x="86" y="5159"/>
                  <a:pt x="86" y="5159"/>
                </a:cubicBezTo>
                <a:cubicBezTo>
                  <a:pt x="86" y="5185"/>
                  <a:pt x="69" y="5202"/>
                  <a:pt x="43" y="52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2" name="Freeform 690">
            <a:extLst>
              <a:ext uri="{FF2B5EF4-FFF2-40B4-BE49-F238E27FC236}">
                <a16:creationId xmlns:a16="http://schemas.microsoft.com/office/drawing/2014/main" id="{9FD1C7C0-1591-2841-A780-0B23A9BB0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917" y="6396857"/>
            <a:ext cx="728905" cy="451227"/>
          </a:xfrm>
          <a:custGeom>
            <a:avLst/>
            <a:gdLst>
              <a:gd name="T0" fmla="*/ 44082271 w 650"/>
              <a:gd name="T1" fmla="*/ 51914094 h 401"/>
              <a:gd name="T2" fmla="*/ 44082271 w 650"/>
              <a:gd name="T3" fmla="*/ 51914094 h 401"/>
              <a:gd name="T4" fmla="*/ 37508615 w 650"/>
              <a:gd name="T5" fmla="*/ 45424787 h 401"/>
              <a:gd name="T6" fmla="*/ 37508615 w 650"/>
              <a:gd name="T7" fmla="*/ 43218574 h 401"/>
              <a:gd name="T8" fmla="*/ 5542551 w 650"/>
              <a:gd name="T9" fmla="*/ 43218574 h 401"/>
              <a:gd name="T10" fmla="*/ 0 w 650"/>
              <a:gd name="T11" fmla="*/ 36469522 h 401"/>
              <a:gd name="T12" fmla="*/ 0 w 650"/>
              <a:gd name="T13" fmla="*/ 15444572 h 401"/>
              <a:gd name="T14" fmla="*/ 5542551 w 650"/>
              <a:gd name="T15" fmla="*/ 8825212 h 401"/>
              <a:gd name="T16" fmla="*/ 37508615 w 650"/>
              <a:gd name="T17" fmla="*/ 8825212 h 401"/>
              <a:gd name="T18" fmla="*/ 37508615 w 650"/>
              <a:gd name="T19" fmla="*/ 6618999 h 401"/>
              <a:gd name="T20" fmla="*/ 44082271 w 650"/>
              <a:gd name="T21" fmla="*/ 0 h 401"/>
              <a:gd name="T22" fmla="*/ 47304475 w 650"/>
              <a:gd name="T23" fmla="*/ 1038260 h 401"/>
              <a:gd name="T24" fmla="*/ 81461997 w 650"/>
              <a:gd name="T25" fmla="*/ 21025311 h 401"/>
              <a:gd name="T26" fmla="*/ 83653096 w 650"/>
              <a:gd name="T27" fmla="*/ 25437737 h 401"/>
              <a:gd name="T28" fmla="*/ 81461997 w 650"/>
              <a:gd name="T29" fmla="*/ 31018476 h 401"/>
              <a:gd name="T30" fmla="*/ 47304475 w 650"/>
              <a:gd name="T31" fmla="*/ 50745781 h 401"/>
              <a:gd name="T32" fmla="*/ 44082271 w 650"/>
              <a:gd name="T33" fmla="*/ 51914094 h 40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50" h="401">
                <a:moveTo>
                  <a:pt x="342" y="400"/>
                </a:moveTo>
                <a:lnTo>
                  <a:pt x="342" y="400"/>
                </a:lnTo>
                <a:cubicBezTo>
                  <a:pt x="316" y="400"/>
                  <a:pt x="291" y="374"/>
                  <a:pt x="291" y="350"/>
                </a:cubicBezTo>
                <a:cubicBezTo>
                  <a:pt x="291" y="333"/>
                  <a:pt x="291" y="333"/>
                  <a:pt x="291" y="333"/>
                </a:cubicBezTo>
                <a:cubicBezTo>
                  <a:pt x="43" y="333"/>
                  <a:pt x="43" y="333"/>
                  <a:pt x="43" y="333"/>
                </a:cubicBezTo>
                <a:cubicBezTo>
                  <a:pt x="17" y="333"/>
                  <a:pt x="0" y="307"/>
                  <a:pt x="0" y="281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93"/>
                  <a:pt x="17" y="68"/>
                  <a:pt x="43" y="68"/>
                </a:cubicBezTo>
                <a:cubicBezTo>
                  <a:pt x="291" y="68"/>
                  <a:pt x="291" y="68"/>
                  <a:pt x="291" y="68"/>
                </a:cubicBezTo>
                <a:cubicBezTo>
                  <a:pt x="291" y="51"/>
                  <a:pt x="291" y="51"/>
                  <a:pt x="291" y="51"/>
                </a:cubicBezTo>
                <a:cubicBezTo>
                  <a:pt x="291" y="17"/>
                  <a:pt x="316" y="0"/>
                  <a:pt x="342" y="0"/>
                </a:cubicBezTo>
                <a:cubicBezTo>
                  <a:pt x="350" y="0"/>
                  <a:pt x="359" y="0"/>
                  <a:pt x="367" y="8"/>
                </a:cubicBezTo>
                <a:cubicBezTo>
                  <a:pt x="632" y="162"/>
                  <a:pt x="632" y="162"/>
                  <a:pt x="632" y="162"/>
                </a:cubicBezTo>
                <a:cubicBezTo>
                  <a:pt x="641" y="170"/>
                  <a:pt x="649" y="179"/>
                  <a:pt x="649" y="196"/>
                </a:cubicBezTo>
                <a:cubicBezTo>
                  <a:pt x="649" y="213"/>
                  <a:pt x="641" y="230"/>
                  <a:pt x="632" y="239"/>
                </a:cubicBezTo>
                <a:cubicBezTo>
                  <a:pt x="367" y="391"/>
                  <a:pt x="367" y="391"/>
                  <a:pt x="367" y="391"/>
                </a:cubicBezTo>
                <a:cubicBezTo>
                  <a:pt x="359" y="400"/>
                  <a:pt x="350" y="400"/>
                  <a:pt x="342" y="40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3" name="Freeform 691">
            <a:extLst>
              <a:ext uri="{FF2B5EF4-FFF2-40B4-BE49-F238E27FC236}">
                <a16:creationId xmlns:a16="http://schemas.microsoft.com/office/drawing/2014/main" id="{906A1C07-E3D2-624D-983C-B75DD1647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083" y="6377023"/>
            <a:ext cx="768573" cy="490896"/>
          </a:xfrm>
          <a:custGeom>
            <a:avLst/>
            <a:gdLst>
              <a:gd name="T0" fmla="*/ 46459500 w 684"/>
              <a:gd name="T1" fmla="*/ 4547634 h 436"/>
              <a:gd name="T2" fmla="*/ 46459500 w 684"/>
              <a:gd name="T3" fmla="*/ 4547634 h 436"/>
              <a:gd name="T4" fmla="*/ 48659678 w 684"/>
              <a:gd name="T5" fmla="*/ 4547634 h 436"/>
              <a:gd name="T6" fmla="*/ 82954169 w 684"/>
              <a:gd name="T7" fmla="*/ 24428033 h 436"/>
              <a:gd name="T8" fmla="*/ 82954169 w 684"/>
              <a:gd name="T9" fmla="*/ 31184600 h 436"/>
              <a:gd name="T10" fmla="*/ 48659678 w 684"/>
              <a:gd name="T11" fmla="*/ 50934870 h 436"/>
              <a:gd name="T12" fmla="*/ 46459500 w 684"/>
              <a:gd name="T13" fmla="*/ 52104221 h 436"/>
              <a:gd name="T14" fmla="*/ 42059505 w 684"/>
              <a:gd name="T15" fmla="*/ 47816122 h 436"/>
              <a:gd name="T16" fmla="*/ 42059505 w 684"/>
              <a:gd name="T17" fmla="*/ 43398616 h 436"/>
              <a:gd name="T18" fmla="*/ 7764655 w 684"/>
              <a:gd name="T19" fmla="*/ 43398616 h 436"/>
              <a:gd name="T20" fmla="*/ 4399995 w 684"/>
              <a:gd name="T21" fmla="*/ 38850622 h 436"/>
              <a:gd name="T22" fmla="*/ 4399995 w 684"/>
              <a:gd name="T23" fmla="*/ 17801233 h 436"/>
              <a:gd name="T24" fmla="*/ 7764655 w 684"/>
              <a:gd name="T25" fmla="*/ 13383367 h 436"/>
              <a:gd name="T26" fmla="*/ 42059505 w 684"/>
              <a:gd name="T27" fmla="*/ 13383367 h 436"/>
              <a:gd name="T28" fmla="*/ 42059505 w 684"/>
              <a:gd name="T29" fmla="*/ 8965500 h 436"/>
              <a:gd name="T30" fmla="*/ 46459500 w 684"/>
              <a:gd name="T31" fmla="*/ 4547634 h 436"/>
              <a:gd name="T32" fmla="*/ 46459500 w 684"/>
              <a:gd name="T33" fmla="*/ 0 h 436"/>
              <a:gd name="T34" fmla="*/ 46459500 w 684"/>
              <a:gd name="T35" fmla="*/ 0 h 436"/>
              <a:gd name="T36" fmla="*/ 37530004 w 684"/>
              <a:gd name="T37" fmla="*/ 8965500 h 436"/>
              <a:gd name="T38" fmla="*/ 37530004 w 684"/>
              <a:gd name="T39" fmla="*/ 8965500 h 436"/>
              <a:gd name="T40" fmla="*/ 7764655 w 684"/>
              <a:gd name="T41" fmla="*/ 8965500 h 436"/>
              <a:gd name="T42" fmla="*/ 0 w 684"/>
              <a:gd name="T43" fmla="*/ 17801233 h 436"/>
              <a:gd name="T44" fmla="*/ 0 w 684"/>
              <a:gd name="T45" fmla="*/ 38850622 h 436"/>
              <a:gd name="T46" fmla="*/ 7764655 w 684"/>
              <a:gd name="T47" fmla="*/ 47816122 h 436"/>
              <a:gd name="T48" fmla="*/ 37530004 w 684"/>
              <a:gd name="T49" fmla="*/ 47816122 h 436"/>
              <a:gd name="T50" fmla="*/ 37530004 w 684"/>
              <a:gd name="T51" fmla="*/ 47816122 h 436"/>
              <a:gd name="T52" fmla="*/ 46459500 w 684"/>
              <a:gd name="T53" fmla="*/ 56522087 h 436"/>
              <a:gd name="T54" fmla="*/ 50859495 w 684"/>
              <a:gd name="T55" fmla="*/ 55482504 h 436"/>
              <a:gd name="T56" fmla="*/ 85154346 w 684"/>
              <a:gd name="T57" fmla="*/ 35602466 h 436"/>
              <a:gd name="T58" fmla="*/ 88389499 w 684"/>
              <a:gd name="T59" fmla="*/ 27806316 h 436"/>
              <a:gd name="T60" fmla="*/ 85154346 w 684"/>
              <a:gd name="T61" fmla="*/ 21179517 h 436"/>
              <a:gd name="T62" fmla="*/ 50859495 w 684"/>
              <a:gd name="T63" fmla="*/ 1169350 h 436"/>
              <a:gd name="T64" fmla="*/ 46459500 w 684"/>
              <a:gd name="T65" fmla="*/ 0 h 436"/>
              <a:gd name="T66" fmla="*/ 46459500 w 684"/>
              <a:gd name="T67" fmla="*/ 4547634 h 4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84" h="436">
                <a:moveTo>
                  <a:pt x="359" y="35"/>
                </a:moveTo>
                <a:lnTo>
                  <a:pt x="359" y="35"/>
                </a:lnTo>
                <a:cubicBezTo>
                  <a:pt x="359" y="35"/>
                  <a:pt x="367" y="35"/>
                  <a:pt x="376" y="35"/>
                </a:cubicBezTo>
                <a:cubicBezTo>
                  <a:pt x="641" y="188"/>
                  <a:pt x="641" y="188"/>
                  <a:pt x="641" y="188"/>
                </a:cubicBezTo>
                <a:cubicBezTo>
                  <a:pt x="658" y="205"/>
                  <a:pt x="658" y="231"/>
                  <a:pt x="641" y="240"/>
                </a:cubicBezTo>
                <a:cubicBezTo>
                  <a:pt x="376" y="392"/>
                  <a:pt x="376" y="392"/>
                  <a:pt x="376" y="392"/>
                </a:cubicBezTo>
                <a:cubicBezTo>
                  <a:pt x="367" y="401"/>
                  <a:pt x="359" y="401"/>
                  <a:pt x="359" y="401"/>
                </a:cubicBezTo>
                <a:cubicBezTo>
                  <a:pt x="342" y="401"/>
                  <a:pt x="325" y="384"/>
                  <a:pt x="325" y="368"/>
                </a:cubicBezTo>
                <a:cubicBezTo>
                  <a:pt x="325" y="334"/>
                  <a:pt x="325" y="334"/>
                  <a:pt x="325" y="334"/>
                </a:cubicBezTo>
                <a:cubicBezTo>
                  <a:pt x="60" y="334"/>
                  <a:pt x="60" y="334"/>
                  <a:pt x="60" y="334"/>
                </a:cubicBezTo>
                <a:cubicBezTo>
                  <a:pt x="51" y="334"/>
                  <a:pt x="34" y="316"/>
                  <a:pt x="34" y="299"/>
                </a:cubicBezTo>
                <a:cubicBezTo>
                  <a:pt x="34" y="137"/>
                  <a:pt x="34" y="137"/>
                  <a:pt x="34" y="137"/>
                </a:cubicBezTo>
                <a:cubicBezTo>
                  <a:pt x="34" y="120"/>
                  <a:pt x="51" y="103"/>
                  <a:pt x="60" y="103"/>
                </a:cubicBezTo>
                <a:cubicBezTo>
                  <a:pt x="325" y="103"/>
                  <a:pt x="325" y="103"/>
                  <a:pt x="325" y="103"/>
                </a:cubicBezTo>
                <a:cubicBezTo>
                  <a:pt x="325" y="69"/>
                  <a:pt x="325" y="69"/>
                  <a:pt x="325" y="69"/>
                </a:cubicBezTo>
                <a:cubicBezTo>
                  <a:pt x="325" y="43"/>
                  <a:pt x="342" y="35"/>
                  <a:pt x="359" y="35"/>
                </a:cubicBezTo>
                <a:lnTo>
                  <a:pt x="359" y="0"/>
                </a:lnTo>
                <a:cubicBezTo>
                  <a:pt x="325" y="0"/>
                  <a:pt x="290" y="26"/>
                  <a:pt x="29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25" y="69"/>
                  <a:pt x="0" y="103"/>
                  <a:pt x="0" y="137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34"/>
                  <a:pt x="25" y="368"/>
                  <a:pt x="60" y="368"/>
                </a:cubicBezTo>
                <a:cubicBezTo>
                  <a:pt x="290" y="368"/>
                  <a:pt x="290" y="368"/>
                  <a:pt x="290" y="368"/>
                </a:cubicBezTo>
                <a:cubicBezTo>
                  <a:pt x="290" y="401"/>
                  <a:pt x="325" y="435"/>
                  <a:pt x="359" y="435"/>
                </a:cubicBezTo>
                <a:cubicBezTo>
                  <a:pt x="367" y="435"/>
                  <a:pt x="376" y="427"/>
                  <a:pt x="393" y="427"/>
                </a:cubicBezTo>
                <a:cubicBezTo>
                  <a:pt x="658" y="274"/>
                  <a:pt x="658" y="274"/>
                  <a:pt x="658" y="274"/>
                </a:cubicBezTo>
                <a:cubicBezTo>
                  <a:pt x="675" y="265"/>
                  <a:pt x="683" y="240"/>
                  <a:pt x="683" y="214"/>
                </a:cubicBezTo>
                <a:cubicBezTo>
                  <a:pt x="683" y="197"/>
                  <a:pt x="675" y="171"/>
                  <a:pt x="658" y="163"/>
                </a:cubicBezTo>
                <a:cubicBezTo>
                  <a:pt x="393" y="9"/>
                  <a:pt x="393" y="9"/>
                  <a:pt x="393" y="9"/>
                </a:cubicBezTo>
                <a:cubicBezTo>
                  <a:pt x="376" y="0"/>
                  <a:pt x="367" y="0"/>
                  <a:pt x="359" y="0"/>
                </a:cubicBezTo>
                <a:lnTo>
                  <a:pt x="359" y="3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4" name="Freeform 692">
            <a:extLst>
              <a:ext uri="{FF2B5EF4-FFF2-40B4-BE49-F238E27FC236}">
                <a16:creationId xmlns:a16="http://schemas.microsoft.com/office/drawing/2014/main" id="{14DACAC4-F3DA-8544-AB17-E5F467DE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129" y="7472859"/>
            <a:ext cx="1135504" cy="1135501"/>
          </a:xfrm>
          <a:custGeom>
            <a:avLst/>
            <a:gdLst>
              <a:gd name="T0" fmla="*/ 65425671 w 1009"/>
              <a:gd name="T1" fmla="*/ 130850621 h 1009"/>
              <a:gd name="T2" fmla="*/ 65425671 w 1009"/>
              <a:gd name="T3" fmla="*/ 130850621 h 1009"/>
              <a:gd name="T4" fmla="*/ 0 w 1009"/>
              <a:gd name="T5" fmla="*/ 65425131 h 1009"/>
              <a:gd name="T6" fmla="*/ 65425671 w 1009"/>
              <a:gd name="T7" fmla="*/ 0 h 1009"/>
              <a:gd name="T8" fmla="*/ 130851342 w 1009"/>
              <a:gd name="T9" fmla="*/ 65425131 h 1009"/>
              <a:gd name="T10" fmla="*/ 65425671 w 1009"/>
              <a:gd name="T11" fmla="*/ 130850621 h 10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9" h="1009">
                <a:moveTo>
                  <a:pt x="504" y="1008"/>
                </a:moveTo>
                <a:lnTo>
                  <a:pt x="504" y="1008"/>
                </a:lnTo>
                <a:cubicBezTo>
                  <a:pt x="222" y="1008"/>
                  <a:pt x="0" y="778"/>
                  <a:pt x="0" y="504"/>
                </a:cubicBezTo>
                <a:cubicBezTo>
                  <a:pt x="0" y="222"/>
                  <a:pt x="222" y="0"/>
                  <a:pt x="504" y="0"/>
                </a:cubicBezTo>
                <a:cubicBezTo>
                  <a:pt x="777" y="0"/>
                  <a:pt x="1008" y="222"/>
                  <a:pt x="1008" y="504"/>
                </a:cubicBezTo>
                <a:cubicBezTo>
                  <a:pt x="1008" y="778"/>
                  <a:pt x="777" y="1008"/>
                  <a:pt x="504" y="10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6" name="Freeform 694">
            <a:extLst>
              <a:ext uri="{FF2B5EF4-FFF2-40B4-BE49-F238E27FC236}">
                <a16:creationId xmlns:a16="http://schemas.microsoft.com/office/drawing/2014/main" id="{8002A1BE-1FB7-1047-A6AD-CDF6D8CD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7251" y="6049760"/>
            <a:ext cx="1135501" cy="1135504"/>
          </a:xfrm>
          <a:custGeom>
            <a:avLst/>
            <a:gdLst>
              <a:gd name="T0" fmla="*/ 65425131 w 1009"/>
              <a:gd name="T1" fmla="*/ 130980794 h 1008"/>
              <a:gd name="T2" fmla="*/ 65425131 w 1009"/>
              <a:gd name="T3" fmla="*/ 130980794 h 1008"/>
              <a:gd name="T4" fmla="*/ 0 w 1009"/>
              <a:gd name="T5" fmla="*/ 65555495 h 1008"/>
              <a:gd name="T6" fmla="*/ 65425131 w 1009"/>
              <a:gd name="T7" fmla="*/ 0 h 1008"/>
              <a:gd name="T8" fmla="*/ 130850621 w 1009"/>
              <a:gd name="T9" fmla="*/ 65555495 h 1008"/>
              <a:gd name="T10" fmla="*/ 65425131 w 1009"/>
              <a:gd name="T11" fmla="*/ 130980794 h 1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9" h="1008">
                <a:moveTo>
                  <a:pt x="504" y="1007"/>
                </a:moveTo>
                <a:lnTo>
                  <a:pt x="504" y="1007"/>
                </a:lnTo>
                <a:cubicBezTo>
                  <a:pt x="231" y="1007"/>
                  <a:pt x="0" y="785"/>
                  <a:pt x="0" y="504"/>
                </a:cubicBezTo>
                <a:cubicBezTo>
                  <a:pt x="0" y="231"/>
                  <a:pt x="231" y="0"/>
                  <a:pt x="504" y="0"/>
                </a:cubicBezTo>
                <a:cubicBezTo>
                  <a:pt x="786" y="0"/>
                  <a:pt x="1008" y="231"/>
                  <a:pt x="1008" y="504"/>
                </a:cubicBezTo>
                <a:cubicBezTo>
                  <a:pt x="1008" y="785"/>
                  <a:pt x="786" y="1007"/>
                  <a:pt x="504" y="100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8" name="Freeform 696">
            <a:extLst>
              <a:ext uri="{FF2B5EF4-FFF2-40B4-BE49-F238E27FC236}">
                <a16:creationId xmlns:a16="http://schemas.microsoft.com/office/drawing/2014/main" id="{75CFB426-3A5C-0E49-B350-1A32C815A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7251" y="7472859"/>
            <a:ext cx="1135501" cy="1135501"/>
          </a:xfrm>
          <a:custGeom>
            <a:avLst/>
            <a:gdLst>
              <a:gd name="T0" fmla="*/ 65425131 w 1009"/>
              <a:gd name="T1" fmla="*/ 130850621 h 1009"/>
              <a:gd name="T2" fmla="*/ 65425131 w 1009"/>
              <a:gd name="T3" fmla="*/ 130850621 h 1009"/>
              <a:gd name="T4" fmla="*/ 0 w 1009"/>
              <a:gd name="T5" fmla="*/ 65425131 h 1009"/>
              <a:gd name="T6" fmla="*/ 65425131 w 1009"/>
              <a:gd name="T7" fmla="*/ 0 h 1009"/>
              <a:gd name="T8" fmla="*/ 130850621 w 1009"/>
              <a:gd name="T9" fmla="*/ 65425131 h 1009"/>
              <a:gd name="T10" fmla="*/ 65425131 w 1009"/>
              <a:gd name="T11" fmla="*/ 130850621 h 10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9" h="1009">
                <a:moveTo>
                  <a:pt x="504" y="1008"/>
                </a:moveTo>
                <a:lnTo>
                  <a:pt x="504" y="1008"/>
                </a:lnTo>
                <a:cubicBezTo>
                  <a:pt x="231" y="1008"/>
                  <a:pt x="0" y="778"/>
                  <a:pt x="0" y="504"/>
                </a:cubicBezTo>
                <a:cubicBezTo>
                  <a:pt x="0" y="222"/>
                  <a:pt x="231" y="0"/>
                  <a:pt x="504" y="0"/>
                </a:cubicBezTo>
                <a:cubicBezTo>
                  <a:pt x="786" y="0"/>
                  <a:pt x="1008" y="222"/>
                  <a:pt x="1008" y="504"/>
                </a:cubicBezTo>
                <a:cubicBezTo>
                  <a:pt x="1008" y="778"/>
                  <a:pt x="786" y="1008"/>
                  <a:pt x="504" y="10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0" name="Freeform 698">
            <a:extLst>
              <a:ext uri="{FF2B5EF4-FFF2-40B4-BE49-F238E27FC236}">
                <a16:creationId xmlns:a16="http://schemas.microsoft.com/office/drawing/2014/main" id="{C8A1F8F2-3F15-F143-9E07-434215F7E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5575" y="6049760"/>
            <a:ext cx="1135501" cy="1135504"/>
          </a:xfrm>
          <a:custGeom>
            <a:avLst/>
            <a:gdLst>
              <a:gd name="T0" fmla="*/ 65425131 w 1009"/>
              <a:gd name="T1" fmla="*/ 130980794 h 1008"/>
              <a:gd name="T2" fmla="*/ 65425131 w 1009"/>
              <a:gd name="T3" fmla="*/ 130980794 h 1008"/>
              <a:gd name="T4" fmla="*/ 0 w 1009"/>
              <a:gd name="T5" fmla="*/ 65555495 h 1008"/>
              <a:gd name="T6" fmla="*/ 65425131 w 1009"/>
              <a:gd name="T7" fmla="*/ 0 h 1008"/>
              <a:gd name="T8" fmla="*/ 130850621 w 1009"/>
              <a:gd name="T9" fmla="*/ 65555495 h 1008"/>
              <a:gd name="T10" fmla="*/ 65425131 w 1009"/>
              <a:gd name="T11" fmla="*/ 130980794 h 1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9" h="1008">
                <a:moveTo>
                  <a:pt x="504" y="1007"/>
                </a:moveTo>
                <a:lnTo>
                  <a:pt x="504" y="1007"/>
                </a:lnTo>
                <a:cubicBezTo>
                  <a:pt x="231" y="1007"/>
                  <a:pt x="0" y="785"/>
                  <a:pt x="0" y="504"/>
                </a:cubicBezTo>
                <a:cubicBezTo>
                  <a:pt x="0" y="231"/>
                  <a:pt x="231" y="0"/>
                  <a:pt x="504" y="0"/>
                </a:cubicBezTo>
                <a:cubicBezTo>
                  <a:pt x="786" y="0"/>
                  <a:pt x="1008" y="231"/>
                  <a:pt x="1008" y="504"/>
                </a:cubicBezTo>
                <a:cubicBezTo>
                  <a:pt x="1008" y="785"/>
                  <a:pt x="786" y="1007"/>
                  <a:pt x="504" y="100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2" name="Freeform 700">
            <a:extLst>
              <a:ext uri="{FF2B5EF4-FFF2-40B4-BE49-F238E27FC236}">
                <a16:creationId xmlns:a16="http://schemas.microsoft.com/office/drawing/2014/main" id="{161E6A91-1182-2347-B8AB-6B602D3C9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5575" y="7472859"/>
            <a:ext cx="1135501" cy="1135501"/>
          </a:xfrm>
          <a:custGeom>
            <a:avLst/>
            <a:gdLst>
              <a:gd name="T0" fmla="*/ 65425131 w 1009"/>
              <a:gd name="T1" fmla="*/ 130850621 h 1009"/>
              <a:gd name="T2" fmla="*/ 65425131 w 1009"/>
              <a:gd name="T3" fmla="*/ 130850621 h 1009"/>
              <a:gd name="T4" fmla="*/ 0 w 1009"/>
              <a:gd name="T5" fmla="*/ 65425131 h 1009"/>
              <a:gd name="T6" fmla="*/ 65425131 w 1009"/>
              <a:gd name="T7" fmla="*/ 0 h 1009"/>
              <a:gd name="T8" fmla="*/ 130850621 w 1009"/>
              <a:gd name="T9" fmla="*/ 65425131 h 1009"/>
              <a:gd name="T10" fmla="*/ 65425131 w 1009"/>
              <a:gd name="T11" fmla="*/ 130850621 h 10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9" h="1009">
                <a:moveTo>
                  <a:pt x="504" y="1008"/>
                </a:moveTo>
                <a:lnTo>
                  <a:pt x="504" y="1008"/>
                </a:lnTo>
                <a:cubicBezTo>
                  <a:pt x="231" y="1008"/>
                  <a:pt x="0" y="778"/>
                  <a:pt x="0" y="504"/>
                </a:cubicBezTo>
                <a:cubicBezTo>
                  <a:pt x="0" y="222"/>
                  <a:pt x="231" y="0"/>
                  <a:pt x="504" y="0"/>
                </a:cubicBezTo>
                <a:cubicBezTo>
                  <a:pt x="786" y="0"/>
                  <a:pt x="1008" y="222"/>
                  <a:pt x="1008" y="504"/>
                </a:cubicBezTo>
                <a:cubicBezTo>
                  <a:pt x="1008" y="778"/>
                  <a:pt x="786" y="1008"/>
                  <a:pt x="504" y="10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4" name="Freeform 702">
            <a:extLst>
              <a:ext uri="{FF2B5EF4-FFF2-40B4-BE49-F238E27FC236}">
                <a16:creationId xmlns:a16="http://schemas.microsoft.com/office/drawing/2014/main" id="{4663DF3C-6BD6-0645-AF7B-13A2B2285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129" y="8960417"/>
            <a:ext cx="1135504" cy="1135501"/>
          </a:xfrm>
          <a:custGeom>
            <a:avLst/>
            <a:gdLst>
              <a:gd name="T0" fmla="*/ 65425671 w 1009"/>
              <a:gd name="T1" fmla="*/ 130850621 h 1009"/>
              <a:gd name="T2" fmla="*/ 65425671 w 1009"/>
              <a:gd name="T3" fmla="*/ 130850621 h 1009"/>
              <a:gd name="T4" fmla="*/ 0 w 1009"/>
              <a:gd name="T5" fmla="*/ 65425131 h 1009"/>
              <a:gd name="T6" fmla="*/ 65425671 w 1009"/>
              <a:gd name="T7" fmla="*/ 0 h 1009"/>
              <a:gd name="T8" fmla="*/ 130851342 w 1009"/>
              <a:gd name="T9" fmla="*/ 65425131 h 1009"/>
              <a:gd name="T10" fmla="*/ 65425671 w 1009"/>
              <a:gd name="T11" fmla="*/ 130850621 h 10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9" h="1009">
                <a:moveTo>
                  <a:pt x="504" y="1008"/>
                </a:moveTo>
                <a:lnTo>
                  <a:pt x="504" y="1008"/>
                </a:lnTo>
                <a:cubicBezTo>
                  <a:pt x="222" y="1008"/>
                  <a:pt x="0" y="778"/>
                  <a:pt x="0" y="504"/>
                </a:cubicBezTo>
                <a:cubicBezTo>
                  <a:pt x="0" y="222"/>
                  <a:pt x="222" y="0"/>
                  <a:pt x="504" y="0"/>
                </a:cubicBezTo>
                <a:cubicBezTo>
                  <a:pt x="777" y="0"/>
                  <a:pt x="1008" y="222"/>
                  <a:pt x="1008" y="504"/>
                </a:cubicBezTo>
                <a:cubicBezTo>
                  <a:pt x="1008" y="778"/>
                  <a:pt x="777" y="1008"/>
                  <a:pt x="504" y="10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6" name="Freeform 704">
            <a:extLst>
              <a:ext uri="{FF2B5EF4-FFF2-40B4-BE49-F238E27FC236}">
                <a16:creationId xmlns:a16="http://schemas.microsoft.com/office/drawing/2014/main" id="{2049946E-1923-1344-8C82-64F0C6E80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129" y="10373595"/>
            <a:ext cx="1135504" cy="1135504"/>
          </a:xfrm>
          <a:custGeom>
            <a:avLst/>
            <a:gdLst>
              <a:gd name="T0" fmla="*/ 65425671 w 1009"/>
              <a:gd name="T1" fmla="*/ 130851342 h 1009"/>
              <a:gd name="T2" fmla="*/ 65425671 w 1009"/>
              <a:gd name="T3" fmla="*/ 130851342 h 1009"/>
              <a:gd name="T4" fmla="*/ 0 w 1009"/>
              <a:gd name="T5" fmla="*/ 65425671 h 1009"/>
              <a:gd name="T6" fmla="*/ 65425671 w 1009"/>
              <a:gd name="T7" fmla="*/ 0 h 1009"/>
              <a:gd name="T8" fmla="*/ 130851342 w 1009"/>
              <a:gd name="T9" fmla="*/ 65425671 h 1009"/>
              <a:gd name="T10" fmla="*/ 65425671 w 1009"/>
              <a:gd name="T11" fmla="*/ 130851342 h 10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9" h="1009">
                <a:moveTo>
                  <a:pt x="504" y="1008"/>
                </a:moveTo>
                <a:lnTo>
                  <a:pt x="504" y="1008"/>
                </a:lnTo>
                <a:cubicBezTo>
                  <a:pt x="222" y="1008"/>
                  <a:pt x="0" y="786"/>
                  <a:pt x="0" y="504"/>
                </a:cubicBezTo>
                <a:cubicBezTo>
                  <a:pt x="0" y="231"/>
                  <a:pt x="222" y="0"/>
                  <a:pt x="504" y="0"/>
                </a:cubicBezTo>
                <a:cubicBezTo>
                  <a:pt x="777" y="0"/>
                  <a:pt x="1008" y="231"/>
                  <a:pt x="1008" y="504"/>
                </a:cubicBezTo>
                <a:cubicBezTo>
                  <a:pt x="1008" y="786"/>
                  <a:pt x="777" y="1008"/>
                  <a:pt x="504" y="10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8" name="Freeform 706">
            <a:extLst>
              <a:ext uri="{FF2B5EF4-FFF2-40B4-BE49-F238E27FC236}">
                <a16:creationId xmlns:a16="http://schemas.microsoft.com/office/drawing/2014/main" id="{B8B46ADD-02E9-674F-8B5C-14C6E9542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917" y="7805078"/>
            <a:ext cx="728905" cy="451227"/>
          </a:xfrm>
          <a:custGeom>
            <a:avLst/>
            <a:gdLst>
              <a:gd name="T0" fmla="*/ 44082271 w 650"/>
              <a:gd name="T1" fmla="*/ 51657173 h 403"/>
              <a:gd name="T2" fmla="*/ 44082271 w 650"/>
              <a:gd name="T3" fmla="*/ 51657173 h 403"/>
              <a:gd name="T4" fmla="*/ 37508615 w 650"/>
              <a:gd name="T5" fmla="*/ 46131373 h 403"/>
              <a:gd name="T6" fmla="*/ 37508615 w 650"/>
              <a:gd name="T7" fmla="*/ 42790442 h 403"/>
              <a:gd name="T8" fmla="*/ 5542551 w 650"/>
              <a:gd name="T9" fmla="*/ 42790442 h 403"/>
              <a:gd name="T10" fmla="*/ 0 w 650"/>
              <a:gd name="T11" fmla="*/ 36236913 h 403"/>
              <a:gd name="T12" fmla="*/ 0 w 650"/>
              <a:gd name="T13" fmla="*/ 15419902 h 403"/>
              <a:gd name="T14" fmla="*/ 5542551 w 650"/>
              <a:gd name="T15" fmla="*/ 9894461 h 403"/>
              <a:gd name="T16" fmla="*/ 37508615 w 650"/>
              <a:gd name="T17" fmla="*/ 9894461 h 403"/>
              <a:gd name="T18" fmla="*/ 37508615 w 650"/>
              <a:gd name="T19" fmla="*/ 6681862 h 403"/>
              <a:gd name="T20" fmla="*/ 44082271 w 650"/>
              <a:gd name="T21" fmla="*/ 0 h 403"/>
              <a:gd name="T22" fmla="*/ 47304475 w 650"/>
              <a:gd name="T23" fmla="*/ 1156421 h 403"/>
              <a:gd name="T24" fmla="*/ 81461997 w 650"/>
              <a:gd name="T25" fmla="*/ 20945343 h 403"/>
              <a:gd name="T26" fmla="*/ 83653096 w 650"/>
              <a:gd name="T27" fmla="*/ 26342452 h 403"/>
              <a:gd name="T28" fmla="*/ 81461997 w 650"/>
              <a:gd name="T29" fmla="*/ 31867893 h 403"/>
              <a:gd name="T30" fmla="*/ 47304475 w 650"/>
              <a:gd name="T31" fmla="*/ 50500393 h 403"/>
              <a:gd name="T32" fmla="*/ 44082271 w 650"/>
              <a:gd name="T33" fmla="*/ 51657173 h 40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50" h="403">
                <a:moveTo>
                  <a:pt x="342" y="402"/>
                </a:moveTo>
                <a:lnTo>
                  <a:pt x="342" y="402"/>
                </a:lnTo>
                <a:cubicBezTo>
                  <a:pt x="316" y="402"/>
                  <a:pt x="291" y="385"/>
                  <a:pt x="291" y="359"/>
                </a:cubicBezTo>
                <a:cubicBezTo>
                  <a:pt x="291" y="333"/>
                  <a:pt x="291" y="333"/>
                  <a:pt x="291" y="333"/>
                </a:cubicBezTo>
                <a:cubicBezTo>
                  <a:pt x="43" y="333"/>
                  <a:pt x="43" y="333"/>
                  <a:pt x="43" y="333"/>
                </a:cubicBezTo>
                <a:cubicBezTo>
                  <a:pt x="17" y="333"/>
                  <a:pt x="0" y="308"/>
                  <a:pt x="0" y="282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94"/>
                  <a:pt x="17" y="77"/>
                  <a:pt x="43" y="77"/>
                </a:cubicBezTo>
                <a:cubicBezTo>
                  <a:pt x="291" y="77"/>
                  <a:pt x="291" y="77"/>
                  <a:pt x="291" y="77"/>
                </a:cubicBezTo>
                <a:cubicBezTo>
                  <a:pt x="291" y="52"/>
                  <a:pt x="291" y="52"/>
                  <a:pt x="291" y="52"/>
                </a:cubicBezTo>
                <a:cubicBezTo>
                  <a:pt x="291" y="26"/>
                  <a:pt x="316" y="0"/>
                  <a:pt x="342" y="0"/>
                </a:cubicBezTo>
                <a:cubicBezTo>
                  <a:pt x="350" y="0"/>
                  <a:pt x="359" y="9"/>
                  <a:pt x="367" y="9"/>
                </a:cubicBezTo>
                <a:cubicBezTo>
                  <a:pt x="632" y="163"/>
                  <a:pt x="632" y="163"/>
                  <a:pt x="632" y="163"/>
                </a:cubicBezTo>
                <a:cubicBezTo>
                  <a:pt x="641" y="171"/>
                  <a:pt x="649" y="188"/>
                  <a:pt x="649" y="205"/>
                </a:cubicBezTo>
                <a:cubicBezTo>
                  <a:pt x="649" y="222"/>
                  <a:pt x="641" y="239"/>
                  <a:pt x="632" y="248"/>
                </a:cubicBezTo>
                <a:cubicBezTo>
                  <a:pt x="367" y="393"/>
                  <a:pt x="367" y="393"/>
                  <a:pt x="367" y="393"/>
                </a:cubicBezTo>
                <a:cubicBezTo>
                  <a:pt x="359" y="402"/>
                  <a:pt x="350" y="402"/>
                  <a:pt x="342" y="40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9" name="Freeform 707">
            <a:extLst>
              <a:ext uri="{FF2B5EF4-FFF2-40B4-BE49-F238E27FC236}">
                <a16:creationId xmlns:a16="http://schemas.microsoft.com/office/drawing/2014/main" id="{0EC7302F-C921-8A4D-A466-948136CE7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083" y="7790204"/>
            <a:ext cx="768573" cy="490893"/>
          </a:xfrm>
          <a:custGeom>
            <a:avLst/>
            <a:gdLst>
              <a:gd name="T0" fmla="*/ 46459500 w 684"/>
              <a:gd name="T1" fmla="*/ 4397659 h 437"/>
              <a:gd name="T2" fmla="*/ 46459500 w 684"/>
              <a:gd name="T3" fmla="*/ 4397659 h 437"/>
              <a:gd name="T4" fmla="*/ 48659678 w 684"/>
              <a:gd name="T5" fmla="*/ 5561449 h 437"/>
              <a:gd name="T6" fmla="*/ 82954169 w 684"/>
              <a:gd name="T7" fmla="*/ 25480024 h 437"/>
              <a:gd name="T8" fmla="*/ 82954169 w 684"/>
              <a:gd name="T9" fmla="*/ 32076153 h 437"/>
              <a:gd name="T10" fmla="*/ 48659678 w 684"/>
              <a:gd name="T11" fmla="*/ 51994728 h 437"/>
              <a:gd name="T12" fmla="*/ 46459500 w 684"/>
              <a:gd name="T13" fmla="*/ 51994728 h 437"/>
              <a:gd name="T14" fmla="*/ 42059505 w 684"/>
              <a:gd name="T15" fmla="*/ 48631749 h 437"/>
              <a:gd name="T16" fmla="*/ 42059505 w 684"/>
              <a:gd name="T17" fmla="*/ 43070300 h 437"/>
              <a:gd name="T18" fmla="*/ 7764655 w 684"/>
              <a:gd name="T19" fmla="*/ 43070300 h 437"/>
              <a:gd name="T20" fmla="*/ 4399995 w 684"/>
              <a:gd name="T21" fmla="*/ 38672641 h 437"/>
              <a:gd name="T22" fmla="*/ 4399995 w 684"/>
              <a:gd name="T23" fmla="*/ 17719386 h 437"/>
              <a:gd name="T24" fmla="*/ 7764655 w 684"/>
              <a:gd name="T25" fmla="*/ 14356767 h 437"/>
              <a:gd name="T26" fmla="*/ 42059505 w 684"/>
              <a:gd name="T27" fmla="*/ 14356767 h 437"/>
              <a:gd name="T28" fmla="*/ 42059505 w 684"/>
              <a:gd name="T29" fmla="*/ 8924428 h 437"/>
              <a:gd name="T30" fmla="*/ 46459500 w 684"/>
              <a:gd name="T31" fmla="*/ 4397659 h 437"/>
              <a:gd name="T32" fmla="*/ 46459500 w 684"/>
              <a:gd name="T33" fmla="*/ 0 h 437"/>
              <a:gd name="T34" fmla="*/ 46459500 w 684"/>
              <a:gd name="T35" fmla="*/ 0 h 437"/>
              <a:gd name="T36" fmla="*/ 37530004 w 684"/>
              <a:gd name="T37" fmla="*/ 8924428 h 437"/>
              <a:gd name="T38" fmla="*/ 37530004 w 684"/>
              <a:gd name="T39" fmla="*/ 9959108 h 437"/>
              <a:gd name="T40" fmla="*/ 7764655 w 684"/>
              <a:gd name="T41" fmla="*/ 9959108 h 437"/>
              <a:gd name="T42" fmla="*/ 0 w 684"/>
              <a:gd name="T43" fmla="*/ 17719386 h 437"/>
              <a:gd name="T44" fmla="*/ 0 w 684"/>
              <a:gd name="T45" fmla="*/ 38672641 h 437"/>
              <a:gd name="T46" fmla="*/ 7764655 w 684"/>
              <a:gd name="T47" fmla="*/ 47597069 h 437"/>
              <a:gd name="T48" fmla="*/ 37530004 w 684"/>
              <a:gd name="T49" fmla="*/ 47597069 h 437"/>
              <a:gd name="T50" fmla="*/ 37530004 w 684"/>
              <a:gd name="T51" fmla="*/ 48631749 h 437"/>
              <a:gd name="T52" fmla="*/ 46459500 w 684"/>
              <a:gd name="T53" fmla="*/ 56392027 h 437"/>
              <a:gd name="T54" fmla="*/ 50859495 w 684"/>
              <a:gd name="T55" fmla="*/ 55228237 h 437"/>
              <a:gd name="T56" fmla="*/ 85154346 w 684"/>
              <a:gd name="T57" fmla="*/ 35439132 h 437"/>
              <a:gd name="T58" fmla="*/ 88389499 w 684"/>
              <a:gd name="T59" fmla="*/ 28713533 h 437"/>
              <a:gd name="T60" fmla="*/ 85154346 w 684"/>
              <a:gd name="T61" fmla="*/ 21082365 h 437"/>
              <a:gd name="T62" fmla="*/ 50859495 w 684"/>
              <a:gd name="T63" fmla="*/ 1164150 h 437"/>
              <a:gd name="T64" fmla="*/ 46459500 w 684"/>
              <a:gd name="T65" fmla="*/ 0 h 437"/>
              <a:gd name="T66" fmla="*/ 46459500 w 684"/>
              <a:gd name="T67" fmla="*/ 4397659 h 43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84" h="437">
                <a:moveTo>
                  <a:pt x="359" y="34"/>
                </a:moveTo>
                <a:lnTo>
                  <a:pt x="359" y="34"/>
                </a:lnTo>
                <a:cubicBezTo>
                  <a:pt x="359" y="34"/>
                  <a:pt x="367" y="34"/>
                  <a:pt x="376" y="43"/>
                </a:cubicBezTo>
                <a:cubicBezTo>
                  <a:pt x="641" y="197"/>
                  <a:pt x="641" y="197"/>
                  <a:pt x="641" y="197"/>
                </a:cubicBezTo>
                <a:cubicBezTo>
                  <a:pt x="658" y="205"/>
                  <a:pt x="658" y="231"/>
                  <a:pt x="641" y="248"/>
                </a:cubicBezTo>
                <a:cubicBezTo>
                  <a:pt x="376" y="402"/>
                  <a:pt x="376" y="402"/>
                  <a:pt x="376" y="402"/>
                </a:cubicBezTo>
                <a:cubicBezTo>
                  <a:pt x="367" y="402"/>
                  <a:pt x="359" y="402"/>
                  <a:pt x="359" y="402"/>
                </a:cubicBezTo>
                <a:cubicBezTo>
                  <a:pt x="342" y="402"/>
                  <a:pt x="325" y="393"/>
                  <a:pt x="325" y="376"/>
                </a:cubicBezTo>
                <a:cubicBezTo>
                  <a:pt x="325" y="333"/>
                  <a:pt x="325" y="333"/>
                  <a:pt x="325" y="333"/>
                </a:cubicBezTo>
                <a:cubicBezTo>
                  <a:pt x="60" y="333"/>
                  <a:pt x="60" y="333"/>
                  <a:pt x="60" y="333"/>
                </a:cubicBezTo>
                <a:cubicBezTo>
                  <a:pt x="51" y="333"/>
                  <a:pt x="34" y="316"/>
                  <a:pt x="34" y="299"/>
                </a:cubicBezTo>
                <a:cubicBezTo>
                  <a:pt x="34" y="137"/>
                  <a:pt x="34" y="137"/>
                  <a:pt x="34" y="137"/>
                </a:cubicBezTo>
                <a:cubicBezTo>
                  <a:pt x="34" y="120"/>
                  <a:pt x="51" y="111"/>
                  <a:pt x="60" y="111"/>
                </a:cubicBezTo>
                <a:cubicBezTo>
                  <a:pt x="325" y="111"/>
                  <a:pt x="325" y="111"/>
                  <a:pt x="325" y="111"/>
                </a:cubicBezTo>
                <a:cubicBezTo>
                  <a:pt x="325" y="69"/>
                  <a:pt x="325" y="69"/>
                  <a:pt x="325" y="69"/>
                </a:cubicBezTo>
                <a:cubicBezTo>
                  <a:pt x="325" y="51"/>
                  <a:pt x="342" y="34"/>
                  <a:pt x="359" y="34"/>
                </a:cubicBezTo>
                <a:lnTo>
                  <a:pt x="359" y="0"/>
                </a:lnTo>
                <a:cubicBezTo>
                  <a:pt x="325" y="0"/>
                  <a:pt x="290" y="34"/>
                  <a:pt x="290" y="69"/>
                </a:cubicBezTo>
                <a:cubicBezTo>
                  <a:pt x="290" y="77"/>
                  <a:pt x="290" y="77"/>
                  <a:pt x="290" y="77"/>
                </a:cubicBezTo>
                <a:cubicBezTo>
                  <a:pt x="60" y="77"/>
                  <a:pt x="60" y="77"/>
                  <a:pt x="60" y="77"/>
                </a:cubicBezTo>
                <a:cubicBezTo>
                  <a:pt x="25" y="77"/>
                  <a:pt x="0" y="103"/>
                  <a:pt x="0" y="137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42"/>
                  <a:pt x="25" y="368"/>
                  <a:pt x="60" y="368"/>
                </a:cubicBezTo>
                <a:cubicBezTo>
                  <a:pt x="290" y="368"/>
                  <a:pt x="290" y="368"/>
                  <a:pt x="290" y="368"/>
                </a:cubicBezTo>
                <a:cubicBezTo>
                  <a:pt x="290" y="376"/>
                  <a:pt x="290" y="376"/>
                  <a:pt x="290" y="376"/>
                </a:cubicBezTo>
                <a:cubicBezTo>
                  <a:pt x="290" y="410"/>
                  <a:pt x="325" y="436"/>
                  <a:pt x="359" y="436"/>
                </a:cubicBezTo>
                <a:cubicBezTo>
                  <a:pt x="367" y="436"/>
                  <a:pt x="376" y="436"/>
                  <a:pt x="393" y="427"/>
                </a:cubicBezTo>
                <a:cubicBezTo>
                  <a:pt x="658" y="274"/>
                  <a:pt x="658" y="274"/>
                  <a:pt x="658" y="274"/>
                </a:cubicBezTo>
                <a:cubicBezTo>
                  <a:pt x="675" y="265"/>
                  <a:pt x="683" y="239"/>
                  <a:pt x="683" y="222"/>
                </a:cubicBezTo>
                <a:cubicBezTo>
                  <a:pt x="683" y="197"/>
                  <a:pt x="675" y="180"/>
                  <a:pt x="658" y="163"/>
                </a:cubicBezTo>
                <a:cubicBezTo>
                  <a:pt x="393" y="9"/>
                  <a:pt x="393" y="9"/>
                  <a:pt x="393" y="9"/>
                </a:cubicBezTo>
                <a:cubicBezTo>
                  <a:pt x="376" y="9"/>
                  <a:pt x="367" y="0"/>
                  <a:pt x="359" y="0"/>
                </a:cubicBezTo>
                <a:lnTo>
                  <a:pt x="359" y="3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0" name="Freeform 708">
            <a:extLst>
              <a:ext uri="{FF2B5EF4-FFF2-40B4-BE49-F238E27FC236}">
                <a16:creationId xmlns:a16="http://schemas.microsoft.com/office/drawing/2014/main" id="{2128711C-DF55-F246-B093-EB0734A44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917" y="10700858"/>
            <a:ext cx="728905" cy="451227"/>
          </a:xfrm>
          <a:custGeom>
            <a:avLst/>
            <a:gdLst>
              <a:gd name="T0" fmla="*/ 44082271 w 650"/>
              <a:gd name="T1" fmla="*/ 51785314 h 402"/>
              <a:gd name="T2" fmla="*/ 44082271 w 650"/>
              <a:gd name="T3" fmla="*/ 51785314 h 402"/>
              <a:gd name="T4" fmla="*/ 37508615 w 650"/>
              <a:gd name="T5" fmla="*/ 45198951 h 402"/>
              <a:gd name="T6" fmla="*/ 37508615 w 650"/>
              <a:gd name="T7" fmla="*/ 43003616 h 402"/>
              <a:gd name="T8" fmla="*/ 5542551 w 650"/>
              <a:gd name="T9" fmla="*/ 43003616 h 402"/>
              <a:gd name="T10" fmla="*/ 0 w 650"/>
              <a:gd name="T11" fmla="*/ 36288243 h 402"/>
              <a:gd name="T12" fmla="*/ 0 w 650"/>
              <a:gd name="T13" fmla="*/ 15367701 h 402"/>
              <a:gd name="T14" fmla="*/ 5542551 w 650"/>
              <a:gd name="T15" fmla="*/ 8781697 h 402"/>
              <a:gd name="T16" fmla="*/ 37508615 w 650"/>
              <a:gd name="T17" fmla="*/ 8781697 h 402"/>
              <a:gd name="T18" fmla="*/ 37508615 w 650"/>
              <a:gd name="T19" fmla="*/ 6586003 h 402"/>
              <a:gd name="T20" fmla="*/ 44082271 w 650"/>
              <a:gd name="T21" fmla="*/ 0 h 402"/>
              <a:gd name="T22" fmla="*/ 47304475 w 650"/>
              <a:gd name="T23" fmla="*/ 1033162 h 402"/>
              <a:gd name="T24" fmla="*/ 81461997 w 650"/>
              <a:gd name="T25" fmla="*/ 20920542 h 402"/>
              <a:gd name="T26" fmla="*/ 83653096 w 650"/>
              <a:gd name="T27" fmla="*/ 25311571 h 402"/>
              <a:gd name="T28" fmla="*/ 81461997 w 650"/>
              <a:gd name="T29" fmla="*/ 30864412 h 402"/>
              <a:gd name="T30" fmla="*/ 47304475 w 650"/>
              <a:gd name="T31" fmla="*/ 50622782 h 402"/>
              <a:gd name="T32" fmla="*/ 44082271 w 650"/>
              <a:gd name="T33" fmla="*/ 51785314 h 40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50" h="402">
                <a:moveTo>
                  <a:pt x="342" y="401"/>
                </a:moveTo>
                <a:lnTo>
                  <a:pt x="342" y="401"/>
                </a:lnTo>
                <a:cubicBezTo>
                  <a:pt x="316" y="401"/>
                  <a:pt x="291" y="375"/>
                  <a:pt x="291" y="350"/>
                </a:cubicBezTo>
                <a:cubicBezTo>
                  <a:pt x="291" y="333"/>
                  <a:pt x="291" y="333"/>
                  <a:pt x="291" y="333"/>
                </a:cubicBezTo>
                <a:cubicBezTo>
                  <a:pt x="43" y="333"/>
                  <a:pt x="43" y="333"/>
                  <a:pt x="43" y="333"/>
                </a:cubicBezTo>
                <a:cubicBezTo>
                  <a:pt x="17" y="333"/>
                  <a:pt x="0" y="307"/>
                  <a:pt x="0" y="281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93"/>
                  <a:pt x="17" y="68"/>
                  <a:pt x="43" y="68"/>
                </a:cubicBezTo>
                <a:cubicBezTo>
                  <a:pt x="291" y="68"/>
                  <a:pt x="291" y="68"/>
                  <a:pt x="291" y="68"/>
                </a:cubicBezTo>
                <a:cubicBezTo>
                  <a:pt x="291" y="51"/>
                  <a:pt x="291" y="51"/>
                  <a:pt x="291" y="51"/>
                </a:cubicBezTo>
                <a:cubicBezTo>
                  <a:pt x="291" y="17"/>
                  <a:pt x="316" y="0"/>
                  <a:pt x="342" y="0"/>
                </a:cubicBezTo>
                <a:cubicBezTo>
                  <a:pt x="350" y="0"/>
                  <a:pt x="359" y="0"/>
                  <a:pt x="367" y="8"/>
                </a:cubicBezTo>
                <a:cubicBezTo>
                  <a:pt x="632" y="162"/>
                  <a:pt x="632" y="162"/>
                  <a:pt x="632" y="162"/>
                </a:cubicBezTo>
                <a:cubicBezTo>
                  <a:pt x="641" y="170"/>
                  <a:pt x="649" y="179"/>
                  <a:pt x="649" y="196"/>
                </a:cubicBezTo>
                <a:cubicBezTo>
                  <a:pt x="649" y="213"/>
                  <a:pt x="641" y="230"/>
                  <a:pt x="632" y="239"/>
                </a:cubicBezTo>
                <a:cubicBezTo>
                  <a:pt x="367" y="392"/>
                  <a:pt x="367" y="392"/>
                  <a:pt x="367" y="392"/>
                </a:cubicBezTo>
                <a:cubicBezTo>
                  <a:pt x="359" y="401"/>
                  <a:pt x="350" y="401"/>
                  <a:pt x="342" y="40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1" name="Freeform 709">
            <a:extLst>
              <a:ext uri="{FF2B5EF4-FFF2-40B4-BE49-F238E27FC236}">
                <a16:creationId xmlns:a16="http://schemas.microsoft.com/office/drawing/2014/main" id="{C87B2663-8021-2841-BB77-C5B496D4D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083" y="10681024"/>
            <a:ext cx="768573" cy="490896"/>
          </a:xfrm>
          <a:custGeom>
            <a:avLst/>
            <a:gdLst>
              <a:gd name="T0" fmla="*/ 46459500 w 684"/>
              <a:gd name="T1" fmla="*/ 4526798 h 437"/>
              <a:gd name="T2" fmla="*/ 46459500 w 684"/>
              <a:gd name="T3" fmla="*/ 4526798 h 437"/>
              <a:gd name="T4" fmla="*/ 48659678 w 684"/>
              <a:gd name="T5" fmla="*/ 4526798 h 437"/>
              <a:gd name="T6" fmla="*/ 82954169 w 684"/>
              <a:gd name="T7" fmla="*/ 24316029 h 437"/>
              <a:gd name="T8" fmla="*/ 82954169 w 684"/>
              <a:gd name="T9" fmla="*/ 31042030 h 437"/>
              <a:gd name="T10" fmla="*/ 48659678 w 684"/>
              <a:gd name="T11" fmla="*/ 50831261 h 437"/>
              <a:gd name="T12" fmla="*/ 46459500 w 684"/>
              <a:gd name="T13" fmla="*/ 51995419 h 437"/>
              <a:gd name="T14" fmla="*/ 42059505 w 684"/>
              <a:gd name="T15" fmla="*/ 47597732 h 437"/>
              <a:gd name="T16" fmla="*/ 42059505 w 684"/>
              <a:gd name="T17" fmla="*/ 43200045 h 437"/>
              <a:gd name="T18" fmla="*/ 7764655 w 684"/>
              <a:gd name="T19" fmla="*/ 43200045 h 437"/>
              <a:gd name="T20" fmla="*/ 4399995 w 684"/>
              <a:gd name="T21" fmla="*/ 38673247 h 437"/>
              <a:gd name="T22" fmla="*/ 4399995 w 684"/>
              <a:gd name="T23" fmla="*/ 17719859 h 437"/>
              <a:gd name="T24" fmla="*/ 7764655 w 684"/>
              <a:gd name="T25" fmla="*/ 13322172 h 437"/>
              <a:gd name="T26" fmla="*/ 42059505 w 684"/>
              <a:gd name="T27" fmla="*/ 13322172 h 437"/>
              <a:gd name="T28" fmla="*/ 42059505 w 684"/>
              <a:gd name="T29" fmla="*/ 8924485 h 437"/>
              <a:gd name="T30" fmla="*/ 46459500 w 684"/>
              <a:gd name="T31" fmla="*/ 4526798 h 437"/>
              <a:gd name="T32" fmla="*/ 46459500 w 684"/>
              <a:gd name="T33" fmla="*/ 0 h 437"/>
              <a:gd name="T34" fmla="*/ 46459500 w 684"/>
              <a:gd name="T35" fmla="*/ 0 h 437"/>
              <a:gd name="T36" fmla="*/ 37530004 w 684"/>
              <a:gd name="T37" fmla="*/ 8924485 h 437"/>
              <a:gd name="T38" fmla="*/ 37530004 w 684"/>
              <a:gd name="T39" fmla="*/ 8924485 h 437"/>
              <a:gd name="T40" fmla="*/ 7764655 w 684"/>
              <a:gd name="T41" fmla="*/ 8924485 h 437"/>
              <a:gd name="T42" fmla="*/ 0 w 684"/>
              <a:gd name="T43" fmla="*/ 17719859 h 437"/>
              <a:gd name="T44" fmla="*/ 0 w 684"/>
              <a:gd name="T45" fmla="*/ 38673247 h 437"/>
              <a:gd name="T46" fmla="*/ 7764655 w 684"/>
              <a:gd name="T47" fmla="*/ 47597732 h 437"/>
              <a:gd name="T48" fmla="*/ 37530004 w 684"/>
              <a:gd name="T49" fmla="*/ 47597732 h 437"/>
              <a:gd name="T50" fmla="*/ 37530004 w 684"/>
              <a:gd name="T51" fmla="*/ 47597732 h 437"/>
              <a:gd name="T52" fmla="*/ 46459500 w 684"/>
              <a:gd name="T53" fmla="*/ 56392746 h 437"/>
              <a:gd name="T54" fmla="*/ 50859495 w 684"/>
              <a:gd name="T55" fmla="*/ 55358059 h 437"/>
              <a:gd name="T56" fmla="*/ 85154346 w 684"/>
              <a:gd name="T57" fmla="*/ 35439717 h 437"/>
              <a:gd name="T58" fmla="*/ 88389499 w 684"/>
              <a:gd name="T59" fmla="*/ 27679030 h 437"/>
              <a:gd name="T60" fmla="*/ 85154346 w 684"/>
              <a:gd name="T61" fmla="*/ 21082499 h 437"/>
              <a:gd name="T62" fmla="*/ 50859495 w 684"/>
              <a:gd name="T63" fmla="*/ 1164157 h 437"/>
              <a:gd name="T64" fmla="*/ 46459500 w 684"/>
              <a:gd name="T65" fmla="*/ 0 h 437"/>
              <a:gd name="T66" fmla="*/ 46459500 w 684"/>
              <a:gd name="T67" fmla="*/ 4526798 h 43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84" h="437">
                <a:moveTo>
                  <a:pt x="359" y="35"/>
                </a:moveTo>
                <a:lnTo>
                  <a:pt x="359" y="35"/>
                </a:lnTo>
                <a:cubicBezTo>
                  <a:pt x="359" y="35"/>
                  <a:pt x="367" y="35"/>
                  <a:pt x="376" y="35"/>
                </a:cubicBezTo>
                <a:cubicBezTo>
                  <a:pt x="641" y="188"/>
                  <a:pt x="641" y="188"/>
                  <a:pt x="641" y="188"/>
                </a:cubicBezTo>
                <a:cubicBezTo>
                  <a:pt x="658" y="205"/>
                  <a:pt x="658" y="231"/>
                  <a:pt x="641" y="240"/>
                </a:cubicBezTo>
                <a:cubicBezTo>
                  <a:pt x="376" y="393"/>
                  <a:pt x="376" y="393"/>
                  <a:pt x="376" y="393"/>
                </a:cubicBezTo>
                <a:cubicBezTo>
                  <a:pt x="367" y="402"/>
                  <a:pt x="359" y="402"/>
                  <a:pt x="359" y="402"/>
                </a:cubicBezTo>
                <a:cubicBezTo>
                  <a:pt x="342" y="402"/>
                  <a:pt x="325" y="385"/>
                  <a:pt x="325" y="368"/>
                </a:cubicBezTo>
                <a:cubicBezTo>
                  <a:pt x="325" y="334"/>
                  <a:pt x="325" y="334"/>
                  <a:pt x="325" y="334"/>
                </a:cubicBezTo>
                <a:cubicBezTo>
                  <a:pt x="60" y="334"/>
                  <a:pt x="60" y="334"/>
                  <a:pt x="60" y="334"/>
                </a:cubicBezTo>
                <a:cubicBezTo>
                  <a:pt x="51" y="334"/>
                  <a:pt x="34" y="316"/>
                  <a:pt x="34" y="299"/>
                </a:cubicBezTo>
                <a:cubicBezTo>
                  <a:pt x="34" y="137"/>
                  <a:pt x="34" y="137"/>
                  <a:pt x="34" y="137"/>
                </a:cubicBezTo>
                <a:cubicBezTo>
                  <a:pt x="34" y="120"/>
                  <a:pt x="51" y="103"/>
                  <a:pt x="60" y="103"/>
                </a:cubicBezTo>
                <a:cubicBezTo>
                  <a:pt x="325" y="103"/>
                  <a:pt x="325" y="103"/>
                  <a:pt x="325" y="103"/>
                </a:cubicBezTo>
                <a:cubicBezTo>
                  <a:pt x="325" y="69"/>
                  <a:pt x="325" y="69"/>
                  <a:pt x="325" y="69"/>
                </a:cubicBezTo>
                <a:cubicBezTo>
                  <a:pt x="325" y="43"/>
                  <a:pt x="342" y="35"/>
                  <a:pt x="359" y="35"/>
                </a:cubicBezTo>
                <a:lnTo>
                  <a:pt x="359" y="0"/>
                </a:lnTo>
                <a:cubicBezTo>
                  <a:pt x="325" y="0"/>
                  <a:pt x="290" y="26"/>
                  <a:pt x="29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25" y="69"/>
                  <a:pt x="0" y="103"/>
                  <a:pt x="0" y="137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34"/>
                  <a:pt x="25" y="368"/>
                  <a:pt x="60" y="368"/>
                </a:cubicBezTo>
                <a:cubicBezTo>
                  <a:pt x="290" y="368"/>
                  <a:pt x="290" y="368"/>
                  <a:pt x="290" y="368"/>
                </a:cubicBezTo>
                <a:cubicBezTo>
                  <a:pt x="290" y="402"/>
                  <a:pt x="325" y="436"/>
                  <a:pt x="359" y="436"/>
                </a:cubicBezTo>
                <a:cubicBezTo>
                  <a:pt x="367" y="436"/>
                  <a:pt x="376" y="428"/>
                  <a:pt x="393" y="428"/>
                </a:cubicBezTo>
                <a:cubicBezTo>
                  <a:pt x="658" y="274"/>
                  <a:pt x="658" y="274"/>
                  <a:pt x="658" y="274"/>
                </a:cubicBezTo>
                <a:cubicBezTo>
                  <a:pt x="675" y="265"/>
                  <a:pt x="683" y="240"/>
                  <a:pt x="683" y="214"/>
                </a:cubicBezTo>
                <a:cubicBezTo>
                  <a:pt x="683" y="197"/>
                  <a:pt x="675" y="171"/>
                  <a:pt x="658" y="163"/>
                </a:cubicBezTo>
                <a:cubicBezTo>
                  <a:pt x="393" y="9"/>
                  <a:pt x="393" y="9"/>
                  <a:pt x="393" y="9"/>
                </a:cubicBezTo>
                <a:cubicBezTo>
                  <a:pt x="376" y="0"/>
                  <a:pt x="367" y="0"/>
                  <a:pt x="359" y="0"/>
                </a:cubicBezTo>
                <a:lnTo>
                  <a:pt x="359" y="3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2" name="Freeform 710">
            <a:extLst>
              <a:ext uri="{FF2B5EF4-FFF2-40B4-BE49-F238E27FC236}">
                <a16:creationId xmlns:a16="http://schemas.microsoft.com/office/drawing/2014/main" id="{AF575D43-CDE9-884B-9597-BE213CB19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7832" y="8960417"/>
            <a:ext cx="1135501" cy="1135501"/>
          </a:xfrm>
          <a:custGeom>
            <a:avLst/>
            <a:gdLst>
              <a:gd name="T0" fmla="*/ 65425131 w 1009"/>
              <a:gd name="T1" fmla="*/ 130850621 h 1009"/>
              <a:gd name="T2" fmla="*/ 65425131 w 1009"/>
              <a:gd name="T3" fmla="*/ 130850621 h 1009"/>
              <a:gd name="T4" fmla="*/ 0 w 1009"/>
              <a:gd name="T5" fmla="*/ 65425131 h 1009"/>
              <a:gd name="T6" fmla="*/ 65425131 w 1009"/>
              <a:gd name="T7" fmla="*/ 0 h 1009"/>
              <a:gd name="T8" fmla="*/ 130850621 w 1009"/>
              <a:gd name="T9" fmla="*/ 65425131 h 1009"/>
              <a:gd name="T10" fmla="*/ 65425131 w 1009"/>
              <a:gd name="T11" fmla="*/ 130850621 h 10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9" h="1009">
                <a:moveTo>
                  <a:pt x="504" y="1008"/>
                </a:moveTo>
                <a:lnTo>
                  <a:pt x="504" y="1008"/>
                </a:lnTo>
                <a:cubicBezTo>
                  <a:pt x="231" y="1008"/>
                  <a:pt x="0" y="778"/>
                  <a:pt x="0" y="504"/>
                </a:cubicBezTo>
                <a:cubicBezTo>
                  <a:pt x="0" y="222"/>
                  <a:pt x="231" y="0"/>
                  <a:pt x="504" y="0"/>
                </a:cubicBezTo>
                <a:cubicBezTo>
                  <a:pt x="786" y="0"/>
                  <a:pt x="1008" y="222"/>
                  <a:pt x="1008" y="504"/>
                </a:cubicBezTo>
                <a:cubicBezTo>
                  <a:pt x="1008" y="778"/>
                  <a:pt x="786" y="1008"/>
                  <a:pt x="504" y="10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4" name="Freeform 712">
            <a:extLst>
              <a:ext uri="{FF2B5EF4-FFF2-40B4-BE49-F238E27FC236}">
                <a16:creationId xmlns:a16="http://schemas.microsoft.com/office/drawing/2014/main" id="{5851803C-5FE3-4341-ADC1-7A02A6CFD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7832" y="10373595"/>
            <a:ext cx="1135501" cy="1135504"/>
          </a:xfrm>
          <a:custGeom>
            <a:avLst/>
            <a:gdLst>
              <a:gd name="T0" fmla="*/ 65425131 w 1009"/>
              <a:gd name="T1" fmla="*/ 130851342 h 1009"/>
              <a:gd name="T2" fmla="*/ 65425131 w 1009"/>
              <a:gd name="T3" fmla="*/ 130851342 h 1009"/>
              <a:gd name="T4" fmla="*/ 0 w 1009"/>
              <a:gd name="T5" fmla="*/ 65425671 h 1009"/>
              <a:gd name="T6" fmla="*/ 65425131 w 1009"/>
              <a:gd name="T7" fmla="*/ 0 h 1009"/>
              <a:gd name="T8" fmla="*/ 130850621 w 1009"/>
              <a:gd name="T9" fmla="*/ 65425671 h 1009"/>
              <a:gd name="T10" fmla="*/ 65425131 w 1009"/>
              <a:gd name="T11" fmla="*/ 130851342 h 10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9" h="1009">
                <a:moveTo>
                  <a:pt x="504" y="1008"/>
                </a:moveTo>
                <a:lnTo>
                  <a:pt x="504" y="1008"/>
                </a:lnTo>
                <a:cubicBezTo>
                  <a:pt x="231" y="1008"/>
                  <a:pt x="0" y="786"/>
                  <a:pt x="0" y="504"/>
                </a:cubicBezTo>
                <a:cubicBezTo>
                  <a:pt x="0" y="231"/>
                  <a:pt x="231" y="0"/>
                  <a:pt x="504" y="0"/>
                </a:cubicBezTo>
                <a:cubicBezTo>
                  <a:pt x="786" y="0"/>
                  <a:pt x="1008" y="231"/>
                  <a:pt x="1008" y="504"/>
                </a:cubicBezTo>
                <a:cubicBezTo>
                  <a:pt x="1008" y="786"/>
                  <a:pt x="786" y="1008"/>
                  <a:pt x="504" y="10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6" name="Freeform 714">
            <a:extLst>
              <a:ext uri="{FF2B5EF4-FFF2-40B4-BE49-F238E27FC236}">
                <a16:creationId xmlns:a16="http://schemas.microsoft.com/office/drawing/2014/main" id="{588ABBB1-6594-D14B-8034-5239A52DC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5906" y="8960417"/>
            <a:ext cx="1135501" cy="1135501"/>
          </a:xfrm>
          <a:custGeom>
            <a:avLst/>
            <a:gdLst>
              <a:gd name="T0" fmla="*/ 65425131 w 1009"/>
              <a:gd name="T1" fmla="*/ 130850621 h 1009"/>
              <a:gd name="T2" fmla="*/ 65425131 w 1009"/>
              <a:gd name="T3" fmla="*/ 130850621 h 1009"/>
              <a:gd name="T4" fmla="*/ 0 w 1009"/>
              <a:gd name="T5" fmla="*/ 65425131 h 1009"/>
              <a:gd name="T6" fmla="*/ 65425131 w 1009"/>
              <a:gd name="T7" fmla="*/ 0 h 1009"/>
              <a:gd name="T8" fmla="*/ 130850621 w 1009"/>
              <a:gd name="T9" fmla="*/ 65425131 h 1009"/>
              <a:gd name="T10" fmla="*/ 65425131 w 1009"/>
              <a:gd name="T11" fmla="*/ 130850621 h 10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9" h="1009">
                <a:moveTo>
                  <a:pt x="504" y="1008"/>
                </a:moveTo>
                <a:lnTo>
                  <a:pt x="504" y="1008"/>
                </a:lnTo>
                <a:cubicBezTo>
                  <a:pt x="222" y="1008"/>
                  <a:pt x="0" y="778"/>
                  <a:pt x="0" y="504"/>
                </a:cubicBezTo>
                <a:cubicBezTo>
                  <a:pt x="0" y="222"/>
                  <a:pt x="222" y="0"/>
                  <a:pt x="504" y="0"/>
                </a:cubicBezTo>
                <a:cubicBezTo>
                  <a:pt x="778" y="0"/>
                  <a:pt x="1008" y="222"/>
                  <a:pt x="1008" y="504"/>
                </a:cubicBezTo>
                <a:cubicBezTo>
                  <a:pt x="1008" y="778"/>
                  <a:pt x="778" y="1008"/>
                  <a:pt x="504" y="10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8" name="Freeform 716">
            <a:extLst>
              <a:ext uri="{FF2B5EF4-FFF2-40B4-BE49-F238E27FC236}">
                <a16:creationId xmlns:a16="http://schemas.microsoft.com/office/drawing/2014/main" id="{C7181431-C711-5549-9E8B-03B64CD07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5906" y="10373595"/>
            <a:ext cx="1135501" cy="1135504"/>
          </a:xfrm>
          <a:custGeom>
            <a:avLst/>
            <a:gdLst>
              <a:gd name="T0" fmla="*/ 65425131 w 1009"/>
              <a:gd name="T1" fmla="*/ 130851342 h 1009"/>
              <a:gd name="T2" fmla="*/ 65425131 w 1009"/>
              <a:gd name="T3" fmla="*/ 130851342 h 1009"/>
              <a:gd name="T4" fmla="*/ 0 w 1009"/>
              <a:gd name="T5" fmla="*/ 65425671 h 1009"/>
              <a:gd name="T6" fmla="*/ 65425131 w 1009"/>
              <a:gd name="T7" fmla="*/ 0 h 1009"/>
              <a:gd name="T8" fmla="*/ 130850621 w 1009"/>
              <a:gd name="T9" fmla="*/ 65425671 h 1009"/>
              <a:gd name="T10" fmla="*/ 65425131 w 1009"/>
              <a:gd name="T11" fmla="*/ 130851342 h 10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9" h="1009">
                <a:moveTo>
                  <a:pt x="504" y="1008"/>
                </a:moveTo>
                <a:lnTo>
                  <a:pt x="504" y="1008"/>
                </a:lnTo>
                <a:cubicBezTo>
                  <a:pt x="222" y="1008"/>
                  <a:pt x="0" y="786"/>
                  <a:pt x="0" y="504"/>
                </a:cubicBezTo>
                <a:cubicBezTo>
                  <a:pt x="0" y="231"/>
                  <a:pt x="222" y="0"/>
                  <a:pt x="504" y="0"/>
                </a:cubicBezTo>
                <a:cubicBezTo>
                  <a:pt x="778" y="0"/>
                  <a:pt x="1008" y="231"/>
                  <a:pt x="1008" y="504"/>
                </a:cubicBezTo>
                <a:cubicBezTo>
                  <a:pt x="1008" y="786"/>
                  <a:pt x="778" y="1008"/>
                  <a:pt x="504" y="10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0" name="Freeform 718">
            <a:extLst>
              <a:ext uri="{FF2B5EF4-FFF2-40B4-BE49-F238E27FC236}">
                <a16:creationId xmlns:a16="http://schemas.microsoft.com/office/drawing/2014/main" id="{66CA0CB4-3CEA-C148-8F6C-9F072D797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2154" y="10700858"/>
            <a:ext cx="733862" cy="451227"/>
          </a:xfrm>
          <a:custGeom>
            <a:avLst/>
            <a:gdLst>
              <a:gd name="T0" fmla="*/ 43504728 w 651"/>
              <a:gd name="T1" fmla="*/ 51785314 h 402"/>
              <a:gd name="T2" fmla="*/ 43504728 w 651"/>
              <a:gd name="T3" fmla="*/ 51785314 h 402"/>
              <a:gd name="T4" fmla="*/ 37903823 w 651"/>
              <a:gd name="T5" fmla="*/ 45198951 h 402"/>
              <a:gd name="T6" fmla="*/ 37903823 w 651"/>
              <a:gd name="T7" fmla="*/ 43003616 h 402"/>
              <a:gd name="T8" fmla="*/ 5600905 w 651"/>
              <a:gd name="T9" fmla="*/ 43003616 h 402"/>
              <a:gd name="T10" fmla="*/ 0 w 651"/>
              <a:gd name="T11" fmla="*/ 36288243 h 402"/>
              <a:gd name="T12" fmla="*/ 0 w 651"/>
              <a:gd name="T13" fmla="*/ 15367701 h 402"/>
              <a:gd name="T14" fmla="*/ 5600905 w 651"/>
              <a:gd name="T15" fmla="*/ 8781697 h 402"/>
              <a:gd name="T16" fmla="*/ 37903823 w 651"/>
              <a:gd name="T17" fmla="*/ 8781697 h 402"/>
              <a:gd name="T18" fmla="*/ 37903823 w 651"/>
              <a:gd name="T19" fmla="*/ 6586003 h 402"/>
              <a:gd name="T20" fmla="*/ 43504728 w 651"/>
              <a:gd name="T21" fmla="*/ 0 h 402"/>
              <a:gd name="T22" fmla="*/ 46760825 w 651"/>
              <a:gd name="T23" fmla="*/ 1033162 h 402"/>
              <a:gd name="T24" fmla="*/ 81278264 w 651"/>
              <a:gd name="T25" fmla="*/ 20920542 h 402"/>
              <a:gd name="T26" fmla="*/ 84664648 w 651"/>
              <a:gd name="T27" fmla="*/ 25311571 h 402"/>
              <a:gd name="T28" fmla="*/ 81278264 w 651"/>
              <a:gd name="T29" fmla="*/ 30864412 h 402"/>
              <a:gd name="T30" fmla="*/ 46760825 w 651"/>
              <a:gd name="T31" fmla="*/ 50622782 h 402"/>
              <a:gd name="T32" fmla="*/ 43504728 w 651"/>
              <a:gd name="T33" fmla="*/ 51785314 h 40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51" h="402">
                <a:moveTo>
                  <a:pt x="334" y="401"/>
                </a:moveTo>
                <a:lnTo>
                  <a:pt x="334" y="401"/>
                </a:lnTo>
                <a:cubicBezTo>
                  <a:pt x="308" y="401"/>
                  <a:pt x="291" y="375"/>
                  <a:pt x="291" y="350"/>
                </a:cubicBezTo>
                <a:cubicBezTo>
                  <a:pt x="291" y="333"/>
                  <a:pt x="291" y="333"/>
                  <a:pt x="291" y="333"/>
                </a:cubicBezTo>
                <a:cubicBezTo>
                  <a:pt x="43" y="333"/>
                  <a:pt x="43" y="333"/>
                  <a:pt x="43" y="333"/>
                </a:cubicBezTo>
                <a:cubicBezTo>
                  <a:pt x="17" y="333"/>
                  <a:pt x="0" y="307"/>
                  <a:pt x="0" y="281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93"/>
                  <a:pt x="17" y="68"/>
                  <a:pt x="43" y="68"/>
                </a:cubicBezTo>
                <a:cubicBezTo>
                  <a:pt x="291" y="68"/>
                  <a:pt x="291" y="68"/>
                  <a:pt x="291" y="68"/>
                </a:cubicBezTo>
                <a:cubicBezTo>
                  <a:pt x="291" y="51"/>
                  <a:pt x="291" y="51"/>
                  <a:pt x="291" y="51"/>
                </a:cubicBezTo>
                <a:cubicBezTo>
                  <a:pt x="291" y="17"/>
                  <a:pt x="308" y="0"/>
                  <a:pt x="334" y="0"/>
                </a:cubicBezTo>
                <a:cubicBezTo>
                  <a:pt x="342" y="0"/>
                  <a:pt x="350" y="0"/>
                  <a:pt x="359" y="8"/>
                </a:cubicBezTo>
                <a:cubicBezTo>
                  <a:pt x="624" y="162"/>
                  <a:pt x="624" y="162"/>
                  <a:pt x="624" y="162"/>
                </a:cubicBezTo>
                <a:cubicBezTo>
                  <a:pt x="641" y="170"/>
                  <a:pt x="650" y="179"/>
                  <a:pt x="650" y="196"/>
                </a:cubicBezTo>
                <a:cubicBezTo>
                  <a:pt x="650" y="213"/>
                  <a:pt x="641" y="230"/>
                  <a:pt x="624" y="239"/>
                </a:cubicBezTo>
                <a:cubicBezTo>
                  <a:pt x="359" y="392"/>
                  <a:pt x="359" y="392"/>
                  <a:pt x="359" y="392"/>
                </a:cubicBezTo>
                <a:cubicBezTo>
                  <a:pt x="350" y="401"/>
                  <a:pt x="342" y="401"/>
                  <a:pt x="334" y="40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1" name="Freeform 719">
            <a:extLst>
              <a:ext uri="{FF2B5EF4-FFF2-40B4-BE49-F238E27FC236}">
                <a16:creationId xmlns:a16="http://schemas.microsoft.com/office/drawing/2014/main" id="{14F065AE-E2F0-A246-80B5-36443C624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320" y="10681024"/>
            <a:ext cx="768573" cy="490896"/>
          </a:xfrm>
          <a:custGeom>
            <a:avLst/>
            <a:gdLst>
              <a:gd name="T0" fmla="*/ 45291757 w 685"/>
              <a:gd name="T1" fmla="*/ 4526798 h 437"/>
              <a:gd name="T2" fmla="*/ 45291757 w 685"/>
              <a:gd name="T3" fmla="*/ 4526798 h 437"/>
              <a:gd name="T4" fmla="*/ 47356171 w 685"/>
              <a:gd name="T5" fmla="*/ 4526798 h 437"/>
              <a:gd name="T6" fmla="*/ 81551026 w 685"/>
              <a:gd name="T7" fmla="*/ 24316029 h 437"/>
              <a:gd name="T8" fmla="*/ 81551026 w 685"/>
              <a:gd name="T9" fmla="*/ 31042030 h 437"/>
              <a:gd name="T10" fmla="*/ 47356171 w 685"/>
              <a:gd name="T11" fmla="*/ 50831261 h 437"/>
              <a:gd name="T12" fmla="*/ 45291757 w 685"/>
              <a:gd name="T13" fmla="*/ 51995419 h 437"/>
              <a:gd name="T14" fmla="*/ 41936679 w 685"/>
              <a:gd name="T15" fmla="*/ 47597732 h 437"/>
              <a:gd name="T16" fmla="*/ 41936679 w 685"/>
              <a:gd name="T17" fmla="*/ 43200045 h 437"/>
              <a:gd name="T18" fmla="*/ 7742184 w 685"/>
              <a:gd name="T19" fmla="*/ 43200045 h 437"/>
              <a:gd name="T20" fmla="*/ 4387106 w 685"/>
              <a:gd name="T21" fmla="*/ 38673247 h 437"/>
              <a:gd name="T22" fmla="*/ 4387106 w 685"/>
              <a:gd name="T23" fmla="*/ 17719859 h 437"/>
              <a:gd name="T24" fmla="*/ 7742184 w 685"/>
              <a:gd name="T25" fmla="*/ 13322172 h 437"/>
              <a:gd name="T26" fmla="*/ 41936679 w 685"/>
              <a:gd name="T27" fmla="*/ 13322172 h 437"/>
              <a:gd name="T28" fmla="*/ 41936679 w 685"/>
              <a:gd name="T29" fmla="*/ 8924485 h 437"/>
              <a:gd name="T30" fmla="*/ 45291757 w 685"/>
              <a:gd name="T31" fmla="*/ 4526798 h 437"/>
              <a:gd name="T32" fmla="*/ 45291757 w 685"/>
              <a:gd name="T33" fmla="*/ 0 h 437"/>
              <a:gd name="T34" fmla="*/ 45291757 w 685"/>
              <a:gd name="T35" fmla="*/ 0 h 437"/>
              <a:gd name="T36" fmla="*/ 37549573 w 685"/>
              <a:gd name="T37" fmla="*/ 8924485 h 437"/>
              <a:gd name="T38" fmla="*/ 37549573 w 685"/>
              <a:gd name="T39" fmla="*/ 8924485 h 437"/>
              <a:gd name="T40" fmla="*/ 7742184 w 685"/>
              <a:gd name="T41" fmla="*/ 8924485 h 437"/>
              <a:gd name="T42" fmla="*/ 0 w 685"/>
              <a:gd name="T43" fmla="*/ 17719859 h 437"/>
              <a:gd name="T44" fmla="*/ 0 w 685"/>
              <a:gd name="T45" fmla="*/ 38673247 h 437"/>
              <a:gd name="T46" fmla="*/ 7742184 w 685"/>
              <a:gd name="T47" fmla="*/ 47597732 h 437"/>
              <a:gd name="T48" fmla="*/ 37549573 w 685"/>
              <a:gd name="T49" fmla="*/ 47597732 h 437"/>
              <a:gd name="T50" fmla="*/ 37549573 w 685"/>
              <a:gd name="T51" fmla="*/ 47597732 h 437"/>
              <a:gd name="T52" fmla="*/ 45291757 w 685"/>
              <a:gd name="T53" fmla="*/ 56392746 h 437"/>
              <a:gd name="T54" fmla="*/ 49678862 w 685"/>
              <a:gd name="T55" fmla="*/ 55358059 h 437"/>
              <a:gd name="T56" fmla="*/ 83873357 w 685"/>
              <a:gd name="T57" fmla="*/ 35439717 h 437"/>
              <a:gd name="T58" fmla="*/ 88260822 w 685"/>
              <a:gd name="T59" fmla="*/ 27679030 h 437"/>
              <a:gd name="T60" fmla="*/ 83873357 w 685"/>
              <a:gd name="T61" fmla="*/ 21082499 h 437"/>
              <a:gd name="T62" fmla="*/ 49678862 w 685"/>
              <a:gd name="T63" fmla="*/ 1164157 h 437"/>
              <a:gd name="T64" fmla="*/ 45291757 w 685"/>
              <a:gd name="T65" fmla="*/ 0 h 437"/>
              <a:gd name="T66" fmla="*/ 45291757 w 685"/>
              <a:gd name="T67" fmla="*/ 4526798 h 43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85" h="437">
                <a:moveTo>
                  <a:pt x="351" y="35"/>
                </a:moveTo>
                <a:lnTo>
                  <a:pt x="351" y="35"/>
                </a:lnTo>
                <a:cubicBezTo>
                  <a:pt x="359" y="35"/>
                  <a:pt x="367" y="35"/>
                  <a:pt x="367" y="35"/>
                </a:cubicBezTo>
                <a:cubicBezTo>
                  <a:pt x="632" y="188"/>
                  <a:pt x="632" y="188"/>
                  <a:pt x="632" y="188"/>
                </a:cubicBezTo>
                <a:cubicBezTo>
                  <a:pt x="658" y="205"/>
                  <a:pt x="658" y="231"/>
                  <a:pt x="632" y="240"/>
                </a:cubicBezTo>
                <a:cubicBezTo>
                  <a:pt x="367" y="393"/>
                  <a:pt x="367" y="393"/>
                  <a:pt x="367" y="393"/>
                </a:cubicBezTo>
                <a:cubicBezTo>
                  <a:pt x="367" y="402"/>
                  <a:pt x="359" y="402"/>
                  <a:pt x="351" y="402"/>
                </a:cubicBezTo>
                <a:cubicBezTo>
                  <a:pt x="342" y="402"/>
                  <a:pt x="325" y="385"/>
                  <a:pt x="325" y="368"/>
                </a:cubicBezTo>
                <a:cubicBezTo>
                  <a:pt x="325" y="334"/>
                  <a:pt x="325" y="334"/>
                  <a:pt x="325" y="334"/>
                </a:cubicBezTo>
                <a:cubicBezTo>
                  <a:pt x="60" y="334"/>
                  <a:pt x="60" y="334"/>
                  <a:pt x="60" y="334"/>
                </a:cubicBezTo>
                <a:cubicBezTo>
                  <a:pt x="43" y="334"/>
                  <a:pt x="34" y="316"/>
                  <a:pt x="34" y="299"/>
                </a:cubicBezTo>
                <a:cubicBezTo>
                  <a:pt x="34" y="137"/>
                  <a:pt x="34" y="137"/>
                  <a:pt x="34" y="137"/>
                </a:cubicBezTo>
                <a:cubicBezTo>
                  <a:pt x="34" y="120"/>
                  <a:pt x="43" y="103"/>
                  <a:pt x="60" y="103"/>
                </a:cubicBezTo>
                <a:cubicBezTo>
                  <a:pt x="325" y="103"/>
                  <a:pt x="325" y="103"/>
                  <a:pt x="325" y="103"/>
                </a:cubicBezTo>
                <a:cubicBezTo>
                  <a:pt x="325" y="69"/>
                  <a:pt x="325" y="69"/>
                  <a:pt x="325" y="69"/>
                </a:cubicBezTo>
                <a:cubicBezTo>
                  <a:pt x="325" y="43"/>
                  <a:pt x="342" y="35"/>
                  <a:pt x="351" y="35"/>
                </a:cubicBezTo>
                <a:lnTo>
                  <a:pt x="351" y="0"/>
                </a:lnTo>
                <a:cubicBezTo>
                  <a:pt x="316" y="0"/>
                  <a:pt x="291" y="26"/>
                  <a:pt x="291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26" y="69"/>
                  <a:pt x="0" y="103"/>
                  <a:pt x="0" y="137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34"/>
                  <a:pt x="26" y="368"/>
                  <a:pt x="60" y="368"/>
                </a:cubicBezTo>
                <a:cubicBezTo>
                  <a:pt x="291" y="368"/>
                  <a:pt x="291" y="368"/>
                  <a:pt x="291" y="368"/>
                </a:cubicBezTo>
                <a:cubicBezTo>
                  <a:pt x="291" y="402"/>
                  <a:pt x="316" y="436"/>
                  <a:pt x="351" y="436"/>
                </a:cubicBezTo>
                <a:cubicBezTo>
                  <a:pt x="367" y="436"/>
                  <a:pt x="376" y="428"/>
                  <a:pt x="385" y="428"/>
                </a:cubicBezTo>
                <a:cubicBezTo>
                  <a:pt x="650" y="274"/>
                  <a:pt x="650" y="274"/>
                  <a:pt x="650" y="274"/>
                </a:cubicBezTo>
                <a:cubicBezTo>
                  <a:pt x="675" y="265"/>
                  <a:pt x="684" y="240"/>
                  <a:pt x="684" y="214"/>
                </a:cubicBezTo>
                <a:cubicBezTo>
                  <a:pt x="684" y="197"/>
                  <a:pt x="675" y="171"/>
                  <a:pt x="650" y="163"/>
                </a:cubicBezTo>
                <a:cubicBezTo>
                  <a:pt x="385" y="9"/>
                  <a:pt x="385" y="9"/>
                  <a:pt x="385" y="9"/>
                </a:cubicBezTo>
                <a:cubicBezTo>
                  <a:pt x="376" y="0"/>
                  <a:pt x="367" y="0"/>
                  <a:pt x="351" y="0"/>
                </a:cubicBezTo>
                <a:lnTo>
                  <a:pt x="351" y="3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2" name="Freeform 720">
            <a:extLst>
              <a:ext uri="{FF2B5EF4-FFF2-40B4-BE49-F238E27FC236}">
                <a16:creationId xmlns:a16="http://schemas.microsoft.com/office/drawing/2014/main" id="{89C3549E-69FD-2445-89C5-FD4EEFE05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917" y="9287679"/>
            <a:ext cx="728905" cy="451224"/>
          </a:xfrm>
          <a:custGeom>
            <a:avLst/>
            <a:gdLst>
              <a:gd name="T0" fmla="*/ 44082271 w 650"/>
              <a:gd name="T1" fmla="*/ 51784596 h 402"/>
              <a:gd name="T2" fmla="*/ 44082271 w 650"/>
              <a:gd name="T3" fmla="*/ 51784596 h 402"/>
              <a:gd name="T4" fmla="*/ 37508615 w 650"/>
              <a:gd name="T5" fmla="*/ 45198279 h 402"/>
              <a:gd name="T6" fmla="*/ 37508615 w 650"/>
              <a:gd name="T7" fmla="*/ 41840795 h 402"/>
              <a:gd name="T8" fmla="*/ 5542551 w 650"/>
              <a:gd name="T9" fmla="*/ 41840795 h 402"/>
              <a:gd name="T10" fmla="*/ 0 w 650"/>
              <a:gd name="T11" fmla="*/ 36417002 h 402"/>
              <a:gd name="T12" fmla="*/ 0 w 650"/>
              <a:gd name="T13" fmla="*/ 14334440 h 402"/>
              <a:gd name="T14" fmla="*/ 5542551 w 650"/>
              <a:gd name="T15" fmla="*/ 8781277 h 402"/>
              <a:gd name="T16" fmla="*/ 37508615 w 650"/>
              <a:gd name="T17" fmla="*/ 8781277 h 402"/>
              <a:gd name="T18" fmla="*/ 37508615 w 650"/>
              <a:gd name="T19" fmla="*/ 5423793 h 402"/>
              <a:gd name="T20" fmla="*/ 44082271 w 650"/>
              <a:gd name="T21" fmla="*/ 0 h 402"/>
              <a:gd name="T22" fmla="*/ 47304475 w 650"/>
              <a:gd name="T23" fmla="*/ 0 h 402"/>
              <a:gd name="T24" fmla="*/ 81461997 w 650"/>
              <a:gd name="T25" fmla="*/ 19758233 h 402"/>
              <a:gd name="T26" fmla="*/ 83653096 w 650"/>
              <a:gd name="T27" fmla="*/ 25311036 h 402"/>
              <a:gd name="T28" fmla="*/ 81461997 w 650"/>
              <a:gd name="T29" fmla="*/ 30864198 h 402"/>
              <a:gd name="T30" fmla="*/ 47304475 w 650"/>
              <a:gd name="T31" fmla="*/ 50751441 h 402"/>
              <a:gd name="T32" fmla="*/ 44082271 w 650"/>
              <a:gd name="T33" fmla="*/ 51784596 h 40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50" h="402">
                <a:moveTo>
                  <a:pt x="342" y="401"/>
                </a:moveTo>
                <a:lnTo>
                  <a:pt x="342" y="401"/>
                </a:lnTo>
                <a:cubicBezTo>
                  <a:pt x="316" y="401"/>
                  <a:pt x="291" y="376"/>
                  <a:pt x="291" y="350"/>
                </a:cubicBezTo>
                <a:cubicBezTo>
                  <a:pt x="291" y="324"/>
                  <a:pt x="291" y="324"/>
                  <a:pt x="291" y="324"/>
                </a:cubicBezTo>
                <a:cubicBezTo>
                  <a:pt x="43" y="324"/>
                  <a:pt x="43" y="324"/>
                  <a:pt x="43" y="324"/>
                </a:cubicBezTo>
                <a:cubicBezTo>
                  <a:pt x="17" y="324"/>
                  <a:pt x="0" y="307"/>
                  <a:pt x="0" y="282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85"/>
                  <a:pt x="17" y="68"/>
                  <a:pt x="43" y="68"/>
                </a:cubicBezTo>
                <a:cubicBezTo>
                  <a:pt x="291" y="68"/>
                  <a:pt x="291" y="68"/>
                  <a:pt x="291" y="68"/>
                </a:cubicBezTo>
                <a:cubicBezTo>
                  <a:pt x="291" y="42"/>
                  <a:pt x="291" y="42"/>
                  <a:pt x="291" y="42"/>
                </a:cubicBezTo>
                <a:cubicBezTo>
                  <a:pt x="291" y="17"/>
                  <a:pt x="316" y="0"/>
                  <a:pt x="342" y="0"/>
                </a:cubicBezTo>
                <a:cubicBezTo>
                  <a:pt x="350" y="0"/>
                  <a:pt x="359" y="0"/>
                  <a:pt x="367" y="0"/>
                </a:cubicBezTo>
                <a:cubicBezTo>
                  <a:pt x="632" y="153"/>
                  <a:pt x="632" y="153"/>
                  <a:pt x="632" y="153"/>
                </a:cubicBezTo>
                <a:cubicBezTo>
                  <a:pt x="641" y="162"/>
                  <a:pt x="649" y="179"/>
                  <a:pt x="649" y="196"/>
                </a:cubicBezTo>
                <a:cubicBezTo>
                  <a:pt x="649" y="213"/>
                  <a:pt x="641" y="231"/>
                  <a:pt x="632" y="239"/>
                </a:cubicBezTo>
                <a:cubicBezTo>
                  <a:pt x="367" y="393"/>
                  <a:pt x="367" y="393"/>
                  <a:pt x="367" y="393"/>
                </a:cubicBezTo>
                <a:cubicBezTo>
                  <a:pt x="359" y="393"/>
                  <a:pt x="350" y="401"/>
                  <a:pt x="342" y="40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3" name="Freeform 721">
            <a:extLst>
              <a:ext uri="{FF2B5EF4-FFF2-40B4-BE49-F238E27FC236}">
                <a16:creationId xmlns:a16="http://schemas.microsoft.com/office/drawing/2014/main" id="{50D42EEB-4086-7E46-A921-A966670C9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083" y="9267845"/>
            <a:ext cx="768573" cy="490893"/>
          </a:xfrm>
          <a:custGeom>
            <a:avLst/>
            <a:gdLst>
              <a:gd name="T0" fmla="*/ 46459500 w 684"/>
              <a:gd name="T1" fmla="*/ 4417838 h 436"/>
              <a:gd name="T2" fmla="*/ 46459500 w 684"/>
              <a:gd name="T3" fmla="*/ 4417838 h 436"/>
              <a:gd name="T4" fmla="*/ 48659678 w 684"/>
              <a:gd name="T5" fmla="*/ 4417838 h 436"/>
              <a:gd name="T6" fmla="*/ 82954169 w 684"/>
              <a:gd name="T7" fmla="*/ 24427517 h 436"/>
              <a:gd name="T8" fmla="*/ 82954169 w 684"/>
              <a:gd name="T9" fmla="*/ 31054274 h 436"/>
              <a:gd name="T10" fmla="*/ 48659678 w 684"/>
              <a:gd name="T11" fmla="*/ 51063952 h 436"/>
              <a:gd name="T12" fmla="*/ 46459500 w 684"/>
              <a:gd name="T13" fmla="*/ 52103529 h 436"/>
              <a:gd name="T14" fmla="*/ 42059505 w 684"/>
              <a:gd name="T15" fmla="*/ 47685690 h 436"/>
              <a:gd name="T16" fmla="*/ 42059505 w 684"/>
              <a:gd name="T17" fmla="*/ 42098509 h 436"/>
              <a:gd name="T18" fmla="*/ 7764655 w 684"/>
              <a:gd name="T19" fmla="*/ 42098509 h 436"/>
              <a:gd name="T20" fmla="*/ 4399995 w 684"/>
              <a:gd name="T21" fmla="*/ 38850374 h 436"/>
              <a:gd name="T22" fmla="*/ 4399995 w 684"/>
              <a:gd name="T23" fmla="*/ 16631416 h 436"/>
              <a:gd name="T24" fmla="*/ 7764655 w 684"/>
              <a:gd name="T25" fmla="*/ 13253154 h 436"/>
              <a:gd name="T26" fmla="*/ 42059505 w 684"/>
              <a:gd name="T27" fmla="*/ 13253154 h 436"/>
              <a:gd name="T28" fmla="*/ 42059505 w 684"/>
              <a:gd name="T29" fmla="*/ 7665973 h 436"/>
              <a:gd name="T30" fmla="*/ 46459500 w 684"/>
              <a:gd name="T31" fmla="*/ 4417838 h 436"/>
              <a:gd name="T32" fmla="*/ 46459500 w 684"/>
              <a:gd name="T33" fmla="*/ 0 h 436"/>
              <a:gd name="T34" fmla="*/ 46459500 w 684"/>
              <a:gd name="T35" fmla="*/ 0 h 436"/>
              <a:gd name="T36" fmla="*/ 37530004 w 684"/>
              <a:gd name="T37" fmla="*/ 7665973 h 436"/>
              <a:gd name="T38" fmla="*/ 37530004 w 684"/>
              <a:gd name="T39" fmla="*/ 8835676 h 436"/>
              <a:gd name="T40" fmla="*/ 7764655 w 684"/>
              <a:gd name="T41" fmla="*/ 8835676 h 436"/>
              <a:gd name="T42" fmla="*/ 0 w 684"/>
              <a:gd name="T43" fmla="*/ 16631416 h 436"/>
              <a:gd name="T44" fmla="*/ 0 w 684"/>
              <a:gd name="T45" fmla="*/ 38850374 h 436"/>
              <a:gd name="T46" fmla="*/ 7764655 w 684"/>
              <a:gd name="T47" fmla="*/ 46646114 h 436"/>
              <a:gd name="T48" fmla="*/ 37530004 w 684"/>
              <a:gd name="T49" fmla="*/ 46646114 h 436"/>
              <a:gd name="T50" fmla="*/ 37530004 w 684"/>
              <a:gd name="T51" fmla="*/ 47685690 h 436"/>
              <a:gd name="T52" fmla="*/ 46459500 w 684"/>
              <a:gd name="T53" fmla="*/ 56521367 h 436"/>
              <a:gd name="T54" fmla="*/ 50859495 w 684"/>
              <a:gd name="T55" fmla="*/ 54312448 h 436"/>
              <a:gd name="T56" fmla="*/ 85154346 w 684"/>
              <a:gd name="T57" fmla="*/ 35471752 h 436"/>
              <a:gd name="T58" fmla="*/ 88389499 w 684"/>
              <a:gd name="T59" fmla="*/ 27676012 h 436"/>
              <a:gd name="T60" fmla="*/ 85154346 w 684"/>
              <a:gd name="T61" fmla="*/ 21049255 h 436"/>
              <a:gd name="T62" fmla="*/ 50859495 w 684"/>
              <a:gd name="T63" fmla="*/ 1039576 h 436"/>
              <a:gd name="T64" fmla="*/ 46459500 w 684"/>
              <a:gd name="T65" fmla="*/ 0 h 436"/>
              <a:gd name="T66" fmla="*/ 46459500 w 684"/>
              <a:gd name="T67" fmla="*/ 4417838 h 4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84" h="436">
                <a:moveTo>
                  <a:pt x="359" y="34"/>
                </a:moveTo>
                <a:lnTo>
                  <a:pt x="359" y="34"/>
                </a:lnTo>
                <a:cubicBezTo>
                  <a:pt x="359" y="34"/>
                  <a:pt x="367" y="34"/>
                  <a:pt x="376" y="34"/>
                </a:cubicBezTo>
                <a:cubicBezTo>
                  <a:pt x="641" y="188"/>
                  <a:pt x="641" y="188"/>
                  <a:pt x="641" y="188"/>
                </a:cubicBezTo>
                <a:cubicBezTo>
                  <a:pt x="658" y="196"/>
                  <a:pt x="658" y="230"/>
                  <a:pt x="641" y="239"/>
                </a:cubicBezTo>
                <a:cubicBezTo>
                  <a:pt x="376" y="393"/>
                  <a:pt x="376" y="393"/>
                  <a:pt x="376" y="393"/>
                </a:cubicBezTo>
                <a:cubicBezTo>
                  <a:pt x="367" y="393"/>
                  <a:pt x="359" y="401"/>
                  <a:pt x="359" y="401"/>
                </a:cubicBezTo>
                <a:cubicBezTo>
                  <a:pt x="342" y="401"/>
                  <a:pt x="325" y="384"/>
                  <a:pt x="325" y="367"/>
                </a:cubicBezTo>
                <a:cubicBezTo>
                  <a:pt x="325" y="324"/>
                  <a:pt x="325" y="324"/>
                  <a:pt x="325" y="324"/>
                </a:cubicBezTo>
                <a:cubicBezTo>
                  <a:pt x="60" y="324"/>
                  <a:pt x="60" y="324"/>
                  <a:pt x="60" y="324"/>
                </a:cubicBezTo>
                <a:cubicBezTo>
                  <a:pt x="51" y="324"/>
                  <a:pt x="34" y="316"/>
                  <a:pt x="34" y="299"/>
                </a:cubicBezTo>
                <a:cubicBezTo>
                  <a:pt x="34" y="128"/>
                  <a:pt x="34" y="128"/>
                  <a:pt x="34" y="128"/>
                </a:cubicBezTo>
                <a:cubicBezTo>
                  <a:pt x="34" y="111"/>
                  <a:pt x="51" y="102"/>
                  <a:pt x="60" y="102"/>
                </a:cubicBezTo>
                <a:cubicBezTo>
                  <a:pt x="325" y="102"/>
                  <a:pt x="325" y="102"/>
                  <a:pt x="325" y="102"/>
                </a:cubicBezTo>
                <a:cubicBezTo>
                  <a:pt x="325" y="59"/>
                  <a:pt x="325" y="59"/>
                  <a:pt x="325" y="59"/>
                </a:cubicBezTo>
                <a:cubicBezTo>
                  <a:pt x="325" y="43"/>
                  <a:pt x="342" y="34"/>
                  <a:pt x="359" y="34"/>
                </a:cubicBezTo>
                <a:lnTo>
                  <a:pt x="359" y="0"/>
                </a:lnTo>
                <a:cubicBezTo>
                  <a:pt x="325" y="0"/>
                  <a:pt x="290" y="25"/>
                  <a:pt x="290" y="59"/>
                </a:cubicBezTo>
                <a:cubicBezTo>
                  <a:pt x="290" y="68"/>
                  <a:pt x="290" y="68"/>
                  <a:pt x="290" y="68"/>
                </a:cubicBezTo>
                <a:cubicBezTo>
                  <a:pt x="60" y="68"/>
                  <a:pt x="60" y="68"/>
                  <a:pt x="60" y="68"/>
                </a:cubicBezTo>
                <a:cubicBezTo>
                  <a:pt x="25" y="68"/>
                  <a:pt x="0" y="94"/>
                  <a:pt x="0" y="128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33"/>
                  <a:pt x="25" y="359"/>
                  <a:pt x="60" y="359"/>
                </a:cubicBezTo>
                <a:cubicBezTo>
                  <a:pt x="290" y="359"/>
                  <a:pt x="290" y="359"/>
                  <a:pt x="290" y="359"/>
                </a:cubicBezTo>
                <a:cubicBezTo>
                  <a:pt x="290" y="367"/>
                  <a:pt x="290" y="367"/>
                  <a:pt x="290" y="367"/>
                </a:cubicBezTo>
                <a:cubicBezTo>
                  <a:pt x="290" y="401"/>
                  <a:pt x="325" y="435"/>
                  <a:pt x="359" y="435"/>
                </a:cubicBezTo>
                <a:cubicBezTo>
                  <a:pt x="367" y="435"/>
                  <a:pt x="376" y="427"/>
                  <a:pt x="393" y="418"/>
                </a:cubicBezTo>
                <a:cubicBezTo>
                  <a:pt x="658" y="273"/>
                  <a:pt x="658" y="273"/>
                  <a:pt x="658" y="273"/>
                </a:cubicBezTo>
                <a:cubicBezTo>
                  <a:pt x="675" y="256"/>
                  <a:pt x="683" y="239"/>
                  <a:pt x="683" y="213"/>
                </a:cubicBezTo>
                <a:cubicBezTo>
                  <a:pt x="683" y="188"/>
                  <a:pt x="675" y="170"/>
                  <a:pt x="658" y="162"/>
                </a:cubicBezTo>
                <a:cubicBezTo>
                  <a:pt x="393" y="8"/>
                  <a:pt x="393" y="8"/>
                  <a:pt x="393" y="8"/>
                </a:cubicBezTo>
                <a:cubicBezTo>
                  <a:pt x="376" y="0"/>
                  <a:pt x="367" y="0"/>
                  <a:pt x="359" y="0"/>
                </a:cubicBezTo>
                <a:lnTo>
                  <a:pt x="359" y="3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4" name="Freeform 722">
            <a:extLst>
              <a:ext uri="{FF2B5EF4-FFF2-40B4-BE49-F238E27FC236}">
                <a16:creationId xmlns:a16="http://schemas.microsoft.com/office/drawing/2014/main" id="{D2E3B58E-0BEC-CD45-8328-3E26E1A22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9537" y="7805078"/>
            <a:ext cx="728902" cy="451227"/>
          </a:xfrm>
          <a:custGeom>
            <a:avLst/>
            <a:gdLst>
              <a:gd name="T0" fmla="*/ 44081723 w 650"/>
              <a:gd name="T1" fmla="*/ 51657173 h 403"/>
              <a:gd name="T2" fmla="*/ 44081723 w 650"/>
              <a:gd name="T3" fmla="*/ 51657173 h 403"/>
              <a:gd name="T4" fmla="*/ 37508095 w 650"/>
              <a:gd name="T5" fmla="*/ 46131373 h 403"/>
              <a:gd name="T6" fmla="*/ 37508095 w 650"/>
              <a:gd name="T7" fmla="*/ 42790442 h 403"/>
              <a:gd name="T8" fmla="*/ 5542527 w 650"/>
              <a:gd name="T9" fmla="*/ 42790442 h 403"/>
              <a:gd name="T10" fmla="*/ 0 w 650"/>
              <a:gd name="T11" fmla="*/ 36236913 h 403"/>
              <a:gd name="T12" fmla="*/ 0 w 650"/>
              <a:gd name="T13" fmla="*/ 15419902 h 403"/>
              <a:gd name="T14" fmla="*/ 5542527 w 650"/>
              <a:gd name="T15" fmla="*/ 9894461 h 403"/>
              <a:gd name="T16" fmla="*/ 37508095 w 650"/>
              <a:gd name="T17" fmla="*/ 9894461 h 403"/>
              <a:gd name="T18" fmla="*/ 37508095 w 650"/>
              <a:gd name="T19" fmla="*/ 6681862 h 403"/>
              <a:gd name="T20" fmla="*/ 44081723 w 650"/>
              <a:gd name="T21" fmla="*/ 0 h 403"/>
              <a:gd name="T22" fmla="*/ 46273171 w 650"/>
              <a:gd name="T23" fmla="*/ 1156421 h 403"/>
              <a:gd name="T24" fmla="*/ 80430188 w 650"/>
              <a:gd name="T25" fmla="*/ 20945343 h 403"/>
              <a:gd name="T26" fmla="*/ 83652379 w 650"/>
              <a:gd name="T27" fmla="*/ 26342452 h 403"/>
              <a:gd name="T28" fmla="*/ 80430188 w 650"/>
              <a:gd name="T29" fmla="*/ 31867893 h 403"/>
              <a:gd name="T30" fmla="*/ 46273171 w 650"/>
              <a:gd name="T31" fmla="*/ 50500393 h 403"/>
              <a:gd name="T32" fmla="*/ 44081723 w 650"/>
              <a:gd name="T33" fmla="*/ 51657173 h 40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50" h="403">
                <a:moveTo>
                  <a:pt x="342" y="402"/>
                </a:moveTo>
                <a:lnTo>
                  <a:pt x="342" y="402"/>
                </a:lnTo>
                <a:cubicBezTo>
                  <a:pt x="316" y="402"/>
                  <a:pt x="291" y="385"/>
                  <a:pt x="291" y="359"/>
                </a:cubicBezTo>
                <a:cubicBezTo>
                  <a:pt x="291" y="333"/>
                  <a:pt x="291" y="333"/>
                  <a:pt x="291" y="333"/>
                </a:cubicBezTo>
                <a:cubicBezTo>
                  <a:pt x="43" y="333"/>
                  <a:pt x="43" y="333"/>
                  <a:pt x="43" y="333"/>
                </a:cubicBezTo>
                <a:cubicBezTo>
                  <a:pt x="17" y="333"/>
                  <a:pt x="0" y="308"/>
                  <a:pt x="0" y="282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94"/>
                  <a:pt x="17" y="77"/>
                  <a:pt x="43" y="77"/>
                </a:cubicBezTo>
                <a:cubicBezTo>
                  <a:pt x="291" y="77"/>
                  <a:pt x="291" y="77"/>
                  <a:pt x="291" y="77"/>
                </a:cubicBezTo>
                <a:cubicBezTo>
                  <a:pt x="291" y="52"/>
                  <a:pt x="291" y="52"/>
                  <a:pt x="291" y="52"/>
                </a:cubicBezTo>
                <a:cubicBezTo>
                  <a:pt x="291" y="26"/>
                  <a:pt x="316" y="0"/>
                  <a:pt x="342" y="0"/>
                </a:cubicBezTo>
                <a:cubicBezTo>
                  <a:pt x="350" y="0"/>
                  <a:pt x="359" y="9"/>
                  <a:pt x="359" y="9"/>
                </a:cubicBezTo>
                <a:cubicBezTo>
                  <a:pt x="624" y="163"/>
                  <a:pt x="624" y="163"/>
                  <a:pt x="624" y="163"/>
                </a:cubicBezTo>
                <a:cubicBezTo>
                  <a:pt x="641" y="171"/>
                  <a:pt x="649" y="188"/>
                  <a:pt x="649" y="205"/>
                </a:cubicBezTo>
                <a:cubicBezTo>
                  <a:pt x="649" y="222"/>
                  <a:pt x="641" y="239"/>
                  <a:pt x="624" y="248"/>
                </a:cubicBezTo>
                <a:cubicBezTo>
                  <a:pt x="359" y="393"/>
                  <a:pt x="359" y="393"/>
                  <a:pt x="359" y="393"/>
                </a:cubicBezTo>
                <a:cubicBezTo>
                  <a:pt x="359" y="402"/>
                  <a:pt x="350" y="402"/>
                  <a:pt x="342" y="40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5" name="Freeform 723">
            <a:extLst>
              <a:ext uri="{FF2B5EF4-FFF2-40B4-BE49-F238E27FC236}">
                <a16:creationId xmlns:a16="http://schemas.microsoft.com/office/drawing/2014/main" id="{7A2B487A-A956-6845-9D15-D056CAE8D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9703" y="7790204"/>
            <a:ext cx="768570" cy="490893"/>
          </a:xfrm>
          <a:custGeom>
            <a:avLst/>
            <a:gdLst>
              <a:gd name="T0" fmla="*/ 46323596 w 685"/>
              <a:gd name="T1" fmla="*/ 4397659 h 437"/>
              <a:gd name="T2" fmla="*/ 46323596 w 685"/>
              <a:gd name="T3" fmla="*/ 4397659 h 437"/>
              <a:gd name="T4" fmla="*/ 47355979 w 685"/>
              <a:gd name="T5" fmla="*/ 5561449 h 437"/>
              <a:gd name="T6" fmla="*/ 81550335 w 685"/>
              <a:gd name="T7" fmla="*/ 25480024 h 437"/>
              <a:gd name="T8" fmla="*/ 81550335 w 685"/>
              <a:gd name="T9" fmla="*/ 32076153 h 437"/>
              <a:gd name="T10" fmla="*/ 47355979 w 685"/>
              <a:gd name="T11" fmla="*/ 51994728 h 437"/>
              <a:gd name="T12" fmla="*/ 46323596 w 685"/>
              <a:gd name="T13" fmla="*/ 51994728 h 437"/>
              <a:gd name="T14" fmla="*/ 41936508 w 685"/>
              <a:gd name="T15" fmla="*/ 48631749 h 437"/>
              <a:gd name="T16" fmla="*/ 41936508 w 685"/>
              <a:gd name="T17" fmla="*/ 43070300 h 437"/>
              <a:gd name="T18" fmla="*/ 7742152 w 685"/>
              <a:gd name="T19" fmla="*/ 43070300 h 437"/>
              <a:gd name="T20" fmla="*/ 4387088 w 685"/>
              <a:gd name="T21" fmla="*/ 38672641 h 437"/>
              <a:gd name="T22" fmla="*/ 4387088 w 685"/>
              <a:gd name="T23" fmla="*/ 17719386 h 437"/>
              <a:gd name="T24" fmla="*/ 7742152 w 685"/>
              <a:gd name="T25" fmla="*/ 14356767 h 437"/>
              <a:gd name="T26" fmla="*/ 41936508 w 685"/>
              <a:gd name="T27" fmla="*/ 14356767 h 437"/>
              <a:gd name="T28" fmla="*/ 41936508 w 685"/>
              <a:gd name="T29" fmla="*/ 8924428 h 437"/>
              <a:gd name="T30" fmla="*/ 46323596 w 685"/>
              <a:gd name="T31" fmla="*/ 4397659 h 437"/>
              <a:gd name="T32" fmla="*/ 46323596 w 685"/>
              <a:gd name="T33" fmla="*/ 0 h 437"/>
              <a:gd name="T34" fmla="*/ 46323596 w 685"/>
              <a:gd name="T35" fmla="*/ 0 h 437"/>
              <a:gd name="T36" fmla="*/ 37420103 w 685"/>
              <a:gd name="T37" fmla="*/ 8924428 h 437"/>
              <a:gd name="T38" fmla="*/ 37420103 w 685"/>
              <a:gd name="T39" fmla="*/ 9959108 h 437"/>
              <a:gd name="T40" fmla="*/ 7742152 w 685"/>
              <a:gd name="T41" fmla="*/ 9959108 h 437"/>
              <a:gd name="T42" fmla="*/ 0 w 685"/>
              <a:gd name="T43" fmla="*/ 17719386 h 437"/>
              <a:gd name="T44" fmla="*/ 0 w 685"/>
              <a:gd name="T45" fmla="*/ 38672641 h 437"/>
              <a:gd name="T46" fmla="*/ 7742152 w 685"/>
              <a:gd name="T47" fmla="*/ 47597069 h 437"/>
              <a:gd name="T48" fmla="*/ 37420103 w 685"/>
              <a:gd name="T49" fmla="*/ 47597069 h 437"/>
              <a:gd name="T50" fmla="*/ 37420103 w 685"/>
              <a:gd name="T51" fmla="*/ 48631749 h 437"/>
              <a:gd name="T52" fmla="*/ 46323596 w 685"/>
              <a:gd name="T53" fmla="*/ 56392027 h 437"/>
              <a:gd name="T54" fmla="*/ 49678661 w 685"/>
              <a:gd name="T55" fmla="*/ 55228237 h 437"/>
              <a:gd name="T56" fmla="*/ 83743699 w 685"/>
              <a:gd name="T57" fmla="*/ 35439132 h 437"/>
              <a:gd name="T58" fmla="*/ 88260105 w 685"/>
              <a:gd name="T59" fmla="*/ 28713533 h 437"/>
              <a:gd name="T60" fmla="*/ 83743699 w 685"/>
              <a:gd name="T61" fmla="*/ 21082365 h 437"/>
              <a:gd name="T62" fmla="*/ 49678661 w 685"/>
              <a:gd name="T63" fmla="*/ 1164150 h 437"/>
              <a:gd name="T64" fmla="*/ 46323596 w 685"/>
              <a:gd name="T65" fmla="*/ 0 h 437"/>
              <a:gd name="T66" fmla="*/ 46323596 w 685"/>
              <a:gd name="T67" fmla="*/ 4397659 h 43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85" h="437">
                <a:moveTo>
                  <a:pt x="359" y="34"/>
                </a:moveTo>
                <a:lnTo>
                  <a:pt x="359" y="34"/>
                </a:lnTo>
                <a:cubicBezTo>
                  <a:pt x="359" y="34"/>
                  <a:pt x="367" y="34"/>
                  <a:pt x="367" y="43"/>
                </a:cubicBezTo>
                <a:cubicBezTo>
                  <a:pt x="632" y="197"/>
                  <a:pt x="632" y="197"/>
                  <a:pt x="632" y="197"/>
                </a:cubicBezTo>
                <a:cubicBezTo>
                  <a:pt x="658" y="205"/>
                  <a:pt x="658" y="231"/>
                  <a:pt x="632" y="248"/>
                </a:cubicBezTo>
                <a:cubicBezTo>
                  <a:pt x="367" y="402"/>
                  <a:pt x="367" y="402"/>
                  <a:pt x="367" y="402"/>
                </a:cubicBezTo>
                <a:lnTo>
                  <a:pt x="359" y="402"/>
                </a:lnTo>
                <a:cubicBezTo>
                  <a:pt x="342" y="402"/>
                  <a:pt x="325" y="393"/>
                  <a:pt x="325" y="376"/>
                </a:cubicBezTo>
                <a:cubicBezTo>
                  <a:pt x="325" y="333"/>
                  <a:pt x="325" y="333"/>
                  <a:pt x="325" y="333"/>
                </a:cubicBezTo>
                <a:cubicBezTo>
                  <a:pt x="60" y="333"/>
                  <a:pt x="60" y="333"/>
                  <a:pt x="60" y="333"/>
                </a:cubicBezTo>
                <a:cubicBezTo>
                  <a:pt x="43" y="333"/>
                  <a:pt x="34" y="316"/>
                  <a:pt x="34" y="299"/>
                </a:cubicBezTo>
                <a:cubicBezTo>
                  <a:pt x="34" y="137"/>
                  <a:pt x="34" y="137"/>
                  <a:pt x="34" y="137"/>
                </a:cubicBezTo>
                <a:cubicBezTo>
                  <a:pt x="34" y="120"/>
                  <a:pt x="43" y="111"/>
                  <a:pt x="60" y="111"/>
                </a:cubicBezTo>
                <a:cubicBezTo>
                  <a:pt x="325" y="111"/>
                  <a:pt x="325" y="111"/>
                  <a:pt x="325" y="111"/>
                </a:cubicBezTo>
                <a:cubicBezTo>
                  <a:pt x="325" y="69"/>
                  <a:pt x="325" y="69"/>
                  <a:pt x="325" y="69"/>
                </a:cubicBezTo>
                <a:cubicBezTo>
                  <a:pt x="325" y="51"/>
                  <a:pt x="342" y="34"/>
                  <a:pt x="359" y="34"/>
                </a:cubicBezTo>
                <a:lnTo>
                  <a:pt x="359" y="0"/>
                </a:lnTo>
                <a:cubicBezTo>
                  <a:pt x="316" y="0"/>
                  <a:pt x="290" y="34"/>
                  <a:pt x="290" y="69"/>
                </a:cubicBezTo>
                <a:cubicBezTo>
                  <a:pt x="290" y="77"/>
                  <a:pt x="290" y="77"/>
                  <a:pt x="290" y="77"/>
                </a:cubicBezTo>
                <a:cubicBezTo>
                  <a:pt x="60" y="77"/>
                  <a:pt x="60" y="77"/>
                  <a:pt x="60" y="77"/>
                </a:cubicBezTo>
                <a:cubicBezTo>
                  <a:pt x="26" y="77"/>
                  <a:pt x="0" y="103"/>
                  <a:pt x="0" y="137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42"/>
                  <a:pt x="26" y="368"/>
                  <a:pt x="60" y="368"/>
                </a:cubicBezTo>
                <a:cubicBezTo>
                  <a:pt x="290" y="368"/>
                  <a:pt x="290" y="368"/>
                  <a:pt x="290" y="368"/>
                </a:cubicBezTo>
                <a:cubicBezTo>
                  <a:pt x="290" y="376"/>
                  <a:pt x="290" y="376"/>
                  <a:pt x="290" y="376"/>
                </a:cubicBezTo>
                <a:cubicBezTo>
                  <a:pt x="290" y="410"/>
                  <a:pt x="316" y="436"/>
                  <a:pt x="359" y="436"/>
                </a:cubicBezTo>
                <a:cubicBezTo>
                  <a:pt x="367" y="436"/>
                  <a:pt x="376" y="436"/>
                  <a:pt x="385" y="427"/>
                </a:cubicBezTo>
                <a:cubicBezTo>
                  <a:pt x="649" y="274"/>
                  <a:pt x="649" y="274"/>
                  <a:pt x="649" y="274"/>
                </a:cubicBezTo>
                <a:cubicBezTo>
                  <a:pt x="675" y="265"/>
                  <a:pt x="684" y="239"/>
                  <a:pt x="684" y="222"/>
                </a:cubicBezTo>
                <a:cubicBezTo>
                  <a:pt x="684" y="197"/>
                  <a:pt x="675" y="180"/>
                  <a:pt x="649" y="163"/>
                </a:cubicBezTo>
                <a:cubicBezTo>
                  <a:pt x="385" y="9"/>
                  <a:pt x="385" y="9"/>
                  <a:pt x="385" y="9"/>
                </a:cubicBezTo>
                <a:cubicBezTo>
                  <a:pt x="376" y="9"/>
                  <a:pt x="367" y="0"/>
                  <a:pt x="359" y="0"/>
                </a:cubicBezTo>
                <a:lnTo>
                  <a:pt x="359" y="3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6" name="Freeform 724">
            <a:extLst>
              <a:ext uri="{FF2B5EF4-FFF2-40B4-BE49-F238E27FC236}">
                <a16:creationId xmlns:a16="http://schemas.microsoft.com/office/drawing/2014/main" id="{7CC2AE00-53DB-6A44-866F-FE2E52FF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9537" y="10700858"/>
            <a:ext cx="728902" cy="451227"/>
          </a:xfrm>
          <a:custGeom>
            <a:avLst/>
            <a:gdLst>
              <a:gd name="T0" fmla="*/ 44081723 w 650"/>
              <a:gd name="T1" fmla="*/ 51785314 h 402"/>
              <a:gd name="T2" fmla="*/ 44081723 w 650"/>
              <a:gd name="T3" fmla="*/ 51785314 h 402"/>
              <a:gd name="T4" fmla="*/ 37508095 w 650"/>
              <a:gd name="T5" fmla="*/ 45198951 h 402"/>
              <a:gd name="T6" fmla="*/ 37508095 w 650"/>
              <a:gd name="T7" fmla="*/ 43003616 h 402"/>
              <a:gd name="T8" fmla="*/ 5542527 w 650"/>
              <a:gd name="T9" fmla="*/ 43003616 h 402"/>
              <a:gd name="T10" fmla="*/ 0 w 650"/>
              <a:gd name="T11" fmla="*/ 36288243 h 402"/>
              <a:gd name="T12" fmla="*/ 0 w 650"/>
              <a:gd name="T13" fmla="*/ 15367701 h 402"/>
              <a:gd name="T14" fmla="*/ 5542527 w 650"/>
              <a:gd name="T15" fmla="*/ 8781697 h 402"/>
              <a:gd name="T16" fmla="*/ 37508095 w 650"/>
              <a:gd name="T17" fmla="*/ 8781697 h 402"/>
              <a:gd name="T18" fmla="*/ 37508095 w 650"/>
              <a:gd name="T19" fmla="*/ 6586003 h 402"/>
              <a:gd name="T20" fmla="*/ 44081723 w 650"/>
              <a:gd name="T21" fmla="*/ 0 h 402"/>
              <a:gd name="T22" fmla="*/ 46273171 w 650"/>
              <a:gd name="T23" fmla="*/ 1033162 h 402"/>
              <a:gd name="T24" fmla="*/ 80430188 w 650"/>
              <a:gd name="T25" fmla="*/ 20920542 h 402"/>
              <a:gd name="T26" fmla="*/ 83652379 w 650"/>
              <a:gd name="T27" fmla="*/ 25311571 h 402"/>
              <a:gd name="T28" fmla="*/ 80430188 w 650"/>
              <a:gd name="T29" fmla="*/ 30864412 h 402"/>
              <a:gd name="T30" fmla="*/ 46273171 w 650"/>
              <a:gd name="T31" fmla="*/ 50622782 h 402"/>
              <a:gd name="T32" fmla="*/ 44081723 w 650"/>
              <a:gd name="T33" fmla="*/ 51785314 h 40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50" h="402">
                <a:moveTo>
                  <a:pt x="342" y="401"/>
                </a:moveTo>
                <a:lnTo>
                  <a:pt x="342" y="401"/>
                </a:lnTo>
                <a:cubicBezTo>
                  <a:pt x="316" y="401"/>
                  <a:pt x="291" y="375"/>
                  <a:pt x="291" y="350"/>
                </a:cubicBezTo>
                <a:cubicBezTo>
                  <a:pt x="291" y="333"/>
                  <a:pt x="291" y="333"/>
                  <a:pt x="291" y="333"/>
                </a:cubicBezTo>
                <a:cubicBezTo>
                  <a:pt x="43" y="333"/>
                  <a:pt x="43" y="333"/>
                  <a:pt x="43" y="333"/>
                </a:cubicBezTo>
                <a:cubicBezTo>
                  <a:pt x="17" y="333"/>
                  <a:pt x="0" y="307"/>
                  <a:pt x="0" y="281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93"/>
                  <a:pt x="17" y="68"/>
                  <a:pt x="43" y="68"/>
                </a:cubicBezTo>
                <a:cubicBezTo>
                  <a:pt x="291" y="68"/>
                  <a:pt x="291" y="68"/>
                  <a:pt x="291" y="68"/>
                </a:cubicBezTo>
                <a:cubicBezTo>
                  <a:pt x="291" y="51"/>
                  <a:pt x="291" y="51"/>
                  <a:pt x="291" y="51"/>
                </a:cubicBezTo>
                <a:cubicBezTo>
                  <a:pt x="291" y="17"/>
                  <a:pt x="316" y="0"/>
                  <a:pt x="342" y="0"/>
                </a:cubicBezTo>
                <a:cubicBezTo>
                  <a:pt x="350" y="0"/>
                  <a:pt x="359" y="0"/>
                  <a:pt x="359" y="8"/>
                </a:cubicBezTo>
                <a:cubicBezTo>
                  <a:pt x="624" y="162"/>
                  <a:pt x="624" y="162"/>
                  <a:pt x="624" y="162"/>
                </a:cubicBezTo>
                <a:cubicBezTo>
                  <a:pt x="641" y="170"/>
                  <a:pt x="649" y="179"/>
                  <a:pt x="649" y="196"/>
                </a:cubicBezTo>
                <a:cubicBezTo>
                  <a:pt x="649" y="213"/>
                  <a:pt x="641" y="230"/>
                  <a:pt x="624" y="239"/>
                </a:cubicBezTo>
                <a:cubicBezTo>
                  <a:pt x="359" y="392"/>
                  <a:pt x="359" y="392"/>
                  <a:pt x="359" y="392"/>
                </a:cubicBezTo>
                <a:cubicBezTo>
                  <a:pt x="359" y="401"/>
                  <a:pt x="350" y="401"/>
                  <a:pt x="342" y="40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7" name="Freeform 725">
            <a:extLst>
              <a:ext uri="{FF2B5EF4-FFF2-40B4-BE49-F238E27FC236}">
                <a16:creationId xmlns:a16="http://schemas.microsoft.com/office/drawing/2014/main" id="{499D37D8-7C7C-AA4A-9C2F-73F84B18C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9703" y="10681024"/>
            <a:ext cx="768570" cy="490896"/>
          </a:xfrm>
          <a:custGeom>
            <a:avLst/>
            <a:gdLst>
              <a:gd name="T0" fmla="*/ 46323596 w 685"/>
              <a:gd name="T1" fmla="*/ 4526798 h 437"/>
              <a:gd name="T2" fmla="*/ 46323596 w 685"/>
              <a:gd name="T3" fmla="*/ 4526798 h 437"/>
              <a:gd name="T4" fmla="*/ 47355979 w 685"/>
              <a:gd name="T5" fmla="*/ 4526798 h 437"/>
              <a:gd name="T6" fmla="*/ 81550335 w 685"/>
              <a:gd name="T7" fmla="*/ 24316029 h 437"/>
              <a:gd name="T8" fmla="*/ 81550335 w 685"/>
              <a:gd name="T9" fmla="*/ 31042030 h 437"/>
              <a:gd name="T10" fmla="*/ 47355979 w 685"/>
              <a:gd name="T11" fmla="*/ 50831261 h 437"/>
              <a:gd name="T12" fmla="*/ 46323596 w 685"/>
              <a:gd name="T13" fmla="*/ 51995419 h 437"/>
              <a:gd name="T14" fmla="*/ 41936508 w 685"/>
              <a:gd name="T15" fmla="*/ 47597732 h 437"/>
              <a:gd name="T16" fmla="*/ 41936508 w 685"/>
              <a:gd name="T17" fmla="*/ 43200045 h 437"/>
              <a:gd name="T18" fmla="*/ 7742152 w 685"/>
              <a:gd name="T19" fmla="*/ 43200045 h 437"/>
              <a:gd name="T20" fmla="*/ 4387088 w 685"/>
              <a:gd name="T21" fmla="*/ 38673247 h 437"/>
              <a:gd name="T22" fmla="*/ 4387088 w 685"/>
              <a:gd name="T23" fmla="*/ 17719859 h 437"/>
              <a:gd name="T24" fmla="*/ 7742152 w 685"/>
              <a:gd name="T25" fmla="*/ 13322172 h 437"/>
              <a:gd name="T26" fmla="*/ 41936508 w 685"/>
              <a:gd name="T27" fmla="*/ 13322172 h 437"/>
              <a:gd name="T28" fmla="*/ 41936508 w 685"/>
              <a:gd name="T29" fmla="*/ 8924485 h 437"/>
              <a:gd name="T30" fmla="*/ 46323596 w 685"/>
              <a:gd name="T31" fmla="*/ 4526798 h 437"/>
              <a:gd name="T32" fmla="*/ 46323596 w 685"/>
              <a:gd name="T33" fmla="*/ 0 h 437"/>
              <a:gd name="T34" fmla="*/ 46323596 w 685"/>
              <a:gd name="T35" fmla="*/ 0 h 437"/>
              <a:gd name="T36" fmla="*/ 37420103 w 685"/>
              <a:gd name="T37" fmla="*/ 8924485 h 437"/>
              <a:gd name="T38" fmla="*/ 37420103 w 685"/>
              <a:gd name="T39" fmla="*/ 8924485 h 437"/>
              <a:gd name="T40" fmla="*/ 7742152 w 685"/>
              <a:gd name="T41" fmla="*/ 8924485 h 437"/>
              <a:gd name="T42" fmla="*/ 0 w 685"/>
              <a:gd name="T43" fmla="*/ 17719859 h 437"/>
              <a:gd name="T44" fmla="*/ 0 w 685"/>
              <a:gd name="T45" fmla="*/ 38673247 h 437"/>
              <a:gd name="T46" fmla="*/ 7742152 w 685"/>
              <a:gd name="T47" fmla="*/ 47597732 h 437"/>
              <a:gd name="T48" fmla="*/ 37420103 w 685"/>
              <a:gd name="T49" fmla="*/ 47597732 h 437"/>
              <a:gd name="T50" fmla="*/ 37420103 w 685"/>
              <a:gd name="T51" fmla="*/ 47597732 h 437"/>
              <a:gd name="T52" fmla="*/ 46323596 w 685"/>
              <a:gd name="T53" fmla="*/ 56392746 h 437"/>
              <a:gd name="T54" fmla="*/ 49678661 w 685"/>
              <a:gd name="T55" fmla="*/ 55358059 h 437"/>
              <a:gd name="T56" fmla="*/ 83743699 w 685"/>
              <a:gd name="T57" fmla="*/ 35439717 h 437"/>
              <a:gd name="T58" fmla="*/ 88260105 w 685"/>
              <a:gd name="T59" fmla="*/ 27679030 h 437"/>
              <a:gd name="T60" fmla="*/ 83743699 w 685"/>
              <a:gd name="T61" fmla="*/ 21082499 h 437"/>
              <a:gd name="T62" fmla="*/ 49678661 w 685"/>
              <a:gd name="T63" fmla="*/ 1164157 h 437"/>
              <a:gd name="T64" fmla="*/ 46323596 w 685"/>
              <a:gd name="T65" fmla="*/ 0 h 437"/>
              <a:gd name="T66" fmla="*/ 46323596 w 685"/>
              <a:gd name="T67" fmla="*/ 4526798 h 43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85" h="437">
                <a:moveTo>
                  <a:pt x="359" y="35"/>
                </a:moveTo>
                <a:lnTo>
                  <a:pt x="359" y="35"/>
                </a:lnTo>
                <a:lnTo>
                  <a:pt x="367" y="35"/>
                </a:lnTo>
                <a:cubicBezTo>
                  <a:pt x="632" y="188"/>
                  <a:pt x="632" y="188"/>
                  <a:pt x="632" y="188"/>
                </a:cubicBezTo>
                <a:cubicBezTo>
                  <a:pt x="658" y="205"/>
                  <a:pt x="658" y="231"/>
                  <a:pt x="632" y="240"/>
                </a:cubicBezTo>
                <a:cubicBezTo>
                  <a:pt x="367" y="393"/>
                  <a:pt x="367" y="393"/>
                  <a:pt x="367" y="393"/>
                </a:cubicBezTo>
                <a:cubicBezTo>
                  <a:pt x="367" y="402"/>
                  <a:pt x="359" y="402"/>
                  <a:pt x="359" y="402"/>
                </a:cubicBezTo>
                <a:cubicBezTo>
                  <a:pt x="342" y="402"/>
                  <a:pt x="325" y="385"/>
                  <a:pt x="325" y="368"/>
                </a:cubicBezTo>
                <a:cubicBezTo>
                  <a:pt x="325" y="334"/>
                  <a:pt x="325" y="334"/>
                  <a:pt x="325" y="334"/>
                </a:cubicBezTo>
                <a:cubicBezTo>
                  <a:pt x="60" y="334"/>
                  <a:pt x="60" y="334"/>
                  <a:pt x="60" y="334"/>
                </a:cubicBezTo>
                <a:cubicBezTo>
                  <a:pt x="43" y="334"/>
                  <a:pt x="34" y="316"/>
                  <a:pt x="34" y="299"/>
                </a:cubicBezTo>
                <a:cubicBezTo>
                  <a:pt x="34" y="137"/>
                  <a:pt x="34" y="137"/>
                  <a:pt x="34" y="137"/>
                </a:cubicBezTo>
                <a:cubicBezTo>
                  <a:pt x="34" y="120"/>
                  <a:pt x="43" y="103"/>
                  <a:pt x="60" y="103"/>
                </a:cubicBezTo>
                <a:cubicBezTo>
                  <a:pt x="325" y="103"/>
                  <a:pt x="325" y="103"/>
                  <a:pt x="325" y="103"/>
                </a:cubicBezTo>
                <a:cubicBezTo>
                  <a:pt x="325" y="69"/>
                  <a:pt x="325" y="69"/>
                  <a:pt x="325" y="69"/>
                </a:cubicBezTo>
                <a:cubicBezTo>
                  <a:pt x="325" y="43"/>
                  <a:pt x="342" y="35"/>
                  <a:pt x="359" y="35"/>
                </a:cubicBezTo>
                <a:lnTo>
                  <a:pt x="359" y="0"/>
                </a:lnTo>
                <a:cubicBezTo>
                  <a:pt x="316" y="0"/>
                  <a:pt x="290" y="26"/>
                  <a:pt x="29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26" y="69"/>
                  <a:pt x="0" y="103"/>
                  <a:pt x="0" y="137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34"/>
                  <a:pt x="26" y="368"/>
                  <a:pt x="60" y="368"/>
                </a:cubicBezTo>
                <a:cubicBezTo>
                  <a:pt x="290" y="368"/>
                  <a:pt x="290" y="368"/>
                  <a:pt x="290" y="368"/>
                </a:cubicBezTo>
                <a:cubicBezTo>
                  <a:pt x="290" y="402"/>
                  <a:pt x="316" y="436"/>
                  <a:pt x="359" y="436"/>
                </a:cubicBezTo>
                <a:cubicBezTo>
                  <a:pt x="367" y="436"/>
                  <a:pt x="376" y="428"/>
                  <a:pt x="385" y="428"/>
                </a:cubicBezTo>
                <a:cubicBezTo>
                  <a:pt x="649" y="274"/>
                  <a:pt x="649" y="274"/>
                  <a:pt x="649" y="274"/>
                </a:cubicBezTo>
                <a:cubicBezTo>
                  <a:pt x="675" y="265"/>
                  <a:pt x="684" y="240"/>
                  <a:pt x="684" y="214"/>
                </a:cubicBezTo>
                <a:cubicBezTo>
                  <a:pt x="684" y="197"/>
                  <a:pt x="675" y="171"/>
                  <a:pt x="649" y="163"/>
                </a:cubicBezTo>
                <a:cubicBezTo>
                  <a:pt x="385" y="9"/>
                  <a:pt x="385" y="9"/>
                  <a:pt x="385" y="9"/>
                </a:cubicBezTo>
                <a:cubicBezTo>
                  <a:pt x="376" y="0"/>
                  <a:pt x="367" y="0"/>
                  <a:pt x="359" y="0"/>
                </a:cubicBezTo>
                <a:lnTo>
                  <a:pt x="359" y="3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8" name="Freeform 726">
            <a:extLst>
              <a:ext uri="{FF2B5EF4-FFF2-40B4-BE49-F238E27FC236}">
                <a16:creationId xmlns:a16="http://schemas.microsoft.com/office/drawing/2014/main" id="{66AD28E5-EE24-E545-88B4-68190BEBB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9537" y="9287679"/>
            <a:ext cx="728902" cy="451224"/>
          </a:xfrm>
          <a:custGeom>
            <a:avLst/>
            <a:gdLst>
              <a:gd name="T0" fmla="*/ 44081723 w 650"/>
              <a:gd name="T1" fmla="*/ 51784596 h 402"/>
              <a:gd name="T2" fmla="*/ 44081723 w 650"/>
              <a:gd name="T3" fmla="*/ 51784596 h 402"/>
              <a:gd name="T4" fmla="*/ 37508095 w 650"/>
              <a:gd name="T5" fmla="*/ 45198279 h 402"/>
              <a:gd name="T6" fmla="*/ 37508095 w 650"/>
              <a:gd name="T7" fmla="*/ 41840795 h 402"/>
              <a:gd name="T8" fmla="*/ 5542527 w 650"/>
              <a:gd name="T9" fmla="*/ 41840795 h 402"/>
              <a:gd name="T10" fmla="*/ 0 w 650"/>
              <a:gd name="T11" fmla="*/ 36417002 h 402"/>
              <a:gd name="T12" fmla="*/ 0 w 650"/>
              <a:gd name="T13" fmla="*/ 14334440 h 402"/>
              <a:gd name="T14" fmla="*/ 5542527 w 650"/>
              <a:gd name="T15" fmla="*/ 8781277 h 402"/>
              <a:gd name="T16" fmla="*/ 37508095 w 650"/>
              <a:gd name="T17" fmla="*/ 8781277 h 402"/>
              <a:gd name="T18" fmla="*/ 37508095 w 650"/>
              <a:gd name="T19" fmla="*/ 5423793 h 402"/>
              <a:gd name="T20" fmla="*/ 44081723 w 650"/>
              <a:gd name="T21" fmla="*/ 0 h 402"/>
              <a:gd name="T22" fmla="*/ 46273171 w 650"/>
              <a:gd name="T23" fmla="*/ 0 h 402"/>
              <a:gd name="T24" fmla="*/ 80430188 w 650"/>
              <a:gd name="T25" fmla="*/ 19758233 h 402"/>
              <a:gd name="T26" fmla="*/ 83652379 w 650"/>
              <a:gd name="T27" fmla="*/ 25311036 h 402"/>
              <a:gd name="T28" fmla="*/ 80430188 w 650"/>
              <a:gd name="T29" fmla="*/ 30864198 h 402"/>
              <a:gd name="T30" fmla="*/ 46273171 w 650"/>
              <a:gd name="T31" fmla="*/ 50751441 h 402"/>
              <a:gd name="T32" fmla="*/ 44081723 w 650"/>
              <a:gd name="T33" fmla="*/ 51784596 h 40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50" h="402">
                <a:moveTo>
                  <a:pt x="342" y="401"/>
                </a:moveTo>
                <a:lnTo>
                  <a:pt x="342" y="401"/>
                </a:lnTo>
                <a:cubicBezTo>
                  <a:pt x="316" y="401"/>
                  <a:pt x="291" y="376"/>
                  <a:pt x="291" y="350"/>
                </a:cubicBezTo>
                <a:cubicBezTo>
                  <a:pt x="291" y="324"/>
                  <a:pt x="291" y="324"/>
                  <a:pt x="291" y="324"/>
                </a:cubicBezTo>
                <a:cubicBezTo>
                  <a:pt x="43" y="324"/>
                  <a:pt x="43" y="324"/>
                  <a:pt x="43" y="324"/>
                </a:cubicBezTo>
                <a:cubicBezTo>
                  <a:pt x="17" y="324"/>
                  <a:pt x="0" y="307"/>
                  <a:pt x="0" y="282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85"/>
                  <a:pt x="17" y="68"/>
                  <a:pt x="43" y="68"/>
                </a:cubicBezTo>
                <a:cubicBezTo>
                  <a:pt x="291" y="68"/>
                  <a:pt x="291" y="68"/>
                  <a:pt x="291" y="68"/>
                </a:cubicBezTo>
                <a:cubicBezTo>
                  <a:pt x="291" y="42"/>
                  <a:pt x="291" y="42"/>
                  <a:pt x="291" y="42"/>
                </a:cubicBezTo>
                <a:cubicBezTo>
                  <a:pt x="291" y="17"/>
                  <a:pt x="316" y="0"/>
                  <a:pt x="342" y="0"/>
                </a:cubicBezTo>
                <a:cubicBezTo>
                  <a:pt x="350" y="0"/>
                  <a:pt x="359" y="0"/>
                  <a:pt x="359" y="0"/>
                </a:cubicBezTo>
                <a:cubicBezTo>
                  <a:pt x="624" y="153"/>
                  <a:pt x="624" y="153"/>
                  <a:pt x="624" y="153"/>
                </a:cubicBezTo>
                <a:cubicBezTo>
                  <a:pt x="641" y="162"/>
                  <a:pt x="649" y="179"/>
                  <a:pt x="649" y="196"/>
                </a:cubicBezTo>
                <a:cubicBezTo>
                  <a:pt x="649" y="213"/>
                  <a:pt x="641" y="231"/>
                  <a:pt x="624" y="239"/>
                </a:cubicBezTo>
                <a:cubicBezTo>
                  <a:pt x="359" y="393"/>
                  <a:pt x="359" y="393"/>
                  <a:pt x="359" y="393"/>
                </a:cubicBezTo>
                <a:cubicBezTo>
                  <a:pt x="359" y="393"/>
                  <a:pt x="350" y="401"/>
                  <a:pt x="342" y="40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9" name="Freeform 727">
            <a:extLst>
              <a:ext uri="{FF2B5EF4-FFF2-40B4-BE49-F238E27FC236}">
                <a16:creationId xmlns:a16="http://schemas.microsoft.com/office/drawing/2014/main" id="{C9291045-85A5-2D4D-913A-442BF6194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9703" y="9267845"/>
            <a:ext cx="768570" cy="490893"/>
          </a:xfrm>
          <a:custGeom>
            <a:avLst/>
            <a:gdLst>
              <a:gd name="T0" fmla="*/ 46323596 w 685"/>
              <a:gd name="T1" fmla="*/ 4417838 h 436"/>
              <a:gd name="T2" fmla="*/ 46323596 w 685"/>
              <a:gd name="T3" fmla="*/ 4417838 h 436"/>
              <a:gd name="T4" fmla="*/ 47355979 w 685"/>
              <a:gd name="T5" fmla="*/ 4417838 h 436"/>
              <a:gd name="T6" fmla="*/ 81550335 w 685"/>
              <a:gd name="T7" fmla="*/ 24427517 h 436"/>
              <a:gd name="T8" fmla="*/ 81550335 w 685"/>
              <a:gd name="T9" fmla="*/ 31054274 h 436"/>
              <a:gd name="T10" fmla="*/ 47355979 w 685"/>
              <a:gd name="T11" fmla="*/ 51063952 h 436"/>
              <a:gd name="T12" fmla="*/ 46323596 w 685"/>
              <a:gd name="T13" fmla="*/ 52103529 h 436"/>
              <a:gd name="T14" fmla="*/ 41936508 w 685"/>
              <a:gd name="T15" fmla="*/ 47685690 h 436"/>
              <a:gd name="T16" fmla="*/ 41936508 w 685"/>
              <a:gd name="T17" fmla="*/ 42098509 h 436"/>
              <a:gd name="T18" fmla="*/ 7742152 w 685"/>
              <a:gd name="T19" fmla="*/ 42098509 h 436"/>
              <a:gd name="T20" fmla="*/ 4387088 w 685"/>
              <a:gd name="T21" fmla="*/ 38850374 h 436"/>
              <a:gd name="T22" fmla="*/ 4387088 w 685"/>
              <a:gd name="T23" fmla="*/ 16631416 h 436"/>
              <a:gd name="T24" fmla="*/ 7742152 w 685"/>
              <a:gd name="T25" fmla="*/ 13253154 h 436"/>
              <a:gd name="T26" fmla="*/ 41936508 w 685"/>
              <a:gd name="T27" fmla="*/ 13253154 h 436"/>
              <a:gd name="T28" fmla="*/ 41936508 w 685"/>
              <a:gd name="T29" fmla="*/ 7665973 h 436"/>
              <a:gd name="T30" fmla="*/ 46323596 w 685"/>
              <a:gd name="T31" fmla="*/ 4417838 h 436"/>
              <a:gd name="T32" fmla="*/ 46323596 w 685"/>
              <a:gd name="T33" fmla="*/ 0 h 436"/>
              <a:gd name="T34" fmla="*/ 46323596 w 685"/>
              <a:gd name="T35" fmla="*/ 0 h 436"/>
              <a:gd name="T36" fmla="*/ 37420103 w 685"/>
              <a:gd name="T37" fmla="*/ 7665973 h 436"/>
              <a:gd name="T38" fmla="*/ 37420103 w 685"/>
              <a:gd name="T39" fmla="*/ 8835676 h 436"/>
              <a:gd name="T40" fmla="*/ 7742152 w 685"/>
              <a:gd name="T41" fmla="*/ 8835676 h 436"/>
              <a:gd name="T42" fmla="*/ 0 w 685"/>
              <a:gd name="T43" fmla="*/ 16631416 h 436"/>
              <a:gd name="T44" fmla="*/ 0 w 685"/>
              <a:gd name="T45" fmla="*/ 38850374 h 436"/>
              <a:gd name="T46" fmla="*/ 7742152 w 685"/>
              <a:gd name="T47" fmla="*/ 46646114 h 436"/>
              <a:gd name="T48" fmla="*/ 37420103 w 685"/>
              <a:gd name="T49" fmla="*/ 46646114 h 436"/>
              <a:gd name="T50" fmla="*/ 37420103 w 685"/>
              <a:gd name="T51" fmla="*/ 47685690 h 436"/>
              <a:gd name="T52" fmla="*/ 46323596 w 685"/>
              <a:gd name="T53" fmla="*/ 56521367 h 436"/>
              <a:gd name="T54" fmla="*/ 49678661 w 685"/>
              <a:gd name="T55" fmla="*/ 54312448 h 436"/>
              <a:gd name="T56" fmla="*/ 83743699 w 685"/>
              <a:gd name="T57" fmla="*/ 35471752 h 436"/>
              <a:gd name="T58" fmla="*/ 88260105 w 685"/>
              <a:gd name="T59" fmla="*/ 27676012 h 436"/>
              <a:gd name="T60" fmla="*/ 83743699 w 685"/>
              <a:gd name="T61" fmla="*/ 21049255 h 436"/>
              <a:gd name="T62" fmla="*/ 49678661 w 685"/>
              <a:gd name="T63" fmla="*/ 1039576 h 436"/>
              <a:gd name="T64" fmla="*/ 46323596 w 685"/>
              <a:gd name="T65" fmla="*/ 0 h 436"/>
              <a:gd name="T66" fmla="*/ 46323596 w 685"/>
              <a:gd name="T67" fmla="*/ 4417838 h 4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85" h="436">
                <a:moveTo>
                  <a:pt x="359" y="34"/>
                </a:moveTo>
                <a:lnTo>
                  <a:pt x="359" y="34"/>
                </a:lnTo>
                <a:lnTo>
                  <a:pt x="367" y="34"/>
                </a:lnTo>
                <a:cubicBezTo>
                  <a:pt x="632" y="188"/>
                  <a:pt x="632" y="188"/>
                  <a:pt x="632" y="188"/>
                </a:cubicBezTo>
                <a:cubicBezTo>
                  <a:pt x="658" y="196"/>
                  <a:pt x="658" y="230"/>
                  <a:pt x="632" y="239"/>
                </a:cubicBezTo>
                <a:cubicBezTo>
                  <a:pt x="367" y="393"/>
                  <a:pt x="367" y="393"/>
                  <a:pt x="367" y="393"/>
                </a:cubicBezTo>
                <a:lnTo>
                  <a:pt x="359" y="401"/>
                </a:lnTo>
                <a:cubicBezTo>
                  <a:pt x="342" y="401"/>
                  <a:pt x="325" y="384"/>
                  <a:pt x="325" y="367"/>
                </a:cubicBezTo>
                <a:cubicBezTo>
                  <a:pt x="325" y="324"/>
                  <a:pt x="325" y="324"/>
                  <a:pt x="325" y="324"/>
                </a:cubicBezTo>
                <a:cubicBezTo>
                  <a:pt x="60" y="324"/>
                  <a:pt x="60" y="324"/>
                  <a:pt x="60" y="324"/>
                </a:cubicBezTo>
                <a:cubicBezTo>
                  <a:pt x="43" y="324"/>
                  <a:pt x="34" y="316"/>
                  <a:pt x="34" y="299"/>
                </a:cubicBezTo>
                <a:cubicBezTo>
                  <a:pt x="34" y="128"/>
                  <a:pt x="34" y="128"/>
                  <a:pt x="34" y="128"/>
                </a:cubicBezTo>
                <a:cubicBezTo>
                  <a:pt x="34" y="111"/>
                  <a:pt x="43" y="102"/>
                  <a:pt x="60" y="102"/>
                </a:cubicBezTo>
                <a:cubicBezTo>
                  <a:pt x="325" y="102"/>
                  <a:pt x="325" y="102"/>
                  <a:pt x="325" y="102"/>
                </a:cubicBezTo>
                <a:cubicBezTo>
                  <a:pt x="325" y="59"/>
                  <a:pt x="325" y="59"/>
                  <a:pt x="325" y="59"/>
                </a:cubicBezTo>
                <a:cubicBezTo>
                  <a:pt x="325" y="43"/>
                  <a:pt x="342" y="34"/>
                  <a:pt x="359" y="34"/>
                </a:cubicBezTo>
                <a:lnTo>
                  <a:pt x="359" y="0"/>
                </a:lnTo>
                <a:cubicBezTo>
                  <a:pt x="316" y="0"/>
                  <a:pt x="290" y="25"/>
                  <a:pt x="290" y="59"/>
                </a:cubicBezTo>
                <a:cubicBezTo>
                  <a:pt x="290" y="68"/>
                  <a:pt x="290" y="68"/>
                  <a:pt x="290" y="68"/>
                </a:cubicBezTo>
                <a:cubicBezTo>
                  <a:pt x="60" y="68"/>
                  <a:pt x="60" y="68"/>
                  <a:pt x="60" y="68"/>
                </a:cubicBezTo>
                <a:cubicBezTo>
                  <a:pt x="26" y="68"/>
                  <a:pt x="0" y="94"/>
                  <a:pt x="0" y="128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33"/>
                  <a:pt x="26" y="359"/>
                  <a:pt x="60" y="359"/>
                </a:cubicBezTo>
                <a:cubicBezTo>
                  <a:pt x="290" y="359"/>
                  <a:pt x="290" y="359"/>
                  <a:pt x="290" y="359"/>
                </a:cubicBezTo>
                <a:cubicBezTo>
                  <a:pt x="290" y="367"/>
                  <a:pt x="290" y="367"/>
                  <a:pt x="290" y="367"/>
                </a:cubicBezTo>
                <a:cubicBezTo>
                  <a:pt x="290" y="401"/>
                  <a:pt x="316" y="435"/>
                  <a:pt x="359" y="435"/>
                </a:cubicBezTo>
                <a:cubicBezTo>
                  <a:pt x="367" y="435"/>
                  <a:pt x="376" y="427"/>
                  <a:pt x="385" y="418"/>
                </a:cubicBezTo>
                <a:cubicBezTo>
                  <a:pt x="649" y="273"/>
                  <a:pt x="649" y="273"/>
                  <a:pt x="649" y="273"/>
                </a:cubicBezTo>
                <a:cubicBezTo>
                  <a:pt x="675" y="256"/>
                  <a:pt x="684" y="239"/>
                  <a:pt x="684" y="213"/>
                </a:cubicBezTo>
                <a:cubicBezTo>
                  <a:pt x="684" y="188"/>
                  <a:pt x="675" y="170"/>
                  <a:pt x="649" y="162"/>
                </a:cubicBezTo>
                <a:cubicBezTo>
                  <a:pt x="385" y="8"/>
                  <a:pt x="385" y="8"/>
                  <a:pt x="385" y="8"/>
                </a:cubicBezTo>
                <a:cubicBezTo>
                  <a:pt x="376" y="0"/>
                  <a:pt x="367" y="0"/>
                  <a:pt x="359" y="0"/>
                </a:cubicBezTo>
                <a:lnTo>
                  <a:pt x="359" y="3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0" name="Freeform 728">
            <a:extLst>
              <a:ext uri="{FF2B5EF4-FFF2-40B4-BE49-F238E27FC236}">
                <a16:creationId xmlns:a16="http://schemas.microsoft.com/office/drawing/2014/main" id="{68ABCBEE-8B1A-EC4F-9BE7-A894D80C8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9537" y="6396857"/>
            <a:ext cx="728902" cy="451227"/>
          </a:xfrm>
          <a:custGeom>
            <a:avLst/>
            <a:gdLst>
              <a:gd name="T0" fmla="*/ 44081723 w 650"/>
              <a:gd name="T1" fmla="*/ 51914094 h 401"/>
              <a:gd name="T2" fmla="*/ 44081723 w 650"/>
              <a:gd name="T3" fmla="*/ 51914094 h 401"/>
              <a:gd name="T4" fmla="*/ 37508095 w 650"/>
              <a:gd name="T5" fmla="*/ 45424787 h 401"/>
              <a:gd name="T6" fmla="*/ 37508095 w 650"/>
              <a:gd name="T7" fmla="*/ 43218574 h 401"/>
              <a:gd name="T8" fmla="*/ 5542527 w 650"/>
              <a:gd name="T9" fmla="*/ 43218574 h 401"/>
              <a:gd name="T10" fmla="*/ 0 w 650"/>
              <a:gd name="T11" fmla="*/ 36469522 h 401"/>
              <a:gd name="T12" fmla="*/ 0 w 650"/>
              <a:gd name="T13" fmla="*/ 15444572 h 401"/>
              <a:gd name="T14" fmla="*/ 5542527 w 650"/>
              <a:gd name="T15" fmla="*/ 8825212 h 401"/>
              <a:gd name="T16" fmla="*/ 37508095 w 650"/>
              <a:gd name="T17" fmla="*/ 8825212 h 401"/>
              <a:gd name="T18" fmla="*/ 37508095 w 650"/>
              <a:gd name="T19" fmla="*/ 6618999 h 401"/>
              <a:gd name="T20" fmla="*/ 44081723 w 650"/>
              <a:gd name="T21" fmla="*/ 0 h 401"/>
              <a:gd name="T22" fmla="*/ 46273171 w 650"/>
              <a:gd name="T23" fmla="*/ 1038260 h 401"/>
              <a:gd name="T24" fmla="*/ 80430188 w 650"/>
              <a:gd name="T25" fmla="*/ 21025311 h 401"/>
              <a:gd name="T26" fmla="*/ 83652379 w 650"/>
              <a:gd name="T27" fmla="*/ 25437737 h 401"/>
              <a:gd name="T28" fmla="*/ 80430188 w 650"/>
              <a:gd name="T29" fmla="*/ 31018476 h 401"/>
              <a:gd name="T30" fmla="*/ 46273171 w 650"/>
              <a:gd name="T31" fmla="*/ 50745781 h 401"/>
              <a:gd name="T32" fmla="*/ 44081723 w 650"/>
              <a:gd name="T33" fmla="*/ 51914094 h 40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50" h="401">
                <a:moveTo>
                  <a:pt x="342" y="400"/>
                </a:moveTo>
                <a:lnTo>
                  <a:pt x="342" y="400"/>
                </a:lnTo>
                <a:cubicBezTo>
                  <a:pt x="316" y="400"/>
                  <a:pt x="291" y="374"/>
                  <a:pt x="291" y="350"/>
                </a:cubicBezTo>
                <a:cubicBezTo>
                  <a:pt x="291" y="333"/>
                  <a:pt x="291" y="333"/>
                  <a:pt x="291" y="333"/>
                </a:cubicBezTo>
                <a:cubicBezTo>
                  <a:pt x="43" y="333"/>
                  <a:pt x="43" y="333"/>
                  <a:pt x="43" y="333"/>
                </a:cubicBezTo>
                <a:cubicBezTo>
                  <a:pt x="17" y="333"/>
                  <a:pt x="0" y="307"/>
                  <a:pt x="0" y="281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93"/>
                  <a:pt x="17" y="68"/>
                  <a:pt x="43" y="68"/>
                </a:cubicBezTo>
                <a:cubicBezTo>
                  <a:pt x="291" y="68"/>
                  <a:pt x="291" y="68"/>
                  <a:pt x="291" y="68"/>
                </a:cubicBezTo>
                <a:cubicBezTo>
                  <a:pt x="291" y="51"/>
                  <a:pt x="291" y="51"/>
                  <a:pt x="291" y="51"/>
                </a:cubicBezTo>
                <a:cubicBezTo>
                  <a:pt x="291" y="17"/>
                  <a:pt x="316" y="0"/>
                  <a:pt x="342" y="0"/>
                </a:cubicBezTo>
                <a:cubicBezTo>
                  <a:pt x="350" y="0"/>
                  <a:pt x="359" y="0"/>
                  <a:pt x="359" y="8"/>
                </a:cubicBezTo>
                <a:cubicBezTo>
                  <a:pt x="624" y="162"/>
                  <a:pt x="624" y="162"/>
                  <a:pt x="624" y="162"/>
                </a:cubicBezTo>
                <a:cubicBezTo>
                  <a:pt x="641" y="170"/>
                  <a:pt x="649" y="179"/>
                  <a:pt x="649" y="196"/>
                </a:cubicBezTo>
                <a:cubicBezTo>
                  <a:pt x="649" y="213"/>
                  <a:pt x="641" y="230"/>
                  <a:pt x="624" y="239"/>
                </a:cubicBezTo>
                <a:cubicBezTo>
                  <a:pt x="359" y="391"/>
                  <a:pt x="359" y="391"/>
                  <a:pt x="359" y="391"/>
                </a:cubicBezTo>
                <a:cubicBezTo>
                  <a:pt x="359" y="400"/>
                  <a:pt x="350" y="400"/>
                  <a:pt x="342" y="40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1" name="Freeform 729">
            <a:extLst>
              <a:ext uri="{FF2B5EF4-FFF2-40B4-BE49-F238E27FC236}">
                <a16:creationId xmlns:a16="http://schemas.microsoft.com/office/drawing/2014/main" id="{76E2AB3B-0B4F-5E4A-BFAC-974389534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9703" y="6377023"/>
            <a:ext cx="768570" cy="490896"/>
          </a:xfrm>
          <a:custGeom>
            <a:avLst/>
            <a:gdLst>
              <a:gd name="T0" fmla="*/ 46323596 w 685"/>
              <a:gd name="T1" fmla="*/ 4547634 h 436"/>
              <a:gd name="T2" fmla="*/ 46323596 w 685"/>
              <a:gd name="T3" fmla="*/ 4547634 h 436"/>
              <a:gd name="T4" fmla="*/ 47355979 w 685"/>
              <a:gd name="T5" fmla="*/ 4547634 h 436"/>
              <a:gd name="T6" fmla="*/ 81550335 w 685"/>
              <a:gd name="T7" fmla="*/ 24428033 h 436"/>
              <a:gd name="T8" fmla="*/ 81550335 w 685"/>
              <a:gd name="T9" fmla="*/ 31184600 h 436"/>
              <a:gd name="T10" fmla="*/ 47355979 w 685"/>
              <a:gd name="T11" fmla="*/ 50934870 h 436"/>
              <a:gd name="T12" fmla="*/ 46323596 w 685"/>
              <a:gd name="T13" fmla="*/ 52104221 h 436"/>
              <a:gd name="T14" fmla="*/ 41936508 w 685"/>
              <a:gd name="T15" fmla="*/ 47816122 h 436"/>
              <a:gd name="T16" fmla="*/ 41936508 w 685"/>
              <a:gd name="T17" fmla="*/ 43398616 h 436"/>
              <a:gd name="T18" fmla="*/ 7742152 w 685"/>
              <a:gd name="T19" fmla="*/ 43398616 h 436"/>
              <a:gd name="T20" fmla="*/ 4387088 w 685"/>
              <a:gd name="T21" fmla="*/ 38850622 h 436"/>
              <a:gd name="T22" fmla="*/ 4387088 w 685"/>
              <a:gd name="T23" fmla="*/ 17801233 h 436"/>
              <a:gd name="T24" fmla="*/ 7742152 w 685"/>
              <a:gd name="T25" fmla="*/ 13383367 h 436"/>
              <a:gd name="T26" fmla="*/ 41936508 w 685"/>
              <a:gd name="T27" fmla="*/ 13383367 h 436"/>
              <a:gd name="T28" fmla="*/ 41936508 w 685"/>
              <a:gd name="T29" fmla="*/ 8965500 h 436"/>
              <a:gd name="T30" fmla="*/ 46323596 w 685"/>
              <a:gd name="T31" fmla="*/ 4547634 h 436"/>
              <a:gd name="T32" fmla="*/ 46323596 w 685"/>
              <a:gd name="T33" fmla="*/ 0 h 436"/>
              <a:gd name="T34" fmla="*/ 46323596 w 685"/>
              <a:gd name="T35" fmla="*/ 0 h 436"/>
              <a:gd name="T36" fmla="*/ 37420103 w 685"/>
              <a:gd name="T37" fmla="*/ 8965500 h 436"/>
              <a:gd name="T38" fmla="*/ 37420103 w 685"/>
              <a:gd name="T39" fmla="*/ 8965500 h 436"/>
              <a:gd name="T40" fmla="*/ 7742152 w 685"/>
              <a:gd name="T41" fmla="*/ 8965500 h 436"/>
              <a:gd name="T42" fmla="*/ 0 w 685"/>
              <a:gd name="T43" fmla="*/ 17801233 h 436"/>
              <a:gd name="T44" fmla="*/ 0 w 685"/>
              <a:gd name="T45" fmla="*/ 38850622 h 436"/>
              <a:gd name="T46" fmla="*/ 7742152 w 685"/>
              <a:gd name="T47" fmla="*/ 47816122 h 436"/>
              <a:gd name="T48" fmla="*/ 37420103 w 685"/>
              <a:gd name="T49" fmla="*/ 47816122 h 436"/>
              <a:gd name="T50" fmla="*/ 37420103 w 685"/>
              <a:gd name="T51" fmla="*/ 47816122 h 436"/>
              <a:gd name="T52" fmla="*/ 46323596 w 685"/>
              <a:gd name="T53" fmla="*/ 56522087 h 436"/>
              <a:gd name="T54" fmla="*/ 49678661 w 685"/>
              <a:gd name="T55" fmla="*/ 55482504 h 436"/>
              <a:gd name="T56" fmla="*/ 83743699 w 685"/>
              <a:gd name="T57" fmla="*/ 35602466 h 436"/>
              <a:gd name="T58" fmla="*/ 88260105 w 685"/>
              <a:gd name="T59" fmla="*/ 27806316 h 436"/>
              <a:gd name="T60" fmla="*/ 83743699 w 685"/>
              <a:gd name="T61" fmla="*/ 21179517 h 436"/>
              <a:gd name="T62" fmla="*/ 49678661 w 685"/>
              <a:gd name="T63" fmla="*/ 1169350 h 436"/>
              <a:gd name="T64" fmla="*/ 46323596 w 685"/>
              <a:gd name="T65" fmla="*/ 0 h 436"/>
              <a:gd name="T66" fmla="*/ 46323596 w 685"/>
              <a:gd name="T67" fmla="*/ 4547634 h 4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85" h="436">
                <a:moveTo>
                  <a:pt x="359" y="35"/>
                </a:moveTo>
                <a:lnTo>
                  <a:pt x="359" y="35"/>
                </a:lnTo>
                <a:lnTo>
                  <a:pt x="367" y="35"/>
                </a:lnTo>
                <a:cubicBezTo>
                  <a:pt x="632" y="188"/>
                  <a:pt x="632" y="188"/>
                  <a:pt x="632" y="188"/>
                </a:cubicBezTo>
                <a:cubicBezTo>
                  <a:pt x="658" y="205"/>
                  <a:pt x="658" y="231"/>
                  <a:pt x="632" y="240"/>
                </a:cubicBezTo>
                <a:cubicBezTo>
                  <a:pt x="367" y="392"/>
                  <a:pt x="367" y="392"/>
                  <a:pt x="367" y="392"/>
                </a:cubicBezTo>
                <a:cubicBezTo>
                  <a:pt x="367" y="401"/>
                  <a:pt x="359" y="401"/>
                  <a:pt x="359" y="401"/>
                </a:cubicBezTo>
                <a:cubicBezTo>
                  <a:pt x="342" y="401"/>
                  <a:pt x="325" y="384"/>
                  <a:pt x="325" y="368"/>
                </a:cubicBezTo>
                <a:cubicBezTo>
                  <a:pt x="325" y="334"/>
                  <a:pt x="325" y="334"/>
                  <a:pt x="325" y="334"/>
                </a:cubicBezTo>
                <a:cubicBezTo>
                  <a:pt x="60" y="334"/>
                  <a:pt x="60" y="334"/>
                  <a:pt x="60" y="334"/>
                </a:cubicBezTo>
                <a:cubicBezTo>
                  <a:pt x="43" y="334"/>
                  <a:pt x="34" y="316"/>
                  <a:pt x="34" y="299"/>
                </a:cubicBezTo>
                <a:cubicBezTo>
                  <a:pt x="34" y="137"/>
                  <a:pt x="34" y="137"/>
                  <a:pt x="34" y="137"/>
                </a:cubicBezTo>
                <a:cubicBezTo>
                  <a:pt x="34" y="120"/>
                  <a:pt x="43" y="103"/>
                  <a:pt x="60" y="103"/>
                </a:cubicBezTo>
                <a:cubicBezTo>
                  <a:pt x="325" y="103"/>
                  <a:pt x="325" y="103"/>
                  <a:pt x="325" y="103"/>
                </a:cubicBezTo>
                <a:cubicBezTo>
                  <a:pt x="325" y="69"/>
                  <a:pt x="325" y="69"/>
                  <a:pt x="325" y="69"/>
                </a:cubicBezTo>
                <a:cubicBezTo>
                  <a:pt x="325" y="43"/>
                  <a:pt x="342" y="35"/>
                  <a:pt x="359" y="35"/>
                </a:cubicBezTo>
                <a:lnTo>
                  <a:pt x="359" y="0"/>
                </a:lnTo>
                <a:cubicBezTo>
                  <a:pt x="316" y="0"/>
                  <a:pt x="290" y="26"/>
                  <a:pt x="29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26" y="69"/>
                  <a:pt x="0" y="103"/>
                  <a:pt x="0" y="137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34"/>
                  <a:pt x="26" y="368"/>
                  <a:pt x="60" y="368"/>
                </a:cubicBezTo>
                <a:cubicBezTo>
                  <a:pt x="290" y="368"/>
                  <a:pt x="290" y="368"/>
                  <a:pt x="290" y="368"/>
                </a:cubicBezTo>
                <a:cubicBezTo>
                  <a:pt x="290" y="401"/>
                  <a:pt x="316" y="435"/>
                  <a:pt x="359" y="435"/>
                </a:cubicBezTo>
                <a:cubicBezTo>
                  <a:pt x="367" y="435"/>
                  <a:pt x="376" y="427"/>
                  <a:pt x="385" y="427"/>
                </a:cubicBezTo>
                <a:cubicBezTo>
                  <a:pt x="649" y="274"/>
                  <a:pt x="649" y="274"/>
                  <a:pt x="649" y="274"/>
                </a:cubicBezTo>
                <a:cubicBezTo>
                  <a:pt x="675" y="265"/>
                  <a:pt x="684" y="240"/>
                  <a:pt x="684" y="214"/>
                </a:cubicBezTo>
                <a:cubicBezTo>
                  <a:pt x="684" y="197"/>
                  <a:pt x="675" y="171"/>
                  <a:pt x="649" y="163"/>
                </a:cubicBezTo>
                <a:cubicBezTo>
                  <a:pt x="385" y="9"/>
                  <a:pt x="385" y="9"/>
                  <a:pt x="385" y="9"/>
                </a:cubicBezTo>
                <a:cubicBezTo>
                  <a:pt x="376" y="0"/>
                  <a:pt x="367" y="0"/>
                  <a:pt x="359" y="0"/>
                </a:cubicBezTo>
                <a:lnTo>
                  <a:pt x="359" y="3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2" name="Freeform 730">
            <a:extLst>
              <a:ext uri="{FF2B5EF4-FFF2-40B4-BE49-F238E27FC236}">
                <a16:creationId xmlns:a16="http://schemas.microsoft.com/office/drawing/2014/main" id="{02A8E478-FD0D-B64E-B8BB-60DB8E4FB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2154" y="7854664"/>
            <a:ext cx="733862" cy="451227"/>
          </a:xfrm>
          <a:custGeom>
            <a:avLst/>
            <a:gdLst>
              <a:gd name="T0" fmla="*/ 43504728 w 651"/>
              <a:gd name="T1" fmla="*/ 51785314 h 402"/>
              <a:gd name="T2" fmla="*/ 43504728 w 651"/>
              <a:gd name="T3" fmla="*/ 51785314 h 402"/>
              <a:gd name="T4" fmla="*/ 37903823 w 651"/>
              <a:gd name="T5" fmla="*/ 46361123 h 402"/>
              <a:gd name="T6" fmla="*/ 37903823 w 651"/>
              <a:gd name="T7" fmla="*/ 43003616 h 402"/>
              <a:gd name="T8" fmla="*/ 5600905 w 651"/>
              <a:gd name="T9" fmla="*/ 43003616 h 402"/>
              <a:gd name="T10" fmla="*/ 0 w 651"/>
              <a:gd name="T11" fmla="*/ 37450775 h 402"/>
              <a:gd name="T12" fmla="*/ 0 w 651"/>
              <a:gd name="T13" fmla="*/ 15496711 h 402"/>
              <a:gd name="T14" fmla="*/ 5600905 w 651"/>
              <a:gd name="T15" fmla="*/ 9943870 h 402"/>
              <a:gd name="T16" fmla="*/ 37903823 w 651"/>
              <a:gd name="T17" fmla="*/ 9943870 h 402"/>
              <a:gd name="T18" fmla="*/ 37903823 w 651"/>
              <a:gd name="T19" fmla="*/ 6586003 h 402"/>
              <a:gd name="T20" fmla="*/ 43504728 w 651"/>
              <a:gd name="T21" fmla="*/ 0 h 402"/>
              <a:gd name="T22" fmla="*/ 46760825 w 651"/>
              <a:gd name="T23" fmla="*/ 1162172 h 402"/>
              <a:gd name="T24" fmla="*/ 81278264 w 651"/>
              <a:gd name="T25" fmla="*/ 20920542 h 402"/>
              <a:gd name="T26" fmla="*/ 84664648 w 651"/>
              <a:gd name="T27" fmla="*/ 26473743 h 402"/>
              <a:gd name="T28" fmla="*/ 81278264 w 651"/>
              <a:gd name="T29" fmla="*/ 32026585 h 402"/>
              <a:gd name="T30" fmla="*/ 46760825 w 651"/>
              <a:gd name="T31" fmla="*/ 51785314 h 402"/>
              <a:gd name="T32" fmla="*/ 43504728 w 651"/>
              <a:gd name="T33" fmla="*/ 51785314 h 40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51" h="402">
                <a:moveTo>
                  <a:pt x="334" y="401"/>
                </a:moveTo>
                <a:lnTo>
                  <a:pt x="334" y="401"/>
                </a:lnTo>
                <a:cubicBezTo>
                  <a:pt x="308" y="401"/>
                  <a:pt x="291" y="384"/>
                  <a:pt x="291" y="359"/>
                </a:cubicBezTo>
                <a:cubicBezTo>
                  <a:pt x="291" y="333"/>
                  <a:pt x="291" y="333"/>
                  <a:pt x="291" y="333"/>
                </a:cubicBezTo>
                <a:cubicBezTo>
                  <a:pt x="43" y="333"/>
                  <a:pt x="43" y="333"/>
                  <a:pt x="43" y="333"/>
                </a:cubicBezTo>
                <a:cubicBezTo>
                  <a:pt x="17" y="333"/>
                  <a:pt x="0" y="316"/>
                  <a:pt x="0" y="29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94"/>
                  <a:pt x="17" y="77"/>
                  <a:pt x="43" y="77"/>
                </a:cubicBezTo>
                <a:cubicBezTo>
                  <a:pt x="291" y="77"/>
                  <a:pt x="291" y="77"/>
                  <a:pt x="291" y="77"/>
                </a:cubicBezTo>
                <a:cubicBezTo>
                  <a:pt x="291" y="51"/>
                  <a:pt x="291" y="51"/>
                  <a:pt x="291" y="51"/>
                </a:cubicBezTo>
                <a:cubicBezTo>
                  <a:pt x="291" y="25"/>
                  <a:pt x="308" y="0"/>
                  <a:pt x="334" y="0"/>
                </a:cubicBezTo>
                <a:cubicBezTo>
                  <a:pt x="342" y="0"/>
                  <a:pt x="350" y="9"/>
                  <a:pt x="359" y="9"/>
                </a:cubicBezTo>
                <a:cubicBezTo>
                  <a:pt x="624" y="162"/>
                  <a:pt x="624" y="162"/>
                  <a:pt x="624" y="162"/>
                </a:cubicBezTo>
                <a:cubicBezTo>
                  <a:pt x="641" y="171"/>
                  <a:pt x="650" y="188"/>
                  <a:pt x="650" y="205"/>
                </a:cubicBezTo>
                <a:cubicBezTo>
                  <a:pt x="650" y="222"/>
                  <a:pt x="641" y="239"/>
                  <a:pt x="624" y="248"/>
                </a:cubicBezTo>
                <a:cubicBezTo>
                  <a:pt x="359" y="401"/>
                  <a:pt x="359" y="401"/>
                  <a:pt x="359" y="401"/>
                </a:cubicBezTo>
                <a:cubicBezTo>
                  <a:pt x="350" y="401"/>
                  <a:pt x="342" y="401"/>
                  <a:pt x="334" y="40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3" name="Freeform 731">
            <a:extLst>
              <a:ext uri="{FF2B5EF4-FFF2-40B4-BE49-F238E27FC236}">
                <a16:creationId xmlns:a16="http://schemas.microsoft.com/office/drawing/2014/main" id="{B9A31B8A-D4EF-6C42-B8C1-9C2249688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320" y="7834830"/>
            <a:ext cx="768573" cy="490896"/>
          </a:xfrm>
          <a:custGeom>
            <a:avLst/>
            <a:gdLst>
              <a:gd name="T0" fmla="*/ 45291757 w 685"/>
              <a:gd name="T1" fmla="*/ 4397687 h 437"/>
              <a:gd name="T2" fmla="*/ 45291757 w 685"/>
              <a:gd name="T3" fmla="*/ 4397687 h 437"/>
              <a:gd name="T4" fmla="*/ 47356171 w 685"/>
              <a:gd name="T5" fmla="*/ 5432373 h 437"/>
              <a:gd name="T6" fmla="*/ 81551026 w 685"/>
              <a:gd name="T7" fmla="*/ 25351075 h 437"/>
              <a:gd name="T8" fmla="*/ 81551026 w 685"/>
              <a:gd name="T9" fmla="*/ 32076717 h 437"/>
              <a:gd name="T10" fmla="*/ 47356171 w 685"/>
              <a:gd name="T11" fmla="*/ 51865948 h 437"/>
              <a:gd name="T12" fmla="*/ 45291757 w 685"/>
              <a:gd name="T13" fmla="*/ 51865948 h 437"/>
              <a:gd name="T14" fmla="*/ 41936679 w 685"/>
              <a:gd name="T15" fmla="*/ 48632418 h 437"/>
              <a:gd name="T16" fmla="*/ 41936679 w 685"/>
              <a:gd name="T17" fmla="*/ 43070574 h 437"/>
              <a:gd name="T18" fmla="*/ 7742184 w 685"/>
              <a:gd name="T19" fmla="*/ 43070574 h 437"/>
              <a:gd name="T20" fmla="*/ 4387106 w 685"/>
              <a:gd name="T21" fmla="*/ 39707933 h 437"/>
              <a:gd name="T22" fmla="*/ 4387106 w 685"/>
              <a:gd name="T23" fmla="*/ 17719859 h 437"/>
              <a:gd name="T24" fmla="*/ 7742184 w 685"/>
              <a:gd name="T25" fmla="*/ 14356858 h 437"/>
              <a:gd name="T26" fmla="*/ 41936679 w 685"/>
              <a:gd name="T27" fmla="*/ 14356858 h 437"/>
              <a:gd name="T28" fmla="*/ 41936679 w 685"/>
              <a:gd name="T29" fmla="*/ 8795374 h 437"/>
              <a:gd name="T30" fmla="*/ 45291757 w 685"/>
              <a:gd name="T31" fmla="*/ 4397687 h 437"/>
              <a:gd name="T32" fmla="*/ 45291757 w 685"/>
              <a:gd name="T33" fmla="*/ 0 h 437"/>
              <a:gd name="T34" fmla="*/ 45291757 w 685"/>
              <a:gd name="T35" fmla="*/ 0 h 437"/>
              <a:gd name="T36" fmla="*/ 37549573 w 685"/>
              <a:gd name="T37" fmla="*/ 8795374 h 437"/>
              <a:gd name="T38" fmla="*/ 37549573 w 685"/>
              <a:gd name="T39" fmla="*/ 9959171 h 437"/>
              <a:gd name="T40" fmla="*/ 7742184 w 685"/>
              <a:gd name="T41" fmla="*/ 9959171 h 437"/>
              <a:gd name="T42" fmla="*/ 0 w 685"/>
              <a:gd name="T43" fmla="*/ 17719859 h 437"/>
              <a:gd name="T44" fmla="*/ 0 w 685"/>
              <a:gd name="T45" fmla="*/ 39707933 h 437"/>
              <a:gd name="T46" fmla="*/ 7742184 w 685"/>
              <a:gd name="T47" fmla="*/ 47468261 h 437"/>
              <a:gd name="T48" fmla="*/ 37549573 w 685"/>
              <a:gd name="T49" fmla="*/ 47468261 h 437"/>
              <a:gd name="T50" fmla="*/ 37549573 w 685"/>
              <a:gd name="T51" fmla="*/ 48632418 h 437"/>
              <a:gd name="T52" fmla="*/ 45291757 w 685"/>
              <a:gd name="T53" fmla="*/ 56392746 h 437"/>
              <a:gd name="T54" fmla="*/ 49678862 w 685"/>
              <a:gd name="T55" fmla="*/ 55228948 h 437"/>
              <a:gd name="T56" fmla="*/ 83873357 w 685"/>
              <a:gd name="T57" fmla="*/ 35310246 h 437"/>
              <a:gd name="T58" fmla="*/ 88260822 w 685"/>
              <a:gd name="T59" fmla="*/ 28713716 h 437"/>
              <a:gd name="T60" fmla="*/ 83873357 w 685"/>
              <a:gd name="T61" fmla="*/ 20953388 h 437"/>
              <a:gd name="T62" fmla="*/ 49678862 w 685"/>
              <a:gd name="T63" fmla="*/ 1034686 h 437"/>
              <a:gd name="T64" fmla="*/ 45291757 w 685"/>
              <a:gd name="T65" fmla="*/ 0 h 437"/>
              <a:gd name="T66" fmla="*/ 45291757 w 685"/>
              <a:gd name="T67" fmla="*/ 4397687 h 43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85" h="437">
                <a:moveTo>
                  <a:pt x="351" y="34"/>
                </a:moveTo>
                <a:lnTo>
                  <a:pt x="351" y="34"/>
                </a:lnTo>
                <a:cubicBezTo>
                  <a:pt x="359" y="34"/>
                  <a:pt x="367" y="42"/>
                  <a:pt x="367" y="42"/>
                </a:cubicBezTo>
                <a:cubicBezTo>
                  <a:pt x="632" y="196"/>
                  <a:pt x="632" y="196"/>
                  <a:pt x="632" y="196"/>
                </a:cubicBezTo>
                <a:cubicBezTo>
                  <a:pt x="658" y="205"/>
                  <a:pt x="658" y="239"/>
                  <a:pt x="632" y="248"/>
                </a:cubicBezTo>
                <a:cubicBezTo>
                  <a:pt x="367" y="401"/>
                  <a:pt x="367" y="401"/>
                  <a:pt x="367" y="401"/>
                </a:cubicBezTo>
                <a:cubicBezTo>
                  <a:pt x="367" y="401"/>
                  <a:pt x="359" y="401"/>
                  <a:pt x="351" y="401"/>
                </a:cubicBezTo>
                <a:cubicBezTo>
                  <a:pt x="342" y="401"/>
                  <a:pt x="325" y="393"/>
                  <a:pt x="325" y="376"/>
                </a:cubicBezTo>
                <a:cubicBezTo>
                  <a:pt x="325" y="333"/>
                  <a:pt x="325" y="333"/>
                  <a:pt x="325" y="333"/>
                </a:cubicBezTo>
                <a:cubicBezTo>
                  <a:pt x="60" y="333"/>
                  <a:pt x="60" y="333"/>
                  <a:pt x="60" y="333"/>
                </a:cubicBezTo>
                <a:cubicBezTo>
                  <a:pt x="43" y="333"/>
                  <a:pt x="34" y="325"/>
                  <a:pt x="34" y="307"/>
                </a:cubicBezTo>
                <a:cubicBezTo>
                  <a:pt x="34" y="137"/>
                  <a:pt x="34" y="137"/>
                  <a:pt x="34" y="137"/>
                </a:cubicBezTo>
                <a:cubicBezTo>
                  <a:pt x="34" y="120"/>
                  <a:pt x="43" y="111"/>
                  <a:pt x="60" y="111"/>
                </a:cubicBezTo>
                <a:cubicBezTo>
                  <a:pt x="325" y="111"/>
                  <a:pt x="325" y="111"/>
                  <a:pt x="325" y="111"/>
                </a:cubicBezTo>
                <a:cubicBezTo>
                  <a:pt x="325" y="68"/>
                  <a:pt x="325" y="68"/>
                  <a:pt x="325" y="68"/>
                </a:cubicBezTo>
                <a:cubicBezTo>
                  <a:pt x="325" y="51"/>
                  <a:pt x="342" y="34"/>
                  <a:pt x="351" y="34"/>
                </a:cubicBezTo>
                <a:lnTo>
                  <a:pt x="351" y="0"/>
                </a:lnTo>
                <a:cubicBezTo>
                  <a:pt x="316" y="0"/>
                  <a:pt x="291" y="34"/>
                  <a:pt x="291" y="68"/>
                </a:cubicBezTo>
                <a:cubicBezTo>
                  <a:pt x="291" y="77"/>
                  <a:pt x="291" y="77"/>
                  <a:pt x="291" y="77"/>
                </a:cubicBezTo>
                <a:cubicBezTo>
                  <a:pt x="60" y="77"/>
                  <a:pt x="60" y="77"/>
                  <a:pt x="60" y="77"/>
                </a:cubicBezTo>
                <a:cubicBezTo>
                  <a:pt x="26" y="77"/>
                  <a:pt x="0" y="102"/>
                  <a:pt x="0" y="137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42"/>
                  <a:pt x="26" y="367"/>
                  <a:pt x="60" y="367"/>
                </a:cubicBezTo>
                <a:cubicBezTo>
                  <a:pt x="291" y="367"/>
                  <a:pt x="291" y="367"/>
                  <a:pt x="291" y="367"/>
                </a:cubicBezTo>
                <a:cubicBezTo>
                  <a:pt x="291" y="376"/>
                  <a:pt x="291" y="376"/>
                  <a:pt x="291" y="376"/>
                </a:cubicBezTo>
                <a:cubicBezTo>
                  <a:pt x="291" y="410"/>
                  <a:pt x="316" y="436"/>
                  <a:pt x="351" y="436"/>
                </a:cubicBezTo>
                <a:cubicBezTo>
                  <a:pt x="367" y="436"/>
                  <a:pt x="376" y="436"/>
                  <a:pt x="385" y="427"/>
                </a:cubicBezTo>
                <a:cubicBezTo>
                  <a:pt x="650" y="273"/>
                  <a:pt x="650" y="273"/>
                  <a:pt x="650" y="273"/>
                </a:cubicBezTo>
                <a:cubicBezTo>
                  <a:pt x="675" y="265"/>
                  <a:pt x="684" y="248"/>
                  <a:pt x="684" y="222"/>
                </a:cubicBezTo>
                <a:cubicBezTo>
                  <a:pt x="684" y="196"/>
                  <a:pt x="675" y="179"/>
                  <a:pt x="650" y="162"/>
                </a:cubicBezTo>
                <a:cubicBezTo>
                  <a:pt x="385" y="8"/>
                  <a:pt x="385" y="8"/>
                  <a:pt x="385" y="8"/>
                </a:cubicBezTo>
                <a:cubicBezTo>
                  <a:pt x="376" y="8"/>
                  <a:pt x="367" y="0"/>
                  <a:pt x="351" y="0"/>
                </a:cubicBezTo>
                <a:lnTo>
                  <a:pt x="351" y="3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4" name="Freeform 732">
            <a:extLst>
              <a:ext uri="{FF2B5EF4-FFF2-40B4-BE49-F238E27FC236}">
                <a16:creationId xmlns:a16="http://schemas.microsoft.com/office/drawing/2014/main" id="{7342A2C7-F552-AA40-BA15-1602F8DB2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2154" y="9287679"/>
            <a:ext cx="733862" cy="451224"/>
          </a:xfrm>
          <a:custGeom>
            <a:avLst/>
            <a:gdLst>
              <a:gd name="T0" fmla="*/ 43504728 w 651"/>
              <a:gd name="T1" fmla="*/ 51784596 h 402"/>
              <a:gd name="T2" fmla="*/ 43504728 w 651"/>
              <a:gd name="T3" fmla="*/ 51784596 h 402"/>
              <a:gd name="T4" fmla="*/ 37903823 w 651"/>
              <a:gd name="T5" fmla="*/ 45198279 h 402"/>
              <a:gd name="T6" fmla="*/ 37903823 w 651"/>
              <a:gd name="T7" fmla="*/ 41840795 h 402"/>
              <a:gd name="T8" fmla="*/ 5600905 w 651"/>
              <a:gd name="T9" fmla="*/ 41840795 h 402"/>
              <a:gd name="T10" fmla="*/ 0 w 651"/>
              <a:gd name="T11" fmla="*/ 36417002 h 402"/>
              <a:gd name="T12" fmla="*/ 0 w 651"/>
              <a:gd name="T13" fmla="*/ 14334440 h 402"/>
              <a:gd name="T14" fmla="*/ 5600905 w 651"/>
              <a:gd name="T15" fmla="*/ 8781277 h 402"/>
              <a:gd name="T16" fmla="*/ 37903823 w 651"/>
              <a:gd name="T17" fmla="*/ 8781277 h 402"/>
              <a:gd name="T18" fmla="*/ 37903823 w 651"/>
              <a:gd name="T19" fmla="*/ 5423793 h 402"/>
              <a:gd name="T20" fmla="*/ 43504728 w 651"/>
              <a:gd name="T21" fmla="*/ 0 h 402"/>
              <a:gd name="T22" fmla="*/ 46760825 w 651"/>
              <a:gd name="T23" fmla="*/ 0 h 402"/>
              <a:gd name="T24" fmla="*/ 81278264 w 651"/>
              <a:gd name="T25" fmla="*/ 19758233 h 402"/>
              <a:gd name="T26" fmla="*/ 84664648 w 651"/>
              <a:gd name="T27" fmla="*/ 25311036 h 402"/>
              <a:gd name="T28" fmla="*/ 81278264 w 651"/>
              <a:gd name="T29" fmla="*/ 30864198 h 402"/>
              <a:gd name="T30" fmla="*/ 46760825 w 651"/>
              <a:gd name="T31" fmla="*/ 50751441 h 402"/>
              <a:gd name="T32" fmla="*/ 43504728 w 651"/>
              <a:gd name="T33" fmla="*/ 51784596 h 40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51" h="402">
                <a:moveTo>
                  <a:pt x="334" y="401"/>
                </a:moveTo>
                <a:lnTo>
                  <a:pt x="334" y="401"/>
                </a:lnTo>
                <a:cubicBezTo>
                  <a:pt x="308" y="401"/>
                  <a:pt x="291" y="376"/>
                  <a:pt x="291" y="350"/>
                </a:cubicBezTo>
                <a:cubicBezTo>
                  <a:pt x="291" y="324"/>
                  <a:pt x="291" y="324"/>
                  <a:pt x="291" y="324"/>
                </a:cubicBezTo>
                <a:cubicBezTo>
                  <a:pt x="43" y="324"/>
                  <a:pt x="43" y="324"/>
                  <a:pt x="43" y="324"/>
                </a:cubicBezTo>
                <a:cubicBezTo>
                  <a:pt x="17" y="324"/>
                  <a:pt x="0" y="307"/>
                  <a:pt x="0" y="282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85"/>
                  <a:pt x="17" y="68"/>
                  <a:pt x="43" y="68"/>
                </a:cubicBezTo>
                <a:cubicBezTo>
                  <a:pt x="291" y="68"/>
                  <a:pt x="291" y="68"/>
                  <a:pt x="291" y="68"/>
                </a:cubicBezTo>
                <a:cubicBezTo>
                  <a:pt x="291" y="42"/>
                  <a:pt x="291" y="42"/>
                  <a:pt x="291" y="42"/>
                </a:cubicBezTo>
                <a:cubicBezTo>
                  <a:pt x="291" y="17"/>
                  <a:pt x="308" y="0"/>
                  <a:pt x="334" y="0"/>
                </a:cubicBezTo>
                <a:cubicBezTo>
                  <a:pt x="342" y="0"/>
                  <a:pt x="350" y="0"/>
                  <a:pt x="359" y="0"/>
                </a:cubicBezTo>
                <a:cubicBezTo>
                  <a:pt x="624" y="153"/>
                  <a:pt x="624" y="153"/>
                  <a:pt x="624" y="153"/>
                </a:cubicBezTo>
                <a:cubicBezTo>
                  <a:pt x="641" y="162"/>
                  <a:pt x="650" y="179"/>
                  <a:pt x="650" y="196"/>
                </a:cubicBezTo>
                <a:cubicBezTo>
                  <a:pt x="650" y="213"/>
                  <a:pt x="641" y="231"/>
                  <a:pt x="624" y="239"/>
                </a:cubicBezTo>
                <a:cubicBezTo>
                  <a:pt x="359" y="393"/>
                  <a:pt x="359" y="393"/>
                  <a:pt x="359" y="393"/>
                </a:cubicBezTo>
                <a:cubicBezTo>
                  <a:pt x="350" y="393"/>
                  <a:pt x="342" y="401"/>
                  <a:pt x="334" y="40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5" name="Freeform 733">
            <a:extLst>
              <a:ext uri="{FF2B5EF4-FFF2-40B4-BE49-F238E27FC236}">
                <a16:creationId xmlns:a16="http://schemas.microsoft.com/office/drawing/2014/main" id="{57C1D1EF-B56D-314B-9290-C135E266C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320" y="9267845"/>
            <a:ext cx="768573" cy="490893"/>
          </a:xfrm>
          <a:custGeom>
            <a:avLst/>
            <a:gdLst>
              <a:gd name="T0" fmla="*/ 45291757 w 685"/>
              <a:gd name="T1" fmla="*/ 4417838 h 436"/>
              <a:gd name="T2" fmla="*/ 45291757 w 685"/>
              <a:gd name="T3" fmla="*/ 4417838 h 436"/>
              <a:gd name="T4" fmla="*/ 47356171 w 685"/>
              <a:gd name="T5" fmla="*/ 4417838 h 436"/>
              <a:gd name="T6" fmla="*/ 81551026 w 685"/>
              <a:gd name="T7" fmla="*/ 24427517 h 436"/>
              <a:gd name="T8" fmla="*/ 81551026 w 685"/>
              <a:gd name="T9" fmla="*/ 31054274 h 436"/>
              <a:gd name="T10" fmla="*/ 47356171 w 685"/>
              <a:gd name="T11" fmla="*/ 51063952 h 436"/>
              <a:gd name="T12" fmla="*/ 45291757 w 685"/>
              <a:gd name="T13" fmla="*/ 52103529 h 436"/>
              <a:gd name="T14" fmla="*/ 41936679 w 685"/>
              <a:gd name="T15" fmla="*/ 47685690 h 436"/>
              <a:gd name="T16" fmla="*/ 41936679 w 685"/>
              <a:gd name="T17" fmla="*/ 42098509 h 436"/>
              <a:gd name="T18" fmla="*/ 7742184 w 685"/>
              <a:gd name="T19" fmla="*/ 42098509 h 436"/>
              <a:gd name="T20" fmla="*/ 4387106 w 685"/>
              <a:gd name="T21" fmla="*/ 38850374 h 436"/>
              <a:gd name="T22" fmla="*/ 4387106 w 685"/>
              <a:gd name="T23" fmla="*/ 16631416 h 436"/>
              <a:gd name="T24" fmla="*/ 7742184 w 685"/>
              <a:gd name="T25" fmla="*/ 13253154 h 436"/>
              <a:gd name="T26" fmla="*/ 41936679 w 685"/>
              <a:gd name="T27" fmla="*/ 13253154 h 436"/>
              <a:gd name="T28" fmla="*/ 41936679 w 685"/>
              <a:gd name="T29" fmla="*/ 7665973 h 436"/>
              <a:gd name="T30" fmla="*/ 45291757 w 685"/>
              <a:gd name="T31" fmla="*/ 4417838 h 436"/>
              <a:gd name="T32" fmla="*/ 45291757 w 685"/>
              <a:gd name="T33" fmla="*/ 0 h 436"/>
              <a:gd name="T34" fmla="*/ 45291757 w 685"/>
              <a:gd name="T35" fmla="*/ 0 h 436"/>
              <a:gd name="T36" fmla="*/ 37549573 w 685"/>
              <a:gd name="T37" fmla="*/ 7665973 h 436"/>
              <a:gd name="T38" fmla="*/ 37549573 w 685"/>
              <a:gd name="T39" fmla="*/ 8835676 h 436"/>
              <a:gd name="T40" fmla="*/ 7742184 w 685"/>
              <a:gd name="T41" fmla="*/ 8835676 h 436"/>
              <a:gd name="T42" fmla="*/ 0 w 685"/>
              <a:gd name="T43" fmla="*/ 16631416 h 436"/>
              <a:gd name="T44" fmla="*/ 0 w 685"/>
              <a:gd name="T45" fmla="*/ 38850374 h 436"/>
              <a:gd name="T46" fmla="*/ 7742184 w 685"/>
              <a:gd name="T47" fmla="*/ 46646114 h 436"/>
              <a:gd name="T48" fmla="*/ 37549573 w 685"/>
              <a:gd name="T49" fmla="*/ 46646114 h 436"/>
              <a:gd name="T50" fmla="*/ 37549573 w 685"/>
              <a:gd name="T51" fmla="*/ 47685690 h 436"/>
              <a:gd name="T52" fmla="*/ 45291757 w 685"/>
              <a:gd name="T53" fmla="*/ 56521367 h 436"/>
              <a:gd name="T54" fmla="*/ 49678862 w 685"/>
              <a:gd name="T55" fmla="*/ 54312448 h 436"/>
              <a:gd name="T56" fmla="*/ 83873357 w 685"/>
              <a:gd name="T57" fmla="*/ 35471752 h 436"/>
              <a:gd name="T58" fmla="*/ 88260822 w 685"/>
              <a:gd name="T59" fmla="*/ 27676012 h 436"/>
              <a:gd name="T60" fmla="*/ 83873357 w 685"/>
              <a:gd name="T61" fmla="*/ 21049255 h 436"/>
              <a:gd name="T62" fmla="*/ 49678862 w 685"/>
              <a:gd name="T63" fmla="*/ 1039576 h 436"/>
              <a:gd name="T64" fmla="*/ 45291757 w 685"/>
              <a:gd name="T65" fmla="*/ 0 h 436"/>
              <a:gd name="T66" fmla="*/ 45291757 w 685"/>
              <a:gd name="T67" fmla="*/ 4417838 h 4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85" h="436">
                <a:moveTo>
                  <a:pt x="351" y="34"/>
                </a:moveTo>
                <a:lnTo>
                  <a:pt x="351" y="34"/>
                </a:lnTo>
                <a:cubicBezTo>
                  <a:pt x="359" y="34"/>
                  <a:pt x="367" y="34"/>
                  <a:pt x="367" y="34"/>
                </a:cubicBezTo>
                <a:cubicBezTo>
                  <a:pt x="632" y="188"/>
                  <a:pt x="632" y="188"/>
                  <a:pt x="632" y="188"/>
                </a:cubicBezTo>
                <a:cubicBezTo>
                  <a:pt x="658" y="196"/>
                  <a:pt x="658" y="230"/>
                  <a:pt x="632" y="239"/>
                </a:cubicBezTo>
                <a:cubicBezTo>
                  <a:pt x="367" y="393"/>
                  <a:pt x="367" y="393"/>
                  <a:pt x="367" y="393"/>
                </a:cubicBezTo>
                <a:cubicBezTo>
                  <a:pt x="367" y="393"/>
                  <a:pt x="359" y="401"/>
                  <a:pt x="351" y="401"/>
                </a:cubicBezTo>
                <a:cubicBezTo>
                  <a:pt x="342" y="401"/>
                  <a:pt x="325" y="384"/>
                  <a:pt x="325" y="367"/>
                </a:cubicBezTo>
                <a:cubicBezTo>
                  <a:pt x="325" y="324"/>
                  <a:pt x="325" y="324"/>
                  <a:pt x="325" y="324"/>
                </a:cubicBezTo>
                <a:cubicBezTo>
                  <a:pt x="60" y="324"/>
                  <a:pt x="60" y="324"/>
                  <a:pt x="60" y="324"/>
                </a:cubicBezTo>
                <a:cubicBezTo>
                  <a:pt x="43" y="324"/>
                  <a:pt x="34" y="316"/>
                  <a:pt x="34" y="299"/>
                </a:cubicBezTo>
                <a:cubicBezTo>
                  <a:pt x="34" y="128"/>
                  <a:pt x="34" y="128"/>
                  <a:pt x="34" y="128"/>
                </a:cubicBezTo>
                <a:cubicBezTo>
                  <a:pt x="34" y="111"/>
                  <a:pt x="43" y="102"/>
                  <a:pt x="60" y="102"/>
                </a:cubicBezTo>
                <a:cubicBezTo>
                  <a:pt x="325" y="102"/>
                  <a:pt x="325" y="102"/>
                  <a:pt x="325" y="102"/>
                </a:cubicBezTo>
                <a:cubicBezTo>
                  <a:pt x="325" y="59"/>
                  <a:pt x="325" y="59"/>
                  <a:pt x="325" y="59"/>
                </a:cubicBezTo>
                <a:cubicBezTo>
                  <a:pt x="325" y="43"/>
                  <a:pt x="342" y="34"/>
                  <a:pt x="351" y="34"/>
                </a:cubicBezTo>
                <a:lnTo>
                  <a:pt x="351" y="0"/>
                </a:lnTo>
                <a:cubicBezTo>
                  <a:pt x="316" y="0"/>
                  <a:pt x="291" y="25"/>
                  <a:pt x="291" y="59"/>
                </a:cubicBezTo>
                <a:cubicBezTo>
                  <a:pt x="291" y="68"/>
                  <a:pt x="291" y="68"/>
                  <a:pt x="291" y="68"/>
                </a:cubicBezTo>
                <a:cubicBezTo>
                  <a:pt x="60" y="68"/>
                  <a:pt x="60" y="68"/>
                  <a:pt x="60" y="68"/>
                </a:cubicBezTo>
                <a:cubicBezTo>
                  <a:pt x="26" y="68"/>
                  <a:pt x="0" y="94"/>
                  <a:pt x="0" y="128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33"/>
                  <a:pt x="26" y="359"/>
                  <a:pt x="60" y="359"/>
                </a:cubicBezTo>
                <a:cubicBezTo>
                  <a:pt x="291" y="359"/>
                  <a:pt x="291" y="359"/>
                  <a:pt x="291" y="359"/>
                </a:cubicBezTo>
                <a:cubicBezTo>
                  <a:pt x="291" y="367"/>
                  <a:pt x="291" y="367"/>
                  <a:pt x="291" y="367"/>
                </a:cubicBezTo>
                <a:cubicBezTo>
                  <a:pt x="291" y="401"/>
                  <a:pt x="316" y="435"/>
                  <a:pt x="351" y="435"/>
                </a:cubicBezTo>
                <a:cubicBezTo>
                  <a:pt x="367" y="435"/>
                  <a:pt x="376" y="427"/>
                  <a:pt x="385" y="418"/>
                </a:cubicBezTo>
                <a:cubicBezTo>
                  <a:pt x="650" y="273"/>
                  <a:pt x="650" y="273"/>
                  <a:pt x="650" y="273"/>
                </a:cubicBezTo>
                <a:cubicBezTo>
                  <a:pt x="675" y="256"/>
                  <a:pt x="684" y="239"/>
                  <a:pt x="684" y="213"/>
                </a:cubicBezTo>
                <a:cubicBezTo>
                  <a:pt x="684" y="188"/>
                  <a:pt x="675" y="170"/>
                  <a:pt x="650" y="162"/>
                </a:cubicBezTo>
                <a:cubicBezTo>
                  <a:pt x="385" y="8"/>
                  <a:pt x="385" y="8"/>
                  <a:pt x="385" y="8"/>
                </a:cubicBezTo>
                <a:cubicBezTo>
                  <a:pt x="376" y="0"/>
                  <a:pt x="367" y="0"/>
                  <a:pt x="351" y="0"/>
                </a:cubicBezTo>
                <a:lnTo>
                  <a:pt x="351" y="3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6" name="Freeform 734">
            <a:extLst>
              <a:ext uri="{FF2B5EF4-FFF2-40B4-BE49-F238E27FC236}">
                <a16:creationId xmlns:a16="http://schemas.microsoft.com/office/drawing/2014/main" id="{CD79920B-DB68-0443-BDC3-C4F1C6BCF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2154" y="6396857"/>
            <a:ext cx="733862" cy="451227"/>
          </a:xfrm>
          <a:custGeom>
            <a:avLst/>
            <a:gdLst>
              <a:gd name="T0" fmla="*/ 43504728 w 651"/>
              <a:gd name="T1" fmla="*/ 51914094 h 401"/>
              <a:gd name="T2" fmla="*/ 43504728 w 651"/>
              <a:gd name="T3" fmla="*/ 51914094 h 401"/>
              <a:gd name="T4" fmla="*/ 37903823 w 651"/>
              <a:gd name="T5" fmla="*/ 45424787 h 401"/>
              <a:gd name="T6" fmla="*/ 37903823 w 651"/>
              <a:gd name="T7" fmla="*/ 43218574 h 401"/>
              <a:gd name="T8" fmla="*/ 5600905 w 651"/>
              <a:gd name="T9" fmla="*/ 43218574 h 401"/>
              <a:gd name="T10" fmla="*/ 0 w 651"/>
              <a:gd name="T11" fmla="*/ 36469522 h 401"/>
              <a:gd name="T12" fmla="*/ 0 w 651"/>
              <a:gd name="T13" fmla="*/ 15444572 h 401"/>
              <a:gd name="T14" fmla="*/ 5600905 w 651"/>
              <a:gd name="T15" fmla="*/ 8825212 h 401"/>
              <a:gd name="T16" fmla="*/ 37903823 w 651"/>
              <a:gd name="T17" fmla="*/ 8825212 h 401"/>
              <a:gd name="T18" fmla="*/ 37903823 w 651"/>
              <a:gd name="T19" fmla="*/ 6618999 h 401"/>
              <a:gd name="T20" fmla="*/ 43504728 w 651"/>
              <a:gd name="T21" fmla="*/ 0 h 401"/>
              <a:gd name="T22" fmla="*/ 46760825 w 651"/>
              <a:gd name="T23" fmla="*/ 1038260 h 401"/>
              <a:gd name="T24" fmla="*/ 81278264 w 651"/>
              <a:gd name="T25" fmla="*/ 21025311 h 401"/>
              <a:gd name="T26" fmla="*/ 84664648 w 651"/>
              <a:gd name="T27" fmla="*/ 25437737 h 401"/>
              <a:gd name="T28" fmla="*/ 81278264 w 651"/>
              <a:gd name="T29" fmla="*/ 31018476 h 401"/>
              <a:gd name="T30" fmla="*/ 46760825 w 651"/>
              <a:gd name="T31" fmla="*/ 50745781 h 401"/>
              <a:gd name="T32" fmla="*/ 43504728 w 651"/>
              <a:gd name="T33" fmla="*/ 51914094 h 40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51" h="401">
                <a:moveTo>
                  <a:pt x="334" y="400"/>
                </a:moveTo>
                <a:lnTo>
                  <a:pt x="334" y="400"/>
                </a:lnTo>
                <a:cubicBezTo>
                  <a:pt x="308" y="400"/>
                  <a:pt x="291" y="374"/>
                  <a:pt x="291" y="350"/>
                </a:cubicBezTo>
                <a:cubicBezTo>
                  <a:pt x="291" y="333"/>
                  <a:pt x="291" y="333"/>
                  <a:pt x="291" y="333"/>
                </a:cubicBezTo>
                <a:cubicBezTo>
                  <a:pt x="43" y="333"/>
                  <a:pt x="43" y="333"/>
                  <a:pt x="43" y="333"/>
                </a:cubicBezTo>
                <a:cubicBezTo>
                  <a:pt x="17" y="333"/>
                  <a:pt x="0" y="307"/>
                  <a:pt x="0" y="281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93"/>
                  <a:pt x="17" y="68"/>
                  <a:pt x="43" y="68"/>
                </a:cubicBezTo>
                <a:cubicBezTo>
                  <a:pt x="291" y="68"/>
                  <a:pt x="291" y="68"/>
                  <a:pt x="291" y="68"/>
                </a:cubicBezTo>
                <a:cubicBezTo>
                  <a:pt x="291" y="51"/>
                  <a:pt x="291" y="51"/>
                  <a:pt x="291" y="51"/>
                </a:cubicBezTo>
                <a:cubicBezTo>
                  <a:pt x="291" y="17"/>
                  <a:pt x="308" y="0"/>
                  <a:pt x="334" y="0"/>
                </a:cubicBezTo>
                <a:cubicBezTo>
                  <a:pt x="342" y="0"/>
                  <a:pt x="350" y="0"/>
                  <a:pt x="359" y="8"/>
                </a:cubicBezTo>
                <a:cubicBezTo>
                  <a:pt x="624" y="162"/>
                  <a:pt x="624" y="162"/>
                  <a:pt x="624" y="162"/>
                </a:cubicBezTo>
                <a:cubicBezTo>
                  <a:pt x="641" y="170"/>
                  <a:pt x="650" y="179"/>
                  <a:pt x="650" y="196"/>
                </a:cubicBezTo>
                <a:cubicBezTo>
                  <a:pt x="650" y="213"/>
                  <a:pt x="641" y="230"/>
                  <a:pt x="624" y="239"/>
                </a:cubicBezTo>
                <a:cubicBezTo>
                  <a:pt x="359" y="391"/>
                  <a:pt x="359" y="391"/>
                  <a:pt x="359" y="391"/>
                </a:cubicBezTo>
                <a:cubicBezTo>
                  <a:pt x="350" y="400"/>
                  <a:pt x="342" y="400"/>
                  <a:pt x="334" y="40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7" name="Freeform 735">
            <a:extLst>
              <a:ext uri="{FF2B5EF4-FFF2-40B4-BE49-F238E27FC236}">
                <a16:creationId xmlns:a16="http://schemas.microsoft.com/office/drawing/2014/main" id="{2E1BC4FC-D106-8C4C-988B-98BF235E2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320" y="6377023"/>
            <a:ext cx="768573" cy="490896"/>
          </a:xfrm>
          <a:custGeom>
            <a:avLst/>
            <a:gdLst>
              <a:gd name="T0" fmla="*/ 45291757 w 685"/>
              <a:gd name="T1" fmla="*/ 4547634 h 436"/>
              <a:gd name="T2" fmla="*/ 45291757 w 685"/>
              <a:gd name="T3" fmla="*/ 4547634 h 436"/>
              <a:gd name="T4" fmla="*/ 47356171 w 685"/>
              <a:gd name="T5" fmla="*/ 4547634 h 436"/>
              <a:gd name="T6" fmla="*/ 81551026 w 685"/>
              <a:gd name="T7" fmla="*/ 24428033 h 436"/>
              <a:gd name="T8" fmla="*/ 81551026 w 685"/>
              <a:gd name="T9" fmla="*/ 31184600 h 436"/>
              <a:gd name="T10" fmla="*/ 47356171 w 685"/>
              <a:gd name="T11" fmla="*/ 50934870 h 436"/>
              <a:gd name="T12" fmla="*/ 45291757 w 685"/>
              <a:gd name="T13" fmla="*/ 52104221 h 436"/>
              <a:gd name="T14" fmla="*/ 41936679 w 685"/>
              <a:gd name="T15" fmla="*/ 47816122 h 436"/>
              <a:gd name="T16" fmla="*/ 41936679 w 685"/>
              <a:gd name="T17" fmla="*/ 43398616 h 436"/>
              <a:gd name="T18" fmla="*/ 7742184 w 685"/>
              <a:gd name="T19" fmla="*/ 43398616 h 436"/>
              <a:gd name="T20" fmla="*/ 4387106 w 685"/>
              <a:gd name="T21" fmla="*/ 38850622 h 436"/>
              <a:gd name="T22" fmla="*/ 4387106 w 685"/>
              <a:gd name="T23" fmla="*/ 17801233 h 436"/>
              <a:gd name="T24" fmla="*/ 7742184 w 685"/>
              <a:gd name="T25" fmla="*/ 13383367 h 436"/>
              <a:gd name="T26" fmla="*/ 41936679 w 685"/>
              <a:gd name="T27" fmla="*/ 13383367 h 436"/>
              <a:gd name="T28" fmla="*/ 41936679 w 685"/>
              <a:gd name="T29" fmla="*/ 8965500 h 436"/>
              <a:gd name="T30" fmla="*/ 45291757 w 685"/>
              <a:gd name="T31" fmla="*/ 4547634 h 436"/>
              <a:gd name="T32" fmla="*/ 45291757 w 685"/>
              <a:gd name="T33" fmla="*/ 0 h 436"/>
              <a:gd name="T34" fmla="*/ 45291757 w 685"/>
              <a:gd name="T35" fmla="*/ 0 h 436"/>
              <a:gd name="T36" fmla="*/ 37549573 w 685"/>
              <a:gd name="T37" fmla="*/ 8965500 h 436"/>
              <a:gd name="T38" fmla="*/ 37549573 w 685"/>
              <a:gd name="T39" fmla="*/ 8965500 h 436"/>
              <a:gd name="T40" fmla="*/ 7742184 w 685"/>
              <a:gd name="T41" fmla="*/ 8965500 h 436"/>
              <a:gd name="T42" fmla="*/ 0 w 685"/>
              <a:gd name="T43" fmla="*/ 17801233 h 436"/>
              <a:gd name="T44" fmla="*/ 0 w 685"/>
              <a:gd name="T45" fmla="*/ 38850622 h 436"/>
              <a:gd name="T46" fmla="*/ 7742184 w 685"/>
              <a:gd name="T47" fmla="*/ 47816122 h 436"/>
              <a:gd name="T48" fmla="*/ 37549573 w 685"/>
              <a:gd name="T49" fmla="*/ 47816122 h 436"/>
              <a:gd name="T50" fmla="*/ 37549573 w 685"/>
              <a:gd name="T51" fmla="*/ 47816122 h 436"/>
              <a:gd name="T52" fmla="*/ 45291757 w 685"/>
              <a:gd name="T53" fmla="*/ 56522087 h 436"/>
              <a:gd name="T54" fmla="*/ 49678862 w 685"/>
              <a:gd name="T55" fmla="*/ 55482504 h 436"/>
              <a:gd name="T56" fmla="*/ 83873357 w 685"/>
              <a:gd name="T57" fmla="*/ 35602466 h 436"/>
              <a:gd name="T58" fmla="*/ 88260822 w 685"/>
              <a:gd name="T59" fmla="*/ 27806316 h 436"/>
              <a:gd name="T60" fmla="*/ 83873357 w 685"/>
              <a:gd name="T61" fmla="*/ 21179517 h 436"/>
              <a:gd name="T62" fmla="*/ 49678862 w 685"/>
              <a:gd name="T63" fmla="*/ 1169350 h 436"/>
              <a:gd name="T64" fmla="*/ 45291757 w 685"/>
              <a:gd name="T65" fmla="*/ 0 h 436"/>
              <a:gd name="T66" fmla="*/ 45291757 w 685"/>
              <a:gd name="T67" fmla="*/ 4547634 h 4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85" h="436">
                <a:moveTo>
                  <a:pt x="351" y="35"/>
                </a:moveTo>
                <a:lnTo>
                  <a:pt x="351" y="35"/>
                </a:lnTo>
                <a:cubicBezTo>
                  <a:pt x="359" y="35"/>
                  <a:pt x="367" y="35"/>
                  <a:pt x="367" y="35"/>
                </a:cubicBezTo>
                <a:cubicBezTo>
                  <a:pt x="632" y="188"/>
                  <a:pt x="632" y="188"/>
                  <a:pt x="632" y="188"/>
                </a:cubicBezTo>
                <a:cubicBezTo>
                  <a:pt x="658" y="205"/>
                  <a:pt x="658" y="231"/>
                  <a:pt x="632" y="240"/>
                </a:cubicBezTo>
                <a:cubicBezTo>
                  <a:pt x="367" y="392"/>
                  <a:pt x="367" y="392"/>
                  <a:pt x="367" y="392"/>
                </a:cubicBezTo>
                <a:cubicBezTo>
                  <a:pt x="367" y="401"/>
                  <a:pt x="359" y="401"/>
                  <a:pt x="351" y="401"/>
                </a:cubicBezTo>
                <a:cubicBezTo>
                  <a:pt x="342" y="401"/>
                  <a:pt x="325" y="384"/>
                  <a:pt x="325" y="368"/>
                </a:cubicBezTo>
                <a:cubicBezTo>
                  <a:pt x="325" y="334"/>
                  <a:pt x="325" y="334"/>
                  <a:pt x="325" y="334"/>
                </a:cubicBezTo>
                <a:cubicBezTo>
                  <a:pt x="60" y="334"/>
                  <a:pt x="60" y="334"/>
                  <a:pt x="60" y="334"/>
                </a:cubicBezTo>
                <a:cubicBezTo>
                  <a:pt x="43" y="334"/>
                  <a:pt x="34" y="316"/>
                  <a:pt x="34" y="299"/>
                </a:cubicBezTo>
                <a:cubicBezTo>
                  <a:pt x="34" y="137"/>
                  <a:pt x="34" y="137"/>
                  <a:pt x="34" y="137"/>
                </a:cubicBezTo>
                <a:cubicBezTo>
                  <a:pt x="34" y="120"/>
                  <a:pt x="43" y="103"/>
                  <a:pt x="60" y="103"/>
                </a:cubicBezTo>
                <a:cubicBezTo>
                  <a:pt x="325" y="103"/>
                  <a:pt x="325" y="103"/>
                  <a:pt x="325" y="103"/>
                </a:cubicBezTo>
                <a:cubicBezTo>
                  <a:pt x="325" y="69"/>
                  <a:pt x="325" y="69"/>
                  <a:pt x="325" y="69"/>
                </a:cubicBezTo>
                <a:cubicBezTo>
                  <a:pt x="325" y="43"/>
                  <a:pt x="342" y="35"/>
                  <a:pt x="351" y="35"/>
                </a:cubicBezTo>
                <a:lnTo>
                  <a:pt x="351" y="0"/>
                </a:lnTo>
                <a:cubicBezTo>
                  <a:pt x="316" y="0"/>
                  <a:pt x="291" y="26"/>
                  <a:pt x="291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26" y="69"/>
                  <a:pt x="0" y="103"/>
                  <a:pt x="0" y="137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34"/>
                  <a:pt x="26" y="368"/>
                  <a:pt x="60" y="368"/>
                </a:cubicBezTo>
                <a:cubicBezTo>
                  <a:pt x="291" y="368"/>
                  <a:pt x="291" y="368"/>
                  <a:pt x="291" y="368"/>
                </a:cubicBezTo>
                <a:cubicBezTo>
                  <a:pt x="291" y="401"/>
                  <a:pt x="316" y="435"/>
                  <a:pt x="351" y="435"/>
                </a:cubicBezTo>
                <a:cubicBezTo>
                  <a:pt x="367" y="435"/>
                  <a:pt x="376" y="427"/>
                  <a:pt x="385" y="427"/>
                </a:cubicBezTo>
                <a:cubicBezTo>
                  <a:pt x="650" y="274"/>
                  <a:pt x="650" y="274"/>
                  <a:pt x="650" y="274"/>
                </a:cubicBezTo>
                <a:cubicBezTo>
                  <a:pt x="675" y="265"/>
                  <a:pt x="684" y="240"/>
                  <a:pt x="684" y="214"/>
                </a:cubicBezTo>
                <a:cubicBezTo>
                  <a:pt x="684" y="197"/>
                  <a:pt x="675" y="171"/>
                  <a:pt x="650" y="163"/>
                </a:cubicBezTo>
                <a:cubicBezTo>
                  <a:pt x="385" y="9"/>
                  <a:pt x="385" y="9"/>
                  <a:pt x="385" y="9"/>
                </a:cubicBezTo>
                <a:cubicBezTo>
                  <a:pt x="376" y="0"/>
                  <a:pt x="367" y="0"/>
                  <a:pt x="351" y="0"/>
                </a:cubicBezTo>
                <a:lnTo>
                  <a:pt x="351" y="3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8" name="Freeform 736">
            <a:extLst>
              <a:ext uri="{FF2B5EF4-FFF2-40B4-BE49-F238E27FC236}">
                <a16:creationId xmlns:a16="http://schemas.microsoft.com/office/drawing/2014/main" id="{A8CC9323-B402-AA49-A21B-713BB89A7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3418" y="7814996"/>
            <a:ext cx="540478" cy="441310"/>
          </a:xfrm>
          <a:custGeom>
            <a:avLst/>
            <a:gdLst>
              <a:gd name="T0" fmla="*/ 47892957 w 479"/>
              <a:gd name="T1" fmla="*/ 50536996 h 394"/>
              <a:gd name="T2" fmla="*/ 43456129 w 479"/>
              <a:gd name="T3" fmla="*/ 46164958 h 394"/>
              <a:gd name="T4" fmla="*/ 42412127 w 479"/>
              <a:gd name="T5" fmla="*/ 40635361 h 394"/>
              <a:gd name="T6" fmla="*/ 33407701 w 479"/>
              <a:gd name="T7" fmla="*/ 40635361 h 394"/>
              <a:gd name="T8" fmla="*/ 25577686 w 479"/>
              <a:gd name="T9" fmla="*/ 45007759 h 394"/>
              <a:gd name="T10" fmla="*/ 15660029 w 479"/>
              <a:gd name="T11" fmla="*/ 46164958 h 394"/>
              <a:gd name="T12" fmla="*/ 11092430 w 479"/>
              <a:gd name="T13" fmla="*/ 34077303 h 394"/>
              <a:gd name="T14" fmla="*/ 3262416 w 479"/>
              <a:gd name="T15" fmla="*/ 29576527 h 394"/>
              <a:gd name="T16" fmla="*/ 0 w 479"/>
              <a:gd name="T17" fmla="*/ 25204130 h 394"/>
              <a:gd name="T18" fmla="*/ 3262416 w 479"/>
              <a:gd name="T19" fmla="*/ 16460052 h 394"/>
              <a:gd name="T20" fmla="*/ 11092430 w 479"/>
              <a:gd name="T21" fmla="*/ 8744436 h 394"/>
              <a:gd name="T22" fmla="*/ 7830015 w 479"/>
              <a:gd name="T23" fmla="*/ 1028820 h 394"/>
              <a:gd name="T24" fmla="*/ 18922445 w 479"/>
              <a:gd name="T25" fmla="*/ 2186019 h 394"/>
              <a:gd name="T26" fmla="*/ 33407701 w 479"/>
              <a:gd name="T27" fmla="*/ 2186019 h 394"/>
              <a:gd name="T28" fmla="*/ 62378574 w 479"/>
              <a:gd name="T29" fmla="*/ 23018110 h 394"/>
              <a:gd name="T30" fmla="*/ 57941385 w 479"/>
              <a:gd name="T31" fmla="*/ 32919745 h 394"/>
              <a:gd name="T32" fmla="*/ 53504558 w 479"/>
              <a:gd name="T33" fmla="*/ 42821381 h 394"/>
              <a:gd name="T34" fmla="*/ 47892957 w 479"/>
              <a:gd name="T35" fmla="*/ 50536996 h 394"/>
              <a:gd name="T36" fmla="*/ 46848955 w 479"/>
              <a:gd name="T37" fmla="*/ 45007759 h 394"/>
              <a:gd name="T38" fmla="*/ 50111732 w 479"/>
              <a:gd name="T39" fmla="*/ 45007759 h 394"/>
              <a:gd name="T40" fmla="*/ 51286144 w 479"/>
              <a:gd name="T41" fmla="*/ 38449342 h 394"/>
              <a:gd name="T42" fmla="*/ 56897383 w 479"/>
              <a:gd name="T43" fmla="*/ 29576527 h 394"/>
              <a:gd name="T44" fmla="*/ 52330146 w 479"/>
              <a:gd name="T45" fmla="*/ 10930456 h 394"/>
              <a:gd name="T46" fmla="*/ 30014875 w 479"/>
              <a:gd name="T47" fmla="*/ 6558417 h 394"/>
              <a:gd name="T48" fmla="*/ 17878443 w 479"/>
              <a:gd name="T49" fmla="*/ 5529596 h 394"/>
              <a:gd name="T50" fmla="*/ 14485256 w 479"/>
              <a:gd name="T51" fmla="*/ 7586879 h 394"/>
              <a:gd name="T52" fmla="*/ 14485256 w 479"/>
              <a:gd name="T53" fmla="*/ 9901635 h 394"/>
              <a:gd name="T54" fmla="*/ 3262416 w 479"/>
              <a:gd name="T55" fmla="*/ 19803270 h 394"/>
              <a:gd name="T56" fmla="*/ 3262416 w 479"/>
              <a:gd name="T57" fmla="*/ 25204130 h 394"/>
              <a:gd name="T58" fmla="*/ 4436828 w 479"/>
              <a:gd name="T59" fmla="*/ 26361687 h 394"/>
              <a:gd name="T60" fmla="*/ 12266842 w 479"/>
              <a:gd name="T61" fmla="*/ 30733726 h 394"/>
              <a:gd name="T62" fmla="*/ 18922445 w 479"/>
              <a:gd name="T63" fmla="*/ 45007759 h 394"/>
              <a:gd name="T64" fmla="*/ 22315271 w 479"/>
              <a:gd name="T65" fmla="*/ 45007759 h 394"/>
              <a:gd name="T66" fmla="*/ 22315271 w 479"/>
              <a:gd name="T67" fmla="*/ 36263322 h 394"/>
              <a:gd name="T68" fmla="*/ 33407701 w 479"/>
              <a:gd name="T69" fmla="*/ 37292143 h 394"/>
              <a:gd name="T70" fmla="*/ 43456129 w 479"/>
              <a:gd name="T71" fmla="*/ 37292143 h 394"/>
              <a:gd name="T72" fmla="*/ 45674543 w 479"/>
              <a:gd name="T73" fmla="*/ 41664182 h 39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79" h="394">
                <a:moveTo>
                  <a:pt x="367" y="393"/>
                </a:moveTo>
                <a:lnTo>
                  <a:pt x="367" y="393"/>
                </a:lnTo>
                <a:cubicBezTo>
                  <a:pt x="350" y="393"/>
                  <a:pt x="342" y="376"/>
                  <a:pt x="333" y="359"/>
                </a:cubicBezTo>
                <a:cubicBezTo>
                  <a:pt x="325" y="324"/>
                  <a:pt x="325" y="324"/>
                  <a:pt x="325" y="324"/>
                </a:cubicBezTo>
                <a:cubicBezTo>
                  <a:pt x="325" y="316"/>
                  <a:pt x="325" y="316"/>
                  <a:pt x="325" y="316"/>
                </a:cubicBezTo>
                <a:cubicBezTo>
                  <a:pt x="325" y="307"/>
                  <a:pt x="325" y="307"/>
                  <a:pt x="325" y="307"/>
                </a:cubicBezTo>
                <a:cubicBezTo>
                  <a:pt x="299" y="316"/>
                  <a:pt x="282" y="316"/>
                  <a:pt x="256" y="316"/>
                </a:cubicBezTo>
                <a:cubicBezTo>
                  <a:pt x="239" y="316"/>
                  <a:pt x="214" y="316"/>
                  <a:pt x="196" y="307"/>
                </a:cubicBezTo>
                <a:cubicBezTo>
                  <a:pt x="196" y="350"/>
                  <a:pt x="196" y="350"/>
                  <a:pt x="196" y="350"/>
                </a:cubicBezTo>
                <a:cubicBezTo>
                  <a:pt x="196" y="376"/>
                  <a:pt x="179" y="393"/>
                  <a:pt x="154" y="393"/>
                </a:cubicBezTo>
                <a:cubicBezTo>
                  <a:pt x="137" y="393"/>
                  <a:pt x="120" y="376"/>
                  <a:pt x="120" y="359"/>
                </a:cubicBezTo>
                <a:cubicBezTo>
                  <a:pt x="103" y="273"/>
                  <a:pt x="103" y="273"/>
                  <a:pt x="103" y="273"/>
                </a:cubicBezTo>
                <a:cubicBezTo>
                  <a:pt x="94" y="265"/>
                  <a:pt x="85" y="265"/>
                  <a:pt x="85" y="265"/>
                </a:cubicBezTo>
                <a:cubicBezTo>
                  <a:pt x="68" y="256"/>
                  <a:pt x="60" y="256"/>
                  <a:pt x="51" y="248"/>
                </a:cubicBezTo>
                <a:cubicBezTo>
                  <a:pt x="43" y="239"/>
                  <a:pt x="34" y="230"/>
                  <a:pt x="25" y="230"/>
                </a:cubicBezTo>
                <a:cubicBezTo>
                  <a:pt x="17" y="230"/>
                  <a:pt x="17" y="222"/>
                  <a:pt x="17" y="222"/>
                </a:cubicBezTo>
                <a:cubicBezTo>
                  <a:pt x="9" y="222"/>
                  <a:pt x="0" y="213"/>
                  <a:pt x="0" y="196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45"/>
                  <a:pt x="9" y="128"/>
                  <a:pt x="25" y="128"/>
                </a:cubicBezTo>
                <a:cubicBezTo>
                  <a:pt x="34" y="128"/>
                  <a:pt x="34" y="119"/>
                  <a:pt x="51" y="111"/>
                </a:cubicBezTo>
                <a:cubicBezTo>
                  <a:pt x="51" y="94"/>
                  <a:pt x="68" y="77"/>
                  <a:pt x="85" y="68"/>
                </a:cubicBezTo>
                <a:cubicBezTo>
                  <a:pt x="60" y="34"/>
                  <a:pt x="60" y="34"/>
                  <a:pt x="60" y="34"/>
                </a:cubicBezTo>
                <a:cubicBezTo>
                  <a:pt x="51" y="25"/>
                  <a:pt x="51" y="17"/>
                  <a:pt x="60" y="8"/>
                </a:cubicBezTo>
                <a:cubicBezTo>
                  <a:pt x="60" y="0"/>
                  <a:pt x="68" y="0"/>
                  <a:pt x="77" y="0"/>
                </a:cubicBezTo>
                <a:cubicBezTo>
                  <a:pt x="103" y="0"/>
                  <a:pt x="137" y="17"/>
                  <a:pt x="145" y="17"/>
                </a:cubicBezTo>
                <a:cubicBezTo>
                  <a:pt x="162" y="25"/>
                  <a:pt x="205" y="25"/>
                  <a:pt x="230" y="25"/>
                </a:cubicBezTo>
                <a:cubicBezTo>
                  <a:pt x="239" y="17"/>
                  <a:pt x="248" y="17"/>
                  <a:pt x="256" y="17"/>
                </a:cubicBezTo>
                <a:cubicBezTo>
                  <a:pt x="316" y="17"/>
                  <a:pt x="367" y="34"/>
                  <a:pt x="410" y="68"/>
                </a:cubicBezTo>
                <a:cubicBezTo>
                  <a:pt x="461" y="94"/>
                  <a:pt x="478" y="137"/>
                  <a:pt x="478" y="179"/>
                </a:cubicBezTo>
                <a:cubicBezTo>
                  <a:pt x="478" y="196"/>
                  <a:pt x="470" y="222"/>
                  <a:pt x="453" y="248"/>
                </a:cubicBezTo>
                <a:cubicBezTo>
                  <a:pt x="453" y="248"/>
                  <a:pt x="453" y="256"/>
                  <a:pt x="444" y="256"/>
                </a:cubicBezTo>
                <a:cubicBezTo>
                  <a:pt x="436" y="273"/>
                  <a:pt x="427" y="290"/>
                  <a:pt x="419" y="307"/>
                </a:cubicBezTo>
                <a:cubicBezTo>
                  <a:pt x="419" y="316"/>
                  <a:pt x="419" y="324"/>
                  <a:pt x="410" y="333"/>
                </a:cubicBezTo>
                <a:cubicBezTo>
                  <a:pt x="410" y="333"/>
                  <a:pt x="410" y="342"/>
                  <a:pt x="410" y="350"/>
                </a:cubicBezTo>
                <a:cubicBezTo>
                  <a:pt x="410" y="376"/>
                  <a:pt x="393" y="393"/>
                  <a:pt x="367" y="393"/>
                </a:cubicBezTo>
                <a:close/>
                <a:moveTo>
                  <a:pt x="359" y="350"/>
                </a:moveTo>
                <a:lnTo>
                  <a:pt x="359" y="350"/>
                </a:lnTo>
                <a:cubicBezTo>
                  <a:pt x="359" y="359"/>
                  <a:pt x="367" y="367"/>
                  <a:pt x="367" y="367"/>
                </a:cubicBezTo>
                <a:cubicBezTo>
                  <a:pt x="376" y="367"/>
                  <a:pt x="384" y="359"/>
                  <a:pt x="384" y="350"/>
                </a:cubicBezTo>
                <a:cubicBezTo>
                  <a:pt x="384" y="342"/>
                  <a:pt x="384" y="333"/>
                  <a:pt x="384" y="324"/>
                </a:cubicBezTo>
                <a:cubicBezTo>
                  <a:pt x="393" y="316"/>
                  <a:pt x="393" y="307"/>
                  <a:pt x="393" y="299"/>
                </a:cubicBezTo>
                <a:cubicBezTo>
                  <a:pt x="401" y="273"/>
                  <a:pt x="410" y="265"/>
                  <a:pt x="427" y="248"/>
                </a:cubicBezTo>
                <a:cubicBezTo>
                  <a:pt x="427" y="239"/>
                  <a:pt x="436" y="239"/>
                  <a:pt x="436" y="230"/>
                </a:cubicBezTo>
                <a:cubicBezTo>
                  <a:pt x="453" y="213"/>
                  <a:pt x="453" y="196"/>
                  <a:pt x="453" y="179"/>
                </a:cubicBezTo>
                <a:cubicBezTo>
                  <a:pt x="453" y="145"/>
                  <a:pt x="436" y="111"/>
                  <a:pt x="401" y="85"/>
                </a:cubicBezTo>
                <a:cubicBezTo>
                  <a:pt x="359" y="59"/>
                  <a:pt x="308" y="43"/>
                  <a:pt x="256" y="43"/>
                </a:cubicBezTo>
                <a:cubicBezTo>
                  <a:pt x="248" y="43"/>
                  <a:pt x="239" y="43"/>
                  <a:pt x="230" y="51"/>
                </a:cubicBezTo>
                <a:cubicBezTo>
                  <a:pt x="222" y="51"/>
                  <a:pt x="162" y="51"/>
                  <a:pt x="137" y="43"/>
                </a:cubicBezTo>
                <a:cubicBezTo>
                  <a:pt x="128" y="34"/>
                  <a:pt x="103" y="34"/>
                  <a:pt x="85" y="25"/>
                </a:cubicBezTo>
                <a:cubicBezTo>
                  <a:pt x="111" y="59"/>
                  <a:pt x="111" y="59"/>
                  <a:pt x="111" y="59"/>
                </a:cubicBezTo>
                <a:lnTo>
                  <a:pt x="111" y="68"/>
                </a:lnTo>
                <a:lnTo>
                  <a:pt x="111" y="77"/>
                </a:lnTo>
                <a:cubicBezTo>
                  <a:pt x="85" y="94"/>
                  <a:pt x="77" y="111"/>
                  <a:pt x="68" y="119"/>
                </a:cubicBezTo>
                <a:cubicBezTo>
                  <a:pt x="60" y="137"/>
                  <a:pt x="43" y="154"/>
                  <a:pt x="25" y="154"/>
                </a:cubicBezTo>
                <a:cubicBezTo>
                  <a:pt x="25" y="196"/>
                  <a:pt x="25" y="196"/>
                  <a:pt x="25" y="196"/>
                </a:cubicBezTo>
                <a:cubicBezTo>
                  <a:pt x="25" y="205"/>
                  <a:pt x="25" y="205"/>
                  <a:pt x="25" y="205"/>
                </a:cubicBezTo>
                <a:lnTo>
                  <a:pt x="34" y="205"/>
                </a:lnTo>
                <a:cubicBezTo>
                  <a:pt x="43" y="213"/>
                  <a:pt x="60" y="213"/>
                  <a:pt x="77" y="230"/>
                </a:cubicBezTo>
                <a:cubicBezTo>
                  <a:pt x="77" y="230"/>
                  <a:pt x="85" y="239"/>
                  <a:pt x="94" y="239"/>
                </a:cubicBezTo>
                <a:cubicBezTo>
                  <a:pt x="103" y="239"/>
                  <a:pt x="120" y="248"/>
                  <a:pt x="128" y="265"/>
                </a:cubicBezTo>
                <a:cubicBezTo>
                  <a:pt x="145" y="350"/>
                  <a:pt x="145" y="350"/>
                  <a:pt x="145" y="350"/>
                </a:cubicBezTo>
                <a:cubicBezTo>
                  <a:pt x="145" y="359"/>
                  <a:pt x="154" y="367"/>
                  <a:pt x="154" y="367"/>
                </a:cubicBezTo>
                <a:cubicBezTo>
                  <a:pt x="162" y="367"/>
                  <a:pt x="171" y="359"/>
                  <a:pt x="171" y="350"/>
                </a:cubicBezTo>
                <a:cubicBezTo>
                  <a:pt x="171" y="299"/>
                  <a:pt x="171" y="299"/>
                  <a:pt x="171" y="299"/>
                </a:cubicBezTo>
                <a:cubicBezTo>
                  <a:pt x="171" y="290"/>
                  <a:pt x="171" y="290"/>
                  <a:pt x="171" y="282"/>
                </a:cubicBezTo>
                <a:cubicBezTo>
                  <a:pt x="179" y="282"/>
                  <a:pt x="179" y="282"/>
                  <a:pt x="188" y="282"/>
                </a:cubicBezTo>
                <a:cubicBezTo>
                  <a:pt x="205" y="290"/>
                  <a:pt x="230" y="290"/>
                  <a:pt x="256" y="290"/>
                </a:cubicBezTo>
                <a:cubicBezTo>
                  <a:pt x="282" y="290"/>
                  <a:pt x="299" y="290"/>
                  <a:pt x="325" y="282"/>
                </a:cubicBezTo>
                <a:cubicBezTo>
                  <a:pt x="325" y="282"/>
                  <a:pt x="333" y="282"/>
                  <a:pt x="333" y="290"/>
                </a:cubicBezTo>
                <a:cubicBezTo>
                  <a:pt x="342" y="299"/>
                  <a:pt x="342" y="299"/>
                  <a:pt x="342" y="299"/>
                </a:cubicBezTo>
                <a:cubicBezTo>
                  <a:pt x="350" y="299"/>
                  <a:pt x="350" y="307"/>
                  <a:pt x="350" y="324"/>
                </a:cubicBezTo>
                <a:lnTo>
                  <a:pt x="359" y="3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9" name="Freeform 737">
            <a:extLst>
              <a:ext uri="{FF2B5EF4-FFF2-40B4-BE49-F238E27FC236}">
                <a16:creationId xmlns:a16="http://schemas.microsoft.com/office/drawing/2014/main" id="{1A1F3D32-D2FB-A241-82FB-0C201E646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4227" y="7884415"/>
            <a:ext cx="123965" cy="89253"/>
          </a:xfrm>
          <a:custGeom>
            <a:avLst/>
            <a:gdLst>
              <a:gd name="T0" fmla="*/ 1130045 w 112"/>
              <a:gd name="T1" fmla="*/ 10204892 h 79"/>
              <a:gd name="T2" fmla="*/ 1130045 w 112"/>
              <a:gd name="T3" fmla="*/ 10204892 h 79"/>
              <a:gd name="T4" fmla="*/ 0 w 112"/>
              <a:gd name="T5" fmla="*/ 9027530 h 79"/>
              <a:gd name="T6" fmla="*/ 1130045 w 112"/>
              <a:gd name="T7" fmla="*/ 7850167 h 79"/>
              <a:gd name="T8" fmla="*/ 1130045 w 112"/>
              <a:gd name="T9" fmla="*/ 7850167 h 79"/>
              <a:gd name="T10" fmla="*/ 4269295 w 112"/>
              <a:gd name="T11" fmla="*/ 6803382 h 79"/>
              <a:gd name="T12" fmla="*/ 3264692 w 112"/>
              <a:gd name="T13" fmla="*/ 5625658 h 79"/>
              <a:gd name="T14" fmla="*/ 3264692 w 112"/>
              <a:gd name="T15" fmla="*/ 2355086 h 79"/>
              <a:gd name="T16" fmla="*/ 6403942 w 112"/>
              <a:gd name="T17" fmla="*/ 0 h 79"/>
              <a:gd name="T18" fmla="*/ 8664387 w 112"/>
              <a:gd name="T19" fmla="*/ 2355086 h 79"/>
              <a:gd name="T20" fmla="*/ 8664387 w 112"/>
              <a:gd name="T21" fmla="*/ 5625658 h 79"/>
              <a:gd name="T22" fmla="*/ 12933681 w 112"/>
              <a:gd name="T23" fmla="*/ 4579234 h 79"/>
              <a:gd name="T24" fmla="*/ 13938284 w 112"/>
              <a:gd name="T25" fmla="*/ 5625658 h 79"/>
              <a:gd name="T26" fmla="*/ 12933681 w 112"/>
              <a:gd name="T27" fmla="*/ 6803382 h 79"/>
              <a:gd name="T28" fmla="*/ 8664387 w 112"/>
              <a:gd name="T29" fmla="*/ 6803382 h 79"/>
              <a:gd name="T30" fmla="*/ 7533987 w 112"/>
              <a:gd name="T31" fmla="*/ 6803382 h 79"/>
              <a:gd name="T32" fmla="*/ 4269295 w 112"/>
              <a:gd name="T33" fmla="*/ 9027530 h 79"/>
              <a:gd name="T34" fmla="*/ 1130045 w 112"/>
              <a:gd name="T35" fmla="*/ 10204892 h 79"/>
              <a:gd name="T36" fmla="*/ 6403942 w 112"/>
              <a:gd name="T37" fmla="*/ 2355086 h 79"/>
              <a:gd name="T38" fmla="*/ 6403942 w 112"/>
              <a:gd name="T39" fmla="*/ 2355086 h 79"/>
              <a:gd name="T40" fmla="*/ 6403942 w 112"/>
              <a:gd name="T41" fmla="*/ 2355086 h 79"/>
              <a:gd name="T42" fmla="*/ 5399340 w 112"/>
              <a:gd name="T43" fmla="*/ 3401510 h 79"/>
              <a:gd name="T44" fmla="*/ 5399340 w 112"/>
              <a:gd name="T45" fmla="*/ 4579234 h 79"/>
              <a:gd name="T46" fmla="*/ 6403942 w 112"/>
              <a:gd name="T47" fmla="*/ 4579234 h 79"/>
              <a:gd name="T48" fmla="*/ 7533987 w 112"/>
              <a:gd name="T49" fmla="*/ 4579234 h 79"/>
              <a:gd name="T50" fmla="*/ 7533987 w 112"/>
              <a:gd name="T51" fmla="*/ 3401510 h 79"/>
              <a:gd name="T52" fmla="*/ 6403942 w 112"/>
              <a:gd name="T53" fmla="*/ 2355086 h 79"/>
              <a:gd name="T54" fmla="*/ 7533987 w 112"/>
              <a:gd name="T55" fmla="*/ 3401510 h 79"/>
              <a:gd name="T56" fmla="*/ 7533987 w 112"/>
              <a:gd name="T57" fmla="*/ 3401510 h 7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12" h="79">
                <a:moveTo>
                  <a:pt x="9" y="78"/>
                </a:moveTo>
                <a:lnTo>
                  <a:pt x="9" y="78"/>
                </a:lnTo>
                <a:cubicBezTo>
                  <a:pt x="9" y="78"/>
                  <a:pt x="0" y="78"/>
                  <a:pt x="0" y="69"/>
                </a:cubicBezTo>
                <a:cubicBezTo>
                  <a:pt x="0" y="69"/>
                  <a:pt x="0" y="60"/>
                  <a:pt x="9" y="60"/>
                </a:cubicBezTo>
                <a:cubicBezTo>
                  <a:pt x="17" y="60"/>
                  <a:pt x="26" y="60"/>
                  <a:pt x="34" y="52"/>
                </a:cubicBezTo>
                <a:cubicBezTo>
                  <a:pt x="34" y="52"/>
                  <a:pt x="34" y="43"/>
                  <a:pt x="26" y="43"/>
                </a:cubicBezTo>
                <a:cubicBezTo>
                  <a:pt x="26" y="43"/>
                  <a:pt x="26" y="35"/>
                  <a:pt x="26" y="18"/>
                </a:cubicBezTo>
                <a:cubicBezTo>
                  <a:pt x="34" y="9"/>
                  <a:pt x="43" y="0"/>
                  <a:pt x="51" y="0"/>
                </a:cubicBezTo>
                <a:cubicBezTo>
                  <a:pt x="60" y="9"/>
                  <a:pt x="69" y="9"/>
                  <a:pt x="69" y="18"/>
                </a:cubicBezTo>
                <a:cubicBezTo>
                  <a:pt x="77" y="26"/>
                  <a:pt x="77" y="35"/>
                  <a:pt x="69" y="43"/>
                </a:cubicBezTo>
                <a:cubicBezTo>
                  <a:pt x="77" y="35"/>
                  <a:pt x="86" y="35"/>
                  <a:pt x="103" y="35"/>
                </a:cubicBezTo>
                <a:cubicBezTo>
                  <a:pt x="103" y="35"/>
                  <a:pt x="111" y="35"/>
                  <a:pt x="111" y="43"/>
                </a:cubicBezTo>
                <a:lnTo>
                  <a:pt x="103" y="52"/>
                </a:lnTo>
                <a:cubicBezTo>
                  <a:pt x="103" y="52"/>
                  <a:pt x="86" y="52"/>
                  <a:pt x="69" y="52"/>
                </a:cubicBezTo>
                <a:lnTo>
                  <a:pt x="60" y="52"/>
                </a:lnTo>
                <a:cubicBezTo>
                  <a:pt x="51" y="60"/>
                  <a:pt x="43" y="69"/>
                  <a:pt x="34" y="69"/>
                </a:cubicBezTo>
                <a:cubicBezTo>
                  <a:pt x="26" y="78"/>
                  <a:pt x="9" y="78"/>
                  <a:pt x="9" y="78"/>
                </a:cubicBezTo>
                <a:close/>
                <a:moveTo>
                  <a:pt x="51" y="18"/>
                </a:moveTo>
                <a:lnTo>
                  <a:pt x="51" y="18"/>
                </a:lnTo>
                <a:cubicBezTo>
                  <a:pt x="43" y="18"/>
                  <a:pt x="43" y="26"/>
                  <a:pt x="43" y="26"/>
                </a:cubicBezTo>
                <a:lnTo>
                  <a:pt x="43" y="35"/>
                </a:lnTo>
                <a:lnTo>
                  <a:pt x="51" y="35"/>
                </a:lnTo>
                <a:cubicBezTo>
                  <a:pt x="51" y="35"/>
                  <a:pt x="51" y="35"/>
                  <a:pt x="60" y="35"/>
                </a:cubicBezTo>
                <a:lnTo>
                  <a:pt x="60" y="26"/>
                </a:lnTo>
                <a:lnTo>
                  <a:pt x="51" y="18"/>
                </a:lnTo>
                <a:close/>
                <a:moveTo>
                  <a:pt x="60" y="26"/>
                </a:moveTo>
                <a:lnTo>
                  <a:pt x="60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0" name="Freeform 738">
            <a:extLst>
              <a:ext uri="{FF2B5EF4-FFF2-40B4-BE49-F238E27FC236}">
                <a16:creationId xmlns:a16="http://schemas.microsoft.com/office/drawing/2014/main" id="{DDFB8DCC-89A0-E54C-8D98-7380ADF56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7545" y="7948877"/>
            <a:ext cx="39668" cy="39668"/>
          </a:xfrm>
          <a:custGeom>
            <a:avLst/>
            <a:gdLst>
              <a:gd name="T0" fmla="*/ 0 w 35"/>
              <a:gd name="T1" fmla="*/ 2240139 h 36"/>
              <a:gd name="T2" fmla="*/ 0 w 35"/>
              <a:gd name="T3" fmla="*/ 2240139 h 36"/>
              <a:gd name="T4" fmla="*/ 2238466 w 35"/>
              <a:gd name="T5" fmla="*/ 0 h 36"/>
              <a:gd name="T6" fmla="*/ 4476569 w 35"/>
              <a:gd name="T7" fmla="*/ 2240139 h 36"/>
              <a:gd name="T8" fmla="*/ 2238466 w 35"/>
              <a:gd name="T9" fmla="*/ 4355747 h 36"/>
              <a:gd name="T10" fmla="*/ 0 w 35"/>
              <a:gd name="T11" fmla="*/ 2240139 h 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" h="36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4" y="9"/>
                  <a:pt x="34" y="18"/>
                </a:cubicBezTo>
                <a:cubicBezTo>
                  <a:pt x="34" y="26"/>
                  <a:pt x="26" y="35"/>
                  <a:pt x="17" y="35"/>
                </a:cubicBezTo>
                <a:cubicBezTo>
                  <a:pt x="9" y="35"/>
                  <a:pt x="0" y="26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1" name="Freeform 739">
            <a:extLst>
              <a:ext uri="{FF2B5EF4-FFF2-40B4-BE49-F238E27FC236}">
                <a16:creationId xmlns:a16="http://schemas.microsoft.com/office/drawing/2014/main" id="{31A98D98-6C60-FB40-B694-DFCB878D0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1427" y="7894332"/>
            <a:ext cx="133879" cy="49585"/>
          </a:xfrm>
          <a:custGeom>
            <a:avLst/>
            <a:gdLst>
              <a:gd name="T0" fmla="*/ 14161248 w 120"/>
              <a:gd name="T1" fmla="*/ 5597381 h 44"/>
              <a:gd name="T2" fmla="*/ 14161248 w 120"/>
              <a:gd name="T3" fmla="*/ 5597381 h 44"/>
              <a:gd name="T4" fmla="*/ 13013260 w 120"/>
              <a:gd name="T5" fmla="*/ 5597381 h 44"/>
              <a:gd name="T6" fmla="*/ 7527282 w 120"/>
              <a:gd name="T7" fmla="*/ 3384622 h 44"/>
              <a:gd name="T8" fmla="*/ 2041303 w 120"/>
              <a:gd name="T9" fmla="*/ 4425878 h 44"/>
              <a:gd name="T10" fmla="*/ 0 w 120"/>
              <a:gd name="T11" fmla="*/ 2213119 h 44"/>
              <a:gd name="T12" fmla="*/ 2041303 w 120"/>
              <a:gd name="T13" fmla="*/ 1171503 h 44"/>
              <a:gd name="T14" fmla="*/ 7527282 w 120"/>
              <a:gd name="T15" fmla="*/ 0 h 44"/>
              <a:gd name="T16" fmla="*/ 14161248 w 120"/>
              <a:gd name="T17" fmla="*/ 2213119 h 44"/>
              <a:gd name="T18" fmla="*/ 15182078 w 120"/>
              <a:gd name="T19" fmla="*/ 4425878 h 44"/>
              <a:gd name="T20" fmla="*/ 14161248 w 120"/>
              <a:gd name="T21" fmla="*/ 5597381 h 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20" h="44">
                <a:moveTo>
                  <a:pt x="111" y="43"/>
                </a:moveTo>
                <a:lnTo>
                  <a:pt x="111" y="43"/>
                </a:lnTo>
                <a:lnTo>
                  <a:pt x="102" y="43"/>
                </a:lnTo>
                <a:cubicBezTo>
                  <a:pt x="85" y="34"/>
                  <a:pt x="76" y="34"/>
                  <a:pt x="59" y="26"/>
                </a:cubicBezTo>
                <a:cubicBezTo>
                  <a:pt x="51" y="26"/>
                  <a:pt x="25" y="26"/>
                  <a:pt x="16" y="34"/>
                </a:cubicBezTo>
                <a:cubicBezTo>
                  <a:pt x="8" y="34"/>
                  <a:pt x="8" y="26"/>
                  <a:pt x="0" y="17"/>
                </a:cubicBezTo>
                <a:cubicBezTo>
                  <a:pt x="0" y="17"/>
                  <a:pt x="8" y="9"/>
                  <a:pt x="16" y="9"/>
                </a:cubicBezTo>
                <a:cubicBezTo>
                  <a:pt x="25" y="0"/>
                  <a:pt x="51" y="0"/>
                  <a:pt x="59" y="0"/>
                </a:cubicBezTo>
                <a:cubicBezTo>
                  <a:pt x="85" y="9"/>
                  <a:pt x="94" y="9"/>
                  <a:pt x="111" y="17"/>
                </a:cubicBezTo>
                <a:cubicBezTo>
                  <a:pt x="119" y="17"/>
                  <a:pt x="119" y="26"/>
                  <a:pt x="119" y="34"/>
                </a:cubicBezTo>
                <a:lnTo>
                  <a:pt x="111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2" name="Freeform 740">
            <a:extLst>
              <a:ext uri="{FF2B5EF4-FFF2-40B4-BE49-F238E27FC236}">
                <a16:creationId xmlns:a16="http://schemas.microsoft.com/office/drawing/2014/main" id="{ECA069F3-5F8E-CF4D-A92C-6AEF43CFC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169" y="10671107"/>
            <a:ext cx="471058" cy="540481"/>
          </a:xfrm>
          <a:custGeom>
            <a:avLst/>
            <a:gdLst>
              <a:gd name="T0" fmla="*/ 27592133 w 420"/>
              <a:gd name="T1" fmla="*/ 62379296 h 479"/>
              <a:gd name="T2" fmla="*/ 27592133 w 420"/>
              <a:gd name="T3" fmla="*/ 62379296 h 479"/>
              <a:gd name="T4" fmla="*/ 26431957 w 420"/>
              <a:gd name="T5" fmla="*/ 62379296 h 479"/>
              <a:gd name="T6" fmla="*/ 11088632 w 420"/>
              <a:gd name="T7" fmla="*/ 51286801 h 479"/>
              <a:gd name="T8" fmla="*/ 0 w 420"/>
              <a:gd name="T9" fmla="*/ 13310921 h 479"/>
              <a:gd name="T10" fmla="*/ 1160534 w 420"/>
              <a:gd name="T11" fmla="*/ 10048486 h 479"/>
              <a:gd name="T12" fmla="*/ 4512870 w 420"/>
              <a:gd name="T13" fmla="*/ 7830060 h 479"/>
              <a:gd name="T14" fmla="*/ 24368706 w 420"/>
              <a:gd name="T15" fmla="*/ 1044008 h 479"/>
              <a:gd name="T16" fmla="*/ 29784293 w 420"/>
              <a:gd name="T17" fmla="*/ 1044008 h 479"/>
              <a:gd name="T18" fmla="*/ 49640129 w 420"/>
              <a:gd name="T19" fmla="*/ 7830060 h 479"/>
              <a:gd name="T20" fmla="*/ 52992464 w 420"/>
              <a:gd name="T21" fmla="*/ 10048486 h 479"/>
              <a:gd name="T22" fmla="*/ 54024090 w 420"/>
              <a:gd name="T23" fmla="*/ 13310921 h 479"/>
              <a:gd name="T24" fmla="*/ 43064367 w 420"/>
              <a:gd name="T25" fmla="*/ 51286801 h 479"/>
              <a:gd name="T26" fmla="*/ 27592133 w 420"/>
              <a:gd name="T27" fmla="*/ 62379296 h 479"/>
              <a:gd name="T28" fmla="*/ 26431957 w 420"/>
              <a:gd name="T29" fmla="*/ 59116861 h 479"/>
              <a:gd name="T30" fmla="*/ 26431957 w 420"/>
              <a:gd name="T31" fmla="*/ 59116861 h 479"/>
              <a:gd name="T32" fmla="*/ 27592133 w 420"/>
              <a:gd name="T33" fmla="*/ 3392845 h 479"/>
              <a:gd name="T34" fmla="*/ 27592133 w 420"/>
              <a:gd name="T35" fmla="*/ 3392845 h 479"/>
              <a:gd name="T36" fmla="*/ 26431957 w 420"/>
              <a:gd name="T37" fmla="*/ 4436853 h 479"/>
              <a:gd name="T38" fmla="*/ 5544136 w 420"/>
              <a:gd name="T39" fmla="*/ 11092494 h 479"/>
              <a:gd name="T40" fmla="*/ 4512870 w 420"/>
              <a:gd name="T41" fmla="*/ 12266913 h 479"/>
              <a:gd name="T42" fmla="*/ 3352335 w 420"/>
              <a:gd name="T43" fmla="*/ 13310921 h 479"/>
              <a:gd name="T44" fmla="*/ 14440967 w 420"/>
              <a:gd name="T45" fmla="*/ 49068014 h 479"/>
              <a:gd name="T46" fmla="*/ 27592133 w 420"/>
              <a:gd name="T47" fmla="*/ 59116861 h 479"/>
              <a:gd name="T48" fmla="*/ 39712031 w 420"/>
              <a:gd name="T49" fmla="*/ 49068014 h 479"/>
              <a:gd name="T50" fmla="*/ 50800663 w 420"/>
              <a:gd name="T51" fmla="*/ 13310921 h 479"/>
              <a:gd name="T52" fmla="*/ 50800663 w 420"/>
              <a:gd name="T53" fmla="*/ 12266913 h 479"/>
              <a:gd name="T54" fmla="*/ 49640129 w 420"/>
              <a:gd name="T55" fmla="*/ 11092494 h 479"/>
              <a:gd name="T56" fmla="*/ 28752667 w 420"/>
              <a:gd name="T57" fmla="*/ 4436853 h 479"/>
              <a:gd name="T58" fmla="*/ 27592133 w 420"/>
              <a:gd name="T59" fmla="*/ 3392845 h 47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20" h="479">
                <a:moveTo>
                  <a:pt x="214" y="478"/>
                </a:moveTo>
                <a:lnTo>
                  <a:pt x="214" y="478"/>
                </a:lnTo>
                <a:cubicBezTo>
                  <a:pt x="205" y="478"/>
                  <a:pt x="205" y="478"/>
                  <a:pt x="205" y="478"/>
                </a:cubicBezTo>
                <a:cubicBezTo>
                  <a:pt x="205" y="478"/>
                  <a:pt x="129" y="444"/>
                  <a:pt x="86" y="393"/>
                </a:cubicBezTo>
                <a:cubicBezTo>
                  <a:pt x="26" y="299"/>
                  <a:pt x="9" y="162"/>
                  <a:pt x="0" y="102"/>
                </a:cubicBezTo>
                <a:cubicBezTo>
                  <a:pt x="0" y="94"/>
                  <a:pt x="9" y="85"/>
                  <a:pt x="9" y="77"/>
                </a:cubicBezTo>
                <a:cubicBezTo>
                  <a:pt x="18" y="68"/>
                  <a:pt x="26" y="60"/>
                  <a:pt x="35" y="60"/>
                </a:cubicBezTo>
                <a:cubicBezTo>
                  <a:pt x="112" y="60"/>
                  <a:pt x="163" y="26"/>
                  <a:pt x="189" y="8"/>
                </a:cubicBezTo>
                <a:cubicBezTo>
                  <a:pt x="205" y="0"/>
                  <a:pt x="223" y="0"/>
                  <a:pt x="231" y="8"/>
                </a:cubicBezTo>
                <a:cubicBezTo>
                  <a:pt x="257" y="26"/>
                  <a:pt x="308" y="51"/>
                  <a:pt x="385" y="60"/>
                </a:cubicBezTo>
                <a:cubicBezTo>
                  <a:pt x="394" y="60"/>
                  <a:pt x="402" y="68"/>
                  <a:pt x="411" y="77"/>
                </a:cubicBezTo>
                <a:cubicBezTo>
                  <a:pt x="419" y="85"/>
                  <a:pt x="419" y="94"/>
                  <a:pt x="419" y="102"/>
                </a:cubicBezTo>
                <a:cubicBezTo>
                  <a:pt x="411" y="162"/>
                  <a:pt x="394" y="299"/>
                  <a:pt x="334" y="393"/>
                </a:cubicBezTo>
                <a:cubicBezTo>
                  <a:pt x="300" y="444"/>
                  <a:pt x="223" y="478"/>
                  <a:pt x="214" y="478"/>
                </a:cubicBezTo>
                <a:close/>
                <a:moveTo>
                  <a:pt x="205" y="453"/>
                </a:moveTo>
                <a:lnTo>
                  <a:pt x="205" y="453"/>
                </a:lnTo>
                <a:close/>
                <a:moveTo>
                  <a:pt x="214" y="26"/>
                </a:moveTo>
                <a:lnTo>
                  <a:pt x="214" y="26"/>
                </a:lnTo>
                <a:cubicBezTo>
                  <a:pt x="205" y="26"/>
                  <a:pt x="205" y="26"/>
                  <a:pt x="205" y="34"/>
                </a:cubicBezTo>
                <a:cubicBezTo>
                  <a:pt x="180" y="51"/>
                  <a:pt x="120" y="77"/>
                  <a:pt x="43" y="85"/>
                </a:cubicBezTo>
                <a:cubicBezTo>
                  <a:pt x="35" y="85"/>
                  <a:pt x="35" y="85"/>
                  <a:pt x="35" y="94"/>
                </a:cubicBezTo>
                <a:cubicBezTo>
                  <a:pt x="26" y="94"/>
                  <a:pt x="26" y="94"/>
                  <a:pt x="26" y="102"/>
                </a:cubicBezTo>
                <a:cubicBezTo>
                  <a:pt x="35" y="154"/>
                  <a:pt x="52" y="290"/>
                  <a:pt x="112" y="376"/>
                </a:cubicBezTo>
                <a:cubicBezTo>
                  <a:pt x="137" y="418"/>
                  <a:pt x="197" y="444"/>
                  <a:pt x="214" y="453"/>
                </a:cubicBezTo>
                <a:cubicBezTo>
                  <a:pt x="231" y="444"/>
                  <a:pt x="283" y="418"/>
                  <a:pt x="308" y="376"/>
                </a:cubicBezTo>
                <a:cubicBezTo>
                  <a:pt x="368" y="290"/>
                  <a:pt x="385" y="154"/>
                  <a:pt x="394" y="102"/>
                </a:cubicBezTo>
                <a:cubicBezTo>
                  <a:pt x="394" y="94"/>
                  <a:pt x="394" y="94"/>
                  <a:pt x="394" y="94"/>
                </a:cubicBezTo>
                <a:cubicBezTo>
                  <a:pt x="385" y="85"/>
                  <a:pt x="385" y="85"/>
                  <a:pt x="385" y="85"/>
                </a:cubicBezTo>
                <a:cubicBezTo>
                  <a:pt x="300" y="77"/>
                  <a:pt x="240" y="51"/>
                  <a:pt x="223" y="34"/>
                </a:cubicBezTo>
                <a:cubicBezTo>
                  <a:pt x="214" y="26"/>
                  <a:pt x="214" y="26"/>
                  <a:pt x="214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3" name="Freeform 741">
            <a:extLst>
              <a:ext uri="{FF2B5EF4-FFF2-40B4-BE49-F238E27FC236}">
                <a16:creationId xmlns:a16="http://schemas.microsoft.com/office/drawing/2014/main" id="{1D524DFE-1A7D-1445-9BD5-947BA35B8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6965" y="10928950"/>
            <a:ext cx="183467" cy="123965"/>
          </a:xfrm>
          <a:custGeom>
            <a:avLst/>
            <a:gdLst>
              <a:gd name="T0" fmla="*/ 17660318 w 163"/>
              <a:gd name="T1" fmla="*/ 13938284 h 112"/>
              <a:gd name="T2" fmla="*/ 17660318 w 163"/>
              <a:gd name="T3" fmla="*/ 13938284 h 112"/>
              <a:gd name="T4" fmla="*/ 3246446 w 163"/>
              <a:gd name="T5" fmla="*/ 13938284 h 112"/>
              <a:gd name="T6" fmla="*/ 0 w 163"/>
              <a:gd name="T7" fmla="*/ 11677840 h 112"/>
              <a:gd name="T8" fmla="*/ 0 w 163"/>
              <a:gd name="T9" fmla="*/ 2134647 h 112"/>
              <a:gd name="T10" fmla="*/ 3246446 w 163"/>
              <a:gd name="T11" fmla="*/ 0 h 112"/>
              <a:gd name="T12" fmla="*/ 17660318 w 163"/>
              <a:gd name="T13" fmla="*/ 0 h 112"/>
              <a:gd name="T14" fmla="*/ 21036853 w 163"/>
              <a:gd name="T15" fmla="*/ 2134647 h 112"/>
              <a:gd name="T16" fmla="*/ 21036853 w 163"/>
              <a:gd name="T17" fmla="*/ 11677840 h 112"/>
              <a:gd name="T18" fmla="*/ 17660318 w 163"/>
              <a:gd name="T19" fmla="*/ 13938284 h 112"/>
              <a:gd name="T20" fmla="*/ 3246446 w 163"/>
              <a:gd name="T21" fmla="*/ 10673237 h 112"/>
              <a:gd name="T22" fmla="*/ 3246446 w 163"/>
              <a:gd name="T23" fmla="*/ 10673237 h 112"/>
              <a:gd name="T24" fmla="*/ 17660318 w 163"/>
              <a:gd name="T25" fmla="*/ 10673237 h 112"/>
              <a:gd name="T26" fmla="*/ 17660318 w 163"/>
              <a:gd name="T27" fmla="*/ 3139250 h 112"/>
              <a:gd name="T28" fmla="*/ 3246446 w 163"/>
              <a:gd name="T29" fmla="*/ 3139250 h 112"/>
              <a:gd name="T30" fmla="*/ 3246446 w 163"/>
              <a:gd name="T31" fmla="*/ 10673237 h 1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63" h="112">
                <a:moveTo>
                  <a:pt x="136" y="111"/>
                </a:moveTo>
                <a:lnTo>
                  <a:pt x="136" y="111"/>
                </a:lnTo>
                <a:cubicBezTo>
                  <a:pt x="25" y="111"/>
                  <a:pt x="25" y="111"/>
                  <a:pt x="25" y="111"/>
                </a:cubicBezTo>
                <a:cubicBezTo>
                  <a:pt x="17" y="111"/>
                  <a:pt x="0" y="102"/>
                  <a:pt x="0" y="9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17" y="0"/>
                  <a:pt x="25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54" y="0"/>
                  <a:pt x="162" y="8"/>
                  <a:pt x="162" y="17"/>
                </a:cubicBezTo>
                <a:cubicBezTo>
                  <a:pt x="162" y="93"/>
                  <a:pt x="162" y="93"/>
                  <a:pt x="162" y="93"/>
                </a:cubicBezTo>
                <a:cubicBezTo>
                  <a:pt x="162" y="102"/>
                  <a:pt x="154" y="111"/>
                  <a:pt x="136" y="111"/>
                </a:cubicBezTo>
                <a:close/>
                <a:moveTo>
                  <a:pt x="25" y="85"/>
                </a:moveTo>
                <a:lnTo>
                  <a:pt x="25" y="85"/>
                </a:lnTo>
                <a:cubicBezTo>
                  <a:pt x="136" y="85"/>
                  <a:pt x="136" y="85"/>
                  <a:pt x="136" y="85"/>
                </a:cubicBezTo>
                <a:cubicBezTo>
                  <a:pt x="136" y="25"/>
                  <a:pt x="136" y="25"/>
                  <a:pt x="136" y="25"/>
                </a:cubicBezTo>
                <a:cubicBezTo>
                  <a:pt x="25" y="25"/>
                  <a:pt x="25" y="25"/>
                  <a:pt x="25" y="25"/>
                </a:cubicBezTo>
                <a:lnTo>
                  <a:pt x="25" y="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4" name="Freeform 742">
            <a:extLst>
              <a:ext uri="{FF2B5EF4-FFF2-40B4-BE49-F238E27FC236}">
                <a16:creationId xmlns:a16="http://schemas.microsoft.com/office/drawing/2014/main" id="{1B64EF61-C183-A54B-8E1F-AD8C86FAC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6799" y="10834740"/>
            <a:ext cx="143799" cy="123962"/>
          </a:xfrm>
          <a:custGeom>
            <a:avLst/>
            <a:gdLst>
              <a:gd name="T0" fmla="*/ 15156495 w 129"/>
              <a:gd name="T1" fmla="*/ 13937578 h 112"/>
              <a:gd name="T2" fmla="*/ 15156495 w 129"/>
              <a:gd name="T3" fmla="*/ 13937578 h 112"/>
              <a:gd name="T4" fmla="*/ 12991281 w 129"/>
              <a:gd name="T5" fmla="*/ 11802985 h 112"/>
              <a:gd name="T6" fmla="*/ 12991281 w 129"/>
              <a:gd name="T7" fmla="*/ 7533797 h 112"/>
              <a:gd name="T8" fmla="*/ 8660854 w 129"/>
              <a:gd name="T9" fmla="*/ 3264610 h 112"/>
              <a:gd name="T10" fmla="*/ 3184117 w 129"/>
              <a:gd name="T11" fmla="*/ 7533797 h 112"/>
              <a:gd name="T12" fmla="*/ 3184117 w 129"/>
              <a:gd name="T13" fmla="*/ 11802985 h 112"/>
              <a:gd name="T14" fmla="*/ 1018903 w 129"/>
              <a:gd name="T15" fmla="*/ 13937578 h 112"/>
              <a:gd name="T16" fmla="*/ 1018903 w 129"/>
              <a:gd name="T17" fmla="*/ 13937578 h 112"/>
              <a:gd name="T18" fmla="*/ 0 w 129"/>
              <a:gd name="T19" fmla="*/ 11802985 h 112"/>
              <a:gd name="T20" fmla="*/ 0 w 129"/>
              <a:gd name="T21" fmla="*/ 7533797 h 112"/>
              <a:gd name="T22" fmla="*/ 8660854 w 129"/>
              <a:gd name="T23" fmla="*/ 0 h 112"/>
              <a:gd name="T24" fmla="*/ 16302805 w 129"/>
              <a:gd name="T25" fmla="*/ 7533797 h 112"/>
              <a:gd name="T26" fmla="*/ 16302805 w 129"/>
              <a:gd name="T27" fmla="*/ 11802985 h 112"/>
              <a:gd name="T28" fmla="*/ 15156495 w 129"/>
              <a:gd name="T29" fmla="*/ 13937578 h 1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29" h="112">
                <a:moveTo>
                  <a:pt x="119" y="111"/>
                </a:moveTo>
                <a:lnTo>
                  <a:pt x="119" y="111"/>
                </a:lnTo>
                <a:cubicBezTo>
                  <a:pt x="111" y="111"/>
                  <a:pt x="102" y="103"/>
                  <a:pt x="102" y="94"/>
                </a:cubicBezTo>
                <a:cubicBezTo>
                  <a:pt x="102" y="60"/>
                  <a:pt x="102" y="60"/>
                  <a:pt x="102" y="60"/>
                </a:cubicBezTo>
                <a:cubicBezTo>
                  <a:pt x="102" y="43"/>
                  <a:pt x="85" y="26"/>
                  <a:pt x="68" y="26"/>
                </a:cubicBezTo>
                <a:cubicBezTo>
                  <a:pt x="43" y="26"/>
                  <a:pt x="25" y="43"/>
                  <a:pt x="25" y="60"/>
                </a:cubicBezTo>
                <a:cubicBezTo>
                  <a:pt x="25" y="94"/>
                  <a:pt x="25" y="94"/>
                  <a:pt x="25" y="94"/>
                </a:cubicBezTo>
                <a:cubicBezTo>
                  <a:pt x="25" y="103"/>
                  <a:pt x="17" y="111"/>
                  <a:pt x="8" y="111"/>
                </a:cubicBezTo>
                <a:cubicBezTo>
                  <a:pt x="8" y="111"/>
                  <a:pt x="0" y="103"/>
                  <a:pt x="0" y="9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25" y="0"/>
                  <a:pt x="68" y="0"/>
                </a:cubicBezTo>
                <a:cubicBezTo>
                  <a:pt x="102" y="0"/>
                  <a:pt x="128" y="26"/>
                  <a:pt x="128" y="60"/>
                </a:cubicBezTo>
                <a:cubicBezTo>
                  <a:pt x="128" y="94"/>
                  <a:pt x="128" y="94"/>
                  <a:pt x="128" y="94"/>
                </a:cubicBezTo>
                <a:cubicBezTo>
                  <a:pt x="128" y="103"/>
                  <a:pt x="128" y="111"/>
                  <a:pt x="119" y="1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5" name="Freeform 743">
            <a:extLst>
              <a:ext uri="{FF2B5EF4-FFF2-40B4-BE49-F238E27FC236}">
                <a16:creationId xmlns:a16="http://schemas.microsoft.com/office/drawing/2014/main" id="{D9BA25E4-9B92-FA41-BC12-C80F63ECD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3833" y="9798406"/>
            <a:ext cx="634691" cy="39668"/>
          </a:xfrm>
          <a:custGeom>
            <a:avLst/>
            <a:gdLst>
              <a:gd name="T0" fmla="*/ 69587908 w 565"/>
              <a:gd name="T1" fmla="*/ 4476569 h 35"/>
              <a:gd name="T2" fmla="*/ 69587908 w 565"/>
              <a:gd name="T3" fmla="*/ 4476569 h 35"/>
              <a:gd name="T4" fmla="*/ 2198876 w 565"/>
              <a:gd name="T5" fmla="*/ 4476569 h 35"/>
              <a:gd name="T6" fmla="*/ 0 w 565"/>
              <a:gd name="T7" fmla="*/ 2238466 h 35"/>
              <a:gd name="T8" fmla="*/ 2198876 w 565"/>
              <a:gd name="T9" fmla="*/ 0 h 35"/>
              <a:gd name="T10" fmla="*/ 69587908 w 565"/>
              <a:gd name="T11" fmla="*/ 0 h 35"/>
              <a:gd name="T12" fmla="*/ 72950598 w 565"/>
              <a:gd name="T13" fmla="*/ 2238466 h 35"/>
              <a:gd name="T14" fmla="*/ 69587908 w 565"/>
              <a:gd name="T15" fmla="*/ 4476569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65" h="35">
                <a:moveTo>
                  <a:pt x="538" y="34"/>
                </a:moveTo>
                <a:lnTo>
                  <a:pt x="538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5"/>
                  <a:pt x="0" y="17"/>
                </a:cubicBezTo>
                <a:cubicBezTo>
                  <a:pt x="0" y="0"/>
                  <a:pt x="9" y="0"/>
                  <a:pt x="17" y="0"/>
                </a:cubicBezTo>
                <a:cubicBezTo>
                  <a:pt x="538" y="0"/>
                  <a:pt x="538" y="0"/>
                  <a:pt x="538" y="0"/>
                </a:cubicBezTo>
                <a:cubicBezTo>
                  <a:pt x="556" y="0"/>
                  <a:pt x="564" y="0"/>
                  <a:pt x="564" y="17"/>
                </a:cubicBezTo>
                <a:cubicBezTo>
                  <a:pt x="564" y="25"/>
                  <a:pt x="556" y="34"/>
                  <a:pt x="538" y="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6" name="Freeform 744">
            <a:extLst>
              <a:ext uri="{FF2B5EF4-FFF2-40B4-BE49-F238E27FC236}">
                <a16:creationId xmlns:a16="http://schemas.microsoft.com/office/drawing/2014/main" id="{D4AB7E92-83E0-794C-80A8-AAD922224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3252" y="9719070"/>
            <a:ext cx="490893" cy="39668"/>
          </a:xfrm>
          <a:custGeom>
            <a:avLst/>
            <a:gdLst>
              <a:gd name="T0" fmla="*/ 54193557 w 437"/>
              <a:gd name="T1" fmla="*/ 4476569 h 35"/>
              <a:gd name="T2" fmla="*/ 54193557 w 437"/>
              <a:gd name="T3" fmla="*/ 4476569 h 35"/>
              <a:gd name="T4" fmla="*/ 2198829 w 437"/>
              <a:gd name="T5" fmla="*/ 4476569 h 35"/>
              <a:gd name="T6" fmla="*/ 0 w 437"/>
              <a:gd name="T7" fmla="*/ 2238466 h 35"/>
              <a:gd name="T8" fmla="*/ 2198829 w 437"/>
              <a:gd name="T9" fmla="*/ 0 h 35"/>
              <a:gd name="T10" fmla="*/ 54193557 w 437"/>
              <a:gd name="T11" fmla="*/ 0 h 35"/>
              <a:gd name="T12" fmla="*/ 56392027 w 437"/>
              <a:gd name="T13" fmla="*/ 2238466 h 35"/>
              <a:gd name="T14" fmla="*/ 54193557 w 437"/>
              <a:gd name="T15" fmla="*/ 4476569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37" h="35">
                <a:moveTo>
                  <a:pt x="419" y="34"/>
                </a:moveTo>
                <a:lnTo>
                  <a:pt x="419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6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419" y="0"/>
                  <a:pt x="419" y="0"/>
                  <a:pt x="419" y="0"/>
                </a:cubicBezTo>
                <a:cubicBezTo>
                  <a:pt x="427" y="0"/>
                  <a:pt x="436" y="9"/>
                  <a:pt x="436" y="17"/>
                </a:cubicBezTo>
                <a:cubicBezTo>
                  <a:pt x="436" y="26"/>
                  <a:pt x="427" y="34"/>
                  <a:pt x="419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7" name="Freeform 745">
            <a:extLst>
              <a:ext uri="{FF2B5EF4-FFF2-40B4-BE49-F238E27FC236}">
                <a16:creationId xmlns:a16="http://schemas.microsoft.com/office/drawing/2014/main" id="{F748E344-B17E-504A-B2D3-BB6E1CFA7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3252" y="9342222"/>
            <a:ext cx="490893" cy="49585"/>
          </a:xfrm>
          <a:custGeom>
            <a:avLst/>
            <a:gdLst>
              <a:gd name="T0" fmla="*/ 54193557 w 437"/>
              <a:gd name="T1" fmla="*/ 5597381 h 44"/>
              <a:gd name="T2" fmla="*/ 54193557 w 437"/>
              <a:gd name="T3" fmla="*/ 5597381 h 44"/>
              <a:gd name="T4" fmla="*/ 3362979 w 437"/>
              <a:gd name="T5" fmla="*/ 5597381 h 44"/>
              <a:gd name="T6" fmla="*/ 0 w 437"/>
              <a:gd name="T7" fmla="*/ 2213119 h 44"/>
              <a:gd name="T8" fmla="*/ 3362979 w 437"/>
              <a:gd name="T9" fmla="*/ 0 h 44"/>
              <a:gd name="T10" fmla="*/ 54193557 w 437"/>
              <a:gd name="T11" fmla="*/ 0 h 44"/>
              <a:gd name="T12" fmla="*/ 56392027 w 437"/>
              <a:gd name="T13" fmla="*/ 2213119 h 44"/>
              <a:gd name="T14" fmla="*/ 54193557 w 437"/>
              <a:gd name="T15" fmla="*/ 5597381 h 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37" h="44">
                <a:moveTo>
                  <a:pt x="419" y="43"/>
                </a:moveTo>
                <a:lnTo>
                  <a:pt x="419" y="43"/>
                </a:lnTo>
                <a:cubicBezTo>
                  <a:pt x="26" y="43"/>
                  <a:pt x="26" y="43"/>
                  <a:pt x="26" y="43"/>
                </a:cubicBezTo>
                <a:cubicBezTo>
                  <a:pt x="8" y="43"/>
                  <a:pt x="0" y="34"/>
                  <a:pt x="0" y="17"/>
                </a:cubicBezTo>
                <a:cubicBezTo>
                  <a:pt x="0" y="8"/>
                  <a:pt x="8" y="0"/>
                  <a:pt x="26" y="0"/>
                </a:cubicBezTo>
                <a:cubicBezTo>
                  <a:pt x="419" y="0"/>
                  <a:pt x="419" y="0"/>
                  <a:pt x="419" y="0"/>
                </a:cubicBezTo>
                <a:cubicBezTo>
                  <a:pt x="427" y="0"/>
                  <a:pt x="436" y="8"/>
                  <a:pt x="436" y="17"/>
                </a:cubicBezTo>
                <a:cubicBezTo>
                  <a:pt x="436" y="34"/>
                  <a:pt x="427" y="43"/>
                  <a:pt x="419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8" name="Freeform 746">
            <a:extLst>
              <a:ext uri="{FF2B5EF4-FFF2-40B4-BE49-F238E27FC236}">
                <a16:creationId xmlns:a16="http://schemas.microsoft.com/office/drawing/2014/main" id="{E584AC00-2770-CD44-B187-77E13347D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628" y="9421558"/>
            <a:ext cx="39668" cy="262803"/>
          </a:xfrm>
          <a:custGeom>
            <a:avLst/>
            <a:gdLst>
              <a:gd name="T0" fmla="*/ 2240139 w 36"/>
              <a:gd name="T1" fmla="*/ 30382159 h 232"/>
              <a:gd name="T2" fmla="*/ 2240139 w 36"/>
              <a:gd name="T3" fmla="*/ 30382159 h 232"/>
              <a:gd name="T4" fmla="*/ 2240139 w 36"/>
              <a:gd name="T5" fmla="*/ 30382159 h 232"/>
              <a:gd name="T6" fmla="*/ 0 w 36"/>
              <a:gd name="T7" fmla="*/ 28146337 h 232"/>
              <a:gd name="T8" fmla="*/ 0 w 36"/>
              <a:gd name="T9" fmla="*/ 2235822 h 232"/>
              <a:gd name="T10" fmla="*/ 2240139 w 36"/>
              <a:gd name="T11" fmla="*/ 0 h 232"/>
              <a:gd name="T12" fmla="*/ 2240139 w 36"/>
              <a:gd name="T13" fmla="*/ 0 h 232"/>
              <a:gd name="T14" fmla="*/ 4355747 w 36"/>
              <a:gd name="T15" fmla="*/ 2235822 h 232"/>
              <a:gd name="T16" fmla="*/ 4355747 w 36"/>
              <a:gd name="T17" fmla="*/ 28146337 h 232"/>
              <a:gd name="T18" fmla="*/ 2240139 w 36"/>
              <a:gd name="T19" fmla="*/ 30382159 h 2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" h="232">
                <a:moveTo>
                  <a:pt x="18" y="231"/>
                </a:moveTo>
                <a:lnTo>
                  <a:pt x="18" y="231"/>
                </a:lnTo>
                <a:cubicBezTo>
                  <a:pt x="9" y="231"/>
                  <a:pt x="0" y="231"/>
                  <a:pt x="0" y="21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26" y="0"/>
                  <a:pt x="35" y="9"/>
                  <a:pt x="35" y="17"/>
                </a:cubicBezTo>
                <a:cubicBezTo>
                  <a:pt x="35" y="214"/>
                  <a:pt x="35" y="214"/>
                  <a:pt x="35" y="214"/>
                </a:cubicBezTo>
                <a:cubicBezTo>
                  <a:pt x="35" y="231"/>
                  <a:pt x="26" y="231"/>
                  <a:pt x="18" y="2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9" name="Freeform 747">
            <a:extLst>
              <a:ext uri="{FF2B5EF4-FFF2-40B4-BE49-F238E27FC236}">
                <a16:creationId xmlns:a16="http://schemas.microsoft.com/office/drawing/2014/main" id="{F8DDF40C-74DD-2241-A0BF-1D135D657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1427" y="9421558"/>
            <a:ext cx="49585" cy="262803"/>
          </a:xfrm>
          <a:custGeom>
            <a:avLst/>
            <a:gdLst>
              <a:gd name="T0" fmla="*/ 2180782 w 43"/>
              <a:gd name="T1" fmla="*/ 30382159 h 232"/>
              <a:gd name="T2" fmla="*/ 2180782 w 43"/>
              <a:gd name="T3" fmla="*/ 30382159 h 232"/>
              <a:gd name="T4" fmla="*/ 2180782 w 43"/>
              <a:gd name="T5" fmla="*/ 30382159 h 232"/>
              <a:gd name="T6" fmla="*/ 0 w 43"/>
              <a:gd name="T7" fmla="*/ 28146337 h 232"/>
              <a:gd name="T8" fmla="*/ 0 w 43"/>
              <a:gd name="T9" fmla="*/ 2235822 h 232"/>
              <a:gd name="T10" fmla="*/ 3407587 w 43"/>
              <a:gd name="T11" fmla="*/ 0 h 232"/>
              <a:gd name="T12" fmla="*/ 3407587 w 43"/>
              <a:gd name="T13" fmla="*/ 0 h 232"/>
              <a:gd name="T14" fmla="*/ 5724599 w 43"/>
              <a:gd name="T15" fmla="*/ 2235822 h 232"/>
              <a:gd name="T16" fmla="*/ 5724599 w 43"/>
              <a:gd name="T17" fmla="*/ 28146337 h 232"/>
              <a:gd name="T18" fmla="*/ 2180782 w 43"/>
              <a:gd name="T19" fmla="*/ 30382159 h 2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3" h="232">
                <a:moveTo>
                  <a:pt x="16" y="231"/>
                </a:moveTo>
                <a:lnTo>
                  <a:pt x="16" y="231"/>
                </a:lnTo>
                <a:cubicBezTo>
                  <a:pt x="8" y="231"/>
                  <a:pt x="0" y="231"/>
                  <a:pt x="0" y="21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25" y="0"/>
                </a:cubicBezTo>
                <a:cubicBezTo>
                  <a:pt x="34" y="0"/>
                  <a:pt x="42" y="9"/>
                  <a:pt x="42" y="17"/>
                </a:cubicBezTo>
                <a:cubicBezTo>
                  <a:pt x="42" y="214"/>
                  <a:pt x="42" y="214"/>
                  <a:pt x="42" y="214"/>
                </a:cubicBezTo>
                <a:cubicBezTo>
                  <a:pt x="42" y="231"/>
                  <a:pt x="34" y="231"/>
                  <a:pt x="16" y="2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0" name="Freeform 748">
            <a:extLst>
              <a:ext uri="{FF2B5EF4-FFF2-40B4-BE49-F238E27FC236}">
                <a16:creationId xmlns:a16="http://schemas.microsoft.com/office/drawing/2014/main" id="{F057BF56-DECD-A246-8E36-94DBA2CF0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5140" y="9421558"/>
            <a:ext cx="39668" cy="267760"/>
          </a:xfrm>
          <a:custGeom>
            <a:avLst/>
            <a:gdLst>
              <a:gd name="T0" fmla="*/ 2238466 w 35"/>
              <a:gd name="T1" fmla="*/ 30492383 h 240"/>
              <a:gd name="T2" fmla="*/ 2238466 w 35"/>
              <a:gd name="T3" fmla="*/ 30492383 h 240"/>
              <a:gd name="T4" fmla="*/ 2238466 w 35"/>
              <a:gd name="T5" fmla="*/ 30492383 h 240"/>
              <a:gd name="T6" fmla="*/ 0 w 35"/>
              <a:gd name="T7" fmla="*/ 27302698 h 240"/>
              <a:gd name="T8" fmla="*/ 0 w 35"/>
              <a:gd name="T9" fmla="*/ 2168843 h 240"/>
              <a:gd name="T10" fmla="*/ 2238466 w 35"/>
              <a:gd name="T11" fmla="*/ 0 h 240"/>
              <a:gd name="T12" fmla="*/ 2238466 w 35"/>
              <a:gd name="T13" fmla="*/ 0 h 240"/>
              <a:gd name="T14" fmla="*/ 4476569 w 35"/>
              <a:gd name="T15" fmla="*/ 2168843 h 240"/>
              <a:gd name="T16" fmla="*/ 4476569 w 35"/>
              <a:gd name="T17" fmla="*/ 27302698 h 240"/>
              <a:gd name="T18" fmla="*/ 2238466 w 35"/>
              <a:gd name="T19" fmla="*/ 30492383 h 2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" h="240">
                <a:moveTo>
                  <a:pt x="17" y="239"/>
                </a:moveTo>
                <a:lnTo>
                  <a:pt x="17" y="239"/>
                </a:lnTo>
                <a:cubicBezTo>
                  <a:pt x="9" y="239"/>
                  <a:pt x="0" y="231"/>
                  <a:pt x="0" y="21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4" y="9"/>
                  <a:pt x="34" y="17"/>
                </a:cubicBezTo>
                <a:cubicBezTo>
                  <a:pt x="34" y="214"/>
                  <a:pt x="34" y="214"/>
                  <a:pt x="34" y="214"/>
                </a:cubicBezTo>
                <a:cubicBezTo>
                  <a:pt x="34" y="231"/>
                  <a:pt x="26" y="239"/>
                  <a:pt x="17" y="2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1" name="Freeform 749">
            <a:extLst>
              <a:ext uri="{FF2B5EF4-FFF2-40B4-BE49-F238E27FC236}">
                <a16:creationId xmlns:a16="http://schemas.microsoft.com/office/drawing/2014/main" id="{58C93A1E-629B-7E49-B1F2-0AFE15692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3916" y="9218260"/>
            <a:ext cx="644608" cy="133879"/>
          </a:xfrm>
          <a:custGeom>
            <a:avLst/>
            <a:gdLst>
              <a:gd name="T0" fmla="*/ 3242933 w 573"/>
              <a:gd name="T1" fmla="*/ 15182078 h 120"/>
              <a:gd name="T2" fmla="*/ 3242933 w 573"/>
              <a:gd name="T3" fmla="*/ 15182078 h 120"/>
              <a:gd name="T4" fmla="*/ 1037638 w 573"/>
              <a:gd name="T5" fmla="*/ 13013260 h 120"/>
              <a:gd name="T6" fmla="*/ 2205295 w 573"/>
              <a:gd name="T7" fmla="*/ 9823613 h 120"/>
              <a:gd name="T8" fmla="*/ 36451300 w 573"/>
              <a:gd name="T9" fmla="*/ 0 h 120"/>
              <a:gd name="T10" fmla="*/ 37618597 w 573"/>
              <a:gd name="T11" fmla="*/ 0 h 120"/>
              <a:gd name="T12" fmla="*/ 71994261 w 573"/>
              <a:gd name="T13" fmla="*/ 9823613 h 120"/>
              <a:gd name="T14" fmla="*/ 73161918 w 573"/>
              <a:gd name="T15" fmla="*/ 13013260 h 120"/>
              <a:gd name="T16" fmla="*/ 70826964 w 573"/>
              <a:gd name="T17" fmla="*/ 14161248 h 120"/>
              <a:gd name="T18" fmla="*/ 37618597 w 573"/>
              <a:gd name="T19" fmla="*/ 5485979 h 120"/>
              <a:gd name="T20" fmla="*/ 3242933 w 573"/>
              <a:gd name="T21" fmla="*/ 15182078 h 1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73" h="120">
                <a:moveTo>
                  <a:pt x="25" y="119"/>
                </a:moveTo>
                <a:lnTo>
                  <a:pt x="25" y="119"/>
                </a:lnTo>
                <a:cubicBezTo>
                  <a:pt x="17" y="119"/>
                  <a:pt x="8" y="111"/>
                  <a:pt x="8" y="102"/>
                </a:cubicBezTo>
                <a:cubicBezTo>
                  <a:pt x="0" y="94"/>
                  <a:pt x="8" y="86"/>
                  <a:pt x="17" y="77"/>
                </a:cubicBezTo>
                <a:cubicBezTo>
                  <a:pt x="281" y="0"/>
                  <a:pt x="281" y="0"/>
                  <a:pt x="281" y="0"/>
                </a:cubicBezTo>
                <a:cubicBezTo>
                  <a:pt x="290" y="0"/>
                  <a:pt x="290" y="0"/>
                  <a:pt x="290" y="0"/>
                </a:cubicBezTo>
                <a:cubicBezTo>
                  <a:pt x="555" y="77"/>
                  <a:pt x="555" y="77"/>
                  <a:pt x="555" y="77"/>
                </a:cubicBezTo>
                <a:cubicBezTo>
                  <a:pt x="564" y="86"/>
                  <a:pt x="572" y="94"/>
                  <a:pt x="564" y="102"/>
                </a:cubicBezTo>
                <a:cubicBezTo>
                  <a:pt x="564" y="111"/>
                  <a:pt x="555" y="119"/>
                  <a:pt x="546" y="111"/>
                </a:cubicBezTo>
                <a:cubicBezTo>
                  <a:pt x="290" y="43"/>
                  <a:pt x="290" y="43"/>
                  <a:pt x="290" y="43"/>
                </a:cubicBezTo>
                <a:cubicBezTo>
                  <a:pt x="25" y="119"/>
                  <a:pt x="25" y="119"/>
                  <a:pt x="25" y="11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2" name="Freeform 750">
            <a:extLst>
              <a:ext uri="{FF2B5EF4-FFF2-40B4-BE49-F238E27FC236}">
                <a16:creationId xmlns:a16="http://schemas.microsoft.com/office/drawing/2014/main" id="{0E2557DF-EE71-9540-92BE-7ADFECAC5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0632" y="9362056"/>
            <a:ext cx="624774" cy="471062"/>
          </a:xfrm>
          <a:custGeom>
            <a:avLst/>
            <a:gdLst>
              <a:gd name="T0" fmla="*/ 66265836 w 556"/>
              <a:gd name="T1" fmla="*/ 54024807 h 420"/>
              <a:gd name="T2" fmla="*/ 66265836 w 556"/>
              <a:gd name="T3" fmla="*/ 54024807 h 420"/>
              <a:gd name="T4" fmla="*/ 5435931 w 556"/>
              <a:gd name="T5" fmla="*/ 54024807 h 420"/>
              <a:gd name="T6" fmla="*/ 0 w 556"/>
              <a:gd name="T7" fmla="*/ 49640817 h 420"/>
              <a:gd name="T8" fmla="*/ 0 w 556"/>
              <a:gd name="T9" fmla="*/ 5544173 h 420"/>
              <a:gd name="T10" fmla="*/ 5435931 w 556"/>
              <a:gd name="T11" fmla="*/ 0 h 420"/>
              <a:gd name="T12" fmla="*/ 66265836 w 556"/>
              <a:gd name="T13" fmla="*/ 0 h 420"/>
              <a:gd name="T14" fmla="*/ 71830920 w 556"/>
              <a:gd name="T15" fmla="*/ 5544173 h 420"/>
              <a:gd name="T16" fmla="*/ 71830920 w 556"/>
              <a:gd name="T17" fmla="*/ 49640817 h 420"/>
              <a:gd name="T18" fmla="*/ 66265836 w 556"/>
              <a:gd name="T19" fmla="*/ 54024807 h 420"/>
              <a:gd name="T20" fmla="*/ 5435931 w 556"/>
              <a:gd name="T21" fmla="*/ 3352358 h 420"/>
              <a:gd name="T22" fmla="*/ 5435931 w 556"/>
              <a:gd name="T23" fmla="*/ 3352358 h 420"/>
              <a:gd name="T24" fmla="*/ 3365169 w 556"/>
              <a:gd name="T25" fmla="*/ 5544173 h 420"/>
              <a:gd name="T26" fmla="*/ 3365169 w 556"/>
              <a:gd name="T27" fmla="*/ 49640817 h 420"/>
              <a:gd name="T28" fmla="*/ 5435931 w 556"/>
              <a:gd name="T29" fmla="*/ 50672450 h 420"/>
              <a:gd name="T30" fmla="*/ 66265836 w 556"/>
              <a:gd name="T31" fmla="*/ 50672450 h 420"/>
              <a:gd name="T32" fmla="*/ 68595264 w 556"/>
              <a:gd name="T33" fmla="*/ 49640817 h 420"/>
              <a:gd name="T34" fmla="*/ 68595264 w 556"/>
              <a:gd name="T35" fmla="*/ 5544173 h 420"/>
              <a:gd name="T36" fmla="*/ 66265836 w 556"/>
              <a:gd name="T37" fmla="*/ 3352358 h 420"/>
              <a:gd name="T38" fmla="*/ 5435931 w 556"/>
              <a:gd name="T39" fmla="*/ 3352358 h 42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56" h="420">
                <a:moveTo>
                  <a:pt x="512" y="419"/>
                </a:moveTo>
                <a:lnTo>
                  <a:pt x="512" y="419"/>
                </a:lnTo>
                <a:cubicBezTo>
                  <a:pt x="42" y="419"/>
                  <a:pt x="42" y="419"/>
                  <a:pt x="42" y="419"/>
                </a:cubicBezTo>
                <a:cubicBezTo>
                  <a:pt x="17" y="419"/>
                  <a:pt x="0" y="402"/>
                  <a:pt x="0" y="385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7" y="0"/>
                  <a:pt x="42" y="0"/>
                </a:cubicBezTo>
                <a:cubicBezTo>
                  <a:pt x="512" y="0"/>
                  <a:pt x="512" y="0"/>
                  <a:pt x="512" y="0"/>
                </a:cubicBezTo>
                <a:cubicBezTo>
                  <a:pt x="538" y="0"/>
                  <a:pt x="555" y="17"/>
                  <a:pt x="555" y="43"/>
                </a:cubicBezTo>
                <a:cubicBezTo>
                  <a:pt x="555" y="385"/>
                  <a:pt x="555" y="385"/>
                  <a:pt x="555" y="385"/>
                </a:cubicBezTo>
                <a:cubicBezTo>
                  <a:pt x="555" y="402"/>
                  <a:pt x="538" y="419"/>
                  <a:pt x="512" y="419"/>
                </a:cubicBezTo>
                <a:close/>
                <a:moveTo>
                  <a:pt x="42" y="26"/>
                </a:moveTo>
                <a:lnTo>
                  <a:pt x="42" y="26"/>
                </a:lnTo>
                <a:cubicBezTo>
                  <a:pt x="34" y="26"/>
                  <a:pt x="26" y="34"/>
                  <a:pt x="26" y="43"/>
                </a:cubicBezTo>
                <a:cubicBezTo>
                  <a:pt x="26" y="385"/>
                  <a:pt x="26" y="385"/>
                  <a:pt x="26" y="385"/>
                </a:cubicBezTo>
                <a:cubicBezTo>
                  <a:pt x="26" y="393"/>
                  <a:pt x="34" y="393"/>
                  <a:pt x="42" y="393"/>
                </a:cubicBezTo>
                <a:cubicBezTo>
                  <a:pt x="512" y="393"/>
                  <a:pt x="512" y="393"/>
                  <a:pt x="512" y="393"/>
                </a:cubicBezTo>
                <a:cubicBezTo>
                  <a:pt x="521" y="393"/>
                  <a:pt x="530" y="393"/>
                  <a:pt x="530" y="385"/>
                </a:cubicBezTo>
                <a:cubicBezTo>
                  <a:pt x="530" y="43"/>
                  <a:pt x="530" y="43"/>
                  <a:pt x="530" y="43"/>
                </a:cubicBezTo>
                <a:cubicBezTo>
                  <a:pt x="530" y="34"/>
                  <a:pt x="521" y="26"/>
                  <a:pt x="512" y="26"/>
                </a:cubicBezTo>
                <a:lnTo>
                  <a:pt x="42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3" name="Freeform 751">
            <a:extLst>
              <a:ext uri="{FF2B5EF4-FFF2-40B4-BE49-F238E27FC236}">
                <a16:creationId xmlns:a16="http://schemas.microsoft.com/office/drawing/2014/main" id="{A2C54654-C2C7-3E40-BAD9-762020F01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2274" y="9659567"/>
            <a:ext cx="143796" cy="109088"/>
          </a:xfrm>
          <a:custGeom>
            <a:avLst/>
            <a:gdLst>
              <a:gd name="T0" fmla="*/ 15155809 w 129"/>
              <a:gd name="T1" fmla="*/ 12704244 h 95"/>
              <a:gd name="T2" fmla="*/ 15155809 w 129"/>
              <a:gd name="T3" fmla="*/ 12704244 h 95"/>
              <a:gd name="T4" fmla="*/ 2165167 w 129"/>
              <a:gd name="T5" fmla="*/ 12704244 h 95"/>
              <a:gd name="T6" fmla="*/ 0 w 129"/>
              <a:gd name="T7" fmla="*/ 10406915 h 95"/>
              <a:gd name="T8" fmla="*/ 0 w 129"/>
              <a:gd name="T9" fmla="*/ 1216493 h 95"/>
              <a:gd name="T10" fmla="*/ 2165167 w 129"/>
              <a:gd name="T11" fmla="*/ 0 h 95"/>
              <a:gd name="T12" fmla="*/ 15155809 w 129"/>
              <a:gd name="T13" fmla="*/ 0 h 95"/>
              <a:gd name="T14" fmla="*/ 16302094 w 129"/>
              <a:gd name="T15" fmla="*/ 1216493 h 95"/>
              <a:gd name="T16" fmla="*/ 16302094 w 129"/>
              <a:gd name="T17" fmla="*/ 10406915 h 95"/>
              <a:gd name="T18" fmla="*/ 15155809 w 129"/>
              <a:gd name="T19" fmla="*/ 12704244 h 95"/>
              <a:gd name="T20" fmla="*/ 3184047 w 129"/>
              <a:gd name="T21" fmla="*/ 9190422 h 95"/>
              <a:gd name="T22" fmla="*/ 3184047 w 129"/>
              <a:gd name="T23" fmla="*/ 9190422 h 95"/>
              <a:gd name="T24" fmla="*/ 12990642 w 129"/>
              <a:gd name="T25" fmla="*/ 9190422 h 95"/>
              <a:gd name="T26" fmla="*/ 12990642 w 129"/>
              <a:gd name="T27" fmla="*/ 3378902 h 95"/>
              <a:gd name="T28" fmla="*/ 3184047 w 129"/>
              <a:gd name="T29" fmla="*/ 3378902 h 95"/>
              <a:gd name="T30" fmla="*/ 3184047 w 129"/>
              <a:gd name="T31" fmla="*/ 9190422 h 9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9" h="95">
                <a:moveTo>
                  <a:pt x="119" y="94"/>
                </a:moveTo>
                <a:lnTo>
                  <a:pt x="119" y="94"/>
                </a:lnTo>
                <a:cubicBezTo>
                  <a:pt x="17" y="94"/>
                  <a:pt x="17" y="94"/>
                  <a:pt x="17" y="94"/>
                </a:cubicBezTo>
                <a:cubicBezTo>
                  <a:pt x="8" y="94"/>
                  <a:pt x="0" y="85"/>
                  <a:pt x="0" y="7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8" y="0"/>
                  <a:pt x="17" y="0"/>
                </a:cubicBezTo>
                <a:cubicBezTo>
                  <a:pt x="119" y="0"/>
                  <a:pt x="119" y="0"/>
                  <a:pt x="119" y="0"/>
                </a:cubicBezTo>
                <a:lnTo>
                  <a:pt x="128" y="9"/>
                </a:lnTo>
                <a:cubicBezTo>
                  <a:pt x="128" y="77"/>
                  <a:pt x="128" y="77"/>
                  <a:pt x="128" y="77"/>
                </a:cubicBezTo>
                <a:cubicBezTo>
                  <a:pt x="128" y="85"/>
                  <a:pt x="119" y="94"/>
                  <a:pt x="119" y="94"/>
                </a:cubicBezTo>
                <a:close/>
                <a:moveTo>
                  <a:pt x="25" y="68"/>
                </a:moveTo>
                <a:lnTo>
                  <a:pt x="25" y="68"/>
                </a:lnTo>
                <a:cubicBezTo>
                  <a:pt x="102" y="68"/>
                  <a:pt x="102" y="68"/>
                  <a:pt x="102" y="68"/>
                </a:cubicBezTo>
                <a:cubicBezTo>
                  <a:pt x="102" y="25"/>
                  <a:pt x="102" y="25"/>
                  <a:pt x="102" y="25"/>
                </a:cubicBezTo>
                <a:cubicBezTo>
                  <a:pt x="25" y="25"/>
                  <a:pt x="25" y="25"/>
                  <a:pt x="25" y="25"/>
                </a:cubicBezTo>
                <a:lnTo>
                  <a:pt x="25" y="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4" name="Freeform 752">
            <a:extLst>
              <a:ext uri="{FF2B5EF4-FFF2-40B4-BE49-F238E27FC236}">
                <a16:creationId xmlns:a16="http://schemas.microsoft.com/office/drawing/2014/main" id="{B282E4B9-9FC1-0B49-81C7-39C01265F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5011" y="9208343"/>
            <a:ext cx="490893" cy="143796"/>
          </a:xfrm>
          <a:custGeom>
            <a:avLst/>
            <a:gdLst>
              <a:gd name="T0" fmla="*/ 1164150 w 437"/>
              <a:gd name="T1" fmla="*/ 16302094 h 129"/>
              <a:gd name="T2" fmla="*/ 1164150 w 437"/>
              <a:gd name="T3" fmla="*/ 16302094 h 129"/>
              <a:gd name="T4" fmla="*/ 0 w 437"/>
              <a:gd name="T5" fmla="*/ 15283213 h 129"/>
              <a:gd name="T6" fmla="*/ 1164150 w 437"/>
              <a:gd name="T7" fmla="*/ 13118047 h 129"/>
              <a:gd name="T8" fmla="*/ 49795899 w 437"/>
              <a:gd name="T9" fmla="*/ 1146286 h 129"/>
              <a:gd name="T10" fmla="*/ 53029408 w 437"/>
              <a:gd name="T11" fmla="*/ 2165167 h 129"/>
              <a:gd name="T12" fmla="*/ 55228237 w 437"/>
              <a:gd name="T13" fmla="*/ 14136928 h 129"/>
              <a:gd name="T14" fmla="*/ 54193557 w 437"/>
              <a:gd name="T15" fmla="*/ 16302094 h 129"/>
              <a:gd name="T16" fmla="*/ 53029408 w 437"/>
              <a:gd name="T17" fmla="*/ 15283213 h 129"/>
              <a:gd name="T18" fmla="*/ 49795899 w 437"/>
              <a:gd name="T19" fmla="*/ 4457738 h 129"/>
              <a:gd name="T20" fmla="*/ 2198829 w 437"/>
              <a:gd name="T21" fmla="*/ 16302094 h 129"/>
              <a:gd name="T22" fmla="*/ 1164150 w 437"/>
              <a:gd name="T23" fmla="*/ 16302094 h 1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37" h="129">
                <a:moveTo>
                  <a:pt x="9" y="128"/>
                </a:moveTo>
                <a:lnTo>
                  <a:pt x="9" y="128"/>
                </a:lnTo>
                <a:cubicBezTo>
                  <a:pt x="9" y="128"/>
                  <a:pt x="0" y="128"/>
                  <a:pt x="0" y="120"/>
                </a:cubicBezTo>
                <a:cubicBezTo>
                  <a:pt x="0" y="120"/>
                  <a:pt x="0" y="111"/>
                  <a:pt x="9" y="103"/>
                </a:cubicBezTo>
                <a:cubicBezTo>
                  <a:pt x="385" y="9"/>
                  <a:pt x="385" y="9"/>
                  <a:pt x="385" y="9"/>
                </a:cubicBezTo>
                <a:cubicBezTo>
                  <a:pt x="393" y="0"/>
                  <a:pt x="402" y="9"/>
                  <a:pt x="410" y="17"/>
                </a:cubicBezTo>
                <a:cubicBezTo>
                  <a:pt x="427" y="111"/>
                  <a:pt x="427" y="111"/>
                  <a:pt x="427" y="111"/>
                </a:cubicBezTo>
                <a:cubicBezTo>
                  <a:pt x="436" y="120"/>
                  <a:pt x="427" y="128"/>
                  <a:pt x="419" y="128"/>
                </a:cubicBezTo>
                <a:cubicBezTo>
                  <a:pt x="419" y="128"/>
                  <a:pt x="410" y="128"/>
                  <a:pt x="410" y="120"/>
                </a:cubicBezTo>
                <a:cubicBezTo>
                  <a:pt x="385" y="35"/>
                  <a:pt x="385" y="35"/>
                  <a:pt x="385" y="35"/>
                </a:cubicBezTo>
                <a:cubicBezTo>
                  <a:pt x="17" y="128"/>
                  <a:pt x="17" y="128"/>
                  <a:pt x="17" y="128"/>
                </a:cubicBezTo>
                <a:cubicBezTo>
                  <a:pt x="17" y="128"/>
                  <a:pt x="17" y="128"/>
                  <a:pt x="9" y="1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5" name="Freeform 753">
            <a:extLst>
              <a:ext uri="{FF2B5EF4-FFF2-40B4-BE49-F238E27FC236}">
                <a16:creationId xmlns:a16="http://schemas.microsoft.com/office/drawing/2014/main" id="{8C6BAE27-B27C-024E-ADD3-502F027FD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8392" y="9287679"/>
            <a:ext cx="242969" cy="69419"/>
          </a:xfrm>
          <a:custGeom>
            <a:avLst/>
            <a:gdLst>
              <a:gd name="T0" fmla="*/ 2225460 w 215"/>
              <a:gd name="T1" fmla="*/ 8095456 h 60"/>
              <a:gd name="T2" fmla="*/ 2225460 w 215"/>
              <a:gd name="T3" fmla="*/ 8095456 h 60"/>
              <a:gd name="T4" fmla="*/ 1178036 w 215"/>
              <a:gd name="T5" fmla="*/ 6997541 h 60"/>
              <a:gd name="T6" fmla="*/ 2225460 w 215"/>
              <a:gd name="T7" fmla="*/ 4665028 h 60"/>
              <a:gd name="T8" fmla="*/ 21206094 w 215"/>
              <a:gd name="T9" fmla="*/ 0 h 60"/>
              <a:gd name="T10" fmla="*/ 22384492 w 215"/>
              <a:gd name="T11" fmla="*/ 0 h 60"/>
              <a:gd name="T12" fmla="*/ 23431555 w 215"/>
              <a:gd name="T13" fmla="*/ 1097545 h 60"/>
              <a:gd name="T14" fmla="*/ 24609591 w 215"/>
              <a:gd name="T15" fmla="*/ 2332514 h 60"/>
              <a:gd name="T16" fmla="*/ 26835051 w 215"/>
              <a:gd name="T17" fmla="*/ 3567483 h 60"/>
              <a:gd name="T18" fmla="*/ 28013087 w 215"/>
              <a:gd name="T19" fmla="*/ 5762943 h 60"/>
              <a:gd name="T20" fmla="*/ 26835051 w 215"/>
              <a:gd name="T21" fmla="*/ 8095456 h 60"/>
              <a:gd name="T22" fmla="*/ 24609591 w 215"/>
              <a:gd name="T23" fmla="*/ 6997541 h 60"/>
              <a:gd name="T24" fmla="*/ 23431555 w 215"/>
              <a:gd name="T25" fmla="*/ 5762943 h 60"/>
              <a:gd name="T26" fmla="*/ 20159032 w 215"/>
              <a:gd name="T27" fmla="*/ 3567483 h 60"/>
              <a:gd name="T28" fmla="*/ 2225460 w 215"/>
              <a:gd name="T29" fmla="*/ 8095456 h 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5" h="60">
                <a:moveTo>
                  <a:pt x="17" y="59"/>
                </a:moveTo>
                <a:lnTo>
                  <a:pt x="17" y="59"/>
                </a:lnTo>
                <a:cubicBezTo>
                  <a:pt x="9" y="59"/>
                  <a:pt x="9" y="59"/>
                  <a:pt x="9" y="51"/>
                </a:cubicBezTo>
                <a:cubicBezTo>
                  <a:pt x="0" y="51"/>
                  <a:pt x="9" y="42"/>
                  <a:pt x="17" y="34"/>
                </a:cubicBezTo>
                <a:cubicBezTo>
                  <a:pt x="162" y="0"/>
                  <a:pt x="162" y="0"/>
                  <a:pt x="162" y="0"/>
                </a:cubicBezTo>
                <a:cubicBezTo>
                  <a:pt x="162" y="0"/>
                  <a:pt x="162" y="0"/>
                  <a:pt x="171" y="0"/>
                </a:cubicBezTo>
                <a:cubicBezTo>
                  <a:pt x="171" y="0"/>
                  <a:pt x="171" y="8"/>
                  <a:pt x="179" y="8"/>
                </a:cubicBezTo>
                <a:cubicBezTo>
                  <a:pt x="179" y="17"/>
                  <a:pt x="179" y="17"/>
                  <a:pt x="188" y="17"/>
                </a:cubicBezTo>
                <a:cubicBezTo>
                  <a:pt x="197" y="17"/>
                  <a:pt x="205" y="17"/>
                  <a:pt x="205" y="26"/>
                </a:cubicBezTo>
                <a:cubicBezTo>
                  <a:pt x="214" y="42"/>
                  <a:pt x="214" y="42"/>
                  <a:pt x="214" y="42"/>
                </a:cubicBezTo>
                <a:cubicBezTo>
                  <a:pt x="214" y="51"/>
                  <a:pt x="205" y="59"/>
                  <a:pt x="205" y="59"/>
                </a:cubicBezTo>
                <a:cubicBezTo>
                  <a:pt x="197" y="59"/>
                  <a:pt x="188" y="59"/>
                  <a:pt x="188" y="51"/>
                </a:cubicBezTo>
                <a:cubicBezTo>
                  <a:pt x="179" y="42"/>
                  <a:pt x="179" y="42"/>
                  <a:pt x="179" y="42"/>
                </a:cubicBezTo>
                <a:cubicBezTo>
                  <a:pt x="171" y="42"/>
                  <a:pt x="162" y="34"/>
                  <a:pt x="154" y="26"/>
                </a:cubicBezTo>
                <a:cubicBezTo>
                  <a:pt x="17" y="59"/>
                  <a:pt x="17" y="59"/>
                  <a:pt x="17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6" name="Freeform 754">
            <a:extLst>
              <a:ext uri="{FF2B5EF4-FFF2-40B4-BE49-F238E27FC236}">
                <a16:creationId xmlns:a16="http://schemas.microsoft.com/office/drawing/2014/main" id="{ACCECFB6-FE15-7C4B-9616-DBAEBCCED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5011" y="9362056"/>
            <a:ext cx="4957" cy="496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7" name="Freeform 755">
            <a:extLst>
              <a:ext uri="{FF2B5EF4-FFF2-40B4-BE49-F238E27FC236}">
                <a16:creationId xmlns:a16="http://schemas.microsoft.com/office/drawing/2014/main" id="{10254A3B-C6E3-A64D-820E-C53F0D7AD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5011" y="9362056"/>
            <a:ext cx="4957" cy="496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8" name="Freeform 756">
            <a:extLst>
              <a:ext uri="{FF2B5EF4-FFF2-40B4-BE49-F238E27FC236}">
                <a16:creationId xmlns:a16="http://schemas.microsoft.com/office/drawing/2014/main" id="{736A9F56-93F0-1849-A0F4-98029E813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6319" y="9362056"/>
            <a:ext cx="4960" cy="496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9" name="Freeform 757">
            <a:extLst>
              <a:ext uri="{FF2B5EF4-FFF2-40B4-BE49-F238E27FC236}">
                <a16:creationId xmlns:a16="http://schemas.microsoft.com/office/drawing/2014/main" id="{C7F6C7C6-27E0-0F4B-B4DF-953E0A582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6319" y="9362056"/>
            <a:ext cx="4960" cy="496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0" name="Freeform 758">
            <a:extLst>
              <a:ext uri="{FF2B5EF4-FFF2-40B4-BE49-F238E27FC236}">
                <a16:creationId xmlns:a16="http://schemas.microsoft.com/office/drawing/2014/main" id="{7B01F2F0-F4D2-2540-B9C9-04D784422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640" y="9163715"/>
            <a:ext cx="530564" cy="728905"/>
          </a:xfrm>
          <a:custGeom>
            <a:avLst/>
            <a:gdLst>
              <a:gd name="T0" fmla="*/ 58918659 w 471"/>
              <a:gd name="T1" fmla="*/ 83653096 h 650"/>
              <a:gd name="T2" fmla="*/ 58918659 w 471"/>
              <a:gd name="T3" fmla="*/ 83653096 h 650"/>
              <a:gd name="T4" fmla="*/ 2341296 w 471"/>
              <a:gd name="T5" fmla="*/ 83653096 h 650"/>
              <a:gd name="T6" fmla="*/ 0 w 471"/>
              <a:gd name="T7" fmla="*/ 81461997 h 650"/>
              <a:gd name="T8" fmla="*/ 0 w 471"/>
              <a:gd name="T9" fmla="*/ 2191099 h 650"/>
              <a:gd name="T10" fmla="*/ 2341296 w 471"/>
              <a:gd name="T11" fmla="*/ 0 h 650"/>
              <a:gd name="T12" fmla="*/ 58918659 w 471"/>
              <a:gd name="T13" fmla="*/ 0 h 650"/>
              <a:gd name="T14" fmla="*/ 61129763 w 471"/>
              <a:gd name="T15" fmla="*/ 2191099 h 650"/>
              <a:gd name="T16" fmla="*/ 61129763 w 471"/>
              <a:gd name="T17" fmla="*/ 81461997 h 650"/>
              <a:gd name="T18" fmla="*/ 58918659 w 471"/>
              <a:gd name="T19" fmla="*/ 83653096 h 650"/>
              <a:gd name="T20" fmla="*/ 3381752 w 471"/>
              <a:gd name="T21" fmla="*/ 80301644 h 650"/>
              <a:gd name="T22" fmla="*/ 3381752 w 471"/>
              <a:gd name="T23" fmla="*/ 80301644 h 650"/>
              <a:gd name="T24" fmla="*/ 57878203 w 471"/>
              <a:gd name="T25" fmla="*/ 80301644 h 650"/>
              <a:gd name="T26" fmla="*/ 57878203 w 471"/>
              <a:gd name="T27" fmla="*/ 3222564 h 650"/>
              <a:gd name="T28" fmla="*/ 3381752 w 471"/>
              <a:gd name="T29" fmla="*/ 3222564 h 650"/>
              <a:gd name="T30" fmla="*/ 3381752 w 471"/>
              <a:gd name="T31" fmla="*/ 80301644 h 65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71" h="650">
                <a:moveTo>
                  <a:pt x="453" y="649"/>
                </a:moveTo>
                <a:lnTo>
                  <a:pt x="453" y="649"/>
                </a:lnTo>
                <a:cubicBezTo>
                  <a:pt x="18" y="649"/>
                  <a:pt x="18" y="649"/>
                  <a:pt x="18" y="649"/>
                </a:cubicBezTo>
                <a:cubicBezTo>
                  <a:pt x="9" y="649"/>
                  <a:pt x="0" y="640"/>
                  <a:pt x="0" y="63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453" y="0"/>
                  <a:pt x="453" y="0"/>
                  <a:pt x="453" y="0"/>
                </a:cubicBezTo>
                <a:cubicBezTo>
                  <a:pt x="462" y="0"/>
                  <a:pt x="470" y="8"/>
                  <a:pt x="470" y="17"/>
                </a:cubicBezTo>
                <a:cubicBezTo>
                  <a:pt x="470" y="632"/>
                  <a:pt x="470" y="632"/>
                  <a:pt x="470" y="632"/>
                </a:cubicBezTo>
                <a:cubicBezTo>
                  <a:pt x="470" y="640"/>
                  <a:pt x="462" y="649"/>
                  <a:pt x="453" y="649"/>
                </a:cubicBezTo>
                <a:close/>
                <a:moveTo>
                  <a:pt x="26" y="623"/>
                </a:moveTo>
                <a:lnTo>
                  <a:pt x="26" y="623"/>
                </a:lnTo>
                <a:cubicBezTo>
                  <a:pt x="445" y="623"/>
                  <a:pt x="445" y="623"/>
                  <a:pt x="445" y="623"/>
                </a:cubicBezTo>
                <a:cubicBezTo>
                  <a:pt x="445" y="25"/>
                  <a:pt x="445" y="25"/>
                  <a:pt x="445" y="25"/>
                </a:cubicBezTo>
                <a:cubicBezTo>
                  <a:pt x="26" y="25"/>
                  <a:pt x="26" y="25"/>
                  <a:pt x="26" y="25"/>
                </a:cubicBezTo>
                <a:lnTo>
                  <a:pt x="26" y="6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1" name="Freeform 759">
            <a:extLst>
              <a:ext uri="{FF2B5EF4-FFF2-40B4-BE49-F238E27FC236}">
                <a16:creationId xmlns:a16="http://schemas.microsoft.com/office/drawing/2014/main" id="{2A9DC8DD-26C8-D142-9A6C-732936CE6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9903" y="9768655"/>
            <a:ext cx="29751" cy="29751"/>
          </a:xfrm>
          <a:custGeom>
            <a:avLst/>
            <a:gdLst>
              <a:gd name="T0" fmla="*/ 1073761 w 26"/>
              <a:gd name="T1" fmla="*/ 3235678 h 27"/>
              <a:gd name="T2" fmla="*/ 1073761 w 26"/>
              <a:gd name="T3" fmla="*/ 3235678 h 27"/>
              <a:gd name="T4" fmla="*/ 1073761 w 26"/>
              <a:gd name="T5" fmla="*/ 3235678 h 27"/>
              <a:gd name="T6" fmla="*/ 0 w 26"/>
              <a:gd name="T7" fmla="*/ 2115608 h 27"/>
              <a:gd name="T8" fmla="*/ 1073761 w 26"/>
              <a:gd name="T9" fmla="*/ 0 h 27"/>
              <a:gd name="T10" fmla="*/ 1073761 w 26"/>
              <a:gd name="T11" fmla="*/ 0 h 27"/>
              <a:gd name="T12" fmla="*/ 3355364 w 26"/>
              <a:gd name="T13" fmla="*/ 2115608 h 27"/>
              <a:gd name="T14" fmla="*/ 1073761 w 26"/>
              <a:gd name="T15" fmla="*/ 3235678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" h="27">
                <a:moveTo>
                  <a:pt x="8" y="26"/>
                </a:moveTo>
                <a:lnTo>
                  <a:pt x="8" y="26"/>
                </a:lnTo>
                <a:cubicBezTo>
                  <a:pt x="0" y="26"/>
                  <a:pt x="0" y="26"/>
                  <a:pt x="0" y="17"/>
                </a:cubicBezTo>
                <a:cubicBezTo>
                  <a:pt x="0" y="9"/>
                  <a:pt x="0" y="0"/>
                  <a:pt x="8" y="0"/>
                </a:cubicBezTo>
                <a:cubicBezTo>
                  <a:pt x="17" y="0"/>
                  <a:pt x="25" y="9"/>
                  <a:pt x="25" y="17"/>
                </a:cubicBezTo>
                <a:cubicBezTo>
                  <a:pt x="25" y="26"/>
                  <a:pt x="17" y="26"/>
                  <a:pt x="8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2" name="Freeform 760">
            <a:extLst>
              <a:ext uri="{FF2B5EF4-FFF2-40B4-BE49-F238E27FC236}">
                <a16:creationId xmlns:a16="http://schemas.microsoft.com/office/drawing/2014/main" id="{DAEB53EC-FE67-374A-9227-9902D9ECE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571" y="9768655"/>
            <a:ext cx="29751" cy="29751"/>
          </a:xfrm>
          <a:custGeom>
            <a:avLst/>
            <a:gdLst>
              <a:gd name="T0" fmla="*/ 1120069 w 27"/>
              <a:gd name="T1" fmla="*/ 3235678 h 27"/>
              <a:gd name="T2" fmla="*/ 1120069 w 27"/>
              <a:gd name="T3" fmla="*/ 3235678 h 27"/>
              <a:gd name="T4" fmla="*/ 1120069 w 27"/>
              <a:gd name="T5" fmla="*/ 3235678 h 27"/>
              <a:gd name="T6" fmla="*/ 0 w 27"/>
              <a:gd name="T7" fmla="*/ 2115608 h 27"/>
              <a:gd name="T8" fmla="*/ 1120069 w 27"/>
              <a:gd name="T9" fmla="*/ 0 h 27"/>
              <a:gd name="T10" fmla="*/ 1120069 w 27"/>
              <a:gd name="T11" fmla="*/ 0 h 27"/>
              <a:gd name="T12" fmla="*/ 3235678 w 27"/>
              <a:gd name="T13" fmla="*/ 2115608 h 27"/>
              <a:gd name="T14" fmla="*/ 1120069 w 27"/>
              <a:gd name="T15" fmla="*/ 3235678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" h="27">
                <a:moveTo>
                  <a:pt x="9" y="26"/>
                </a:moveTo>
                <a:lnTo>
                  <a:pt x="9" y="26"/>
                </a:lnTo>
                <a:cubicBezTo>
                  <a:pt x="0" y="26"/>
                  <a:pt x="0" y="26"/>
                  <a:pt x="0" y="17"/>
                </a:cubicBezTo>
                <a:cubicBezTo>
                  <a:pt x="0" y="9"/>
                  <a:pt x="0" y="0"/>
                  <a:pt x="9" y="0"/>
                </a:cubicBezTo>
                <a:cubicBezTo>
                  <a:pt x="17" y="0"/>
                  <a:pt x="26" y="9"/>
                  <a:pt x="26" y="17"/>
                </a:cubicBezTo>
                <a:cubicBezTo>
                  <a:pt x="26" y="26"/>
                  <a:pt x="17" y="26"/>
                  <a:pt x="9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3" name="Freeform 761">
            <a:extLst>
              <a:ext uri="{FF2B5EF4-FFF2-40B4-BE49-F238E27FC236}">
                <a16:creationId xmlns:a16="http://schemas.microsoft.com/office/drawing/2014/main" id="{0BB23502-DE3F-9744-B0CB-89653FF4A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239" y="9768655"/>
            <a:ext cx="29751" cy="29751"/>
          </a:xfrm>
          <a:custGeom>
            <a:avLst/>
            <a:gdLst>
              <a:gd name="T0" fmla="*/ 1120069 w 27"/>
              <a:gd name="T1" fmla="*/ 3235678 h 27"/>
              <a:gd name="T2" fmla="*/ 1120069 w 27"/>
              <a:gd name="T3" fmla="*/ 3235678 h 27"/>
              <a:gd name="T4" fmla="*/ 1120069 w 27"/>
              <a:gd name="T5" fmla="*/ 3235678 h 27"/>
              <a:gd name="T6" fmla="*/ 0 w 27"/>
              <a:gd name="T7" fmla="*/ 2115608 h 27"/>
              <a:gd name="T8" fmla="*/ 1120069 w 27"/>
              <a:gd name="T9" fmla="*/ 0 h 27"/>
              <a:gd name="T10" fmla="*/ 1120069 w 27"/>
              <a:gd name="T11" fmla="*/ 0 h 27"/>
              <a:gd name="T12" fmla="*/ 3235678 w 27"/>
              <a:gd name="T13" fmla="*/ 2115608 h 27"/>
              <a:gd name="T14" fmla="*/ 1120069 w 27"/>
              <a:gd name="T15" fmla="*/ 3235678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" h="27">
                <a:moveTo>
                  <a:pt x="9" y="26"/>
                </a:moveTo>
                <a:lnTo>
                  <a:pt x="9" y="26"/>
                </a:lnTo>
                <a:cubicBezTo>
                  <a:pt x="0" y="26"/>
                  <a:pt x="0" y="26"/>
                  <a:pt x="0" y="17"/>
                </a:cubicBezTo>
                <a:cubicBezTo>
                  <a:pt x="0" y="9"/>
                  <a:pt x="0" y="0"/>
                  <a:pt x="9" y="0"/>
                </a:cubicBezTo>
                <a:cubicBezTo>
                  <a:pt x="17" y="0"/>
                  <a:pt x="26" y="9"/>
                  <a:pt x="26" y="17"/>
                </a:cubicBezTo>
                <a:cubicBezTo>
                  <a:pt x="26" y="26"/>
                  <a:pt x="17" y="26"/>
                  <a:pt x="9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4" name="Freeform 762">
            <a:extLst>
              <a:ext uri="{FF2B5EF4-FFF2-40B4-BE49-F238E27FC236}">
                <a16:creationId xmlns:a16="http://schemas.microsoft.com/office/drawing/2014/main" id="{0E9D1CA3-FFDB-2F46-BC0E-EE2F507E7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728" y="9248011"/>
            <a:ext cx="173550" cy="39668"/>
          </a:xfrm>
          <a:custGeom>
            <a:avLst/>
            <a:gdLst>
              <a:gd name="T0" fmla="*/ 6681899 w 155"/>
              <a:gd name="T1" fmla="*/ 4476569 h 35"/>
              <a:gd name="T2" fmla="*/ 6681899 w 155"/>
              <a:gd name="T3" fmla="*/ 4476569 h 35"/>
              <a:gd name="T4" fmla="*/ 5525471 w 155"/>
              <a:gd name="T5" fmla="*/ 4476569 h 35"/>
              <a:gd name="T6" fmla="*/ 3340949 w 155"/>
              <a:gd name="T7" fmla="*/ 2238466 h 35"/>
              <a:gd name="T8" fmla="*/ 2312855 w 155"/>
              <a:gd name="T9" fmla="*/ 4476569 h 35"/>
              <a:gd name="T10" fmla="*/ 0 w 155"/>
              <a:gd name="T11" fmla="*/ 4476569 h 35"/>
              <a:gd name="T12" fmla="*/ 0 w 155"/>
              <a:gd name="T13" fmla="*/ 2238466 h 35"/>
              <a:gd name="T14" fmla="*/ 3340949 w 155"/>
              <a:gd name="T15" fmla="*/ 0 h 35"/>
              <a:gd name="T16" fmla="*/ 4497377 w 155"/>
              <a:gd name="T17" fmla="*/ 0 h 35"/>
              <a:gd name="T18" fmla="*/ 6681899 w 155"/>
              <a:gd name="T19" fmla="*/ 2238466 h 35"/>
              <a:gd name="T20" fmla="*/ 7709994 w 155"/>
              <a:gd name="T21" fmla="*/ 0 h 35"/>
              <a:gd name="T22" fmla="*/ 8866421 w 155"/>
              <a:gd name="T23" fmla="*/ 0 h 35"/>
              <a:gd name="T24" fmla="*/ 11051301 w 155"/>
              <a:gd name="T25" fmla="*/ 2238466 h 35"/>
              <a:gd name="T26" fmla="*/ 12079038 w 155"/>
              <a:gd name="T27" fmla="*/ 0 h 35"/>
              <a:gd name="T28" fmla="*/ 14263560 w 155"/>
              <a:gd name="T29" fmla="*/ 0 h 35"/>
              <a:gd name="T30" fmla="*/ 15420346 w 155"/>
              <a:gd name="T31" fmla="*/ 2238466 h 35"/>
              <a:gd name="T32" fmla="*/ 17604868 w 155"/>
              <a:gd name="T33" fmla="*/ 0 h 35"/>
              <a:gd name="T34" fmla="*/ 18761295 w 155"/>
              <a:gd name="T35" fmla="*/ 0 h 35"/>
              <a:gd name="T36" fmla="*/ 18761295 w 155"/>
              <a:gd name="T37" fmla="*/ 2238466 h 35"/>
              <a:gd name="T38" fmla="*/ 16576773 w 155"/>
              <a:gd name="T39" fmla="*/ 4476569 h 35"/>
              <a:gd name="T40" fmla="*/ 15420346 w 155"/>
              <a:gd name="T41" fmla="*/ 4476569 h 35"/>
              <a:gd name="T42" fmla="*/ 13235824 w 155"/>
              <a:gd name="T43" fmla="*/ 2238466 h 35"/>
              <a:gd name="T44" fmla="*/ 12079038 w 155"/>
              <a:gd name="T45" fmla="*/ 4476569 h 35"/>
              <a:gd name="T46" fmla="*/ 9894516 w 155"/>
              <a:gd name="T47" fmla="*/ 4476569 h 35"/>
              <a:gd name="T48" fmla="*/ 8866421 w 155"/>
              <a:gd name="T49" fmla="*/ 2238466 h 35"/>
              <a:gd name="T50" fmla="*/ 6681899 w 155"/>
              <a:gd name="T51" fmla="*/ 4476569 h 3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55" h="35">
                <a:moveTo>
                  <a:pt x="52" y="34"/>
                </a:moveTo>
                <a:lnTo>
                  <a:pt x="52" y="34"/>
                </a:lnTo>
                <a:cubicBezTo>
                  <a:pt x="43" y="34"/>
                  <a:pt x="43" y="34"/>
                  <a:pt x="43" y="34"/>
                </a:cubicBezTo>
                <a:cubicBezTo>
                  <a:pt x="26" y="17"/>
                  <a:pt x="26" y="17"/>
                  <a:pt x="26" y="17"/>
                </a:cubicBezTo>
                <a:cubicBezTo>
                  <a:pt x="18" y="34"/>
                  <a:pt x="18" y="34"/>
                  <a:pt x="18" y="34"/>
                </a:cubicBezTo>
                <a:cubicBezTo>
                  <a:pt x="9" y="34"/>
                  <a:pt x="9" y="34"/>
                  <a:pt x="0" y="34"/>
                </a:cubicBezTo>
                <a:cubicBezTo>
                  <a:pt x="0" y="25"/>
                  <a:pt x="0" y="25"/>
                  <a:pt x="0" y="17"/>
                </a:cubicBezTo>
                <a:cubicBezTo>
                  <a:pt x="26" y="0"/>
                  <a:pt x="26" y="0"/>
                  <a:pt x="26" y="0"/>
                </a:cubicBezTo>
                <a:lnTo>
                  <a:pt x="35" y="0"/>
                </a:lnTo>
                <a:cubicBezTo>
                  <a:pt x="52" y="17"/>
                  <a:pt x="52" y="17"/>
                  <a:pt x="52" y="17"/>
                </a:cubicBezTo>
                <a:cubicBezTo>
                  <a:pt x="60" y="0"/>
                  <a:pt x="60" y="0"/>
                  <a:pt x="60" y="0"/>
                </a:cubicBezTo>
                <a:lnTo>
                  <a:pt x="69" y="0"/>
                </a:lnTo>
                <a:cubicBezTo>
                  <a:pt x="86" y="17"/>
                  <a:pt x="86" y="17"/>
                  <a:pt x="86" y="17"/>
                </a:cubicBezTo>
                <a:cubicBezTo>
                  <a:pt x="94" y="0"/>
                  <a:pt x="94" y="0"/>
                  <a:pt x="94" y="0"/>
                </a:cubicBezTo>
                <a:cubicBezTo>
                  <a:pt x="103" y="0"/>
                  <a:pt x="103" y="0"/>
                  <a:pt x="111" y="0"/>
                </a:cubicBezTo>
                <a:cubicBezTo>
                  <a:pt x="120" y="17"/>
                  <a:pt x="120" y="17"/>
                  <a:pt x="120" y="17"/>
                </a:cubicBezTo>
                <a:cubicBezTo>
                  <a:pt x="137" y="0"/>
                  <a:pt x="137" y="0"/>
                  <a:pt x="137" y="0"/>
                </a:cubicBezTo>
                <a:lnTo>
                  <a:pt x="146" y="0"/>
                </a:lnTo>
                <a:cubicBezTo>
                  <a:pt x="154" y="8"/>
                  <a:pt x="154" y="8"/>
                  <a:pt x="146" y="17"/>
                </a:cubicBezTo>
                <a:cubicBezTo>
                  <a:pt x="129" y="34"/>
                  <a:pt x="129" y="34"/>
                  <a:pt x="129" y="34"/>
                </a:cubicBezTo>
                <a:lnTo>
                  <a:pt x="120" y="34"/>
                </a:lnTo>
                <a:cubicBezTo>
                  <a:pt x="103" y="17"/>
                  <a:pt x="103" y="17"/>
                  <a:pt x="103" y="17"/>
                </a:cubicBezTo>
                <a:cubicBezTo>
                  <a:pt x="94" y="34"/>
                  <a:pt x="94" y="34"/>
                  <a:pt x="94" y="34"/>
                </a:cubicBezTo>
                <a:cubicBezTo>
                  <a:pt x="86" y="34"/>
                  <a:pt x="86" y="34"/>
                  <a:pt x="77" y="34"/>
                </a:cubicBezTo>
                <a:cubicBezTo>
                  <a:pt x="69" y="17"/>
                  <a:pt x="69" y="17"/>
                  <a:pt x="69" y="17"/>
                </a:cubicBezTo>
                <a:cubicBezTo>
                  <a:pt x="52" y="34"/>
                  <a:pt x="52" y="34"/>
                  <a:pt x="52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5" name="Freeform 763">
            <a:extLst>
              <a:ext uri="{FF2B5EF4-FFF2-40B4-BE49-F238E27FC236}">
                <a16:creationId xmlns:a16="http://schemas.microsoft.com/office/drawing/2014/main" id="{BF5827A3-4C27-4E49-9F0A-B33EA3D5C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728" y="9362056"/>
            <a:ext cx="99171" cy="29751"/>
          </a:xfrm>
          <a:custGeom>
            <a:avLst/>
            <a:gdLst>
              <a:gd name="T0" fmla="*/ 1198471 w 87"/>
              <a:gd name="T1" fmla="*/ 3235678 h 27"/>
              <a:gd name="T2" fmla="*/ 1198471 w 87"/>
              <a:gd name="T3" fmla="*/ 3235678 h 27"/>
              <a:gd name="T4" fmla="*/ 0 w 87"/>
              <a:gd name="T5" fmla="*/ 2115608 h 27"/>
              <a:gd name="T6" fmla="*/ 1198471 w 87"/>
              <a:gd name="T7" fmla="*/ 0 h 27"/>
              <a:gd name="T8" fmla="*/ 10255250 w 87"/>
              <a:gd name="T9" fmla="*/ 0 h 27"/>
              <a:gd name="T10" fmla="*/ 11453721 w 87"/>
              <a:gd name="T11" fmla="*/ 2115608 h 27"/>
              <a:gd name="T12" fmla="*/ 10255250 w 87"/>
              <a:gd name="T13" fmla="*/ 3235678 h 27"/>
              <a:gd name="T14" fmla="*/ 1198471 w 87"/>
              <a:gd name="T15" fmla="*/ 3235678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7" h="27">
                <a:moveTo>
                  <a:pt x="9" y="26"/>
                </a:moveTo>
                <a:lnTo>
                  <a:pt x="9" y="26"/>
                </a:lnTo>
                <a:cubicBezTo>
                  <a:pt x="0" y="26"/>
                  <a:pt x="0" y="26"/>
                  <a:pt x="0" y="17"/>
                </a:cubicBezTo>
                <a:cubicBezTo>
                  <a:pt x="0" y="9"/>
                  <a:pt x="0" y="0"/>
                  <a:pt x="9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86" y="0"/>
                  <a:pt x="86" y="9"/>
                  <a:pt x="86" y="17"/>
                </a:cubicBezTo>
                <a:cubicBezTo>
                  <a:pt x="86" y="17"/>
                  <a:pt x="86" y="26"/>
                  <a:pt x="77" y="26"/>
                </a:cubicBezTo>
                <a:cubicBezTo>
                  <a:pt x="9" y="26"/>
                  <a:pt x="9" y="26"/>
                  <a:pt x="9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6" name="Freeform 764">
            <a:extLst>
              <a:ext uri="{FF2B5EF4-FFF2-40B4-BE49-F238E27FC236}">
                <a16:creationId xmlns:a16="http://schemas.microsoft.com/office/drawing/2014/main" id="{E5B82736-F17B-A946-8DDB-C670141EB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9903" y="9505855"/>
            <a:ext cx="109088" cy="39668"/>
          </a:xfrm>
          <a:custGeom>
            <a:avLst/>
            <a:gdLst>
              <a:gd name="T0" fmla="*/ 2297697 w 95"/>
              <a:gd name="T1" fmla="*/ 4355747 h 36"/>
              <a:gd name="T2" fmla="*/ 2297697 w 95"/>
              <a:gd name="T3" fmla="*/ 4355747 h 36"/>
              <a:gd name="T4" fmla="*/ 0 w 95"/>
              <a:gd name="T5" fmla="*/ 2115608 h 36"/>
              <a:gd name="T6" fmla="*/ 1081204 w 95"/>
              <a:gd name="T7" fmla="*/ 1120069 h 36"/>
              <a:gd name="T8" fmla="*/ 10406915 w 95"/>
              <a:gd name="T9" fmla="*/ 0 h 36"/>
              <a:gd name="T10" fmla="*/ 12704244 w 95"/>
              <a:gd name="T11" fmla="*/ 2115608 h 36"/>
              <a:gd name="T12" fmla="*/ 10406915 w 95"/>
              <a:gd name="T13" fmla="*/ 3235678 h 36"/>
              <a:gd name="T14" fmla="*/ 2297697 w 95"/>
              <a:gd name="T15" fmla="*/ 4355747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5" h="36">
                <a:moveTo>
                  <a:pt x="17" y="35"/>
                </a:moveTo>
                <a:lnTo>
                  <a:pt x="17" y="35"/>
                </a:lnTo>
                <a:cubicBezTo>
                  <a:pt x="8" y="35"/>
                  <a:pt x="0" y="26"/>
                  <a:pt x="0" y="17"/>
                </a:cubicBezTo>
                <a:cubicBezTo>
                  <a:pt x="0" y="9"/>
                  <a:pt x="8" y="9"/>
                  <a:pt x="8" y="9"/>
                </a:cubicBezTo>
                <a:cubicBezTo>
                  <a:pt x="77" y="0"/>
                  <a:pt x="77" y="0"/>
                  <a:pt x="77" y="0"/>
                </a:cubicBezTo>
                <a:cubicBezTo>
                  <a:pt x="85" y="0"/>
                  <a:pt x="94" y="9"/>
                  <a:pt x="94" y="17"/>
                </a:cubicBezTo>
                <a:cubicBezTo>
                  <a:pt x="94" y="26"/>
                  <a:pt x="85" y="26"/>
                  <a:pt x="77" y="26"/>
                </a:cubicBezTo>
                <a:cubicBezTo>
                  <a:pt x="17" y="35"/>
                  <a:pt x="17" y="35"/>
                  <a:pt x="17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7" name="Freeform 765">
            <a:extLst>
              <a:ext uri="{FF2B5EF4-FFF2-40B4-BE49-F238E27FC236}">
                <a16:creationId xmlns:a16="http://schemas.microsoft.com/office/drawing/2014/main" id="{AF89F089-567B-5D42-BFA4-A2877318E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9903" y="9585191"/>
            <a:ext cx="109088" cy="29751"/>
          </a:xfrm>
          <a:custGeom>
            <a:avLst/>
            <a:gdLst>
              <a:gd name="T0" fmla="*/ 2297697 w 95"/>
              <a:gd name="T1" fmla="*/ 3355364 h 26"/>
              <a:gd name="T2" fmla="*/ 2297697 w 95"/>
              <a:gd name="T3" fmla="*/ 3355364 h 26"/>
              <a:gd name="T4" fmla="*/ 0 w 95"/>
              <a:gd name="T5" fmla="*/ 2281604 h 26"/>
              <a:gd name="T6" fmla="*/ 2297697 w 95"/>
              <a:gd name="T7" fmla="*/ 0 h 26"/>
              <a:gd name="T8" fmla="*/ 10406915 w 95"/>
              <a:gd name="T9" fmla="*/ 0 h 26"/>
              <a:gd name="T10" fmla="*/ 10406915 w 95"/>
              <a:gd name="T11" fmla="*/ 0 h 26"/>
              <a:gd name="T12" fmla="*/ 12704244 w 95"/>
              <a:gd name="T13" fmla="*/ 2281604 h 26"/>
              <a:gd name="T14" fmla="*/ 10406915 w 95"/>
              <a:gd name="T15" fmla="*/ 3355364 h 26"/>
              <a:gd name="T16" fmla="*/ 2297697 w 95"/>
              <a:gd name="T17" fmla="*/ 3355364 h 2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5" h="26">
                <a:moveTo>
                  <a:pt x="17" y="25"/>
                </a:moveTo>
                <a:lnTo>
                  <a:pt x="17" y="25"/>
                </a:lnTo>
                <a:cubicBezTo>
                  <a:pt x="8" y="25"/>
                  <a:pt x="0" y="25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85" y="0"/>
                  <a:pt x="94" y="8"/>
                  <a:pt x="94" y="17"/>
                </a:cubicBezTo>
                <a:cubicBezTo>
                  <a:pt x="94" y="17"/>
                  <a:pt x="85" y="25"/>
                  <a:pt x="77" y="25"/>
                </a:cubicBezTo>
                <a:cubicBezTo>
                  <a:pt x="17" y="25"/>
                  <a:pt x="17" y="25"/>
                  <a:pt x="17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8" name="Freeform 766">
            <a:extLst>
              <a:ext uri="{FF2B5EF4-FFF2-40B4-BE49-F238E27FC236}">
                <a16:creationId xmlns:a16="http://schemas.microsoft.com/office/drawing/2014/main" id="{EB41BC2B-6586-9B40-9570-E34EDCBC6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9903" y="9659567"/>
            <a:ext cx="109088" cy="29751"/>
          </a:xfrm>
          <a:custGeom>
            <a:avLst/>
            <a:gdLst>
              <a:gd name="T0" fmla="*/ 2297697 w 95"/>
              <a:gd name="T1" fmla="*/ 3355364 h 26"/>
              <a:gd name="T2" fmla="*/ 2297697 w 95"/>
              <a:gd name="T3" fmla="*/ 3355364 h 26"/>
              <a:gd name="T4" fmla="*/ 0 w 95"/>
              <a:gd name="T5" fmla="*/ 1207843 h 26"/>
              <a:gd name="T6" fmla="*/ 1081204 w 95"/>
              <a:gd name="T7" fmla="*/ 0 h 26"/>
              <a:gd name="T8" fmla="*/ 10406915 w 95"/>
              <a:gd name="T9" fmla="*/ 0 h 26"/>
              <a:gd name="T10" fmla="*/ 12704244 w 95"/>
              <a:gd name="T11" fmla="*/ 1207843 h 26"/>
              <a:gd name="T12" fmla="*/ 10406915 w 95"/>
              <a:gd name="T13" fmla="*/ 3355364 h 26"/>
              <a:gd name="T14" fmla="*/ 2297697 w 95"/>
              <a:gd name="T15" fmla="*/ 3355364 h 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5" h="26">
                <a:moveTo>
                  <a:pt x="17" y="25"/>
                </a:moveTo>
                <a:lnTo>
                  <a:pt x="17" y="25"/>
                </a:lnTo>
                <a:cubicBezTo>
                  <a:pt x="8" y="25"/>
                  <a:pt x="0" y="17"/>
                  <a:pt x="0" y="9"/>
                </a:cubicBezTo>
                <a:lnTo>
                  <a:pt x="8" y="0"/>
                </a:lnTo>
                <a:cubicBezTo>
                  <a:pt x="77" y="0"/>
                  <a:pt x="77" y="0"/>
                  <a:pt x="77" y="0"/>
                </a:cubicBezTo>
                <a:cubicBezTo>
                  <a:pt x="85" y="0"/>
                  <a:pt x="94" y="9"/>
                  <a:pt x="94" y="9"/>
                </a:cubicBezTo>
                <a:cubicBezTo>
                  <a:pt x="94" y="17"/>
                  <a:pt x="85" y="25"/>
                  <a:pt x="77" y="25"/>
                </a:cubicBezTo>
                <a:cubicBezTo>
                  <a:pt x="17" y="25"/>
                  <a:pt x="17" y="25"/>
                  <a:pt x="17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9" name="Freeform 767">
            <a:extLst>
              <a:ext uri="{FF2B5EF4-FFF2-40B4-BE49-F238E27FC236}">
                <a16:creationId xmlns:a16="http://schemas.microsoft.com/office/drawing/2014/main" id="{4F4B512D-719B-F146-9284-FCD31470F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728" y="9505855"/>
            <a:ext cx="173550" cy="29751"/>
          </a:xfrm>
          <a:custGeom>
            <a:avLst/>
            <a:gdLst>
              <a:gd name="T0" fmla="*/ 18761295 w 155"/>
              <a:gd name="T1" fmla="*/ 3235678 h 27"/>
              <a:gd name="T2" fmla="*/ 18761295 w 155"/>
              <a:gd name="T3" fmla="*/ 3235678 h 27"/>
              <a:gd name="T4" fmla="*/ 1156427 w 155"/>
              <a:gd name="T5" fmla="*/ 3235678 h 27"/>
              <a:gd name="T6" fmla="*/ 0 w 155"/>
              <a:gd name="T7" fmla="*/ 2115608 h 27"/>
              <a:gd name="T8" fmla="*/ 1156427 w 155"/>
              <a:gd name="T9" fmla="*/ 0 h 27"/>
              <a:gd name="T10" fmla="*/ 18761295 w 155"/>
              <a:gd name="T11" fmla="*/ 0 h 27"/>
              <a:gd name="T12" fmla="*/ 19789390 w 155"/>
              <a:gd name="T13" fmla="*/ 2115608 h 27"/>
              <a:gd name="T14" fmla="*/ 18761295 w 155"/>
              <a:gd name="T15" fmla="*/ 3235678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5" h="27">
                <a:moveTo>
                  <a:pt x="146" y="26"/>
                </a:moveTo>
                <a:lnTo>
                  <a:pt x="146" y="26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26"/>
                  <a:pt x="0" y="17"/>
                </a:cubicBezTo>
                <a:cubicBezTo>
                  <a:pt x="0" y="9"/>
                  <a:pt x="0" y="0"/>
                  <a:pt x="9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54" y="9"/>
                  <a:pt x="154" y="17"/>
                </a:cubicBezTo>
                <a:cubicBezTo>
                  <a:pt x="154" y="26"/>
                  <a:pt x="146" y="26"/>
                  <a:pt x="146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0" name="Freeform 768">
            <a:extLst>
              <a:ext uri="{FF2B5EF4-FFF2-40B4-BE49-F238E27FC236}">
                <a16:creationId xmlns:a16="http://schemas.microsoft.com/office/drawing/2014/main" id="{03B7D733-3ACE-3346-9E1D-23A9CCC2F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728" y="9585191"/>
            <a:ext cx="173550" cy="29751"/>
          </a:xfrm>
          <a:custGeom>
            <a:avLst/>
            <a:gdLst>
              <a:gd name="T0" fmla="*/ 18761295 w 155"/>
              <a:gd name="T1" fmla="*/ 3355364 h 26"/>
              <a:gd name="T2" fmla="*/ 18761295 w 155"/>
              <a:gd name="T3" fmla="*/ 3355364 h 26"/>
              <a:gd name="T4" fmla="*/ 1156427 w 155"/>
              <a:gd name="T5" fmla="*/ 3355364 h 26"/>
              <a:gd name="T6" fmla="*/ 0 w 155"/>
              <a:gd name="T7" fmla="*/ 2281604 h 26"/>
              <a:gd name="T8" fmla="*/ 1156427 w 155"/>
              <a:gd name="T9" fmla="*/ 0 h 26"/>
              <a:gd name="T10" fmla="*/ 18761295 w 155"/>
              <a:gd name="T11" fmla="*/ 0 h 26"/>
              <a:gd name="T12" fmla="*/ 19789390 w 155"/>
              <a:gd name="T13" fmla="*/ 2281604 h 26"/>
              <a:gd name="T14" fmla="*/ 18761295 w 155"/>
              <a:gd name="T15" fmla="*/ 3355364 h 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5" h="26">
                <a:moveTo>
                  <a:pt x="146" y="25"/>
                </a:moveTo>
                <a:lnTo>
                  <a:pt x="146" y="25"/>
                </a:lnTo>
                <a:cubicBezTo>
                  <a:pt x="9" y="25"/>
                  <a:pt x="9" y="25"/>
                  <a:pt x="9" y="25"/>
                </a:cubicBezTo>
                <a:cubicBezTo>
                  <a:pt x="0" y="25"/>
                  <a:pt x="0" y="25"/>
                  <a:pt x="0" y="17"/>
                </a:cubicBezTo>
                <a:cubicBezTo>
                  <a:pt x="0" y="8"/>
                  <a:pt x="0" y="0"/>
                  <a:pt x="9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54" y="8"/>
                  <a:pt x="154" y="17"/>
                </a:cubicBezTo>
                <a:cubicBezTo>
                  <a:pt x="154" y="25"/>
                  <a:pt x="146" y="25"/>
                  <a:pt x="146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1" name="Freeform 769">
            <a:extLst>
              <a:ext uri="{FF2B5EF4-FFF2-40B4-BE49-F238E27FC236}">
                <a16:creationId xmlns:a16="http://schemas.microsoft.com/office/drawing/2014/main" id="{02E3F23D-0E10-8E43-9EE6-30A2BA50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728" y="9659567"/>
            <a:ext cx="173550" cy="29751"/>
          </a:xfrm>
          <a:custGeom>
            <a:avLst/>
            <a:gdLst>
              <a:gd name="T0" fmla="*/ 18761295 w 155"/>
              <a:gd name="T1" fmla="*/ 3355364 h 26"/>
              <a:gd name="T2" fmla="*/ 18761295 w 155"/>
              <a:gd name="T3" fmla="*/ 3355364 h 26"/>
              <a:gd name="T4" fmla="*/ 1156427 w 155"/>
              <a:gd name="T5" fmla="*/ 3355364 h 26"/>
              <a:gd name="T6" fmla="*/ 0 w 155"/>
              <a:gd name="T7" fmla="*/ 2281604 h 26"/>
              <a:gd name="T8" fmla="*/ 1156427 w 155"/>
              <a:gd name="T9" fmla="*/ 0 h 26"/>
              <a:gd name="T10" fmla="*/ 18761295 w 155"/>
              <a:gd name="T11" fmla="*/ 0 h 26"/>
              <a:gd name="T12" fmla="*/ 19789390 w 155"/>
              <a:gd name="T13" fmla="*/ 2281604 h 26"/>
              <a:gd name="T14" fmla="*/ 18761295 w 155"/>
              <a:gd name="T15" fmla="*/ 3355364 h 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5" h="26">
                <a:moveTo>
                  <a:pt x="146" y="25"/>
                </a:moveTo>
                <a:lnTo>
                  <a:pt x="146" y="25"/>
                </a:lnTo>
                <a:cubicBezTo>
                  <a:pt x="9" y="25"/>
                  <a:pt x="9" y="25"/>
                  <a:pt x="9" y="25"/>
                </a:cubicBezTo>
                <a:cubicBezTo>
                  <a:pt x="0" y="25"/>
                  <a:pt x="0" y="25"/>
                  <a:pt x="0" y="17"/>
                </a:cubicBezTo>
                <a:cubicBezTo>
                  <a:pt x="0" y="9"/>
                  <a:pt x="0" y="0"/>
                  <a:pt x="9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54" y="9"/>
                  <a:pt x="154" y="17"/>
                </a:cubicBezTo>
                <a:cubicBezTo>
                  <a:pt x="154" y="25"/>
                  <a:pt x="146" y="25"/>
                  <a:pt x="146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2" name="Freeform 770">
            <a:extLst>
              <a:ext uri="{FF2B5EF4-FFF2-40B4-BE49-F238E27FC236}">
                <a16:creationId xmlns:a16="http://schemas.microsoft.com/office/drawing/2014/main" id="{B3BCD2C0-4BE4-4F45-8E80-F07D4C688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728" y="9738904"/>
            <a:ext cx="99171" cy="99171"/>
          </a:xfrm>
          <a:custGeom>
            <a:avLst/>
            <a:gdLst>
              <a:gd name="T0" fmla="*/ 10255250 w 87"/>
              <a:gd name="T1" fmla="*/ 11453721 h 87"/>
              <a:gd name="T2" fmla="*/ 10255250 w 87"/>
              <a:gd name="T3" fmla="*/ 11453721 h 87"/>
              <a:gd name="T4" fmla="*/ 1198471 w 87"/>
              <a:gd name="T5" fmla="*/ 11453721 h 87"/>
              <a:gd name="T6" fmla="*/ 0 w 87"/>
              <a:gd name="T7" fmla="*/ 10255250 h 87"/>
              <a:gd name="T8" fmla="*/ 0 w 87"/>
              <a:gd name="T9" fmla="*/ 1198471 h 87"/>
              <a:gd name="T10" fmla="*/ 1198471 w 87"/>
              <a:gd name="T11" fmla="*/ 0 h 87"/>
              <a:gd name="T12" fmla="*/ 10255250 w 87"/>
              <a:gd name="T13" fmla="*/ 0 h 87"/>
              <a:gd name="T14" fmla="*/ 11453721 w 87"/>
              <a:gd name="T15" fmla="*/ 1198471 h 87"/>
              <a:gd name="T16" fmla="*/ 11453721 w 87"/>
              <a:gd name="T17" fmla="*/ 10255250 h 87"/>
              <a:gd name="T18" fmla="*/ 10255250 w 87"/>
              <a:gd name="T19" fmla="*/ 11453721 h 87"/>
              <a:gd name="T20" fmla="*/ 2397307 w 87"/>
              <a:gd name="T21" fmla="*/ 9189618 h 87"/>
              <a:gd name="T22" fmla="*/ 2397307 w 87"/>
              <a:gd name="T23" fmla="*/ 9189618 h 87"/>
              <a:gd name="T24" fmla="*/ 9189618 w 87"/>
              <a:gd name="T25" fmla="*/ 9189618 h 87"/>
              <a:gd name="T26" fmla="*/ 9189618 w 87"/>
              <a:gd name="T27" fmla="*/ 2264103 h 87"/>
              <a:gd name="T28" fmla="*/ 2397307 w 87"/>
              <a:gd name="T29" fmla="*/ 2264103 h 87"/>
              <a:gd name="T30" fmla="*/ 2397307 w 87"/>
              <a:gd name="T31" fmla="*/ 9189618 h 8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7" h="87">
                <a:moveTo>
                  <a:pt x="77" y="86"/>
                </a:moveTo>
                <a:lnTo>
                  <a:pt x="77" y="86"/>
                </a:lnTo>
                <a:cubicBezTo>
                  <a:pt x="9" y="86"/>
                  <a:pt x="9" y="86"/>
                  <a:pt x="9" y="86"/>
                </a:cubicBezTo>
                <a:lnTo>
                  <a:pt x="0" y="77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0"/>
                  <a:pt x="86" y="0"/>
                  <a:pt x="86" y="9"/>
                </a:cubicBezTo>
                <a:cubicBezTo>
                  <a:pt x="86" y="77"/>
                  <a:pt x="86" y="77"/>
                  <a:pt x="86" y="77"/>
                </a:cubicBezTo>
                <a:lnTo>
                  <a:pt x="77" y="86"/>
                </a:lnTo>
                <a:close/>
                <a:moveTo>
                  <a:pt x="18" y="69"/>
                </a:moveTo>
                <a:lnTo>
                  <a:pt x="18" y="69"/>
                </a:lnTo>
                <a:cubicBezTo>
                  <a:pt x="69" y="69"/>
                  <a:pt x="69" y="69"/>
                  <a:pt x="69" y="69"/>
                </a:cubicBezTo>
                <a:cubicBezTo>
                  <a:pt x="69" y="17"/>
                  <a:pt x="69" y="17"/>
                  <a:pt x="69" y="17"/>
                </a:cubicBezTo>
                <a:cubicBezTo>
                  <a:pt x="18" y="17"/>
                  <a:pt x="18" y="17"/>
                  <a:pt x="18" y="17"/>
                </a:cubicBezTo>
                <a:lnTo>
                  <a:pt x="18" y="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3" name="Freeform 771">
            <a:extLst>
              <a:ext uri="{FF2B5EF4-FFF2-40B4-BE49-F238E27FC236}">
                <a16:creationId xmlns:a16="http://schemas.microsoft.com/office/drawing/2014/main" id="{13D4C7D9-B7E1-9B49-B9EB-49AAE506D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9903" y="9218260"/>
            <a:ext cx="109088" cy="99171"/>
          </a:xfrm>
          <a:custGeom>
            <a:avLst/>
            <a:gdLst>
              <a:gd name="T0" fmla="*/ 5811520 w 95"/>
              <a:gd name="T1" fmla="*/ 11453721 h 87"/>
              <a:gd name="T2" fmla="*/ 5811520 w 95"/>
              <a:gd name="T3" fmla="*/ 11453721 h 87"/>
              <a:gd name="T4" fmla="*/ 0 w 95"/>
              <a:gd name="T5" fmla="*/ 5727043 h 87"/>
              <a:gd name="T6" fmla="*/ 5811520 w 95"/>
              <a:gd name="T7" fmla="*/ 0 h 87"/>
              <a:gd name="T8" fmla="*/ 12704244 w 95"/>
              <a:gd name="T9" fmla="*/ 5727043 h 87"/>
              <a:gd name="T10" fmla="*/ 5811520 w 95"/>
              <a:gd name="T11" fmla="*/ 11453721 h 87"/>
              <a:gd name="T12" fmla="*/ 5811520 w 95"/>
              <a:gd name="T13" fmla="*/ 3462940 h 87"/>
              <a:gd name="T14" fmla="*/ 5811520 w 95"/>
              <a:gd name="T15" fmla="*/ 3462940 h 87"/>
              <a:gd name="T16" fmla="*/ 3378902 w 95"/>
              <a:gd name="T17" fmla="*/ 5727043 h 87"/>
              <a:gd name="T18" fmla="*/ 5811520 w 95"/>
              <a:gd name="T19" fmla="*/ 7991147 h 87"/>
              <a:gd name="T20" fmla="*/ 9190422 w 95"/>
              <a:gd name="T21" fmla="*/ 5727043 h 87"/>
              <a:gd name="T22" fmla="*/ 5811520 w 95"/>
              <a:gd name="T23" fmla="*/ 3462940 h 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5" h="87">
                <a:moveTo>
                  <a:pt x="43" y="86"/>
                </a:moveTo>
                <a:lnTo>
                  <a:pt x="43" y="86"/>
                </a:lnTo>
                <a:cubicBezTo>
                  <a:pt x="17" y="86"/>
                  <a:pt x="0" y="68"/>
                  <a:pt x="0" y="43"/>
                </a:cubicBezTo>
                <a:cubicBezTo>
                  <a:pt x="0" y="17"/>
                  <a:pt x="17" y="0"/>
                  <a:pt x="43" y="0"/>
                </a:cubicBezTo>
                <a:cubicBezTo>
                  <a:pt x="68" y="0"/>
                  <a:pt x="94" y="17"/>
                  <a:pt x="94" y="43"/>
                </a:cubicBezTo>
                <a:cubicBezTo>
                  <a:pt x="94" y="68"/>
                  <a:pt x="68" y="86"/>
                  <a:pt x="43" y="86"/>
                </a:cubicBezTo>
                <a:close/>
                <a:moveTo>
                  <a:pt x="43" y="26"/>
                </a:moveTo>
                <a:lnTo>
                  <a:pt x="43" y="26"/>
                </a:lnTo>
                <a:cubicBezTo>
                  <a:pt x="34" y="26"/>
                  <a:pt x="25" y="34"/>
                  <a:pt x="25" y="43"/>
                </a:cubicBezTo>
                <a:cubicBezTo>
                  <a:pt x="25" y="51"/>
                  <a:pt x="34" y="60"/>
                  <a:pt x="43" y="60"/>
                </a:cubicBezTo>
                <a:cubicBezTo>
                  <a:pt x="60" y="60"/>
                  <a:pt x="68" y="51"/>
                  <a:pt x="68" y="43"/>
                </a:cubicBezTo>
                <a:cubicBezTo>
                  <a:pt x="68" y="34"/>
                  <a:pt x="60" y="26"/>
                  <a:pt x="43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4" name="Freeform 772">
            <a:extLst>
              <a:ext uri="{FF2B5EF4-FFF2-40B4-BE49-F238E27FC236}">
                <a16:creationId xmlns:a16="http://schemas.microsoft.com/office/drawing/2014/main" id="{3F8C5418-C155-3844-95A1-CBB75E93A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391" y="6253061"/>
            <a:ext cx="471062" cy="738819"/>
          </a:xfrm>
          <a:custGeom>
            <a:avLst/>
            <a:gdLst>
              <a:gd name="T0" fmla="*/ 2191816 w 420"/>
              <a:gd name="T1" fmla="*/ 84900966 h 658"/>
              <a:gd name="T2" fmla="*/ 0 w 420"/>
              <a:gd name="T3" fmla="*/ 82703832 h 658"/>
              <a:gd name="T4" fmla="*/ 0 w 420"/>
              <a:gd name="T5" fmla="*/ 2196774 h 658"/>
              <a:gd name="T6" fmla="*/ 51832992 w 420"/>
              <a:gd name="T7" fmla="*/ 0 h 658"/>
              <a:gd name="T8" fmla="*/ 54024807 w 420"/>
              <a:gd name="T9" fmla="*/ 79344144 h 658"/>
              <a:gd name="T10" fmla="*/ 52864265 w 420"/>
              <a:gd name="T11" fmla="*/ 84900966 h 658"/>
              <a:gd name="T12" fmla="*/ 48480634 w 420"/>
              <a:gd name="T13" fmla="*/ 80507058 h 658"/>
              <a:gd name="T14" fmla="*/ 44096644 w 420"/>
              <a:gd name="T15" fmla="*/ 84900966 h 658"/>
              <a:gd name="T16" fmla="*/ 42936102 w 420"/>
              <a:gd name="T17" fmla="*/ 83867105 h 658"/>
              <a:gd name="T18" fmla="*/ 36360296 w 420"/>
              <a:gd name="T19" fmla="*/ 83867105 h 658"/>
              <a:gd name="T20" fmla="*/ 35199754 w 420"/>
              <a:gd name="T21" fmla="*/ 84900966 h 658"/>
              <a:gd name="T22" fmla="*/ 30816123 w 420"/>
              <a:gd name="T23" fmla="*/ 80507058 h 658"/>
              <a:gd name="T24" fmla="*/ 27592675 w 420"/>
              <a:gd name="T25" fmla="*/ 84900966 h 658"/>
              <a:gd name="T26" fmla="*/ 26432133 w 420"/>
              <a:gd name="T27" fmla="*/ 83867105 h 658"/>
              <a:gd name="T28" fmla="*/ 19856327 w 420"/>
              <a:gd name="T29" fmla="*/ 83867105 h 658"/>
              <a:gd name="T30" fmla="*/ 18695785 w 420"/>
              <a:gd name="T31" fmla="*/ 84900966 h 658"/>
              <a:gd name="T32" fmla="*/ 14312154 w 420"/>
              <a:gd name="T33" fmla="*/ 80507058 h 658"/>
              <a:gd name="T34" fmla="*/ 9928163 w 420"/>
              <a:gd name="T35" fmla="*/ 84900966 h 658"/>
              <a:gd name="T36" fmla="*/ 8767621 w 420"/>
              <a:gd name="T37" fmla="*/ 83867105 h 658"/>
              <a:gd name="T38" fmla="*/ 3352358 w 420"/>
              <a:gd name="T39" fmla="*/ 83867105 h 658"/>
              <a:gd name="T40" fmla="*/ 39712654 w 420"/>
              <a:gd name="T41" fmla="*/ 76113509 h 658"/>
              <a:gd name="T42" fmla="*/ 39712654 w 420"/>
              <a:gd name="T43" fmla="*/ 76113509 h 658"/>
              <a:gd name="T44" fmla="*/ 44096644 w 420"/>
              <a:gd name="T45" fmla="*/ 80507058 h 658"/>
              <a:gd name="T46" fmla="*/ 48480634 w 420"/>
              <a:gd name="T47" fmla="*/ 76113509 h 658"/>
              <a:gd name="T48" fmla="*/ 49511908 w 420"/>
              <a:gd name="T49" fmla="*/ 77147369 h 658"/>
              <a:gd name="T50" fmla="*/ 50672450 w 420"/>
              <a:gd name="T51" fmla="*/ 3359688 h 658"/>
              <a:gd name="T52" fmla="*/ 3352358 w 420"/>
              <a:gd name="T53" fmla="*/ 78310283 h 658"/>
              <a:gd name="T54" fmla="*/ 5544173 w 420"/>
              <a:gd name="T55" fmla="*/ 76113509 h 658"/>
              <a:gd name="T56" fmla="*/ 7736348 w 420"/>
              <a:gd name="T57" fmla="*/ 77147369 h 658"/>
              <a:gd name="T58" fmla="*/ 13280521 w 420"/>
              <a:gd name="T59" fmla="*/ 77147369 h 658"/>
              <a:gd name="T60" fmla="*/ 14312154 w 420"/>
              <a:gd name="T61" fmla="*/ 76113509 h 658"/>
              <a:gd name="T62" fmla="*/ 18695785 w 420"/>
              <a:gd name="T63" fmla="*/ 80507058 h 658"/>
              <a:gd name="T64" fmla="*/ 23079775 w 420"/>
              <a:gd name="T65" fmla="*/ 76113509 h 658"/>
              <a:gd name="T66" fmla="*/ 27592675 w 420"/>
              <a:gd name="T67" fmla="*/ 80507058 h 658"/>
              <a:gd name="T68" fmla="*/ 30816123 w 420"/>
              <a:gd name="T69" fmla="*/ 76113509 h 658"/>
              <a:gd name="T70" fmla="*/ 33007939 w 420"/>
              <a:gd name="T71" fmla="*/ 77147369 h 658"/>
              <a:gd name="T72" fmla="*/ 38552112 w 420"/>
              <a:gd name="T73" fmla="*/ 77147369 h 658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20" h="658">
                <a:moveTo>
                  <a:pt x="17" y="657"/>
                </a:moveTo>
                <a:lnTo>
                  <a:pt x="17" y="657"/>
                </a:lnTo>
                <a:cubicBezTo>
                  <a:pt x="8" y="657"/>
                  <a:pt x="8" y="657"/>
                  <a:pt x="8" y="657"/>
                </a:cubicBezTo>
                <a:cubicBezTo>
                  <a:pt x="0" y="649"/>
                  <a:pt x="0" y="649"/>
                  <a:pt x="0" y="640"/>
                </a:cubicBezTo>
                <a:cubicBezTo>
                  <a:pt x="0" y="614"/>
                  <a:pt x="0" y="614"/>
                  <a:pt x="0" y="61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402" y="0"/>
                  <a:pt x="402" y="0"/>
                  <a:pt x="402" y="0"/>
                </a:cubicBezTo>
                <a:cubicBezTo>
                  <a:pt x="410" y="0"/>
                  <a:pt x="419" y="9"/>
                  <a:pt x="419" y="17"/>
                </a:cubicBezTo>
                <a:cubicBezTo>
                  <a:pt x="419" y="614"/>
                  <a:pt x="419" y="614"/>
                  <a:pt x="419" y="614"/>
                </a:cubicBezTo>
                <a:cubicBezTo>
                  <a:pt x="419" y="640"/>
                  <a:pt x="419" y="640"/>
                  <a:pt x="419" y="640"/>
                </a:cubicBezTo>
                <a:cubicBezTo>
                  <a:pt x="419" y="649"/>
                  <a:pt x="419" y="649"/>
                  <a:pt x="410" y="657"/>
                </a:cubicBezTo>
                <a:cubicBezTo>
                  <a:pt x="410" y="657"/>
                  <a:pt x="402" y="657"/>
                  <a:pt x="402" y="649"/>
                </a:cubicBezTo>
                <a:cubicBezTo>
                  <a:pt x="376" y="623"/>
                  <a:pt x="376" y="623"/>
                  <a:pt x="376" y="623"/>
                </a:cubicBezTo>
                <a:cubicBezTo>
                  <a:pt x="350" y="649"/>
                  <a:pt x="350" y="649"/>
                  <a:pt x="350" y="649"/>
                </a:cubicBezTo>
                <a:lnTo>
                  <a:pt x="342" y="657"/>
                </a:lnTo>
                <a:cubicBezTo>
                  <a:pt x="342" y="657"/>
                  <a:pt x="333" y="657"/>
                  <a:pt x="333" y="649"/>
                </a:cubicBezTo>
                <a:cubicBezTo>
                  <a:pt x="308" y="623"/>
                  <a:pt x="308" y="623"/>
                  <a:pt x="308" y="623"/>
                </a:cubicBezTo>
                <a:cubicBezTo>
                  <a:pt x="282" y="649"/>
                  <a:pt x="282" y="649"/>
                  <a:pt x="282" y="649"/>
                </a:cubicBezTo>
                <a:cubicBezTo>
                  <a:pt x="282" y="649"/>
                  <a:pt x="282" y="657"/>
                  <a:pt x="273" y="657"/>
                </a:cubicBezTo>
                <a:cubicBezTo>
                  <a:pt x="273" y="657"/>
                  <a:pt x="273" y="649"/>
                  <a:pt x="265" y="649"/>
                </a:cubicBezTo>
                <a:cubicBezTo>
                  <a:pt x="239" y="623"/>
                  <a:pt x="239" y="623"/>
                  <a:pt x="239" y="623"/>
                </a:cubicBezTo>
                <a:cubicBezTo>
                  <a:pt x="222" y="649"/>
                  <a:pt x="222" y="649"/>
                  <a:pt x="222" y="649"/>
                </a:cubicBezTo>
                <a:cubicBezTo>
                  <a:pt x="214" y="649"/>
                  <a:pt x="214" y="657"/>
                  <a:pt x="214" y="657"/>
                </a:cubicBezTo>
                <a:cubicBezTo>
                  <a:pt x="205" y="657"/>
                  <a:pt x="205" y="649"/>
                  <a:pt x="205" y="649"/>
                </a:cubicBezTo>
                <a:cubicBezTo>
                  <a:pt x="179" y="623"/>
                  <a:pt x="179" y="623"/>
                  <a:pt x="179" y="623"/>
                </a:cubicBezTo>
                <a:cubicBezTo>
                  <a:pt x="154" y="649"/>
                  <a:pt x="154" y="649"/>
                  <a:pt x="154" y="649"/>
                </a:cubicBezTo>
                <a:lnTo>
                  <a:pt x="145" y="657"/>
                </a:lnTo>
                <a:cubicBezTo>
                  <a:pt x="137" y="657"/>
                  <a:pt x="137" y="649"/>
                  <a:pt x="137" y="649"/>
                </a:cubicBezTo>
                <a:cubicBezTo>
                  <a:pt x="111" y="623"/>
                  <a:pt x="111" y="623"/>
                  <a:pt x="111" y="623"/>
                </a:cubicBezTo>
                <a:cubicBezTo>
                  <a:pt x="86" y="649"/>
                  <a:pt x="86" y="649"/>
                  <a:pt x="86" y="649"/>
                </a:cubicBezTo>
                <a:cubicBezTo>
                  <a:pt x="86" y="649"/>
                  <a:pt x="86" y="657"/>
                  <a:pt x="77" y="657"/>
                </a:cubicBezTo>
                <a:lnTo>
                  <a:pt x="68" y="649"/>
                </a:lnTo>
                <a:cubicBezTo>
                  <a:pt x="43" y="623"/>
                  <a:pt x="43" y="623"/>
                  <a:pt x="43" y="623"/>
                </a:cubicBezTo>
                <a:cubicBezTo>
                  <a:pt x="26" y="649"/>
                  <a:pt x="26" y="649"/>
                  <a:pt x="26" y="649"/>
                </a:cubicBezTo>
                <a:cubicBezTo>
                  <a:pt x="17" y="657"/>
                  <a:pt x="17" y="657"/>
                  <a:pt x="17" y="657"/>
                </a:cubicBezTo>
                <a:close/>
                <a:moveTo>
                  <a:pt x="308" y="589"/>
                </a:moveTo>
                <a:lnTo>
                  <a:pt x="308" y="589"/>
                </a:lnTo>
                <a:cubicBezTo>
                  <a:pt x="316" y="589"/>
                  <a:pt x="316" y="589"/>
                  <a:pt x="316" y="597"/>
                </a:cubicBezTo>
                <a:cubicBezTo>
                  <a:pt x="342" y="623"/>
                  <a:pt x="342" y="623"/>
                  <a:pt x="342" y="623"/>
                </a:cubicBezTo>
                <a:cubicBezTo>
                  <a:pt x="367" y="597"/>
                  <a:pt x="367" y="597"/>
                  <a:pt x="367" y="597"/>
                </a:cubicBezTo>
                <a:cubicBezTo>
                  <a:pt x="367" y="589"/>
                  <a:pt x="367" y="589"/>
                  <a:pt x="376" y="589"/>
                </a:cubicBezTo>
                <a:cubicBezTo>
                  <a:pt x="376" y="589"/>
                  <a:pt x="384" y="589"/>
                  <a:pt x="384" y="597"/>
                </a:cubicBezTo>
                <a:cubicBezTo>
                  <a:pt x="393" y="606"/>
                  <a:pt x="393" y="606"/>
                  <a:pt x="393" y="606"/>
                </a:cubicBezTo>
                <a:cubicBezTo>
                  <a:pt x="393" y="26"/>
                  <a:pt x="393" y="26"/>
                  <a:pt x="393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606"/>
                  <a:pt x="26" y="606"/>
                  <a:pt x="26" y="606"/>
                </a:cubicBezTo>
                <a:cubicBezTo>
                  <a:pt x="34" y="597"/>
                  <a:pt x="34" y="597"/>
                  <a:pt x="34" y="597"/>
                </a:cubicBezTo>
                <a:cubicBezTo>
                  <a:pt x="43" y="597"/>
                  <a:pt x="43" y="589"/>
                  <a:pt x="43" y="589"/>
                </a:cubicBezTo>
                <a:cubicBezTo>
                  <a:pt x="51" y="589"/>
                  <a:pt x="51" y="597"/>
                  <a:pt x="60" y="597"/>
                </a:cubicBezTo>
                <a:cubicBezTo>
                  <a:pt x="77" y="623"/>
                  <a:pt x="77" y="623"/>
                  <a:pt x="77" y="623"/>
                </a:cubicBezTo>
                <a:cubicBezTo>
                  <a:pt x="103" y="597"/>
                  <a:pt x="103" y="597"/>
                  <a:pt x="103" y="597"/>
                </a:cubicBezTo>
                <a:cubicBezTo>
                  <a:pt x="103" y="589"/>
                  <a:pt x="111" y="589"/>
                  <a:pt x="111" y="589"/>
                </a:cubicBezTo>
                <a:cubicBezTo>
                  <a:pt x="111" y="589"/>
                  <a:pt x="120" y="589"/>
                  <a:pt x="120" y="597"/>
                </a:cubicBezTo>
                <a:cubicBezTo>
                  <a:pt x="145" y="623"/>
                  <a:pt x="145" y="623"/>
                  <a:pt x="145" y="623"/>
                </a:cubicBezTo>
                <a:cubicBezTo>
                  <a:pt x="171" y="597"/>
                  <a:pt x="171" y="597"/>
                  <a:pt x="171" y="597"/>
                </a:cubicBezTo>
                <a:cubicBezTo>
                  <a:pt x="171" y="597"/>
                  <a:pt x="171" y="589"/>
                  <a:pt x="179" y="589"/>
                </a:cubicBezTo>
                <a:lnTo>
                  <a:pt x="188" y="597"/>
                </a:lnTo>
                <a:cubicBezTo>
                  <a:pt x="214" y="623"/>
                  <a:pt x="214" y="623"/>
                  <a:pt x="214" y="623"/>
                </a:cubicBezTo>
                <a:cubicBezTo>
                  <a:pt x="231" y="597"/>
                  <a:pt x="231" y="597"/>
                  <a:pt x="231" y="597"/>
                </a:cubicBezTo>
                <a:cubicBezTo>
                  <a:pt x="239" y="597"/>
                  <a:pt x="239" y="589"/>
                  <a:pt x="239" y="589"/>
                </a:cubicBezTo>
                <a:cubicBezTo>
                  <a:pt x="248" y="589"/>
                  <a:pt x="248" y="597"/>
                  <a:pt x="256" y="597"/>
                </a:cubicBezTo>
                <a:cubicBezTo>
                  <a:pt x="273" y="623"/>
                  <a:pt x="273" y="623"/>
                  <a:pt x="273" y="623"/>
                </a:cubicBezTo>
                <a:cubicBezTo>
                  <a:pt x="299" y="597"/>
                  <a:pt x="299" y="597"/>
                  <a:pt x="299" y="597"/>
                </a:cubicBezTo>
                <a:cubicBezTo>
                  <a:pt x="299" y="589"/>
                  <a:pt x="308" y="589"/>
                  <a:pt x="308" y="58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5" name="Freeform 773">
            <a:extLst>
              <a:ext uri="{FF2B5EF4-FFF2-40B4-BE49-F238E27FC236}">
                <a16:creationId xmlns:a16="http://schemas.microsoft.com/office/drawing/2014/main" id="{42F22D0B-6453-904A-82C2-6A2F32CD1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811" y="6312564"/>
            <a:ext cx="109088" cy="109088"/>
          </a:xfrm>
          <a:custGeom>
            <a:avLst/>
            <a:gdLst>
              <a:gd name="T0" fmla="*/ 6892724 w 95"/>
              <a:gd name="T1" fmla="*/ 12704244 h 95"/>
              <a:gd name="T2" fmla="*/ 6892724 w 95"/>
              <a:gd name="T3" fmla="*/ 12704244 h 95"/>
              <a:gd name="T4" fmla="*/ 0 w 95"/>
              <a:gd name="T5" fmla="*/ 5676599 h 95"/>
              <a:gd name="T6" fmla="*/ 6892724 w 95"/>
              <a:gd name="T7" fmla="*/ 0 h 95"/>
              <a:gd name="T8" fmla="*/ 12704244 w 95"/>
              <a:gd name="T9" fmla="*/ 5676599 h 95"/>
              <a:gd name="T10" fmla="*/ 6892724 w 95"/>
              <a:gd name="T11" fmla="*/ 12704244 h 95"/>
              <a:gd name="T12" fmla="*/ 6892724 w 95"/>
              <a:gd name="T13" fmla="*/ 3378902 h 95"/>
              <a:gd name="T14" fmla="*/ 6892724 w 95"/>
              <a:gd name="T15" fmla="*/ 3378902 h 95"/>
              <a:gd name="T16" fmla="*/ 3513823 w 95"/>
              <a:gd name="T17" fmla="*/ 5676599 h 95"/>
              <a:gd name="T18" fmla="*/ 6892724 w 95"/>
              <a:gd name="T19" fmla="*/ 9190422 h 95"/>
              <a:gd name="T20" fmla="*/ 9190422 w 95"/>
              <a:gd name="T21" fmla="*/ 5676599 h 95"/>
              <a:gd name="T22" fmla="*/ 6892724 w 95"/>
              <a:gd name="T23" fmla="*/ 3378902 h 9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5" h="95">
                <a:moveTo>
                  <a:pt x="51" y="94"/>
                </a:moveTo>
                <a:lnTo>
                  <a:pt x="51" y="94"/>
                </a:lnTo>
                <a:cubicBezTo>
                  <a:pt x="26" y="94"/>
                  <a:pt x="0" y="68"/>
                  <a:pt x="0" y="42"/>
                </a:cubicBezTo>
                <a:cubicBezTo>
                  <a:pt x="0" y="17"/>
                  <a:pt x="26" y="0"/>
                  <a:pt x="51" y="0"/>
                </a:cubicBezTo>
                <a:cubicBezTo>
                  <a:pt x="77" y="0"/>
                  <a:pt x="94" y="17"/>
                  <a:pt x="94" y="42"/>
                </a:cubicBezTo>
                <a:cubicBezTo>
                  <a:pt x="94" y="68"/>
                  <a:pt x="77" y="94"/>
                  <a:pt x="51" y="94"/>
                </a:cubicBezTo>
                <a:close/>
                <a:moveTo>
                  <a:pt x="51" y="25"/>
                </a:moveTo>
                <a:lnTo>
                  <a:pt x="51" y="25"/>
                </a:lnTo>
                <a:cubicBezTo>
                  <a:pt x="34" y="25"/>
                  <a:pt x="26" y="34"/>
                  <a:pt x="26" y="42"/>
                </a:cubicBezTo>
                <a:cubicBezTo>
                  <a:pt x="26" y="59"/>
                  <a:pt x="34" y="68"/>
                  <a:pt x="51" y="68"/>
                </a:cubicBezTo>
                <a:cubicBezTo>
                  <a:pt x="60" y="68"/>
                  <a:pt x="68" y="59"/>
                  <a:pt x="68" y="42"/>
                </a:cubicBezTo>
                <a:cubicBezTo>
                  <a:pt x="68" y="34"/>
                  <a:pt x="60" y="25"/>
                  <a:pt x="51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6" name="Freeform 774">
            <a:extLst>
              <a:ext uri="{FF2B5EF4-FFF2-40B4-BE49-F238E27FC236}">
                <a16:creationId xmlns:a16="http://schemas.microsoft.com/office/drawing/2014/main" id="{D4BF1367-41D0-4849-9484-642E6BEDA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527" y="6347272"/>
            <a:ext cx="173547" cy="29751"/>
          </a:xfrm>
          <a:custGeom>
            <a:avLst/>
            <a:gdLst>
              <a:gd name="T0" fmla="*/ 18874844 w 154"/>
              <a:gd name="T1" fmla="*/ 3355364 h 26"/>
              <a:gd name="T2" fmla="*/ 18874844 w 154"/>
              <a:gd name="T3" fmla="*/ 3355364 h 26"/>
              <a:gd name="T4" fmla="*/ 2212739 w 154"/>
              <a:gd name="T5" fmla="*/ 3355364 h 26"/>
              <a:gd name="T6" fmla="*/ 0 w 154"/>
              <a:gd name="T7" fmla="*/ 1073761 h 26"/>
              <a:gd name="T8" fmla="*/ 2212739 w 154"/>
              <a:gd name="T9" fmla="*/ 0 h 26"/>
              <a:gd name="T10" fmla="*/ 18874844 w 154"/>
              <a:gd name="T11" fmla="*/ 0 h 26"/>
              <a:gd name="T12" fmla="*/ 19916091 w 154"/>
              <a:gd name="T13" fmla="*/ 1073761 h 26"/>
              <a:gd name="T14" fmla="*/ 18874844 w 154"/>
              <a:gd name="T15" fmla="*/ 3355364 h 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4" h="26">
                <a:moveTo>
                  <a:pt x="145" y="25"/>
                </a:moveTo>
                <a:lnTo>
                  <a:pt x="145" y="25"/>
                </a:lnTo>
                <a:cubicBezTo>
                  <a:pt x="17" y="25"/>
                  <a:pt x="17" y="25"/>
                  <a:pt x="17" y="25"/>
                </a:cubicBezTo>
                <a:cubicBezTo>
                  <a:pt x="8" y="25"/>
                  <a:pt x="0" y="17"/>
                  <a:pt x="0" y="8"/>
                </a:cubicBezTo>
                <a:cubicBezTo>
                  <a:pt x="0" y="8"/>
                  <a:pt x="8" y="0"/>
                  <a:pt x="17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3" y="0"/>
                  <a:pt x="153" y="8"/>
                  <a:pt x="153" y="8"/>
                </a:cubicBezTo>
                <a:cubicBezTo>
                  <a:pt x="153" y="17"/>
                  <a:pt x="153" y="25"/>
                  <a:pt x="145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7" name="Freeform 775">
            <a:extLst>
              <a:ext uri="{FF2B5EF4-FFF2-40B4-BE49-F238E27FC236}">
                <a16:creationId xmlns:a16="http://schemas.microsoft.com/office/drawing/2014/main" id="{46F469DD-BD52-B04A-95EC-CBEF98B90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728" y="6530739"/>
            <a:ext cx="173550" cy="29751"/>
          </a:xfrm>
          <a:custGeom>
            <a:avLst/>
            <a:gdLst>
              <a:gd name="T0" fmla="*/ 1156427 w 155"/>
              <a:gd name="T1" fmla="*/ 3235678 h 27"/>
              <a:gd name="T2" fmla="*/ 1156427 w 155"/>
              <a:gd name="T3" fmla="*/ 3235678 h 27"/>
              <a:gd name="T4" fmla="*/ 0 w 155"/>
              <a:gd name="T5" fmla="*/ 2115608 h 27"/>
              <a:gd name="T6" fmla="*/ 1156427 w 155"/>
              <a:gd name="T7" fmla="*/ 0 h 27"/>
              <a:gd name="T8" fmla="*/ 18761295 w 155"/>
              <a:gd name="T9" fmla="*/ 0 h 27"/>
              <a:gd name="T10" fmla="*/ 18761295 w 155"/>
              <a:gd name="T11" fmla="*/ 0 h 27"/>
              <a:gd name="T12" fmla="*/ 19789390 w 155"/>
              <a:gd name="T13" fmla="*/ 2115608 h 27"/>
              <a:gd name="T14" fmla="*/ 18761295 w 155"/>
              <a:gd name="T15" fmla="*/ 3235678 h 27"/>
              <a:gd name="T16" fmla="*/ 1156427 w 155"/>
              <a:gd name="T17" fmla="*/ 3235678 h 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5" h="27">
                <a:moveTo>
                  <a:pt x="9" y="26"/>
                </a:moveTo>
                <a:lnTo>
                  <a:pt x="9" y="26"/>
                </a:lnTo>
                <a:cubicBezTo>
                  <a:pt x="0" y="26"/>
                  <a:pt x="0" y="26"/>
                  <a:pt x="0" y="17"/>
                </a:cubicBezTo>
                <a:cubicBezTo>
                  <a:pt x="0" y="9"/>
                  <a:pt x="0" y="0"/>
                  <a:pt x="9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54" y="9"/>
                  <a:pt x="154" y="17"/>
                </a:cubicBezTo>
                <a:lnTo>
                  <a:pt x="146" y="26"/>
                </a:lnTo>
                <a:cubicBezTo>
                  <a:pt x="9" y="26"/>
                  <a:pt x="9" y="26"/>
                  <a:pt x="9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8" name="Freeform 776">
            <a:extLst>
              <a:ext uri="{FF2B5EF4-FFF2-40B4-BE49-F238E27FC236}">
                <a16:creationId xmlns:a16="http://schemas.microsoft.com/office/drawing/2014/main" id="{08DD7BBE-40A5-3B4B-84EB-EA97B0208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9903" y="6530739"/>
            <a:ext cx="99171" cy="29751"/>
          </a:xfrm>
          <a:custGeom>
            <a:avLst/>
            <a:gdLst>
              <a:gd name="T0" fmla="*/ 10494852 w 86"/>
              <a:gd name="T1" fmla="*/ 3235678 h 27"/>
              <a:gd name="T2" fmla="*/ 10494852 w 86"/>
              <a:gd name="T3" fmla="*/ 3235678 h 27"/>
              <a:gd name="T4" fmla="*/ 10494852 w 86"/>
              <a:gd name="T5" fmla="*/ 3235678 h 27"/>
              <a:gd name="T6" fmla="*/ 1090206 w 86"/>
              <a:gd name="T7" fmla="*/ 3235678 h 27"/>
              <a:gd name="T8" fmla="*/ 0 w 86"/>
              <a:gd name="T9" fmla="*/ 2115608 h 27"/>
              <a:gd name="T10" fmla="*/ 1090206 w 86"/>
              <a:gd name="T11" fmla="*/ 0 h 27"/>
              <a:gd name="T12" fmla="*/ 10494852 w 86"/>
              <a:gd name="T13" fmla="*/ 0 h 27"/>
              <a:gd name="T14" fmla="*/ 11585427 w 86"/>
              <a:gd name="T15" fmla="*/ 2115608 h 27"/>
              <a:gd name="T16" fmla="*/ 10494852 w 86"/>
              <a:gd name="T17" fmla="*/ 3235678 h 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6" h="27">
                <a:moveTo>
                  <a:pt x="77" y="26"/>
                </a:moveTo>
                <a:lnTo>
                  <a:pt x="77" y="26"/>
                </a:lnTo>
                <a:cubicBezTo>
                  <a:pt x="8" y="26"/>
                  <a:pt x="8" y="26"/>
                  <a:pt x="8" y="26"/>
                </a:cubicBezTo>
                <a:lnTo>
                  <a:pt x="0" y="17"/>
                </a:lnTo>
                <a:cubicBezTo>
                  <a:pt x="0" y="9"/>
                  <a:pt x="8" y="0"/>
                  <a:pt x="8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85" y="0"/>
                  <a:pt x="85" y="9"/>
                  <a:pt x="85" y="17"/>
                </a:cubicBezTo>
                <a:cubicBezTo>
                  <a:pt x="85" y="17"/>
                  <a:pt x="85" y="26"/>
                  <a:pt x="77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9" name="Freeform 777">
            <a:extLst>
              <a:ext uri="{FF2B5EF4-FFF2-40B4-BE49-F238E27FC236}">
                <a16:creationId xmlns:a16="http://schemas.microsoft.com/office/drawing/2014/main" id="{99C52AC1-A7A1-8345-82E7-4CA450B32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9903" y="6605115"/>
            <a:ext cx="99171" cy="29751"/>
          </a:xfrm>
          <a:custGeom>
            <a:avLst/>
            <a:gdLst>
              <a:gd name="T0" fmla="*/ 10494852 w 86"/>
              <a:gd name="T1" fmla="*/ 3235678 h 27"/>
              <a:gd name="T2" fmla="*/ 10494852 w 86"/>
              <a:gd name="T3" fmla="*/ 3235678 h 27"/>
              <a:gd name="T4" fmla="*/ 10494852 w 86"/>
              <a:gd name="T5" fmla="*/ 3235678 h 27"/>
              <a:gd name="T6" fmla="*/ 1090206 w 86"/>
              <a:gd name="T7" fmla="*/ 3235678 h 27"/>
              <a:gd name="T8" fmla="*/ 0 w 86"/>
              <a:gd name="T9" fmla="*/ 1120069 h 27"/>
              <a:gd name="T10" fmla="*/ 1090206 w 86"/>
              <a:gd name="T11" fmla="*/ 0 h 27"/>
              <a:gd name="T12" fmla="*/ 1090206 w 86"/>
              <a:gd name="T13" fmla="*/ 0 h 27"/>
              <a:gd name="T14" fmla="*/ 10494852 w 86"/>
              <a:gd name="T15" fmla="*/ 0 h 27"/>
              <a:gd name="T16" fmla="*/ 11585427 w 86"/>
              <a:gd name="T17" fmla="*/ 1120069 h 27"/>
              <a:gd name="T18" fmla="*/ 10494852 w 86"/>
              <a:gd name="T19" fmla="*/ 3235678 h 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6" h="27">
                <a:moveTo>
                  <a:pt x="77" y="26"/>
                </a:moveTo>
                <a:lnTo>
                  <a:pt x="77" y="26"/>
                </a:lnTo>
                <a:cubicBezTo>
                  <a:pt x="8" y="26"/>
                  <a:pt x="8" y="26"/>
                  <a:pt x="8" y="26"/>
                </a:cubicBezTo>
                <a:cubicBezTo>
                  <a:pt x="8" y="26"/>
                  <a:pt x="0" y="18"/>
                  <a:pt x="0" y="9"/>
                </a:cubicBezTo>
                <a:lnTo>
                  <a:pt x="8" y="0"/>
                </a:lnTo>
                <a:cubicBezTo>
                  <a:pt x="77" y="0"/>
                  <a:pt x="77" y="0"/>
                  <a:pt x="77" y="0"/>
                </a:cubicBezTo>
                <a:cubicBezTo>
                  <a:pt x="85" y="0"/>
                  <a:pt x="85" y="9"/>
                  <a:pt x="85" y="9"/>
                </a:cubicBezTo>
                <a:cubicBezTo>
                  <a:pt x="85" y="18"/>
                  <a:pt x="85" y="26"/>
                  <a:pt x="77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0" name="Freeform 778">
            <a:extLst>
              <a:ext uri="{FF2B5EF4-FFF2-40B4-BE49-F238E27FC236}">
                <a16:creationId xmlns:a16="http://schemas.microsoft.com/office/drawing/2014/main" id="{91926FEC-3368-9448-A6FE-124B136A8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9903" y="6684452"/>
            <a:ext cx="99171" cy="29751"/>
          </a:xfrm>
          <a:custGeom>
            <a:avLst/>
            <a:gdLst>
              <a:gd name="T0" fmla="*/ 10494852 w 86"/>
              <a:gd name="T1" fmla="*/ 3355364 h 26"/>
              <a:gd name="T2" fmla="*/ 10494852 w 86"/>
              <a:gd name="T3" fmla="*/ 3355364 h 26"/>
              <a:gd name="T4" fmla="*/ 10494852 w 86"/>
              <a:gd name="T5" fmla="*/ 3355364 h 26"/>
              <a:gd name="T6" fmla="*/ 1090206 w 86"/>
              <a:gd name="T7" fmla="*/ 3355364 h 26"/>
              <a:gd name="T8" fmla="*/ 0 w 86"/>
              <a:gd name="T9" fmla="*/ 1073761 h 26"/>
              <a:gd name="T10" fmla="*/ 1090206 w 86"/>
              <a:gd name="T11" fmla="*/ 0 h 26"/>
              <a:gd name="T12" fmla="*/ 1090206 w 86"/>
              <a:gd name="T13" fmla="*/ 0 h 26"/>
              <a:gd name="T14" fmla="*/ 10494852 w 86"/>
              <a:gd name="T15" fmla="*/ 0 h 26"/>
              <a:gd name="T16" fmla="*/ 11585427 w 86"/>
              <a:gd name="T17" fmla="*/ 1073761 h 26"/>
              <a:gd name="T18" fmla="*/ 10494852 w 86"/>
              <a:gd name="T19" fmla="*/ 3355364 h 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6" h="26">
                <a:moveTo>
                  <a:pt x="77" y="25"/>
                </a:moveTo>
                <a:lnTo>
                  <a:pt x="77" y="25"/>
                </a:ln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0" y="17"/>
                  <a:pt x="0" y="8"/>
                </a:cubicBezTo>
                <a:cubicBezTo>
                  <a:pt x="0" y="0"/>
                  <a:pt x="8" y="0"/>
                  <a:pt x="8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85" y="0"/>
                  <a:pt x="85" y="0"/>
                  <a:pt x="85" y="8"/>
                </a:cubicBezTo>
                <a:cubicBezTo>
                  <a:pt x="85" y="17"/>
                  <a:pt x="85" y="25"/>
                  <a:pt x="77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1" name="Freeform 779">
            <a:extLst>
              <a:ext uri="{FF2B5EF4-FFF2-40B4-BE49-F238E27FC236}">
                <a16:creationId xmlns:a16="http://schemas.microsoft.com/office/drawing/2014/main" id="{17C5134C-AEEB-684B-B951-D1C2F6605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728" y="6605115"/>
            <a:ext cx="109088" cy="29751"/>
          </a:xfrm>
          <a:custGeom>
            <a:avLst/>
            <a:gdLst>
              <a:gd name="T0" fmla="*/ 10406915 w 95"/>
              <a:gd name="T1" fmla="*/ 3235678 h 27"/>
              <a:gd name="T2" fmla="*/ 10406915 w 95"/>
              <a:gd name="T3" fmla="*/ 3235678 h 27"/>
              <a:gd name="T4" fmla="*/ 10406915 w 95"/>
              <a:gd name="T5" fmla="*/ 3235678 h 27"/>
              <a:gd name="T6" fmla="*/ 1216493 w 95"/>
              <a:gd name="T7" fmla="*/ 3235678 h 27"/>
              <a:gd name="T8" fmla="*/ 0 w 95"/>
              <a:gd name="T9" fmla="*/ 1120069 h 27"/>
              <a:gd name="T10" fmla="*/ 1216493 w 95"/>
              <a:gd name="T11" fmla="*/ 0 h 27"/>
              <a:gd name="T12" fmla="*/ 1216493 w 95"/>
              <a:gd name="T13" fmla="*/ 0 h 27"/>
              <a:gd name="T14" fmla="*/ 10406915 w 95"/>
              <a:gd name="T15" fmla="*/ 0 h 27"/>
              <a:gd name="T16" fmla="*/ 12704244 w 95"/>
              <a:gd name="T17" fmla="*/ 1120069 h 27"/>
              <a:gd name="T18" fmla="*/ 10406915 w 95"/>
              <a:gd name="T19" fmla="*/ 3235678 h 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5" h="27">
                <a:moveTo>
                  <a:pt x="77" y="26"/>
                </a:moveTo>
                <a:lnTo>
                  <a:pt x="77" y="26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86" y="0"/>
                  <a:pt x="94" y="9"/>
                  <a:pt x="94" y="9"/>
                </a:cubicBezTo>
                <a:cubicBezTo>
                  <a:pt x="94" y="18"/>
                  <a:pt x="86" y="26"/>
                  <a:pt x="77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2" name="Freeform 780">
            <a:extLst>
              <a:ext uri="{FF2B5EF4-FFF2-40B4-BE49-F238E27FC236}">
                <a16:creationId xmlns:a16="http://schemas.microsoft.com/office/drawing/2014/main" id="{5F8FF7A7-591B-5340-9DE4-8621157E9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728" y="6684452"/>
            <a:ext cx="173550" cy="29751"/>
          </a:xfrm>
          <a:custGeom>
            <a:avLst/>
            <a:gdLst>
              <a:gd name="T0" fmla="*/ 18761295 w 155"/>
              <a:gd name="T1" fmla="*/ 3355364 h 26"/>
              <a:gd name="T2" fmla="*/ 18761295 w 155"/>
              <a:gd name="T3" fmla="*/ 3355364 h 26"/>
              <a:gd name="T4" fmla="*/ 1156427 w 155"/>
              <a:gd name="T5" fmla="*/ 3355364 h 26"/>
              <a:gd name="T6" fmla="*/ 0 w 155"/>
              <a:gd name="T7" fmla="*/ 1073761 h 26"/>
              <a:gd name="T8" fmla="*/ 1156427 w 155"/>
              <a:gd name="T9" fmla="*/ 0 h 26"/>
              <a:gd name="T10" fmla="*/ 18761295 w 155"/>
              <a:gd name="T11" fmla="*/ 0 h 26"/>
              <a:gd name="T12" fmla="*/ 19789390 w 155"/>
              <a:gd name="T13" fmla="*/ 1073761 h 26"/>
              <a:gd name="T14" fmla="*/ 18761295 w 155"/>
              <a:gd name="T15" fmla="*/ 3355364 h 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5" h="26">
                <a:moveTo>
                  <a:pt x="146" y="25"/>
                </a:moveTo>
                <a:lnTo>
                  <a:pt x="146" y="25"/>
                </a:lnTo>
                <a:cubicBezTo>
                  <a:pt x="9" y="25"/>
                  <a:pt x="9" y="25"/>
                  <a:pt x="9" y="25"/>
                </a:cubicBezTo>
                <a:cubicBezTo>
                  <a:pt x="0" y="25"/>
                  <a:pt x="0" y="17"/>
                  <a:pt x="0" y="8"/>
                </a:cubicBezTo>
                <a:cubicBezTo>
                  <a:pt x="0" y="0"/>
                  <a:pt x="0" y="0"/>
                  <a:pt x="9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54" y="0"/>
                  <a:pt x="154" y="8"/>
                </a:cubicBezTo>
                <a:cubicBezTo>
                  <a:pt x="154" y="17"/>
                  <a:pt x="146" y="25"/>
                  <a:pt x="146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3" name="Freeform 781">
            <a:extLst>
              <a:ext uri="{FF2B5EF4-FFF2-40B4-BE49-F238E27FC236}">
                <a16:creationId xmlns:a16="http://schemas.microsoft.com/office/drawing/2014/main" id="{194AC470-4FB9-9B42-8301-80FEB0DAA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737" y="6773705"/>
            <a:ext cx="59502" cy="84297"/>
          </a:xfrm>
          <a:custGeom>
            <a:avLst/>
            <a:gdLst>
              <a:gd name="T0" fmla="*/ 3489447 w 52"/>
              <a:gd name="T1" fmla="*/ 9336446 h 77"/>
              <a:gd name="T2" fmla="*/ 3489447 w 52"/>
              <a:gd name="T3" fmla="*/ 9336446 h 77"/>
              <a:gd name="T4" fmla="*/ 1073761 w 52"/>
              <a:gd name="T5" fmla="*/ 9336446 h 77"/>
              <a:gd name="T6" fmla="*/ 1073761 w 52"/>
              <a:gd name="T7" fmla="*/ 8230639 h 77"/>
              <a:gd name="T8" fmla="*/ 1073761 w 52"/>
              <a:gd name="T9" fmla="*/ 8230639 h 77"/>
              <a:gd name="T10" fmla="*/ 4563208 w 52"/>
              <a:gd name="T11" fmla="*/ 8230639 h 77"/>
              <a:gd name="T12" fmla="*/ 5771051 w 52"/>
              <a:gd name="T13" fmla="*/ 7125182 h 77"/>
              <a:gd name="T14" fmla="*/ 3489447 w 52"/>
              <a:gd name="T15" fmla="*/ 5036592 h 77"/>
              <a:gd name="T16" fmla="*/ 1073761 w 52"/>
              <a:gd name="T17" fmla="*/ 4176831 h 77"/>
              <a:gd name="T18" fmla="*/ 0 w 52"/>
              <a:gd name="T19" fmla="*/ 3071024 h 77"/>
              <a:gd name="T20" fmla="*/ 2281604 w 52"/>
              <a:gd name="T21" fmla="*/ 982784 h 77"/>
              <a:gd name="T22" fmla="*/ 6844812 w 52"/>
              <a:gd name="T23" fmla="*/ 982784 h 77"/>
              <a:gd name="T24" fmla="*/ 6844812 w 52"/>
              <a:gd name="T25" fmla="*/ 982784 h 77"/>
              <a:gd name="T26" fmla="*/ 5771051 w 52"/>
              <a:gd name="T27" fmla="*/ 2088240 h 77"/>
              <a:gd name="T28" fmla="*/ 2281604 w 52"/>
              <a:gd name="T29" fmla="*/ 2088240 h 77"/>
              <a:gd name="T30" fmla="*/ 1073761 w 52"/>
              <a:gd name="T31" fmla="*/ 3071024 h 77"/>
              <a:gd name="T32" fmla="*/ 3489447 w 52"/>
              <a:gd name="T33" fmla="*/ 4176831 h 77"/>
              <a:gd name="T34" fmla="*/ 5771051 w 52"/>
              <a:gd name="T35" fmla="*/ 5036592 h 77"/>
              <a:gd name="T36" fmla="*/ 6844812 w 52"/>
              <a:gd name="T37" fmla="*/ 7125182 h 77"/>
              <a:gd name="T38" fmla="*/ 5771051 w 52"/>
              <a:gd name="T39" fmla="*/ 9336446 h 77"/>
              <a:gd name="T40" fmla="*/ 3489447 w 52"/>
              <a:gd name="T41" fmla="*/ 9336446 h 7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2" h="77">
                <a:moveTo>
                  <a:pt x="26" y="76"/>
                </a:moveTo>
                <a:lnTo>
                  <a:pt x="26" y="76"/>
                </a:lnTo>
                <a:cubicBezTo>
                  <a:pt x="17" y="76"/>
                  <a:pt x="17" y="76"/>
                  <a:pt x="8" y="76"/>
                </a:cubicBezTo>
                <a:cubicBezTo>
                  <a:pt x="8" y="76"/>
                  <a:pt x="0" y="67"/>
                  <a:pt x="8" y="67"/>
                </a:cubicBezTo>
                <a:cubicBezTo>
                  <a:pt x="17" y="67"/>
                  <a:pt x="34" y="67"/>
                  <a:pt x="34" y="67"/>
                </a:cubicBezTo>
                <a:cubicBezTo>
                  <a:pt x="43" y="67"/>
                  <a:pt x="43" y="58"/>
                  <a:pt x="43" y="58"/>
                </a:cubicBezTo>
                <a:cubicBezTo>
                  <a:pt x="43" y="50"/>
                  <a:pt x="34" y="50"/>
                  <a:pt x="26" y="41"/>
                </a:cubicBezTo>
                <a:cubicBezTo>
                  <a:pt x="17" y="41"/>
                  <a:pt x="17" y="41"/>
                  <a:pt x="8" y="34"/>
                </a:cubicBezTo>
                <a:lnTo>
                  <a:pt x="0" y="25"/>
                </a:lnTo>
                <a:cubicBezTo>
                  <a:pt x="0" y="17"/>
                  <a:pt x="8" y="8"/>
                  <a:pt x="17" y="8"/>
                </a:cubicBezTo>
                <a:cubicBezTo>
                  <a:pt x="26" y="0"/>
                  <a:pt x="34" y="0"/>
                  <a:pt x="51" y="8"/>
                </a:cubicBezTo>
                <a:cubicBezTo>
                  <a:pt x="51" y="17"/>
                  <a:pt x="51" y="17"/>
                  <a:pt x="43" y="17"/>
                </a:cubicBezTo>
                <a:cubicBezTo>
                  <a:pt x="34" y="8"/>
                  <a:pt x="26" y="8"/>
                  <a:pt x="17" y="17"/>
                </a:cubicBezTo>
                <a:cubicBezTo>
                  <a:pt x="17" y="17"/>
                  <a:pt x="8" y="17"/>
                  <a:pt x="8" y="25"/>
                </a:cubicBezTo>
                <a:cubicBezTo>
                  <a:pt x="8" y="25"/>
                  <a:pt x="17" y="34"/>
                  <a:pt x="26" y="34"/>
                </a:cubicBezTo>
                <a:cubicBezTo>
                  <a:pt x="34" y="41"/>
                  <a:pt x="43" y="41"/>
                  <a:pt x="43" y="41"/>
                </a:cubicBezTo>
                <a:cubicBezTo>
                  <a:pt x="51" y="50"/>
                  <a:pt x="51" y="50"/>
                  <a:pt x="51" y="58"/>
                </a:cubicBezTo>
                <a:cubicBezTo>
                  <a:pt x="51" y="67"/>
                  <a:pt x="51" y="67"/>
                  <a:pt x="43" y="76"/>
                </a:cubicBezTo>
                <a:cubicBezTo>
                  <a:pt x="34" y="76"/>
                  <a:pt x="34" y="76"/>
                  <a:pt x="26" y="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4" name="Freeform 782">
            <a:extLst>
              <a:ext uri="{FF2B5EF4-FFF2-40B4-BE49-F238E27FC236}">
                <a16:creationId xmlns:a16="http://schemas.microsoft.com/office/drawing/2014/main" id="{4E4411C0-BD4B-6846-BCB5-9C282A0AD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488" y="6753871"/>
            <a:ext cx="9917" cy="19834"/>
          </a:xfrm>
          <a:custGeom>
            <a:avLst/>
            <a:gdLst>
              <a:gd name="T0" fmla="*/ 0 w 9"/>
              <a:gd name="T1" fmla="*/ 2115608 h 18"/>
              <a:gd name="T2" fmla="*/ 0 w 9"/>
              <a:gd name="T3" fmla="*/ 2115608 h 18"/>
              <a:gd name="T4" fmla="*/ 0 w 9"/>
              <a:gd name="T5" fmla="*/ 995539 h 18"/>
              <a:gd name="T6" fmla="*/ 0 w 9"/>
              <a:gd name="T7" fmla="*/ 0 h 18"/>
              <a:gd name="T8" fmla="*/ 0 w 9"/>
              <a:gd name="T9" fmla="*/ 0 h 18"/>
              <a:gd name="T10" fmla="*/ 995539 w 9"/>
              <a:gd name="T11" fmla="*/ 0 h 18"/>
              <a:gd name="T12" fmla="*/ 995539 w 9"/>
              <a:gd name="T13" fmla="*/ 995539 h 18"/>
              <a:gd name="T14" fmla="*/ 0 w 9"/>
              <a:gd name="T15" fmla="*/ 2115608 h 1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" h="18">
                <a:moveTo>
                  <a:pt x="0" y="17"/>
                </a:moveTo>
                <a:lnTo>
                  <a:pt x="0" y="17"/>
                </a:lnTo>
                <a:cubicBezTo>
                  <a:pt x="0" y="17"/>
                  <a:pt x="0" y="17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8"/>
                  <a:pt x="8" y="8"/>
                </a:cubicBezTo>
                <a:cubicBezTo>
                  <a:pt x="8" y="17"/>
                  <a:pt x="8" y="17"/>
                  <a:pt x="0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5" name="Freeform 783">
            <a:extLst>
              <a:ext uri="{FF2B5EF4-FFF2-40B4-BE49-F238E27FC236}">
                <a16:creationId xmlns:a16="http://schemas.microsoft.com/office/drawing/2014/main" id="{33CC814E-E589-8D4D-AEF4-A100709AC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488" y="6867919"/>
            <a:ext cx="9917" cy="19834"/>
          </a:xfrm>
          <a:custGeom>
            <a:avLst/>
            <a:gdLst>
              <a:gd name="T0" fmla="*/ 0 w 9"/>
              <a:gd name="T1" fmla="*/ 2115608 h 18"/>
              <a:gd name="T2" fmla="*/ 0 w 9"/>
              <a:gd name="T3" fmla="*/ 2115608 h 18"/>
              <a:gd name="T4" fmla="*/ 0 w 9"/>
              <a:gd name="T5" fmla="*/ 1120069 h 18"/>
              <a:gd name="T6" fmla="*/ 0 w 9"/>
              <a:gd name="T7" fmla="*/ 0 h 18"/>
              <a:gd name="T8" fmla="*/ 0 w 9"/>
              <a:gd name="T9" fmla="*/ 0 h 18"/>
              <a:gd name="T10" fmla="*/ 995539 w 9"/>
              <a:gd name="T11" fmla="*/ 0 h 18"/>
              <a:gd name="T12" fmla="*/ 995539 w 9"/>
              <a:gd name="T13" fmla="*/ 1120069 h 18"/>
              <a:gd name="T14" fmla="*/ 0 w 9"/>
              <a:gd name="T15" fmla="*/ 2115608 h 1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" h="18">
                <a:moveTo>
                  <a:pt x="0" y="17"/>
                </a:moveTo>
                <a:lnTo>
                  <a:pt x="0" y="17"/>
                </a:lnTo>
                <a:lnTo>
                  <a:pt x="0" y="9"/>
                </a:ln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17"/>
                  <a:pt x="0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6" name="Freeform 784">
            <a:extLst>
              <a:ext uri="{FF2B5EF4-FFF2-40B4-BE49-F238E27FC236}">
                <a16:creationId xmlns:a16="http://schemas.microsoft.com/office/drawing/2014/main" id="{E12CBD80-DDCB-624E-A933-074EF8025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811" y="6828250"/>
            <a:ext cx="109088" cy="29751"/>
          </a:xfrm>
          <a:custGeom>
            <a:avLst/>
            <a:gdLst>
              <a:gd name="T0" fmla="*/ 11488119 w 95"/>
              <a:gd name="T1" fmla="*/ 3235678 h 27"/>
              <a:gd name="T2" fmla="*/ 11488119 w 95"/>
              <a:gd name="T3" fmla="*/ 3235678 h 27"/>
              <a:gd name="T4" fmla="*/ 2297697 w 95"/>
              <a:gd name="T5" fmla="*/ 3235678 h 27"/>
              <a:gd name="T6" fmla="*/ 0 w 95"/>
              <a:gd name="T7" fmla="*/ 995539 h 27"/>
              <a:gd name="T8" fmla="*/ 2297697 w 95"/>
              <a:gd name="T9" fmla="*/ 0 h 27"/>
              <a:gd name="T10" fmla="*/ 11488119 w 95"/>
              <a:gd name="T11" fmla="*/ 0 h 27"/>
              <a:gd name="T12" fmla="*/ 12704244 w 95"/>
              <a:gd name="T13" fmla="*/ 995539 h 27"/>
              <a:gd name="T14" fmla="*/ 11488119 w 95"/>
              <a:gd name="T15" fmla="*/ 3235678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5" h="27">
                <a:moveTo>
                  <a:pt x="85" y="26"/>
                </a:moveTo>
                <a:lnTo>
                  <a:pt x="85" y="26"/>
                </a:lnTo>
                <a:cubicBezTo>
                  <a:pt x="17" y="26"/>
                  <a:pt x="17" y="26"/>
                  <a:pt x="17" y="26"/>
                </a:cubicBezTo>
                <a:cubicBezTo>
                  <a:pt x="8" y="26"/>
                  <a:pt x="0" y="17"/>
                  <a:pt x="0" y="8"/>
                </a:cubicBezTo>
                <a:cubicBezTo>
                  <a:pt x="0" y="8"/>
                  <a:pt x="8" y="0"/>
                  <a:pt x="17" y="0"/>
                </a:cubicBezTo>
                <a:cubicBezTo>
                  <a:pt x="85" y="0"/>
                  <a:pt x="85" y="0"/>
                  <a:pt x="85" y="0"/>
                </a:cubicBezTo>
                <a:lnTo>
                  <a:pt x="94" y="8"/>
                </a:lnTo>
                <a:cubicBezTo>
                  <a:pt x="94" y="17"/>
                  <a:pt x="85" y="26"/>
                  <a:pt x="85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7" name="Freeform 785">
            <a:extLst>
              <a:ext uri="{FF2B5EF4-FFF2-40B4-BE49-F238E27FC236}">
                <a16:creationId xmlns:a16="http://schemas.microsoft.com/office/drawing/2014/main" id="{18E76945-7098-414C-82DB-501F86EA3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977" y="10968618"/>
            <a:ext cx="396682" cy="99171"/>
          </a:xfrm>
          <a:custGeom>
            <a:avLst/>
            <a:gdLst>
              <a:gd name="T0" fmla="*/ 43595011 w 351"/>
              <a:gd name="T1" fmla="*/ 11585427 h 86"/>
              <a:gd name="T2" fmla="*/ 43595011 w 351"/>
              <a:gd name="T3" fmla="*/ 11585427 h 86"/>
              <a:gd name="T4" fmla="*/ 2225575 w 351"/>
              <a:gd name="T5" fmla="*/ 11585427 h 86"/>
              <a:gd name="T6" fmla="*/ 0 w 351"/>
              <a:gd name="T7" fmla="*/ 9268416 h 86"/>
              <a:gd name="T8" fmla="*/ 0 w 351"/>
              <a:gd name="T9" fmla="*/ 2317012 h 86"/>
              <a:gd name="T10" fmla="*/ 2225575 w 351"/>
              <a:gd name="T11" fmla="*/ 0 h 86"/>
              <a:gd name="T12" fmla="*/ 43595011 w 351"/>
              <a:gd name="T13" fmla="*/ 0 h 86"/>
              <a:gd name="T14" fmla="*/ 45820587 w 351"/>
              <a:gd name="T15" fmla="*/ 2317012 h 86"/>
              <a:gd name="T16" fmla="*/ 45820587 w 351"/>
              <a:gd name="T17" fmla="*/ 9268416 h 86"/>
              <a:gd name="T18" fmla="*/ 43595011 w 351"/>
              <a:gd name="T19" fmla="*/ 11585427 h 86"/>
              <a:gd name="T20" fmla="*/ 3273054 w 351"/>
              <a:gd name="T21" fmla="*/ 8041610 h 86"/>
              <a:gd name="T22" fmla="*/ 3273054 w 351"/>
              <a:gd name="T23" fmla="*/ 8041610 h 86"/>
              <a:gd name="T24" fmla="*/ 42416915 w 351"/>
              <a:gd name="T25" fmla="*/ 8041610 h 86"/>
              <a:gd name="T26" fmla="*/ 42416915 w 351"/>
              <a:gd name="T27" fmla="*/ 3407587 h 86"/>
              <a:gd name="T28" fmla="*/ 3273054 w 351"/>
              <a:gd name="T29" fmla="*/ 3407587 h 86"/>
              <a:gd name="T30" fmla="*/ 3273054 w 351"/>
              <a:gd name="T31" fmla="*/ 8041610 h 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51" h="86">
                <a:moveTo>
                  <a:pt x="333" y="85"/>
                </a:moveTo>
                <a:lnTo>
                  <a:pt x="333" y="85"/>
                </a:lnTo>
                <a:cubicBezTo>
                  <a:pt x="17" y="85"/>
                  <a:pt x="17" y="85"/>
                  <a:pt x="17" y="85"/>
                </a:cubicBezTo>
                <a:cubicBezTo>
                  <a:pt x="8" y="85"/>
                  <a:pt x="0" y="77"/>
                  <a:pt x="0" y="6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333" y="0"/>
                  <a:pt x="333" y="0"/>
                  <a:pt x="333" y="0"/>
                </a:cubicBezTo>
                <a:cubicBezTo>
                  <a:pt x="341" y="0"/>
                  <a:pt x="350" y="8"/>
                  <a:pt x="350" y="17"/>
                </a:cubicBezTo>
                <a:cubicBezTo>
                  <a:pt x="350" y="68"/>
                  <a:pt x="350" y="68"/>
                  <a:pt x="350" y="68"/>
                </a:cubicBezTo>
                <a:cubicBezTo>
                  <a:pt x="350" y="77"/>
                  <a:pt x="341" y="85"/>
                  <a:pt x="333" y="85"/>
                </a:cubicBezTo>
                <a:close/>
                <a:moveTo>
                  <a:pt x="25" y="59"/>
                </a:moveTo>
                <a:lnTo>
                  <a:pt x="25" y="59"/>
                </a:lnTo>
                <a:cubicBezTo>
                  <a:pt x="324" y="59"/>
                  <a:pt x="324" y="59"/>
                  <a:pt x="324" y="59"/>
                </a:cubicBezTo>
                <a:cubicBezTo>
                  <a:pt x="324" y="25"/>
                  <a:pt x="324" y="25"/>
                  <a:pt x="324" y="25"/>
                </a:cubicBezTo>
                <a:cubicBezTo>
                  <a:pt x="25" y="25"/>
                  <a:pt x="25" y="25"/>
                  <a:pt x="25" y="25"/>
                </a:cubicBezTo>
                <a:lnTo>
                  <a:pt x="25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8" name="Freeform 786">
            <a:extLst>
              <a:ext uri="{FF2B5EF4-FFF2-40B4-BE49-F238E27FC236}">
                <a16:creationId xmlns:a16="http://schemas.microsoft.com/office/drawing/2014/main" id="{F033B0DB-EFC8-5649-B093-AE5670FF7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396" y="10968618"/>
            <a:ext cx="39668" cy="89253"/>
          </a:xfrm>
          <a:custGeom>
            <a:avLst/>
            <a:gdLst>
              <a:gd name="T0" fmla="*/ 2238466 w 35"/>
              <a:gd name="T1" fmla="*/ 10334259 h 78"/>
              <a:gd name="T2" fmla="*/ 2238466 w 35"/>
              <a:gd name="T3" fmla="*/ 10334259 h 78"/>
              <a:gd name="T4" fmla="*/ 1053374 w 35"/>
              <a:gd name="T5" fmla="*/ 9126415 h 78"/>
              <a:gd name="T6" fmla="*/ 0 w 35"/>
              <a:gd name="T7" fmla="*/ 2281604 h 78"/>
              <a:gd name="T8" fmla="*/ 2238466 w 35"/>
              <a:gd name="T9" fmla="*/ 0 h 78"/>
              <a:gd name="T10" fmla="*/ 2238466 w 35"/>
              <a:gd name="T11" fmla="*/ 0 h 78"/>
              <a:gd name="T12" fmla="*/ 3291477 w 35"/>
              <a:gd name="T13" fmla="*/ 2281604 h 78"/>
              <a:gd name="T14" fmla="*/ 4476569 w 35"/>
              <a:gd name="T15" fmla="*/ 9126415 h 78"/>
              <a:gd name="T16" fmla="*/ 2238466 w 35"/>
              <a:gd name="T17" fmla="*/ 10334259 h 7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5" h="78">
                <a:moveTo>
                  <a:pt x="17" y="77"/>
                </a:moveTo>
                <a:lnTo>
                  <a:pt x="17" y="77"/>
                </a:lnTo>
                <a:cubicBezTo>
                  <a:pt x="8" y="77"/>
                  <a:pt x="8" y="77"/>
                  <a:pt x="8" y="6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5" y="0"/>
                  <a:pt x="25" y="8"/>
                  <a:pt x="25" y="17"/>
                </a:cubicBezTo>
                <a:cubicBezTo>
                  <a:pt x="34" y="68"/>
                  <a:pt x="34" y="68"/>
                  <a:pt x="34" y="68"/>
                </a:cubicBezTo>
                <a:cubicBezTo>
                  <a:pt x="34" y="77"/>
                  <a:pt x="25" y="77"/>
                  <a:pt x="17" y="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9" name="Freeform 787">
            <a:extLst>
              <a:ext uri="{FF2B5EF4-FFF2-40B4-BE49-F238E27FC236}">
                <a16:creationId xmlns:a16="http://schemas.microsoft.com/office/drawing/2014/main" id="{B931BB26-BE0A-404F-97E1-D74D0DE3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776" y="10968618"/>
            <a:ext cx="29751" cy="89253"/>
          </a:xfrm>
          <a:custGeom>
            <a:avLst/>
            <a:gdLst>
              <a:gd name="T0" fmla="*/ 2115608 w 27"/>
              <a:gd name="T1" fmla="*/ 10334259 h 78"/>
              <a:gd name="T2" fmla="*/ 2115608 w 27"/>
              <a:gd name="T3" fmla="*/ 10334259 h 78"/>
              <a:gd name="T4" fmla="*/ 0 w 27"/>
              <a:gd name="T5" fmla="*/ 9126415 h 78"/>
              <a:gd name="T6" fmla="*/ 0 w 27"/>
              <a:gd name="T7" fmla="*/ 2281604 h 78"/>
              <a:gd name="T8" fmla="*/ 2115608 w 27"/>
              <a:gd name="T9" fmla="*/ 0 h 78"/>
              <a:gd name="T10" fmla="*/ 2115608 w 27"/>
              <a:gd name="T11" fmla="*/ 0 h 78"/>
              <a:gd name="T12" fmla="*/ 3235678 w 27"/>
              <a:gd name="T13" fmla="*/ 2281604 h 78"/>
              <a:gd name="T14" fmla="*/ 3235678 w 27"/>
              <a:gd name="T15" fmla="*/ 9126415 h 78"/>
              <a:gd name="T16" fmla="*/ 2115608 w 27"/>
              <a:gd name="T17" fmla="*/ 10334259 h 7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" h="78">
                <a:moveTo>
                  <a:pt x="17" y="77"/>
                </a:moveTo>
                <a:lnTo>
                  <a:pt x="17" y="77"/>
                </a:lnTo>
                <a:cubicBezTo>
                  <a:pt x="8" y="77"/>
                  <a:pt x="0" y="77"/>
                  <a:pt x="0" y="6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17" y="0"/>
                  <a:pt x="26" y="8"/>
                  <a:pt x="26" y="17"/>
                </a:cubicBezTo>
                <a:cubicBezTo>
                  <a:pt x="26" y="68"/>
                  <a:pt x="26" y="68"/>
                  <a:pt x="26" y="68"/>
                </a:cubicBezTo>
                <a:cubicBezTo>
                  <a:pt x="26" y="77"/>
                  <a:pt x="26" y="77"/>
                  <a:pt x="17" y="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0" name="Freeform 788">
            <a:extLst>
              <a:ext uri="{FF2B5EF4-FFF2-40B4-BE49-F238E27FC236}">
                <a16:creationId xmlns:a16="http://schemas.microsoft.com/office/drawing/2014/main" id="{CB8BCE61-7FFE-DC4C-9E2D-D173E1F83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152" y="10968618"/>
            <a:ext cx="29751" cy="99171"/>
          </a:xfrm>
          <a:custGeom>
            <a:avLst/>
            <a:gdLst>
              <a:gd name="T0" fmla="*/ 1120069 w 27"/>
              <a:gd name="T1" fmla="*/ 11585427 h 86"/>
              <a:gd name="T2" fmla="*/ 1120069 w 27"/>
              <a:gd name="T3" fmla="*/ 11585427 h 86"/>
              <a:gd name="T4" fmla="*/ 0 w 27"/>
              <a:gd name="T5" fmla="*/ 9268416 h 86"/>
              <a:gd name="T6" fmla="*/ 0 w 27"/>
              <a:gd name="T7" fmla="*/ 2317012 h 86"/>
              <a:gd name="T8" fmla="*/ 1120069 w 27"/>
              <a:gd name="T9" fmla="*/ 1090206 h 86"/>
              <a:gd name="T10" fmla="*/ 3235678 w 27"/>
              <a:gd name="T11" fmla="*/ 2317012 h 86"/>
              <a:gd name="T12" fmla="*/ 3235678 w 27"/>
              <a:gd name="T13" fmla="*/ 9268416 h 86"/>
              <a:gd name="T14" fmla="*/ 1120069 w 27"/>
              <a:gd name="T15" fmla="*/ 11585427 h 8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" h="86">
                <a:moveTo>
                  <a:pt x="9" y="85"/>
                </a:moveTo>
                <a:lnTo>
                  <a:pt x="9" y="85"/>
                </a:lnTo>
                <a:cubicBezTo>
                  <a:pt x="9" y="85"/>
                  <a:pt x="0" y="77"/>
                  <a:pt x="0" y="6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8"/>
                  <a:pt x="9" y="8"/>
                </a:cubicBezTo>
                <a:cubicBezTo>
                  <a:pt x="17" y="0"/>
                  <a:pt x="26" y="8"/>
                  <a:pt x="26" y="17"/>
                </a:cubicBezTo>
                <a:cubicBezTo>
                  <a:pt x="26" y="68"/>
                  <a:pt x="26" y="68"/>
                  <a:pt x="26" y="68"/>
                </a:cubicBezTo>
                <a:cubicBezTo>
                  <a:pt x="26" y="77"/>
                  <a:pt x="17" y="85"/>
                  <a:pt x="9" y="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1" name="Freeform 789">
            <a:extLst>
              <a:ext uri="{FF2B5EF4-FFF2-40B4-BE49-F238E27FC236}">
                <a16:creationId xmlns:a16="http://schemas.microsoft.com/office/drawing/2014/main" id="{D92C53F4-E3C7-E34B-B956-DA9611FD4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488" y="10968618"/>
            <a:ext cx="29751" cy="99171"/>
          </a:xfrm>
          <a:custGeom>
            <a:avLst/>
            <a:gdLst>
              <a:gd name="T0" fmla="*/ 1073761 w 26"/>
              <a:gd name="T1" fmla="*/ 11585427 h 86"/>
              <a:gd name="T2" fmla="*/ 1073761 w 26"/>
              <a:gd name="T3" fmla="*/ 11585427 h 86"/>
              <a:gd name="T4" fmla="*/ 0 w 26"/>
              <a:gd name="T5" fmla="*/ 9268416 h 86"/>
              <a:gd name="T6" fmla="*/ 0 w 26"/>
              <a:gd name="T7" fmla="*/ 2317012 h 86"/>
              <a:gd name="T8" fmla="*/ 1073761 w 26"/>
              <a:gd name="T9" fmla="*/ 1090206 h 86"/>
              <a:gd name="T10" fmla="*/ 3355364 w 26"/>
              <a:gd name="T11" fmla="*/ 2317012 h 86"/>
              <a:gd name="T12" fmla="*/ 3355364 w 26"/>
              <a:gd name="T13" fmla="*/ 9268416 h 86"/>
              <a:gd name="T14" fmla="*/ 1073761 w 26"/>
              <a:gd name="T15" fmla="*/ 11585427 h 8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" h="86">
                <a:moveTo>
                  <a:pt x="8" y="85"/>
                </a:moveTo>
                <a:lnTo>
                  <a:pt x="8" y="85"/>
                </a:lnTo>
                <a:cubicBezTo>
                  <a:pt x="0" y="85"/>
                  <a:pt x="0" y="77"/>
                  <a:pt x="0" y="6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8"/>
                  <a:pt x="8" y="8"/>
                </a:cubicBezTo>
                <a:cubicBezTo>
                  <a:pt x="17" y="0"/>
                  <a:pt x="25" y="8"/>
                  <a:pt x="25" y="17"/>
                </a:cubicBezTo>
                <a:cubicBezTo>
                  <a:pt x="25" y="68"/>
                  <a:pt x="25" y="68"/>
                  <a:pt x="25" y="68"/>
                </a:cubicBezTo>
                <a:cubicBezTo>
                  <a:pt x="25" y="77"/>
                  <a:pt x="17" y="85"/>
                  <a:pt x="8" y="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2" name="Freeform 790">
            <a:extLst>
              <a:ext uri="{FF2B5EF4-FFF2-40B4-BE49-F238E27FC236}">
                <a16:creationId xmlns:a16="http://schemas.microsoft.com/office/drawing/2014/main" id="{A019F511-0D9B-E244-8020-93AA5BEEB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474" y="10889282"/>
            <a:ext cx="401642" cy="99171"/>
          </a:xfrm>
          <a:custGeom>
            <a:avLst/>
            <a:gdLst>
              <a:gd name="T0" fmla="*/ 42722378 w 359"/>
              <a:gd name="T1" fmla="*/ 11453721 h 87"/>
              <a:gd name="T2" fmla="*/ 42722378 w 359"/>
              <a:gd name="T3" fmla="*/ 11453721 h 87"/>
              <a:gd name="T4" fmla="*/ 3207536 w 359"/>
              <a:gd name="T5" fmla="*/ 11453721 h 87"/>
              <a:gd name="T6" fmla="*/ 0 w 359"/>
              <a:gd name="T7" fmla="*/ 9189618 h 87"/>
              <a:gd name="T8" fmla="*/ 0 w 359"/>
              <a:gd name="T9" fmla="*/ 2264103 h 87"/>
              <a:gd name="T10" fmla="*/ 3207536 w 359"/>
              <a:gd name="T11" fmla="*/ 0 h 87"/>
              <a:gd name="T12" fmla="*/ 42722378 w 359"/>
              <a:gd name="T13" fmla="*/ 0 h 87"/>
              <a:gd name="T14" fmla="*/ 45929914 w 359"/>
              <a:gd name="T15" fmla="*/ 2264103 h 87"/>
              <a:gd name="T16" fmla="*/ 45929914 w 359"/>
              <a:gd name="T17" fmla="*/ 9189618 h 87"/>
              <a:gd name="T18" fmla="*/ 42722378 w 359"/>
              <a:gd name="T19" fmla="*/ 11453721 h 87"/>
              <a:gd name="T20" fmla="*/ 3207536 w 359"/>
              <a:gd name="T21" fmla="*/ 7991147 h 87"/>
              <a:gd name="T22" fmla="*/ 3207536 w 359"/>
              <a:gd name="T23" fmla="*/ 7991147 h 87"/>
              <a:gd name="T24" fmla="*/ 42722378 w 359"/>
              <a:gd name="T25" fmla="*/ 7991147 h 87"/>
              <a:gd name="T26" fmla="*/ 42722378 w 359"/>
              <a:gd name="T27" fmla="*/ 3462940 h 87"/>
              <a:gd name="T28" fmla="*/ 3207536 w 359"/>
              <a:gd name="T29" fmla="*/ 3462940 h 87"/>
              <a:gd name="T30" fmla="*/ 3207536 w 359"/>
              <a:gd name="T31" fmla="*/ 7991147 h 8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59" h="87">
                <a:moveTo>
                  <a:pt x="333" y="86"/>
                </a:moveTo>
                <a:lnTo>
                  <a:pt x="333" y="86"/>
                </a:lnTo>
                <a:cubicBezTo>
                  <a:pt x="25" y="86"/>
                  <a:pt x="25" y="86"/>
                  <a:pt x="25" y="86"/>
                </a:cubicBezTo>
                <a:cubicBezTo>
                  <a:pt x="8" y="86"/>
                  <a:pt x="0" y="77"/>
                  <a:pt x="0" y="6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25" y="0"/>
                </a:cubicBezTo>
                <a:cubicBezTo>
                  <a:pt x="333" y="0"/>
                  <a:pt x="333" y="0"/>
                  <a:pt x="333" y="0"/>
                </a:cubicBezTo>
                <a:cubicBezTo>
                  <a:pt x="350" y="0"/>
                  <a:pt x="358" y="9"/>
                  <a:pt x="358" y="17"/>
                </a:cubicBezTo>
                <a:cubicBezTo>
                  <a:pt x="358" y="69"/>
                  <a:pt x="358" y="69"/>
                  <a:pt x="358" y="69"/>
                </a:cubicBezTo>
                <a:cubicBezTo>
                  <a:pt x="358" y="77"/>
                  <a:pt x="350" y="86"/>
                  <a:pt x="333" y="86"/>
                </a:cubicBezTo>
                <a:close/>
                <a:moveTo>
                  <a:pt x="25" y="60"/>
                </a:moveTo>
                <a:lnTo>
                  <a:pt x="25" y="60"/>
                </a:lnTo>
                <a:cubicBezTo>
                  <a:pt x="333" y="60"/>
                  <a:pt x="333" y="60"/>
                  <a:pt x="333" y="60"/>
                </a:cubicBezTo>
                <a:cubicBezTo>
                  <a:pt x="333" y="26"/>
                  <a:pt x="333" y="26"/>
                  <a:pt x="333" y="26"/>
                </a:cubicBezTo>
                <a:cubicBezTo>
                  <a:pt x="25" y="26"/>
                  <a:pt x="25" y="26"/>
                  <a:pt x="25" y="26"/>
                </a:cubicBezTo>
                <a:lnTo>
                  <a:pt x="25" y="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3" name="Freeform 791">
            <a:extLst>
              <a:ext uri="{FF2B5EF4-FFF2-40B4-BE49-F238E27FC236}">
                <a16:creationId xmlns:a16="http://schemas.microsoft.com/office/drawing/2014/main" id="{904264F9-130D-4A41-8840-A99DB89DC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811" y="10899199"/>
            <a:ext cx="29751" cy="89253"/>
          </a:xfrm>
          <a:custGeom>
            <a:avLst/>
            <a:gdLst>
              <a:gd name="T0" fmla="*/ 995539 w 27"/>
              <a:gd name="T1" fmla="*/ 10334259 h 78"/>
              <a:gd name="T2" fmla="*/ 995539 w 27"/>
              <a:gd name="T3" fmla="*/ 10334259 h 78"/>
              <a:gd name="T4" fmla="*/ 0 w 27"/>
              <a:gd name="T5" fmla="*/ 8052655 h 78"/>
              <a:gd name="T6" fmla="*/ 0 w 27"/>
              <a:gd name="T7" fmla="*/ 1073761 h 78"/>
              <a:gd name="T8" fmla="*/ 995539 w 27"/>
              <a:gd name="T9" fmla="*/ 0 h 78"/>
              <a:gd name="T10" fmla="*/ 3235678 w 27"/>
              <a:gd name="T11" fmla="*/ 1073761 h 78"/>
              <a:gd name="T12" fmla="*/ 3235678 w 27"/>
              <a:gd name="T13" fmla="*/ 8052655 h 78"/>
              <a:gd name="T14" fmla="*/ 995539 w 27"/>
              <a:gd name="T15" fmla="*/ 10334259 h 7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" h="78">
                <a:moveTo>
                  <a:pt x="8" y="77"/>
                </a:moveTo>
                <a:lnTo>
                  <a:pt x="8" y="77"/>
                </a:lnTo>
                <a:cubicBezTo>
                  <a:pt x="8" y="77"/>
                  <a:pt x="0" y="68"/>
                  <a:pt x="0" y="60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8" y="0"/>
                </a:cubicBezTo>
                <a:cubicBezTo>
                  <a:pt x="17" y="0"/>
                  <a:pt x="26" y="0"/>
                  <a:pt x="26" y="8"/>
                </a:cubicBezTo>
                <a:cubicBezTo>
                  <a:pt x="26" y="60"/>
                  <a:pt x="26" y="60"/>
                  <a:pt x="26" y="60"/>
                </a:cubicBezTo>
                <a:cubicBezTo>
                  <a:pt x="26" y="68"/>
                  <a:pt x="17" y="77"/>
                  <a:pt x="8" y="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4" name="Freeform 792">
            <a:extLst>
              <a:ext uri="{FF2B5EF4-FFF2-40B4-BE49-F238E27FC236}">
                <a16:creationId xmlns:a16="http://schemas.microsoft.com/office/drawing/2014/main" id="{654A5E4A-CCC9-3F4D-8383-21FE66EEF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73" y="10899199"/>
            <a:ext cx="39668" cy="89253"/>
          </a:xfrm>
          <a:custGeom>
            <a:avLst/>
            <a:gdLst>
              <a:gd name="T0" fmla="*/ 2238466 w 35"/>
              <a:gd name="T1" fmla="*/ 10334259 h 78"/>
              <a:gd name="T2" fmla="*/ 2238466 w 35"/>
              <a:gd name="T3" fmla="*/ 10334259 h 78"/>
              <a:gd name="T4" fmla="*/ 1053374 w 35"/>
              <a:gd name="T5" fmla="*/ 8052655 h 78"/>
              <a:gd name="T6" fmla="*/ 0 w 35"/>
              <a:gd name="T7" fmla="*/ 1073761 h 78"/>
              <a:gd name="T8" fmla="*/ 2238466 w 35"/>
              <a:gd name="T9" fmla="*/ 0 h 78"/>
              <a:gd name="T10" fmla="*/ 3291477 w 35"/>
              <a:gd name="T11" fmla="*/ 1073761 h 78"/>
              <a:gd name="T12" fmla="*/ 4476569 w 35"/>
              <a:gd name="T13" fmla="*/ 8052655 h 78"/>
              <a:gd name="T14" fmla="*/ 2238466 w 35"/>
              <a:gd name="T15" fmla="*/ 10334259 h 7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5" h="78">
                <a:moveTo>
                  <a:pt x="17" y="77"/>
                </a:moveTo>
                <a:lnTo>
                  <a:pt x="17" y="77"/>
                </a:lnTo>
                <a:cubicBezTo>
                  <a:pt x="8" y="77"/>
                  <a:pt x="8" y="68"/>
                  <a:pt x="8" y="60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17" y="0"/>
                </a:cubicBezTo>
                <a:cubicBezTo>
                  <a:pt x="25" y="0"/>
                  <a:pt x="25" y="0"/>
                  <a:pt x="25" y="8"/>
                </a:cubicBezTo>
                <a:cubicBezTo>
                  <a:pt x="34" y="60"/>
                  <a:pt x="34" y="60"/>
                  <a:pt x="34" y="60"/>
                </a:cubicBezTo>
                <a:cubicBezTo>
                  <a:pt x="34" y="68"/>
                  <a:pt x="25" y="77"/>
                  <a:pt x="17" y="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5" name="Freeform 793">
            <a:extLst>
              <a:ext uri="{FF2B5EF4-FFF2-40B4-BE49-F238E27FC236}">
                <a16:creationId xmlns:a16="http://schemas.microsoft.com/office/drawing/2014/main" id="{6A9AC6AF-9CBA-B547-A98D-460E951A3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610" y="10899199"/>
            <a:ext cx="29751" cy="89253"/>
          </a:xfrm>
          <a:custGeom>
            <a:avLst/>
            <a:gdLst>
              <a:gd name="T0" fmla="*/ 2115608 w 27"/>
              <a:gd name="T1" fmla="*/ 10334259 h 78"/>
              <a:gd name="T2" fmla="*/ 2115608 w 27"/>
              <a:gd name="T3" fmla="*/ 10334259 h 78"/>
              <a:gd name="T4" fmla="*/ 0 w 27"/>
              <a:gd name="T5" fmla="*/ 8052655 h 78"/>
              <a:gd name="T6" fmla="*/ 0 w 27"/>
              <a:gd name="T7" fmla="*/ 1073761 h 78"/>
              <a:gd name="T8" fmla="*/ 2115608 w 27"/>
              <a:gd name="T9" fmla="*/ 0 h 78"/>
              <a:gd name="T10" fmla="*/ 3235678 w 27"/>
              <a:gd name="T11" fmla="*/ 1073761 h 78"/>
              <a:gd name="T12" fmla="*/ 3235678 w 27"/>
              <a:gd name="T13" fmla="*/ 8052655 h 78"/>
              <a:gd name="T14" fmla="*/ 2115608 w 27"/>
              <a:gd name="T15" fmla="*/ 10334259 h 7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" h="78">
                <a:moveTo>
                  <a:pt x="17" y="77"/>
                </a:moveTo>
                <a:lnTo>
                  <a:pt x="17" y="77"/>
                </a:lnTo>
                <a:cubicBezTo>
                  <a:pt x="9" y="77"/>
                  <a:pt x="0" y="68"/>
                  <a:pt x="0" y="60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9" y="0"/>
                  <a:pt x="17" y="0"/>
                </a:cubicBezTo>
                <a:cubicBezTo>
                  <a:pt x="17" y="0"/>
                  <a:pt x="26" y="0"/>
                  <a:pt x="26" y="8"/>
                </a:cubicBezTo>
                <a:cubicBezTo>
                  <a:pt x="26" y="60"/>
                  <a:pt x="26" y="60"/>
                  <a:pt x="26" y="60"/>
                </a:cubicBezTo>
                <a:cubicBezTo>
                  <a:pt x="26" y="68"/>
                  <a:pt x="26" y="77"/>
                  <a:pt x="17" y="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6" name="Freeform 794">
            <a:extLst>
              <a:ext uri="{FF2B5EF4-FFF2-40B4-BE49-F238E27FC236}">
                <a16:creationId xmlns:a16="http://schemas.microsoft.com/office/drawing/2014/main" id="{A4224BCC-6AF5-A441-B2C8-9546582D0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9986" y="10899199"/>
            <a:ext cx="29751" cy="89253"/>
          </a:xfrm>
          <a:custGeom>
            <a:avLst/>
            <a:gdLst>
              <a:gd name="T0" fmla="*/ 2115608 w 27"/>
              <a:gd name="T1" fmla="*/ 10334259 h 78"/>
              <a:gd name="T2" fmla="*/ 2115608 w 27"/>
              <a:gd name="T3" fmla="*/ 10334259 h 78"/>
              <a:gd name="T4" fmla="*/ 0 w 27"/>
              <a:gd name="T5" fmla="*/ 8052655 h 78"/>
              <a:gd name="T6" fmla="*/ 0 w 27"/>
              <a:gd name="T7" fmla="*/ 1073761 h 78"/>
              <a:gd name="T8" fmla="*/ 1120069 w 27"/>
              <a:gd name="T9" fmla="*/ 0 h 78"/>
              <a:gd name="T10" fmla="*/ 1120069 w 27"/>
              <a:gd name="T11" fmla="*/ 0 h 78"/>
              <a:gd name="T12" fmla="*/ 3235678 w 27"/>
              <a:gd name="T13" fmla="*/ 1073761 h 78"/>
              <a:gd name="T14" fmla="*/ 3235678 w 27"/>
              <a:gd name="T15" fmla="*/ 8052655 h 78"/>
              <a:gd name="T16" fmla="*/ 2115608 w 27"/>
              <a:gd name="T17" fmla="*/ 10334259 h 7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" h="78">
                <a:moveTo>
                  <a:pt x="17" y="77"/>
                </a:moveTo>
                <a:lnTo>
                  <a:pt x="17" y="77"/>
                </a:lnTo>
                <a:cubicBezTo>
                  <a:pt x="9" y="77"/>
                  <a:pt x="0" y="68"/>
                  <a:pt x="0" y="60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9" y="0"/>
                  <a:pt x="9" y="0"/>
                </a:cubicBezTo>
                <a:cubicBezTo>
                  <a:pt x="17" y="0"/>
                  <a:pt x="26" y="0"/>
                  <a:pt x="26" y="8"/>
                </a:cubicBezTo>
                <a:cubicBezTo>
                  <a:pt x="26" y="60"/>
                  <a:pt x="26" y="60"/>
                  <a:pt x="26" y="60"/>
                </a:cubicBezTo>
                <a:cubicBezTo>
                  <a:pt x="26" y="68"/>
                  <a:pt x="17" y="77"/>
                  <a:pt x="17" y="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7" name="Freeform 795">
            <a:extLst>
              <a:ext uri="{FF2B5EF4-FFF2-40B4-BE49-F238E27FC236}">
                <a16:creationId xmlns:a16="http://schemas.microsoft.com/office/drawing/2014/main" id="{14DCD9C8-12EB-264A-B587-DFB3B7C52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645" y="10814905"/>
            <a:ext cx="396682" cy="109088"/>
          </a:xfrm>
          <a:custGeom>
            <a:avLst/>
            <a:gdLst>
              <a:gd name="T0" fmla="*/ 43595011 w 351"/>
              <a:gd name="T1" fmla="*/ 12704244 h 95"/>
              <a:gd name="T2" fmla="*/ 43595011 w 351"/>
              <a:gd name="T3" fmla="*/ 12704244 h 95"/>
              <a:gd name="T4" fmla="*/ 2225575 w 351"/>
              <a:gd name="T5" fmla="*/ 12704244 h 95"/>
              <a:gd name="T6" fmla="*/ 0 w 351"/>
              <a:gd name="T7" fmla="*/ 10406915 h 95"/>
              <a:gd name="T8" fmla="*/ 0 w 351"/>
              <a:gd name="T9" fmla="*/ 3513823 h 95"/>
              <a:gd name="T10" fmla="*/ 2225575 w 351"/>
              <a:gd name="T11" fmla="*/ 0 h 95"/>
              <a:gd name="T12" fmla="*/ 43595011 w 351"/>
              <a:gd name="T13" fmla="*/ 0 h 95"/>
              <a:gd name="T14" fmla="*/ 45820587 w 351"/>
              <a:gd name="T15" fmla="*/ 3513823 h 95"/>
              <a:gd name="T16" fmla="*/ 45820587 w 351"/>
              <a:gd name="T17" fmla="*/ 10406915 h 95"/>
              <a:gd name="T18" fmla="*/ 43595011 w 351"/>
              <a:gd name="T19" fmla="*/ 12704244 h 95"/>
              <a:gd name="T20" fmla="*/ 3403672 w 351"/>
              <a:gd name="T21" fmla="*/ 9190422 h 95"/>
              <a:gd name="T22" fmla="*/ 3403672 w 351"/>
              <a:gd name="T23" fmla="*/ 9190422 h 95"/>
              <a:gd name="T24" fmla="*/ 42547895 w 351"/>
              <a:gd name="T25" fmla="*/ 9190422 h 95"/>
              <a:gd name="T26" fmla="*/ 42547895 w 351"/>
              <a:gd name="T27" fmla="*/ 3513823 h 95"/>
              <a:gd name="T28" fmla="*/ 3403672 w 351"/>
              <a:gd name="T29" fmla="*/ 3513823 h 95"/>
              <a:gd name="T30" fmla="*/ 3403672 w 351"/>
              <a:gd name="T31" fmla="*/ 9190422 h 9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51" h="95">
                <a:moveTo>
                  <a:pt x="333" y="94"/>
                </a:moveTo>
                <a:lnTo>
                  <a:pt x="333" y="94"/>
                </a:lnTo>
                <a:cubicBezTo>
                  <a:pt x="17" y="94"/>
                  <a:pt x="17" y="94"/>
                  <a:pt x="17" y="94"/>
                </a:cubicBezTo>
                <a:cubicBezTo>
                  <a:pt x="9" y="94"/>
                  <a:pt x="0" y="85"/>
                  <a:pt x="0" y="7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17" y="0"/>
                </a:cubicBezTo>
                <a:cubicBezTo>
                  <a:pt x="333" y="0"/>
                  <a:pt x="333" y="0"/>
                  <a:pt x="333" y="0"/>
                </a:cubicBezTo>
                <a:cubicBezTo>
                  <a:pt x="342" y="0"/>
                  <a:pt x="350" y="9"/>
                  <a:pt x="350" y="26"/>
                </a:cubicBezTo>
                <a:cubicBezTo>
                  <a:pt x="350" y="77"/>
                  <a:pt x="350" y="77"/>
                  <a:pt x="350" y="77"/>
                </a:cubicBezTo>
                <a:cubicBezTo>
                  <a:pt x="350" y="85"/>
                  <a:pt x="342" y="94"/>
                  <a:pt x="333" y="94"/>
                </a:cubicBezTo>
                <a:close/>
                <a:moveTo>
                  <a:pt x="26" y="68"/>
                </a:moveTo>
                <a:lnTo>
                  <a:pt x="26" y="68"/>
                </a:lnTo>
                <a:cubicBezTo>
                  <a:pt x="325" y="68"/>
                  <a:pt x="325" y="68"/>
                  <a:pt x="325" y="68"/>
                </a:cubicBezTo>
                <a:cubicBezTo>
                  <a:pt x="325" y="26"/>
                  <a:pt x="325" y="26"/>
                  <a:pt x="325" y="26"/>
                </a:cubicBezTo>
                <a:cubicBezTo>
                  <a:pt x="26" y="26"/>
                  <a:pt x="26" y="26"/>
                  <a:pt x="26" y="26"/>
                </a:cubicBezTo>
                <a:lnTo>
                  <a:pt x="26" y="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8" name="Freeform 796">
            <a:extLst>
              <a:ext uri="{FF2B5EF4-FFF2-40B4-BE49-F238E27FC236}">
                <a16:creationId xmlns:a16="http://schemas.microsoft.com/office/drawing/2014/main" id="{04A3F8C6-2709-AA45-810F-79DB35E66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6107" y="10824822"/>
            <a:ext cx="29751" cy="84293"/>
          </a:xfrm>
          <a:custGeom>
            <a:avLst/>
            <a:gdLst>
              <a:gd name="T0" fmla="*/ 2281604 w 26"/>
              <a:gd name="T1" fmla="*/ 9335750 h 77"/>
              <a:gd name="T2" fmla="*/ 2281604 w 26"/>
              <a:gd name="T3" fmla="*/ 9335750 h 77"/>
              <a:gd name="T4" fmla="*/ 0 w 26"/>
              <a:gd name="T5" fmla="*/ 8353002 h 77"/>
              <a:gd name="T6" fmla="*/ 0 w 26"/>
              <a:gd name="T7" fmla="*/ 2088163 h 77"/>
              <a:gd name="T8" fmla="*/ 2281604 w 26"/>
              <a:gd name="T9" fmla="*/ 0 h 77"/>
              <a:gd name="T10" fmla="*/ 3355364 w 26"/>
              <a:gd name="T11" fmla="*/ 982747 h 77"/>
              <a:gd name="T12" fmla="*/ 3355364 w 26"/>
              <a:gd name="T13" fmla="*/ 7247236 h 77"/>
              <a:gd name="T14" fmla="*/ 2281604 w 26"/>
              <a:gd name="T15" fmla="*/ 9335750 h 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" h="77">
                <a:moveTo>
                  <a:pt x="17" y="76"/>
                </a:moveTo>
                <a:lnTo>
                  <a:pt x="17" y="76"/>
                </a:lnTo>
                <a:cubicBezTo>
                  <a:pt x="8" y="76"/>
                  <a:pt x="0" y="68"/>
                  <a:pt x="0" y="6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5" y="0"/>
                  <a:pt x="25" y="8"/>
                  <a:pt x="25" y="8"/>
                </a:cubicBezTo>
                <a:cubicBezTo>
                  <a:pt x="25" y="59"/>
                  <a:pt x="25" y="59"/>
                  <a:pt x="25" y="59"/>
                </a:cubicBezTo>
                <a:cubicBezTo>
                  <a:pt x="25" y="68"/>
                  <a:pt x="25" y="76"/>
                  <a:pt x="17" y="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9" name="Freeform 797">
            <a:extLst>
              <a:ext uri="{FF2B5EF4-FFF2-40B4-BE49-F238E27FC236}">
                <a16:creationId xmlns:a16="http://schemas.microsoft.com/office/drawing/2014/main" id="{AC296359-7F98-DB48-ACEB-E949733D0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444" y="10824822"/>
            <a:ext cx="29751" cy="84293"/>
          </a:xfrm>
          <a:custGeom>
            <a:avLst/>
            <a:gdLst>
              <a:gd name="T0" fmla="*/ 1120069 w 27"/>
              <a:gd name="T1" fmla="*/ 9335750 h 77"/>
              <a:gd name="T2" fmla="*/ 1120069 w 27"/>
              <a:gd name="T3" fmla="*/ 9335750 h 77"/>
              <a:gd name="T4" fmla="*/ 0 w 27"/>
              <a:gd name="T5" fmla="*/ 8353002 h 77"/>
              <a:gd name="T6" fmla="*/ 0 w 27"/>
              <a:gd name="T7" fmla="*/ 2088163 h 77"/>
              <a:gd name="T8" fmla="*/ 1120069 w 27"/>
              <a:gd name="T9" fmla="*/ 0 h 77"/>
              <a:gd name="T10" fmla="*/ 3235678 w 27"/>
              <a:gd name="T11" fmla="*/ 982747 h 77"/>
              <a:gd name="T12" fmla="*/ 3235678 w 27"/>
              <a:gd name="T13" fmla="*/ 7247236 h 77"/>
              <a:gd name="T14" fmla="*/ 1120069 w 27"/>
              <a:gd name="T15" fmla="*/ 9335750 h 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" h="77">
                <a:moveTo>
                  <a:pt x="9" y="76"/>
                </a:moveTo>
                <a:lnTo>
                  <a:pt x="9" y="76"/>
                </a:lnTo>
                <a:lnTo>
                  <a:pt x="0" y="68"/>
                </a:ln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9" y="0"/>
                </a:cubicBezTo>
                <a:cubicBezTo>
                  <a:pt x="17" y="0"/>
                  <a:pt x="26" y="8"/>
                  <a:pt x="26" y="8"/>
                </a:cubicBezTo>
                <a:cubicBezTo>
                  <a:pt x="26" y="59"/>
                  <a:pt x="26" y="59"/>
                  <a:pt x="26" y="59"/>
                </a:cubicBezTo>
                <a:cubicBezTo>
                  <a:pt x="26" y="68"/>
                  <a:pt x="17" y="76"/>
                  <a:pt x="9" y="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0" name="Freeform 798">
            <a:extLst>
              <a:ext uri="{FF2B5EF4-FFF2-40B4-BE49-F238E27FC236}">
                <a16:creationId xmlns:a16="http://schemas.microsoft.com/office/drawing/2014/main" id="{64E00130-D38B-3F4C-8832-9093982A9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820" y="10824822"/>
            <a:ext cx="29751" cy="84293"/>
          </a:xfrm>
          <a:custGeom>
            <a:avLst/>
            <a:gdLst>
              <a:gd name="T0" fmla="*/ 1120069 w 27"/>
              <a:gd name="T1" fmla="*/ 9335750 h 77"/>
              <a:gd name="T2" fmla="*/ 1120069 w 27"/>
              <a:gd name="T3" fmla="*/ 9335750 h 77"/>
              <a:gd name="T4" fmla="*/ 0 w 27"/>
              <a:gd name="T5" fmla="*/ 8353002 h 77"/>
              <a:gd name="T6" fmla="*/ 0 w 27"/>
              <a:gd name="T7" fmla="*/ 2088163 h 77"/>
              <a:gd name="T8" fmla="*/ 1120069 w 27"/>
              <a:gd name="T9" fmla="*/ 0 h 77"/>
              <a:gd name="T10" fmla="*/ 1120069 w 27"/>
              <a:gd name="T11" fmla="*/ 0 h 77"/>
              <a:gd name="T12" fmla="*/ 3235678 w 27"/>
              <a:gd name="T13" fmla="*/ 2088163 h 77"/>
              <a:gd name="T14" fmla="*/ 3235678 w 27"/>
              <a:gd name="T15" fmla="*/ 8353002 h 77"/>
              <a:gd name="T16" fmla="*/ 1120069 w 27"/>
              <a:gd name="T17" fmla="*/ 9335750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" h="77">
                <a:moveTo>
                  <a:pt x="9" y="76"/>
                </a:moveTo>
                <a:lnTo>
                  <a:pt x="9" y="76"/>
                </a:lnTo>
                <a:cubicBezTo>
                  <a:pt x="0" y="76"/>
                  <a:pt x="0" y="68"/>
                  <a:pt x="0" y="6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9" y="0"/>
                </a:cubicBezTo>
                <a:cubicBezTo>
                  <a:pt x="17" y="0"/>
                  <a:pt x="26" y="8"/>
                  <a:pt x="26" y="17"/>
                </a:cubicBezTo>
                <a:cubicBezTo>
                  <a:pt x="26" y="68"/>
                  <a:pt x="26" y="68"/>
                  <a:pt x="26" y="68"/>
                </a:cubicBezTo>
                <a:cubicBezTo>
                  <a:pt x="26" y="68"/>
                  <a:pt x="17" y="76"/>
                  <a:pt x="9" y="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1" name="Freeform 799">
            <a:extLst>
              <a:ext uri="{FF2B5EF4-FFF2-40B4-BE49-F238E27FC236}">
                <a16:creationId xmlns:a16="http://schemas.microsoft.com/office/drawing/2014/main" id="{33F31A14-CE31-C94F-8E70-0348D5108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239" y="10824822"/>
            <a:ext cx="39668" cy="84293"/>
          </a:xfrm>
          <a:custGeom>
            <a:avLst/>
            <a:gdLst>
              <a:gd name="T0" fmla="*/ 2238466 w 35"/>
              <a:gd name="T1" fmla="*/ 9335750 h 77"/>
              <a:gd name="T2" fmla="*/ 2238466 w 35"/>
              <a:gd name="T3" fmla="*/ 9335750 h 77"/>
              <a:gd name="T4" fmla="*/ 1185091 w 35"/>
              <a:gd name="T5" fmla="*/ 8353002 h 77"/>
              <a:gd name="T6" fmla="*/ 0 w 35"/>
              <a:gd name="T7" fmla="*/ 2088163 h 77"/>
              <a:gd name="T8" fmla="*/ 2238466 w 35"/>
              <a:gd name="T9" fmla="*/ 0 h 77"/>
              <a:gd name="T10" fmla="*/ 2238466 w 35"/>
              <a:gd name="T11" fmla="*/ 0 h 77"/>
              <a:gd name="T12" fmla="*/ 3423194 w 35"/>
              <a:gd name="T13" fmla="*/ 2088163 h 77"/>
              <a:gd name="T14" fmla="*/ 4476569 w 35"/>
              <a:gd name="T15" fmla="*/ 8353002 h 77"/>
              <a:gd name="T16" fmla="*/ 2238466 w 35"/>
              <a:gd name="T17" fmla="*/ 9335750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5" h="77">
                <a:moveTo>
                  <a:pt x="17" y="76"/>
                </a:moveTo>
                <a:lnTo>
                  <a:pt x="17" y="76"/>
                </a:lnTo>
                <a:cubicBezTo>
                  <a:pt x="9" y="76"/>
                  <a:pt x="9" y="68"/>
                  <a:pt x="9" y="6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26" y="0"/>
                  <a:pt x="26" y="8"/>
                  <a:pt x="26" y="17"/>
                </a:cubicBezTo>
                <a:cubicBezTo>
                  <a:pt x="34" y="68"/>
                  <a:pt x="34" y="68"/>
                  <a:pt x="34" y="68"/>
                </a:cubicBezTo>
                <a:cubicBezTo>
                  <a:pt x="34" y="68"/>
                  <a:pt x="26" y="76"/>
                  <a:pt x="17" y="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2" name="Freeform 800">
            <a:extLst>
              <a:ext uri="{FF2B5EF4-FFF2-40B4-BE49-F238E27FC236}">
                <a16:creationId xmlns:a16="http://schemas.microsoft.com/office/drawing/2014/main" id="{149091AE-AD79-C447-B2C3-33B100CAC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391" y="7844747"/>
            <a:ext cx="411559" cy="421476"/>
          </a:xfrm>
          <a:custGeom>
            <a:avLst/>
            <a:gdLst>
              <a:gd name="T0" fmla="*/ 24101887 w 368"/>
              <a:gd name="T1" fmla="*/ 48169645 h 377"/>
              <a:gd name="T2" fmla="*/ 24101887 w 368"/>
              <a:gd name="T3" fmla="*/ 48169645 h 377"/>
              <a:gd name="T4" fmla="*/ 6538381 w 368"/>
              <a:gd name="T5" fmla="*/ 40610969 h 377"/>
              <a:gd name="T6" fmla="*/ 0 w 368"/>
              <a:gd name="T7" fmla="*/ 24084822 h 377"/>
              <a:gd name="T8" fmla="*/ 6538381 w 368"/>
              <a:gd name="T9" fmla="*/ 7686813 h 377"/>
              <a:gd name="T10" fmla="*/ 24101887 w 368"/>
              <a:gd name="T11" fmla="*/ 0 h 377"/>
              <a:gd name="T12" fmla="*/ 27434990 w 368"/>
              <a:gd name="T13" fmla="*/ 1152879 h 377"/>
              <a:gd name="T14" fmla="*/ 29614450 w 368"/>
              <a:gd name="T15" fmla="*/ 2306115 h 377"/>
              <a:gd name="T16" fmla="*/ 26281348 w 368"/>
              <a:gd name="T17" fmla="*/ 21906844 h 377"/>
              <a:gd name="T18" fmla="*/ 46024315 w 368"/>
              <a:gd name="T19" fmla="*/ 21906844 h 377"/>
              <a:gd name="T20" fmla="*/ 47049774 w 368"/>
              <a:gd name="T21" fmla="*/ 24084822 h 377"/>
              <a:gd name="T22" fmla="*/ 40511394 w 368"/>
              <a:gd name="T23" fmla="*/ 40610969 h 377"/>
              <a:gd name="T24" fmla="*/ 24101887 w 368"/>
              <a:gd name="T25" fmla="*/ 48169645 h 377"/>
              <a:gd name="T26" fmla="*/ 24101887 w 368"/>
              <a:gd name="T27" fmla="*/ 3330857 h 377"/>
              <a:gd name="T28" fmla="*/ 24101887 w 368"/>
              <a:gd name="T29" fmla="*/ 3330857 h 377"/>
              <a:gd name="T30" fmla="*/ 9871483 w 368"/>
              <a:gd name="T31" fmla="*/ 9864433 h 377"/>
              <a:gd name="T32" fmla="*/ 3333103 w 368"/>
              <a:gd name="T33" fmla="*/ 24084822 h 377"/>
              <a:gd name="T34" fmla="*/ 9871483 w 368"/>
              <a:gd name="T35" fmla="*/ 38305212 h 377"/>
              <a:gd name="T36" fmla="*/ 24101887 w 368"/>
              <a:gd name="T37" fmla="*/ 44966925 h 377"/>
              <a:gd name="T38" fmla="*/ 38331933 w 368"/>
              <a:gd name="T39" fmla="*/ 38305212 h 377"/>
              <a:gd name="T40" fmla="*/ 43844854 w 368"/>
              <a:gd name="T41" fmla="*/ 25237701 h 377"/>
              <a:gd name="T42" fmla="*/ 24101887 w 368"/>
              <a:gd name="T43" fmla="*/ 25237701 h 377"/>
              <a:gd name="T44" fmla="*/ 22947887 w 368"/>
              <a:gd name="T45" fmla="*/ 25237701 h 377"/>
              <a:gd name="T46" fmla="*/ 21922427 w 368"/>
              <a:gd name="T47" fmla="*/ 24084822 h 377"/>
              <a:gd name="T48" fmla="*/ 25255530 w 368"/>
              <a:gd name="T49" fmla="*/ 3330857 h 377"/>
              <a:gd name="T50" fmla="*/ 24101887 w 368"/>
              <a:gd name="T51" fmla="*/ 3330857 h 37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68" h="377">
                <a:moveTo>
                  <a:pt x="188" y="376"/>
                </a:moveTo>
                <a:lnTo>
                  <a:pt x="188" y="376"/>
                </a:lnTo>
                <a:cubicBezTo>
                  <a:pt x="137" y="376"/>
                  <a:pt x="94" y="351"/>
                  <a:pt x="51" y="317"/>
                </a:cubicBezTo>
                <a:cubicBezTo>
                  <a:pt x="17" y="282"/>
                  <a:pt x="0" y="240"/>
                  <a:pt x="0" y="188"/>
                </a:cubicBezTo>
                <a:cubicBezTo>
                  <a:pt x="0" y="137"/>
                  <a:pt x="17" y="94"/>
                  <a:pt x="51" y="60"/>
                </a:cubicBezTo>
                <a:cubicBezTo>
                  <a:pt x="94" y="18"/>
                  <a:pt x="137" y="0"/>
                  <a:pt x="188" y="0"/>
                </a:cubicBezTo>
                <a:cubicBezTo>
                  <a:pt x="197" y="0"/>
                  <a:pt x="205" y="0"/>
                  <a:pt x="214" y="9"/>
                </a:cubicBezTo>
                <a:cubicBezTo>
                  <a:pt x="222" y="9"/>
                  <a:pt x="231" y="9"/>
                  <a:pt x="231" y="18"/>
                </a:cubicBezTo>
                <a:cubicBezTo>
                  <a:pt x="205" y="171"/>
                  <a:pt x="205" y="171"/>
                  <a:pt x="205" y="171"/>
                </a:cubicBezTo>
                <a:cubicBezTo>
                  <a:pt x="359" y="171"/>
                  <a:pt x="359" y="171"/>
                  <a:pt x="359" y="171"/>
                </a:cubicBezTo>
                <a:cubicBezTo>
                  <a:pt x="367" y="171"/>
                  <a:pt x="367" y="180"/>
                  <a:pt x="367" y="188"/>
                </a:cubicBezTo>
                <a:cubicBezTo>
                  <a:pt x="367" y="240"/>
                  <a:pt x="350" y="282"/>
                  <a:pt x="316" y="317"/>
                </a:cubicBezTo>
                <a:cubicBezTo>
                  <a:pt x="282" y="351"/>
                  <a:pt x="231" y="376"/>
                  <a:pt x="188" y="376"/>
                </a:cubicBezTo>
                <a:close/>
                <a:moveTo>
                  <a:pt x="188" y="26"/>
                </a:moveTo>
                <a:lnTo>
                  <a:pt x="188" y="26"/>
                </a:lnTo>
                <a:cubicBezTo>
                  <a:pt x="145" y="26"/>
                  <a:pt x="103" y="43"/>
                  <a:pt x="77" y="77"/>
                </a:cubicBezTo>
                <a:cubicBezTo>
                  <a:pt x="43" y="103"/>
                  <a:pt x="26" y="146"/>
                  <a:pt x="26" y="188"/>
                </a:cubicBezTo>
                <a:cubicBezTo>
                  <a:pt x="26" y="231"/>
                  <a:pt x="43" y="274"/>
                  <a:pt x="77" y="299"/>
                </a:cubicBezTo>
                <a:cubicBezTo>
                  <a:pt x="103" y="334"/>
                  <a:pt x="145" y="351"/>
                  <a:pt x="188" y="351"/>
                </a:cubicBezTo>
                <a:cubicBezTo>
                  <a:pt x="231" y="351"/>
                  <a:pt x="265" y="334"/>
                  <a:pt x="299" y="299"/>
                </a:cubicBezTo>
                <a:cubicBezTo>
                  <a:pt x="325" y="274"/>
                  <a:pt x="342" y="240"/>
                  <a:pt x="342" y="197"/>
                </a:cubicBezTo>
                <a:cubicBezTo>
                  <a:pt x="188" y="197"/>
                  <a:pt x="188" y="197"/>
                  <a:pt x="188" y="197"/>
                </a:cubicBezTo>
                <a:cubicBezTo>
                  <a:pt x="179" y="197"/>
                  <a:pt x="179" y="197"/>
                  <a:pt x="179" y="197"/>
                </a:cubicBezTo>
                <a:cubicBezTo>
                  <a:pt x="171" y="197"/>
                  <a:pt x="171" y="188"/>
                  <a:pt x="171" y="188"/>
                </a:cubicBezTo>
                <a:cubicBezTo>
                  <a:pt x="197" y="26"/>
                  <a:pt x="197" y="26"/>
                  <a:pt x="197" y="26"/>
                </a:cubicBezTo>
                <a:lnTo>
                  <a:pt x="188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3" name="Freeform 801">
            <a:extLst>
              <a:ext uri="{FF2B5EF4-FFF2-40B4-BE49-F238E27FC236}">
                <a16:creationId xmlns:a16="http://schemas.microsoft.com/office/drawing/2014/main" id="{03C6949A-C51E-254C-8650-6643CFE18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278" y="7805078"/>
            <a:ext cx="223132" cy="223135"/>
          </a:xfrm>
          <a:custGeom>
            <a:avLst/>
            <a:gdLst>
              <a:gd name="T0" fmla="*/ 24472224 w 198"/>
              <a:gd name="T1" fmla="*/ 25644438 h 198"/>
              <a:gd name="T2" fmla="*/ 24472224 w 198"/>
              <a:gd name="T3" fmla="*/ 25644438 h 198"/>
              <a:gd name="T4" fmla="*/ 1171495 w 198"/>
              <a:gd name="T5" fmla="*/ 25644438 h 198"/>
              <a:gd name="T6" fmla="*/ 0 w 198"/>
              <a:gd name="T7" fmla="*/ 24472927 h 198"/>
              <a:gd name="T8" fmla="*/ 0 w 198"/>
              <a:gd name="T9" fmla="*/ 23431664 h 198"/>
              <a:gd name="T10" fmla="*/ 3384598 w 198"/>
              <a:gd name="T11" fmla="*/ 1171511 h 198"/>
              <a:gd name="T12" fmla="*/ 4425847 w 198"/>
              <a:gd name="T13" fmla="*/ 0 h 198"/>
              <a:gd name="T14" fmla="*/ 5597342 w 198"/>
              <a:gd name="T15" fmla="*/ 0 h 198"/>
              <a:gd name="T16" fmla="*/ 20046377 w 198"/>
              <a:gd name="T17" fmla="*/ 7810555 h 198"/>
              <a:gd name="T18" fmla="*/ 25643718 w 198"/>
              <a:gd name="T19" fmla="*/ 23431664 h 198"/>
              <a:gd name="T20" fmla="*/ 24472224 w 198"/>
              <a:gd name="T21" fmla="*/ 25644438 h 198"/>
              <a:gd name="T22" fmla="*/ 3384598 w 198"/>
              <a:gd name="T23" fmla="*/ 22259792 h 198"/>
              <a:gd name="T24" fmla="*/ 3384598 w 198"/>
              <a:gd name="T25" fmla="*/ 22259792 h 198"/>
              <a:gd name="T26" fmla="*/ 22259481 w 198"/>
              <a:gd name="T27" fmla="*/ 22259792 h 198"/>
              <a:gd name="T28" fmla="*/ 17833634 w 198"/>
              <a:gd name="T29" fmla="*/ 10023329 h 198"/>
              <a:gd name="T30" fmla="*/ 6638590 w 198"/>
              <a:gd name="T31" fmla="*/ 3384646 h 198"/>
              <a:gd name="T32" fmla="*/ 3384598 w 198"/>
              <a:gd name="T33" fmla="*/ 22259792 h 19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98" h="198">
                <a:moveTo>
                  <a:pt x="188" y="197"/>
                </a:moveTo>
                <a:lnTo>
                  <a:pt x="188" y="197"/>
                </a:lnTo>
                <a:cubicBezTo>
                  <a:pt x="9" y="197"/>
                  <a:pt x="9" y="197"/>
                  <a:pt x="9" y="197"/>
                </a:cubicBezTo>
                <a:cubicBezTo>
                  <a:pt x="9" y="197"/>
                  <a:pt x="0" y="197"/>
                  <a:pt x="0" y="188"/>
                </a:cubicBezTo>
                <a:cubicBezTo>
                  <a:pt x="0" y="188"/>
                  <a:pt x="0" y="188"/>
                  <a:pt x="0" y="180"/>
                </a:cubicBezTo>
                <a:cubicBezTo>
                  <a:pt x="26" y="9"/>
                  <a:pt x="26" y="9"/>
                  <a:pt x="26" y="9"/>
                </a:cubicBezTo>
                <a:lnTo>
                  <a:pt x="34" y="0"/>
                </a:lnTo>
                <a:lnTo>
                  <a:pt x="43" y="0"/>
                </a:lnTo>
                <a:cubicBezTo>
                  <a:pt x="86" y="9"/>
                  <a:pt x="128" y="26"/>
                  <a:pt x="154" y="60"/>
                </a:cubicBezTo>
                <a:cubicBezTo>
                  <a:pt x="180" y="94"/>
                  <a:pt x="197" y="137"/>
                  <a:pt x="197" y="180"/>
                </a:cubicBezTo>
                <a:cubicBezTo>
                  <a:pt x="197" y="188"/>
                  <a:pt x="197" y="197"/>
                  <a:pt x="188" y="197"/>
                </a:cubicBezTo>
                <a:close/>
                <a:moveTo>
                  <a:pt x="26" y="171"/>
                </a:moveTo>
                <a:lnTo>
                  <a:pt x="26" y="171"/>
                </a:lnTo>
                <a:cubicBezTo>
                  <a:pt x="171" y="171"/>
                  <a:pt x="171" y="171"/>
                  <a:pt x="171" y="171"/>
                </a:cubicBezTo>
                <a:cubicBezTo>
                  <a:pt x="171" y="137"/>
                  <a:pt x="154" y="103"/>
                  <a:pt x="137" y="77"/>
                </a:cubicBezTo>
                <a:cubicBezTo>
                  <a:pt x="111" y="52"/>
                  <a:pt x="86" y="34"/>
                  <a:pt x="51" y="26"/>
                </a:cubicBezTo>
                <a:lnTo>
                  <a:pt x="26" y="1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4" name="Freeform 802">
            <a:extLst>
              <a:ext uri="{FF2B5EF4-FFF2-40B4-BE49-F238E27FC236}">
                <a16:creationId xmlns:a16="http://schemas.microsoft.com/office/drawing/2014/main" id="{07C05EF2-3498-344D-88B9-AD1CF70FE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1894" y="8038131"/>
            <a:ext cx="163633" cy="173547"/>
          </a:xfrm>
          <a:custGeom>
            <a:avLst/>
            <a:gdLst>
              <a:gd name="T0" fmla="*/ 1142914 w 147"/>
              <a:gd name="T1" fmla="*/ 19788675 h 155"/>
              <a:gd name="T2" fmla="*/ 1142914 w 147"/>
              <a:gd name="T3" fmla="*/ 19788675 h 155"/>
              <a:gd name="T4" fmla="*/ 0 w 147"/>
              <a:gd name="T5" fmla="*/ 18760599 h 155"/>
              <a:gd name="T6" fmla="*/ 0 w 147"/>
              <a:gd name="T7" fmla="*/ 16447427 h 155"/>
              <a:gd name="T8" fmla="*/ 16257030 w 147"/>
              <a:gd name="T9" fmla="*/ 1156407 h 155"/>
              <a:gd name="T10" fmla="*/ 18543214 w 147"/>
              <a:gd name="T11" fmla="*/ 1156407 h 155"/>
              <a:gd name="T12" fmla="*/ 18543214 w 147"/>
              <a:gd name="T13" fmla="*/ 3340889 h 155"/>
              <a:gd name="T14" fmla="*/ 3302226 w 147"/>
              <a:gd name="T15" fmla="*/ 18760599 h 155"/>
              <a:gd name="T16" fmla="*/ 1142914 w 147"/>
              <a:gd name="T17" fmla="*/ 19788675 h 15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7" h="155">
                <a:moveTo>
                  <a:pt x="9" y="154"/>
                </a:moveTo>
                <a:lnTo>
                  <a:pt x="9" y="154"/>
                </a:lnTo>
                <a:cubicBezTo>
                  <a:pt x="9" y="154"/>
                  <a:pt x="9" y="154"/>
                  <a:pt x="0" y="146"/>
                </a:cubicBezTo>
                <a:cubicBezTo>
                  <a:pt x="0" y="146"/>
                  <a:pt x="0" y="137"/>
                  <a:pt x="0" y="128"/>
                </a:cubicBezTo>
                <a:cubicBezTo>
                  <a:pt x="128" y="9"/>
                  <a:pt x="128" y="9"/>
                  <a:pt x="128" y="9"/>
                </a:cubicBezTo>
                <a:cubicBezTo>
                  <a:pt x="128" y="0"/>
                  <a:pt x="137" y="0"/>
                  <a:pt x="146" y="9"/>
                </a:cubicBezTo>
                <a:cubicBezTo>
                  <a:pt x="146" y="9"/>
                  <a:pt x="146" y="17"/>
                  <a:pt x="146" y="26"/>
                </a:cubicBezTo>
                <a:cubicBezTo>
                  <a:pt x="26" y="146"/>
                  <a:pt x="26" y="146"/>
                  <a:pt x="26" y="146"/>
                </a:cubicBezTo>
                <a:cubicBezTo>
                  <a:pt x="17" y="154"/>
                  <a:pt x="17" y="154"/>
                  <a:pt x="9" y="1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5" name="Freeform 803">
            <a:extLst>
              <a:ext uri="{FF2B5EF4-FFF2-40B4-BE49-F238E27FC236}">
                <a16:creationId xmlns:a16="http://schemas.microsoft.com/office/drawing/2014/main" id="{E32C3EC7-6862-654F-B9FD-820BBEDF3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9139" y="7834830"/>
            <a:ext cx="29751" cy="396682"/>
          </a:xfrm>
          <a:custGeom>
            <a:avLst/>
            <a:gdLst>
              <a:gd name="T0" fmla="*/ 1120069 w 27"/>
              <a:gd name="T1" fmla="*/ 45820587 h 351"/>
              <a:gd name="T2" fmla="*/ 1120069 w 27"/>
              <a:gd name="T3" fmla="*/ 45820587 h 351"/>
              <a:gd name="T4" fmla="*/ 1120069 w 27"/>
              <a:gd name="T5" fmla="*/ 45820587 h 351"/>
              <a:gd name="T6" fmla="*/ 0 w 27"/>
              <a:gd name="T7" fmla="*/ 44773470 h 351"/>
              <a:gd name="T8" fmla="*/ 0 w 27"/>
              <a:gd name="T9" fmla="*/ 1047479 h 351"/>
              <a:gd name="T10" fmla="*/ 1120069 w 27"/>
              <a:gd name="T11" fmla="*/ 0 h 351"/>
              <a:gd name="T12" fmla="*/ 1120069 w 27"/>
              <a:gd name="T13" fmla="*/ 0 h 351"/>
              <a:gd name="T14" fmla="*/ 3235678 w 27"/>
              <a:gd name="T15" fmla="*/ 1047479 h 351"/>
              <a:gd name="T16" fmla="*/ 3235678 w 27"/>
              <a:gd name="T17" fmla="*/ 44773470 h 351"/>
              <a:gd name="T18" fmla="*/ 1120069 w 27"/>
              <a:gd name="T19" fmla="*/ 45820587 h 35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" h="351">
                <a:moveTo>
                  <a:pt x="9" y="350"/>
                </a:moveTo>
                <a:lnTo>
                  <a:pt x="9" y="350"/>
                </a:lnTo>
                <a:cubicBezTo>
                  <a:pt x="0" y="350"/>
                  <a:pt x="0" y="350"/>
                  <a:pt x="0" y="342"/>
                </a:cubicBezTo>
                <a:cubicBezTo>
                  <a:pt x="0" y="8"/>
                  <a:pt x="0" y="8"/>
                  <a:pt x="0" y="8"/>
                </a:cubicBezTo>
                <a:lnTo>
                  <a:pt x="9" y="0"/>
                </a:lnTo>
                <a:cubicBezTo>
                  <a:pt x="17" y="0"/>
                  <a:pt x="26" y="8"/>
                  <a:pt x="26" y="8"/>
                </a:cubicBezTo>
                <a:cubicBezTo>
                  <a:pt x="26" y="342"/>
                  <a:pt x="26" y="342"/>
                  <a:pt x="26" y="342"/>
                </a:cubicBezTo>
                <a:cubicBezTo>
                  <a:pt x="26" y="350"/>
                  <a:pt x="17" y="350"/>
                  <a:pt x="9" y="3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6" name="Freeform 804">
            <a:extLst>
              <a:ext uri="{FF2B5EF4-FFF2-40B4-BE49-F238E27FC236}">
                <a16:creationId xmlns:a16="http://schemas.microsoft.com/office/drawing/2014/main" id="{FBCE7498-B8FA-3544-AA8A-547342F53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9139" y="8201761"/>
            <a:ext cx="396682" cy="29751"/>
          </a:xfrm>
          <a:custGeom>
            <a:avLst/>
            <a:gdLst>
              <a:gd name="T0" fmla="*/ 1178097 w 351"/>
              <a:gd name="T1" fmla="*/ 3355364 h 26"/>
              <a:gd name="T2" fmla="*/ 1178097 w 351"/>
              <a:gd name="T3" fmla="*/ 3355364 h 26"/>
              <a:gd name="T4" fmla="*/ 0 w 351"/>
              <a:gd name="T5" fmla="*/ 2281604 h 26"/>
              <a:gd name="T6" fmla="*/ 1178097 w 351"/>
              <a:gd name="T7" fmla="*/ 0 h 26"/>
              <a:gd name="T8" fmla="*/ 44773470 w 351"/>
              <a:gd name="T9" fmla="*/ 0 h 26"/>
              <a:gd name="T10" fmla="*/ 45820587 w 351"/>
              <a:gd name="T11" fmla="*/ 2281604 h 26"/>
              <a:gd name="T12" fmla="*/ 44773470 w 351"/>
              <a:gd name="T13" fmla="*/ 3355364 h 26"/>
              <a:gd name="T14" fmla="*/ 1178097 w 351"/>
              <a:gd name="T15" fmla="*/ 3355364 h 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51" h="26">
                <a:moveTo>
                  <a:pt x="9" y="25"/>
                </a:moveTo>
                <a:lnTo>
                  <a:pt x="9" y="25"/>
                </a:lnTo>
                <a:cubicBezTo>
                  <a:pt x="0" y="25"/>
                  <a:pt x="0" y="25"/>
                  <a:pt x="0" y="17"/>
                </a:cubicBezTo>
                <a:cubicBezTo>
                  <a:pt x="0" y="8"/>
                  <a:pt x="0" y="0"/>
                  <a:pt x="9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50" y="0"/>
                  <a:pt x="350" y="8"/>
                  <a:pt x="350" y="17"/>
                </a:cubicBezTo>
                <a:cubicBezTo>
                  <a:pt x="350" y="25"/>
                  <a:pt x="350" y="25"/>
                  <a:pt x="342" y="25"/>
                </a:cubicBezTo>
                <a:lnTo>
                  <a:pt x="9" y="2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7" name="Freeform 805">
            <a:extLst>
              <a:ext uri="{FF2B5EF4-FFF2-40B4-BE49-F238E27FC236}">
                <a16:creationId xmlns:a16="http://schemas.microsoft.com/office/drawing/2014/main" id="{B6B5547A-5692-F046-A6C2-6E9F34021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8558" y="7978628"/>
            <a:ext cx="109088" cy="252883"/>
          </a:xfrm>
          <a:custGeom>
            <a:avLst/>
            <a:gdLst>
              <a:gd name="T0" fmla="*/ 11488119 w 95"/>
              <a:gd name="T1" fmla="*/ 29262136 h 223"/>
              <a:gd name="T2" fmla="*/ 11488119 w 95"/>
              <a:gd name="T3" fmla="*/ 29262136 h 223"/>
              <a:gd name="T4" fmla="*/ 2297697 w 95"/>
              <a:gd name="T5" fmla="*/ 29262136 h 223"/>
              <a:gd name="T6" fmla="*/ 0 w 95"/>
              <a:gd name="T7" fmla="*/ 28207451 h 223"/>
              <a:gd name="T8" fmla="*/ 0 w 95"/>
              <a:gd name="T9" fmla="*/ 2240796 h 223"/>
              <a:gd name="T10" fmla="*/ 2297697 w 95"/>
              <a:gd name="T11" fmla="*/ 0 h 223"/>
              <a:gd name="T12" fmla="*/ 11488119 w 95"/>
              <a:gd name="T13" fmla="*/ 0 h 223"/>
              <a:gd name="T14" fmla="*/ 12704244 w 95"/>
              <a:gd name="T15" fmla="*/ 2240796 h 223"/>
              <a:gd name="T16" fmla="*/ 12704244 w 95"/>
              <a:gd name="T17" fmla="*/ 28207451 h 223"/>
              <a:gd name="T18" fmla="*/ 11488119 w 95"/>
              <a:gd name="T19" fmla="*/ 29262136 h 223"/>
              <a:gd name="T20" fmla="*/ 3513823 w 95"/>
              <a:gd name="T21" fmla="*/ 25966655 h 223"/>
              <a:gd name="T22" fmla="*/ 3513823 w 95"/>
              <a:gd name="T23" fmla="*/ 25966655 h 223"/>
              <a:gd name="T24" fmla="*/ 9190422 w 95"/>
              <a:gd name="T25" fmla="*/ 25966655 h 223"/>
              <a:gd name="T26" fmla="*/ 9190422 w 95"/>
              <a:gd name="T27" fmla="*/ 3427270 h 223"/>
              <a:gd name="T28" fmla="*/ 3513823 w 95"/>
              <a:gd name="T29" fmla="*/ 3427270 h 223"/>
              <a:gd name="T30" fmla="*/ 3513823 w 95"/>
              <a:gd name="T31" fmla="*/ 25966655 h 22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5" h="223">
                <a:moveTo>
                  <a:pt x="85" y="222"/>
                </a:moveTo>
                <a:lnTo>
                  <a:pt x="85" y="222"/>
                </a:lnTo>
                <a:cubicBezTo>
                  <a:pt x="17" y="222"/>
                  <a:pt x="17" y="222"/>
                  <a:pt x="17" y="222"/>
                </a:cubicBezTo>
                <a:cubicBezTo>
                  <a:pt x="9" y="222"/>
                  <a:pt x="0" y="222"/>
                  <a:pt x="0" y="21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0"/>
                  <a:pt x="94" y="9"/>
                  <a:pt x="94" y="17"/>
                </a:cubicBezTo>
                <a:cubicBezTo>
                  <a:pt x="94" y="214"/>
                  <a:pt x="94" y="214"/>
                  <a:pt x="94" y="214"/>
                </a:cubicBezTo>
                <a:cubicBezTo>
                  <a:pt x="94" y="222"/>
                  <a:pt x="85" y="222"/>
                  <a:pt x="85" y="222"/>
                </a:cubicBezTo>
                <a:close/>
                <a:moveTo>
                  <a:pt x="26" y="197"/>
                </a:moveTo>
                <a:lnTo>
                  <a:pt x="26" y="197"/>
                </a:lnTo>
                <a:cubicBezTo>
                  <a:pt x="68" y="197"/>
                  <a:pt x="68" y="197"/>
                  <a:pt x="68" y="197"/>
                </a:cubicBezTo>
                <a:cubicBezTo>
                  <a:pt x="68" y="26"/>
                  <a:pt x="68" y="26"/>
                  <a:pt x="68" y="26"/>
                </a:cubicBezTo>
                <a:cubicBezTo>
                  <a:pt x="26" y="26"/>
                  <a:pt x="26" y="26"/>
                  <a:pt x="26" y="26"/>
                </a:cubicBezTo>
                <a:lnTo>
                  <a:pt x="26" y="1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8" name="Freeform 806">
            <a:extLst>
              <a:ext uri="{FF2B5EF4-FFF2-40B4-BE49-F238E27FC236}">
                <a16:creationId xmlns:a16="http://schemas.microsoft.com/office/drawing/2014/main" id="{39FDEFBB-9DF9-174C-9AFF-1413FDEB8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2938" y="7874498"/>
            <a:ext cx="109088" cy="357014"/>
          </a:xfrm>
          <a:custGeom>
            <a:avLst/>
            <a:gdLst>
              <a:gd name="T0" fmla="*/ 10406915 w 95"/>
              <a:gd name="T1" fmla="*/ 41082737 h 317"/>
              <a:gd name="T2" fmla="*/ 10406915 w 95"/>
              <a:gd name="T3" fmla="*/ 41082737 h 317"/>
              <a:gd name="T4" fmla="*/ 2297697 w 95"/>
              <a:gd name="T5" fmla="*/ 41082737 h 317"/>
              <a:gd name="T6" fmla="*/ 0 w 95"/>
              <a:gd name="T7" fmla="*/ 40042860 h 317"/>
              <a:gd name="T8" fmla="*/ 0 w 95"/>
              <a:gd name="T9" fmla="*/ 1040238 h 317"/>
              <a:gd name="T10" fmla="*/ 2297697 w 95"/>
              <a:gd name="T11" fmla="*/ 0 h 317"/>
              <a:gd name="T12" fmla="*/ 10406915 w 95"/>
              <a:gd name="T13" fmla="*/ 0 h 317"/>
              <a:gd name="T14" fmla="*/ 12704244 w 95"/>
              <a:gd name="T15" fmla="*/ 1040238 h 317"/>
              <a:gd name="T16" fmla="*/ 12704244 w 95"/>
              <a:gd name="T17" fmla="*/ 40042860 h 317"/>
              <a:gd name="T18" fmla="*/ 10406915 w 95"/>
              <a:gd name="T19" fmla="*/ 41082737 h 317"/>
              <a:gd name="T20" fmla="*/ 3513823 w 95"/>
              <a:gd name="T21" fmla="*/ 37832579 h 317"/>
              <a:gd name="T22" fmla="*/ 3513823 w 95"/>
              <a:gd name="T23" fmla="*/ 37832579 h 317"/>
              <a:gd name="T24" fmla="*/ 9325710 w 95"/>
              <a:gd name="T25" fmla="*/ 37832579 h 317"/>
              <a:gd name="T26" fmla="*/ 9325710 w 95"/>
              <a:gd name="T27" fmla="*/ 3380323 h 317"/>
              <a:gd name="T28" fmla="*/ 3513823 w 95"/>
              <a:gd name="T29" fmla="*/ 3380323 h 317"/>
              <a:gd name="T30" fmla="*/ 3513823 w 95"/>
              <a:gd name="T31" fmla="*/ 37832579 h 3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5" h="317">
                <a:moveTo>
                  <a:pt x="77" y="316"/>
                </a:moveTo>
                <a:lnTo>
                  <a:pt x="77" y="316"/>
                </a:lnTo>
                <a:cubicBezTo>
                  <a:pt x="17" y="316"/>
                  <a:pt x="17" y="316"/>
                  <a:pt x="17" y="316"/>
                </a:cubicBezTo>
                <a:cubicBezTo>
                  <a:pt x="9" y="316"/>
                  <a:pt x="0" y="316"/>
                  <a:pt x="0" y="308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9" y="0"/>
                  <a:pt x="1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86" y="0"/>
                  <a:pt x="94" y="0"/>
                  <a:pt x="94" y="8"/>
                </a:cubicBezTo>
                <a:cubicBezTo>
                  <a:pt x="94" y="308"/>
                  <a:pt x="94" y="308"/>
                  <a:pt x="94" y="308"/>
                </a:cubicBezTo>
                <a:cubicBezTo>
                  <a:pt x="94" y="316"/>
                  <a:pt x="86" y="316"/>
                  <a:pt x="77" y="316"/>
                </a:cubicBezTo>
                <a:close/>
                <a:moveTo>
                  <a:pt x="26" y="291"/>
                </a:moveTo>
                <a:lnTo>
                  <a:pt x="26" y="291"/>
                </a:lnTo>
                <a:cubicBezTo>
                  <a:pt x="69" y="291"/>
                  <a:pt x="69" y="291"/>
                  <a:pt x="69" y="291"/>
                </a:cubicBezTo>
                <a:cubicBezTo>
                  <a:pt x="69" y="26"/>
                  <a:pt x="69" y="26"/>
                  <a:pt x="69" y="26"/>
                </a:cubicBezTo>
                <a:cubicBezTo>
                  <a:pt x="26" y="26"/>
                  <a:pt x="26" y="26"/>
                  <a:pt x="26" y="26"/>
                </a:cubicBezTo>
                <a:lnTo>
                  <a:pt x="26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9" name="Freeform 807">
            <a:extLst>
              <a:ext uri="{FF2B5EF4-FFF2-40B4-BE49-F238E27FC236}">
                <a16:creationId xmlns:a16="http://schemas.microsoft.com/office/drawing/2014/main" id="{47FF7736-A87A-3F49-8E9A-17C9071C5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2274" y="7914166"/>
            <a:ext cx="99171" cy="317346"/>
          </a:xfrm>
          <a:custGeom>
            <a:avLst/>
            <a:gdLst>
              <a:gd name="T0" fmla="*/ 10494852 w 86"/>
              <a:gd name="T1" fmla="*/ 36346592 h 283"/>
              <a:gd name="T2" fmla="*/ 10494852 w 86"/>
              <a:gd name="T3" fmla="*/ 36346592 h 283"/>
              <a:gd name="T4" fmla="*/ 1090206 w 86"/>
              <a:gd name="T5" fmla="*/ 36346592 h 283"/>
              <a:gd name="T6" fmla="*/ 0 w 86"/>
              <a:gd name="T7" fmla="*/ 35315514 h 283"/>
              <a:gd name="T8" fmla="*/ 0 w 86"/>
              <a:gd name="T9" fmla="*/ 1159963 h 283"/>
              <a:gd name="T10" fmla="*/ 1090206 w 86"/>
              <a:gd name="T11" fmla="*/ 0 h 283"/>
              <a:gd name="T12" fmla="*/ 10494852 w 86"/>
              <a:gd name="T13" fmla="*/ 0 h 283"/>
              <a:gd name="T14" fmla="*/ 11585427 w 86"/>
              <a:gd name="T15" fmla="*/ 1159963 h 283"/>
              <a:gd name="T16" fmla="*/ 11585427 w 86"/>
              <a:gd name="T17" fmla="*/ 35315514 h 283"/>
              <a:gd name="T18" fmla="*/ 10494852 w 86"/>
              <a:gd name="T19" fmla="*/ 36346592 h 283"/>
              <a:gd name="T20" fmla="*/ 3407587 w 86"/>
              <a:gd name="T21" fmla="*/ 33124472 h 283"/>
              <a:gd name="T22" fmla="*/ 3407587 w 86"/>
              <a:gd name="T23" fmla="*/ 33124472 h 283"/>
              <a:gd name="T24" fmla="*/ 8041610 w 86"/>
              <a:gd name="T25" fmla="*/ 33124472 h 283"/>
              <a:gd name="T26" fmla="*/ 8041610 w 86"/>
              <a:gd name="T27" fmla="*/ 3351005 h 283"/>
              <a:gd name="T28" fmla="*/ 3407587 w 86"/>
              <a:gd name="T29" fmla="*/ 3351005 h 283"/>
              <a:gd name="T30" fmla="*/ 3407587 w 86"/>
              <a:gd name="T31" fmla="*/ 33124472 h 28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6" h="283">
                <a:moveTo>
                  <a:pt x="77" y="282"/>
                </a:moveTo>
                <a:lnTo>
                  <a:pt x="77" y="282"/>
                </a:lnTo>
                <a:cubicBezTo>
                  <a:pt x="8" y="282"/>
                  <a:pt x="8" y="282"/>
                  <a:pt x="8" y="282"/>
                </a:cubicBezTo>
                <a:cubicBezTo>
                  <a:pt x="0" y="282"/>
                  <a:pt x="0" y="282"/>
                  <a:pt x="0" y="274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8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85" y="0"/>
                  <a:pt x="85" y="0"/>
                  <a:pt x="85" y="9"/>
                </a:cubicBezTo>
                <a:cubicBezTo>
                  <a:pt x="85" y="274"/>
                  <a:pt x="85" y="274"/>
                  <a:pt x="85" y="274"/>
                </a:cubicBezTo>
                <a:cubicBezTo>
                  <a:pt x="85" y="282"/>
                  <a:pt x="85" y="282"/>
                  <a:pt x="77" y="282"/>
                </a:cubicBezTo>
                <a:close/>
                <a:moveTo>
                  <a:pt x="25" y="257"/>
                </a:moveTo>
                <a:lnTo>
                  <a:pt x="25" y="257"/>
                </a:lnTo>
                <a:cubicBezTo>
                  <a:pt x="59" y="257"/>
                  <a:pt x="59" y="257"/>
                  <a:pt x="59" y="257"/>
                </a:cubicBezTo>
                <a:cubicBezTo>
                  <a:pt x="59" y="26"/>
                  <a:pt x="59" y="26"/>
                  <a:pt x="59" y="26"/>
                </a:cubicBezTo>
                <a:cubicBezTo>
                  <a:pt x="25" y="26"/>
                  <a:pt x="25" y="26"/>
                  <a:pt x="25" y="26"/>
                </a:cubicBezTo>
                <a:lnTo>
                  <a:pt x="25" y="25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0" name="Freeform 808">
            <a:extLst>
              <a:ext uri="{FF2B5EF4-FFF2-40B4-BE49-F238E27FC236}">
                <a16:creationId xmlns:a16="http://schemas.microsoft.com/office/drawing/2014/main" id="{CF52258C-C528-5E4F-B3DD-4FBC751BA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2274" y="6580324"/>
            <a:ext cx="327263" cy="114045"/>
          </a:xfrm>
          <a:custGeom>
            <a:avLst/>
            <a:gdLst>
              <a:gd name="T0" fmla="*/ 18797211 w 291"/>
              <a:gd name="T1" fmla="*/ 12817484 h 103"/>
              <a:gd name="T2" fmla="*/ 18797211 w 291"/>
              <a:gd name="T3" fmla="*/ 12817484 h 103"/>
              <a:gd name="T4" fmla="*/ 6611627 w 291"/>
              <a:gd name="T5" fmla="*/ 11812164 h 103"/>
              <a:gd name="T6" fmla="*/ 2203876 w 291"/>
              <a:gd name="T7" fmla="*/ 10681001 h 103"/>
              <a:gd name="T8" fmla="*/ 0 w 291"/>
              <a:gd name="T9" fmla="*/ 8544871 h 103"/>
              <a:gd name="T10" fmla="*/ 0 w 291"/>
              <a:gd name="T11" fmla="*/ 1005321 h 103"/>
              <a:gd name="T12" fmla="*/ 2203876 w 291"/>
              <a:gd name="T13" fmla="*/ 0 h 103"/>
              <a:gd name="T14" fmla="*/ 2203876 w 291"/>
              <a:gd name="T15" fmla="*/ 0 h 103"/>
              <a:gd name="T16" fmla="*/ 3240824 w 291"/>
              <a:gd name="T17" fmla="*/ 1005321 h 103"/>
              <a:gd name="T18" fmla="*/ 7648575 w 291"/>
              <a:gd name="T19" fmla="*/ 2136129 h 103"/>
              <a:gd name="T20" fmla="*/ 17630644 w 291"/>
              <a:gd name="T21" fmla="*/ 3141450 h 103"/>
              <a:gd name="T22" fmla="*/ 19834520 w 291"/>
              <a:gd name="T23" fmla="*/ 3141450 h 103"/>
              <a:gd name="T24" fmla="*/ 29816589 w 291"/>
              <a:gd name="T25" fmla="*/ 2136129 h 103"/>
              <a:gd name="T26" fmla="*/ 34224340 w 291"/>
              <a:gd name="T27" fmla="*/ 1005321 h 103"/>
              <a:gd name="T28" fmla="*/ 35390907 w 291"/>
              <a:gd name="T29" fmla="*/ 0 h 103"/>
              <a:gd name="T30" fmla="*/ 35390907 w 291"/>
              <a:gd name="T31" fmla="*/ 0 h 103"/>
              <a:gd name="T32" fmla="*/ 37594782 w 291"/>
              <a:gd name="T33" fmla="*/ 1005321 h 103"/>
              <a:gd name="T34" fmla="*/ 37594782 w 291"/>
              <a:gd name="T35" fmla="*/ 1005321 h 103"/>
              <a:gd name="T36" fmla="*/ 37594782 w 291"/>
              <a:gd name="T37" fmla="*/ 1005321 h 103"/>
              <a:gd name="T38" fmla="*/ 37594782 w 291"/>
              <a:gd name="T39" fmla="*/ 1005321 h 103"/>
              <a:gd name="T40" fmla="*/ 37594782 w 291"/>
              <a:gd name="T41" fmla="*/ 8544871 h 103"/>
              <a:gd name="T42" fmla="*/ 30983156 w 291"/>
              <a:gd name="T43" fmla="*/ 11812164 h 103"/>
              <a:gd name="T44" fmla="*/ 18797211 w 291"/>
              <a:gd name="T45" fmla="*/ 12817484 h 103"/>
              <a:gd name="T46" fmla="*/ 3240824 w 291"/>
              <a:gd name="T47" fmla="*/ 7539551 h 103"/>
              <a:gd name="T48" fmla="*/ 3240824 w 291"/>
              <a:gd name="T49" fmla="*/ 7539551 h 103"/>
              <a:gd name="T50" fmla="*/ 7648575 w 291"/>
              <a:gd name="T51" fmla="*/ 8544871 h 103"/>
              <a:gd name="T52" fmla="*/ 18797211 w 291"/>
              <a:gd name="T53" fmla="*/ 9675680 h 103"/>
              <a:gd name="T54" fmla="*/ 28779280 w 291"/>
              <a:gd name="T55" fmla="*/ 8544871 h 103"/>
              <a:gd name="T56" fmla="*/ 34224340 w 291"/>
              <a:gd name="T57" fmla="*/ 7539551 h 103"/>
              <a:gd name="T58" fmla="*/ 34224340 w 291"/>
              <a:gd name="T59" fmla="*/ 4272613 h 103"/>
              <a:gd name="T60" fmla="*/ 30983156 w 291"/>
              <a:gd name="T61" fmla="*/ 5403422 h 103"/>
              <a:gd name="T62" fmla="*/ 19834520 w 291"/>
              <a:gd name="T63" fmla="*/ 6408742 h 103"/>
              <a:gd name="T64" fmla="*/ 17630644 w 291"/>
              <a:gd name="T65" fmla="*/ 6408742 h 103"/>
              <a:gd name="T66" fmla="*/ 5444699 w 291"/>
              <a:gd name="T67" fmla="*/ 5403422 h 103"/>
              <a:gd name="T68" fmla="*/ 3240824 w 291"/>
              <a:gd name="T69" fmla="*/ 4272613 h 103"/>
              <a:gd name="T70" fmla="*/ 3240824 w 291"/>
              <a:gd name="T71" fmla="*/ 7539551 h 103"/>
              <a:gd name="T72" fmla="*/ 34224340 w 291"/>
              <a:gd name="T73" fmla="*/ 8544871 h 103"/>
              <a:gd name="T74" fmla="*/ 34224340 w 291"/>
              <a:gd name="T75" fmla="*/ 8544871 h 103"/>
              <a:gd name="T76" fmla="*/ 3240824 w 291"/>
              <a:gd name="T77" fmla="*/ 1005321 h 103"/>
              <a:gd name="T78" fmla="*/ 3240824 w 291"/>
              <a:gd name="T79" fmla="*/ 1005321 h 103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91" h="103">
                <a:moveTo>
                  <a:pt x="145" y="102"/>
                </a:moveTo>
                <a:lnTo>
                  <a:pt x="145" y="102"/>
                </a:lnTo>
                <a:cubicBezTo>
                  <a:pt x="111" y="102"/>
                  <a:pt x="77" y="102"/>
                  <a:pt x="51" y="94"/>
                </a:cubicBezTo>
                <a:cubicBezTo>
                  <a:pt x="34" y="94"/>
                  <a:pt x="25" y="94"/>
                  <a:pt x="17" y="85"/>
                </a:cubicBezTo>
                <a:cubicBezTo>
                  <a:pt x="8" y="77"/>
                  <a:pt x="0" y="77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17" y="0"/>
                </a:cubicBezTo>
                <a:cubicBezTo>
                  <a:pt x="17" y="0"/>
                  <a:pt x="25" y="0"/>
                  <a:pt x="25" y="8"/>
                </a:cubicBezTo>
                <a:cubicBezTo>
                  <a:pt x="25" y="8"/>
                  <a:pt x="34" y="17"/>
                  <a:pt x="59" y="17"/>
                </a:cubicBezTo>
                <a:cubicBezTo>
                  <a:pt x="77" y="25"/>
                  <a:pt x="102" y="25"/>
                  <a:pt x="136" y="25"/>
                </a:cubicBezTo>
                <a:cubicBezTo>
                  <a:pt x="136" y="25"/>
                  <a:pt x="145" y="25"/>
                  <a:pt x="153" y="25"/>
                </a:cubicBezTo>
                <a:cubicBezTo>
                  <a:pt x="179" y="25"/>
                  <a:pt x="205" y="25"/>
                  <a:pt x="230" y="17"/>
                </a:cubicBezTo>
                <a:cubicBezTo>
                  <a:pt x="247" y="17"/>
                  <a:pt x="256" y="8"/>
                  <a:pt x="264" y="8"/>
                </a:cubicBezTo>
                <a:cubicBezTo>
                  <a:pt x="264" y="0"/>
                  <a:pt x="264" y="0"/>
                  <a:pt x="273" y="0"/>
                </a:cubicBezTo>
                <a:cubicBezTo>
                  <a:pt x="282" y="0"/>
                  <a:pt x="290" y="0"/>
                  <a:pt x="290" y="8"/>
                </a:cubicBezTo>
                <a:cubicBezTo>
                  <a:pt x="290" y="68"/>
                  <a:pt x="290" y="68"/>
                  <a:pt x="290" y="68"/>
                </a:cubicBezTo>
                <a:cubicBezTo>
                  <a:pt x="290" y="85"/>
                  <a:pt x="256" y="94"/>
                  <a:pt x="239" y="94"/>
                </a:cubicBezTo>
                <a:cubicBezTo>
                  <a:pt x="213" y="102"/>
                  <a:pt x="179" y="102"/>
                  <a:pt x="145" y="102"/>
                </a:cubicBezTo>
                <a:close/>
                <a:moveTo>
                  <a:pt x="25" y="60"/>
                </a:moveTo>
                <a:lnTo>
                  <a:pt x="25" y="60"/>
                </a:lnTo>
                <a:cubicBezTo>
                  <a:pt x="25" y="60"/>
                  <a:pt x="34" y="68"/>
                  <a:pt x="59" y="68"/>
                </a:cubicBezTo>
                <a:cubicBezTo>
                  <a:pt x="85" y="77"/>
                  <a:pt x="111" y="77"/>
                  <a:pt x="145" y="77"/>
                </a:cubicBezTo>
                <a:cubicBezTo>
                  <a:pt x="171" y="77"/>
                  <a:pt x="205" y="77"/>
                  <a:pt x="222" y="68"/>
                </a:cubicBezTo>
                <a:cubicBezTo>
                  <a:pt x="247" y="68"/>
                  <a:pt x="256" y="60"/>
                  <a:pt x="264" y="60"/>
                </a:cubicBezTo>
                <a:cubicBezTo>
                  <a:pt x="264" y="34"/>
                  <a:pt x="264" y="34"/>
                  <a:pt x="264" y="34"/>
                </a:cubicBezTo>
                <a:cubicBezTo>
                  <a:pt x="256" y="34"/>
                  <a:pt x="247" y="43"/>
                  <a:pt x="239" y="43"/>
                </a:cubicBezTo>
                <a:cubicBezTo>
                  <a:pt x="222" y="43"/>
                  <a:pt x="188" y="51"/>
                  <a:pt x="153" y="51"/>
                </a:cubicBezTo>
                <a:cubicBezTo>
                  <a:pt x="145" y="51"/>
                  <a:pt x="136" y="51"/>
                  <a:pt x="136" y="51"/>
                </a:cubicBezTo>
                <a:cubicBezTo>
                  <a:pt x="102" y="51"/>
                  <a:pt x="68" y="43"/>
                  <a:pt x="42" y="43"/>
                </a:cubicBezTo>
                <a:cubicBezTo>
                  <a:pt x="42" y="43"/>
                  <a:pt x="34" y="34"/>
                  <a:pt x="25" y="34"/>
                </a:cubicBezTo>
                <a:lnTo>
                  <a:pt x="25" y="60"/>
                </a:lnTo>
                <a:close/>
                <a:moveTo>
                  <a:pt x="264" y="68"/>
                </a:moveTo>
                <a:lnTo>
                  <a:pt x="264" y="68"/>
                </a:lnTo>
                <a:close/>
                <a:moveTo>
                  <a:pt x="25" y="8"/>
                </a:moveTo>
                <a:lnTo>
                  <a:pt x="25" y="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1" name="Freeform 809">
            <a:extLst>
              <a:ext uri="{FF2B5EF4-FFF2-40B4-BE49-F238E27FC236}">
                <a16:creationId xmlns:a16="http://schemas.microsoft.com/office/drawing/2014/main" id="{281E86FA-A8F1-6646-B2FB-2BDA2D231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2274" y="6634866"/>
            <a:ext cx="327263" cy="123965"/>
          </a:xfrm>
          <a:custGeom>
            <a:avLst/>
            <a:gdLst>
              <a:gd name="T0" fmla="*/ 18797211 w 291"/>
              <a:gd name="T1" fmla="*/ 13938284 h 112"/>
              <a:gd name="T2" fmla="*/ 18797211 w 291"/>
              <a:gd name="T3" fmla="*/ 13938284 h 112"/>
              <a:gd name="T4" fmla="*/ 6611627 w 291"/>
              <a:gd name="T5" fmla="*/ 12933681 h 112"/>
              <a:gd name="T6" fmla="*/ 2203876 w 291"/>
              <a:gd name="T7" fmla="*/ 10673237 h 112"/>
              <a:gd name="T8" fmla="*/ 0 w 291"/>
              <a:gd name="T9" fmla="*/ 8538590 h 112"/>
              <a:gd name="T10" fmla="*/ 0 w 291"/>
              <a:gd name="T11" fmla="*/ 2134647 h 112"/>
              <a:gd name="T12" fmla="*/ 2203876 w 291"/>
              <a:gd name="T13" fmla="*/ 0 h 112"/>
              <a:gd name="T14" fmla="*/ 2203876 w 291"/>
              <a:gd name="T15" fmla="*/ 0 h 112"/>
              <a:gd name="T16" fmla="*/ 3240824 w 291"/>
              <a:gd name="T17" fmla="*/ 1130045 h 112"/>
              <a:gd name="T18" fmla="*/ 7648575 w 291"/>
              <a:gd name="T19" fmla="*/ 2134647 h 112"/>
              <a:gd name="T20" fmla="*/ 17630644 w 291"/>
              <a:gd name="T21" fmla="*/ 3264692 h 112"/>
              <a:gd name="T22" fmla="*/ 19834520 w 291"/>
              <a:gd name="T23" fmla="*/ 3264692 h 112"/>
              <a:gd name="T24" fmla="*/ 29816589 w 291"/>
              <a:gd name="T25" fmla="*/ 2134647 h 112"/>
              <a:gd name="T26" fmla="*/ 34224340 w 291"/>
              <a:gd name="T27" fmla="*/ 1130045 h 112"/>
              <a:gd name="T28" fmla="*/ 35390907 w 291"/>
              <a:gd name="T29" fmla="*/ 0 h 112"/>
              <a:gd name="T30" fmla="*/ 35390907 w 291"/>
              <a:gd name="T31" fmla="*/ 0 h 112"/>
              <a:gd name="T32" fmla="*/ 37594782 w 291"/>
              <a:gd name="T33" fmla="*/ 2134647 h 112"/>
              <a:gd name="T34" fmla="*/ 37594782 w 291"/>
              <a:gd name="T35" fmla="*/ 2134647 h 112"/>
              <a:gd name="T36" fmla="*/ 37594782 w 291"/>
              <a:gd name="T37" fmla="*/ 2134647 h 112"/>
              <a:gd name="T38" fmla="*/ 37594782 w 291"/>
              <a:gd name="T39" fmla="*/ 2134647 h 112"/>
              <a:gd name="T40" fmla="*/ 37594782 w 291"/>
              <a:gd name="T41" fmla="*/ 8538590 h 112"/>
              <a:gd name="T42" fmla="*/ 30983156 w 291"/>
              <a:gd name="T43" fmla="*/ 12933681 h 112"/>
              <a:gd name="T44" fmla="*/ 18797211 w 291"/>
              <a:gd name="T45" fmla="*/ 13938284 h 112"/>
              <a:gd name="T46" fmla="*/ 3240824 w 291"/>
              <a:gd name="T47" fmla="*/ 8538590 h 112"/>
              <a:gd name="T48" fmla="*/ 3240824 w 291"/>
              <a:gd name="T49" fmla="*/ 8538590 h 112"/>
              <a:gd name="T50" fmla="*/ 7648575 w 291"/>
              <a:gd name="T51" fmla="*/ 9668635 h 112"/>
              <a:gd name="T52" fmla="*/ 18797211 w 291"/>
              <a:gd name="T53" fmla="*/ 10673237 h 112"/>
              <a:gd name="T54" fmla="*/ 28779280 w 291"/>
              <a:gd name="T55" fmla="*/ 9668635 h 112"/>
              <a:gd name="T56" fmla="*/ 34224340 w 291"/>
              <a:gd name="T57" fmla="*/ 8538590 h 112"/>
              <a:gd name="T58" fmla="*/ 34224340 w 291"/>
              <a:gd name="T59" fmla="*/ 5399340 h 112"/>
              <a:gd name="T60" fmla="*/ 30983156 w 291"/>
              <a:gd name="T61" fmla="*/ 5399340 h 112"/>
              <a:gd name="T62" fmla="*/ 19834520 w 291"/>
              <a:gd name="T63" fmla="*/ 6403942 h 112"/>
              <a:gd name="T64" fmla="*/ 17630644 w 291"/>
              <a:gd name="T65" fmla="*/ 6403942 h 112"/>
              <a:gd name="T66" fmla="*/ 5444699 w 291"/>
              <a:gd name="T67" fmla="*/ 5399340 h 112"/>
              <a:gd name="T68" fmla="*/ 3240824 w 291"/>
              <a:gd name="T69" fmla="*/ 5399340 h 112"/>
              <a:gd name="T70" fmla="*/ 3240824 w 291"/>
              <a:gd name="T71" fmla="*/ 8538590 h 112"/>
              <a:gd name="T72" fmla="*/ 34224340 w 291"/>
              <a:gd name="T73" fmla="*/ 8538590 h 112"/>
              <a:gd name="T74" fmla="*/ 34224340 w 291"/>
              <a:gd name="T75" fmla="*/ 8538590 h 112"/>
              <a:gd name="T76" fmla="*/ 3240824 w 291"/>
              <a:gd name="T77" fmla="*/ 2134647 h 112"/>
              <a:gd name="T78" fmla="*/ 3240824 w 291"/>
              <a:gd name="T79" fmla="*/ 2134647 h 11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91" h="112">
                <a:moveTo>
                  <a:pt x="145" y="111"/>
                </a:moveTo>
                <a:lnTo>
                  <a:pt x="145" y="111"/>
                </a:lnTo>
                <a:cubicBezTo>
                  <a:pt x="111" y="111"/>
                  <a:pt x="77" y="103"/>
                  <a:pt x="51" y="103"/>
                </a:cubicBezTo>
                <a:cubicBezTo>
                  <a:pt x="34" y="94"/>
                  <a:pt x="25" y="94"/>
                  <a:pt x="17" y="85"/>
                </a:cubicBezTo>
                <a:cubicBezTo>
                  <a:pt x="8" y="85"/>
                  <a:pt x="0" y="77"/>
                  <a:pt x="0" y="6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lnTo>
                  <a:pt x="25" y="9"/>
                </a:lnTo>
                <a:cubicBezTo>
                  <a:pt x="25" y="9"/>
                  <a:pt x="34" y="17"/>
                  <a:pt x="59" y="17"/>
                </a:cubicBezTo>
                <a:cubicBezTo>
                  <a:pt x="77" y="26"/>
                  <a:pt x="102" y="26"/>
                  <a:pt x="136" y="26"/>
                </a:cubicBezTo>
                <a:cubicBezTo>
                  <a:pt x="136" y="26"/>
                  <a:pt x="145" y="26"/>
                  <a:pt x="153" y="26"/>
                </a:cubicBezTo>
                <a:cubicBezTo>
                  <a:pt x="179" y="26"/>
                  <a:pt x="205" y="26"/>
                  <a:pt x="230" y="17"/>
                </a:cubicBezTo>
                <a:cubicBezTo>
                  <a:pt x="247" y="17"/>
                  <a:pt x="256" y="9"/>
                  <a:pt x="264" y="9"/>
                </a:cubicBezTo>
                <a:cubicBezTo>
                  <a:pt x="264" y="9"/>
                  <a:pt x="264" y="0"/>
                  <a:pt x="273" y="0"/>
                </a:cubicBezTo>
                <a:cubicBezTo>
                  <a:pt x="282" y="0"/>
                  <a:pt x="290" y="9"/>
                  <a:pt x="290" y="17"/>
                </a:cubicBezTo>
                <a:cubicBezTo>
                  <a:pt x="290" y="68"/>
                  <a:pt x="290" y="68"/>
                  <a:pt x="290" y="68"/>
                </a:cubicBezTo>
                <a:cubicBezTo>
                  <a:pt x="290" y="85"/>
                  <a:pt x="256" y="94"/>
                  <a:pt x="239" y="103"/>
                </a:cubicBezTo>
                <a:cubicBezTo>
                  <a:pt x="213" y="103"/>
                  <a:pt x="179" y="111"/>
                  <a:pt x="145" y="111"/>
                </a:cubicBezTo>
                <a:close/>
                <a:moveTo>
                  <a:pt x="25" y="68"/>
                </a:moveTo>
                <a:lnTo>
                  <a:pt x="25" y="68"/>
                </a:lnTo>
                <a:cubicBezTo>
                  <a:pt x="25" y="68"/>
                  <a:pt x="34" y="68"/>
                  <a:pt x="59" y="77"/>
                </a:cubicBezTo>
                <a:cubicBezTo>
                  <a:pt x="85" y="77"/>
                  <a:pt x="111" y="85"/>
                  <a:pt x="145" y="85"/>
                </a:cubicBezTo>
                <a:cubicBezTo>
                  <a:pt x="171" y="85"/>
                  <a:pt x="205" y="77"/>
                  <a:pt x="222" y="77"/>
                </a:cubicBezTo>
                <a:cubicBezTo>
                  <a:pt x="247" y="68"/>
                  <a:pt x="256" y="68"/>
                  <a:pt x="264" y="68"/>
                </a:cubicBezTo>
                <a:cubicBezTo>
                  <a:pt x="264" y="43"/>
                  <a:pt x="264" y="43"/>
                  <a:pt x="264" y="43"/>
                </a:cubicBezTo>
                <a:cubicBezTo>
                  <a:pt x="256" y="43"/>
                  <a:pt x="247" y="43"/>
                  <a:pt x="239" y="43"/>
                </a:cubicBezTo>
                <a:cubicBezTo>
                  <a:pt x="222" y="51"/>
                  <a:pt x="188" y="51"/>
                  <a:pt x="153" y="51"/>
                </a:cubicBezTo>
                <a:cubicBezTo>
                  <a:pt x="145" y="51"/>
                  <a:pt x="136" y="51"/>
                  <a:pt x="136" y="51"/>
                </a:cubicBezTo>
                <a:cubicBezTo>
                  <a:pt x="102" y="51"/>
                  <a:pt x="68" y="51"/>
                  <a:pt x="42" y="43"/>
                </a:cubicBezTo>
                <a:cubicBezTo>
                  <a:pt x="42" y="43"/>
                  <a:pt x="34" y="43"/>
                  <a:pt x="25" y="43"/>
                </a:cubicBezTo>
                <a:lnTo>
                  <a:pt x="25" y="68"/>
                </a:lnTo>
                <a:close/>
                <a:moveTo>
                  <a:pt x="264" y="68"/>
                </a:moveTo>
                <a:lnTo>
                  <a:pt x="264" y="68"/>
                </a:lnTo>
                <a:close/>
                <a:moveTo>
                  <a:pt x="25" y="17"/>
                </a:moveTo>
                <a:lnTo>
                  <a:pt x="25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2" name="Freeform 810">
            <a:extLst>
              <a:ext uri="{FF2B5EF4-FFF2-40B4-BE49-F238E27FC236}">
                <a16:creationId xmlns:a16="http://schemas.microsoft.com/office/drawing/2014/main" id="{7D5F722D-997B-1C4B-B516-AF12592EB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2274" y="6694369"/>
            <a:ext cx="327263" cy="123965"/>
          </a:xfrm>
          <a:custGeom>
            <a:avLst/>
            <a:gdLst>
              <a:gd name="T0" fmla="*/ 18797211 w 291"/>
              <a:gd name="T1" fmla="*/ 14062424 h 111"/>
              <a:gd name="T2" fmla="*/ 18797211 w 291"/>
              <a:gd name="T3" fmla="*/ 14062424 h 111"/>
              <a:gd name="T4" fmla="*/ 6611627 w 291"/>
              <a:gd name="T5" fmla="*/ 13167835 h 111"/>
              <a:gd name="T6" fmla="*/ 2203876 w 291"/>
              <a:gd name="T7" fmla="*/ 12017240 h 111"/>
              <a:gd name="T8" fmla="*/ 0 w 291"/>
              <a:gd name="T9" fmla="*/ 8821105 h 111"/>
              <a:gd name="T10" fmla="*/ 0 w 291"/>
              <a:gd name="T11" fmla="*/ 2173186 h 111"/>
              <a:gd name="T12" fmla="*/ 2203876 w 291"/>
              <a:gd name="T13" fmla="*/ 0 h 111"/>
              <a:gd name="T14" fmla="*/ 2203876 w 291"/>
              <a:gd name="T15" fmla="*/ 0 h 111"/>
              <a:gd name="T16" fmla="*/ 3240824 w 291"/>
              <a:gd name="T17" fmla="*/ 2173186 h 111"/>
              <a:gd name="T18" fmla="*/ 7648575 w 291"/>
              <a:gd name="T19" fmla="*/ 3323781 h 111"/>
              <a:gd name="T20" fmla="*/ 17630644 w 291"/>
              <a:gd name="T21" fmla="*/ 4346730 h 111"/>
              <a:gd name="T22" fmla="*/ 19834520 w 291"/>
              <a:gd name="T23" fmla="*/ 4346730 h 111"/>
              <a:gd name="T24" fmla="*/ 29816589 w 291"/>
              <a:gd name="T25" fmla="*/ 3323781 h 111"/>
              <a:gd name="T26" fmla="*/ 34224340 w 291"/>
              <a:gd name="T27" fmla="*/ 2173186 h 111"/>
              <a:gd name="T28" fmla="*/ 35390907 w 291"/>
              <a:gd name="T29" fmla="*/ 0 h 111"/>
              <a:gd name="T30" fmla="*/ 35390907 w 291"/>
              <a:gd name="T31" fmla="*/ 0 h 111"/>
              <a:gd name="T32" fmla="*/ 37594782 w 291"/>
              <a:gd name="T33" fmla="*/ 2173186 h 111"/>
              <a:gd name="T34" fmla="*/ 37594782 w 291"/>
              <a:gd name="T35" fmla="*/ 2173186 h 111"/>
              <a:gd name="T36" fmla="*/ 37594782 w 291"/>
              <a:gd name="T37" fmla="*/ 2173186 h 111"/>
              <a:gd name="T38" fmla="*/ 37594782 w 291"/>
              <a:gd name="T39" fmla="*/ 2173186 h 111"/>
              <a:gd name="T40" fmla="*/ 37594782 w 291"/>
              <a:gd name="T41" fmla="*/ 8821105 h 111"/>
              <a:gd name="T42" fmla="*/ 30983156 w 291"/>
              <a:gd name="T43" fmla="*/ 13167835 h 111"/>
              <a:gd name="T44" fmla="*/ 18797211 w 291"/>
              <a:gd name="T45" fmla="*/ 14062424 h 111"/>
              <a:gd name="T46" fmla="*/ 3240824 w 291"/>
              <a:gd name="T47" fmla="*/ 8821105 h 111"/>
              <a:gd name="T48" fmla="*/ 3240824 w 291"/>
              <a:gd name="T49" fmla="*/ 8821105 h 111"/>
              <a:gd name="T50" fmla="*/ 7648575 w 291"/>
              <a:gd name="T51" fmla="*/ 9843697 h 111"/>
              <a:gd name="T52" fmla="*/ 18797211 w 291"/>
              <a:gd name="T53" fmla="*/ 10994291 h 111"/>
              <a:gd name="T54" fmla="*/ 28779280 w 291"/>
              <a:gd name="T55" fmla="*/ 9843697 h 111"/>
              <a:gd name="T56" fmla="*/ 34224340 w 291"/>
              <a:gd name="T57" fmla="*/ 8821105 h 111"/>
              <a:gd name="T58" fmla="*/ 34224340 w 291"/>
              <a:gd name="T59" fmla="*/ 5497324 h 111"/>
              <a:gd name="T60" fmla="*/ 30983156 w 291"/>
              <a:gd name="T61" fmla="*/ 6647919 h 111"/>
              <a:gd name="T62" fmla="*/ 19834520 w 291"/>
              <a:gd name="T63" fmla="*/ 7670510 h 111"/>
              <a:gd name="T64" fmla="*/ 17630644 w 291"/>
              <a:gd name="T65" fmla="*/ 7670510 h 111"/>
              <a:gd name="T66" fmla="*/ 5444699 w 291"/>
              <a:gd name="T67" fmla="*/ 6647919 h 111"/>
              <a:gd name="T68" fmla="*/ 3240824 w 291"/>
              <a:gd name="T69" fmla="*/ 5497324 h 111"/>
              <a:gd name="T70" fmla="*/ 3240824 w 291"/>
              <a:gd name="T71" fmla="*/ 8821105 h 111"/>
              <a:gd name="T72" fmla="*/ 34224340 w 291"/>
              <a:gd name="T73" fmla="*/ 8821105 h 111"/>
              <a:gd name="T74" fmla="*/ 34224340 w 291"/>
              <a:gd name="T75" fmla="*/ 8821105 h 111"/>
              <a:gd name="T76" fmla="*/ 3240824 w 291"/>
              <a:gd name="T77" fmla="*/ 2173186 h 111"/>
              <a:gd name="T78" fmla="*/ 3240824 w 291"/>
              <a:gd name="T79" fmla="*/ 2173186 h 11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91" h="111">
                <a:moveTo>
                  <a:pt x="145" y="110"/>
                </a:moveTo>
                <a:lnTo>
                  <a:pt x="145" y="110"/>
                </a:lnTo>
                <a:cubicBezTo>
                  <a:pt x="111" y="110"/>
                  <a:pt x="77" y="110"/>
                  <a:pt x="51" y="103"/>
                </a:cubicBezTo>
                <a:cubicBezTo>
                  <a:pt x="34" y="103"/>
                  <a:pt x="25" y="94"/>
                  <a:pt x="17" y="94"/>
                </a:cubicBezTo>
                <a:cubicBezTo>
                  <a:pt x="8" y="86"/>
                  <a:pt x="0" y="77"/>
                  <a:pt x="0" y="6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17" y="0"/>
                  <a:pt x="25" y="9"/>
                  <a:pt x="25" y="17"/>
                </a:cubicBezTo>
                <a:cubicBezTo>
                  <a:pt x="25" y="17"/>
                  <a:pt x="34" y="17"/>
                  <a:pt x="59" y="26"/>
                </a:cubicBezTo>
                <a:cubicBezTo>
                  <a:pt x="77" y="26"/>
                  <a:pt x="102" y="34"/>
                  <a:pt x="136" y="34"/>
                </a:cubicBezTo>
                <a:cubicBezTo>
                  <a:pt x="136" y="34"/>
                  <a:pt x="145" y="34"/>
                  <a:pt x="153" y="34"/>
                </a:cubicBezTo>
                <a:cubicBezTo>
                  <a:pt x="179" y="34"/>
                  <a:pt x="205" y="26"/>
                  <a:pt x="230" y="26"/>
                </a:cubicBezTo>
                <a:cubicBezTo>
                  <a:pt x="247" y="17"/>
                  <a:pt x="256" y="17"/>
                  <a:pt x="264" y="17"/>
                </a:cubicBezTo>
                <a:cubicBezTo>
                  <a:pt x="264" y="9"/>
                  <a:pt x="264" y="0"/>
                  <a:pt x="273" y="0"/>
                </a:cubicBezTo>
                <a:cubicBezTo>
                  <a:pt x="282" y="0"/>
                  <a:pt x="290" y="9"/>
                  <a:pt x="290" y="17"/>
                </a:cubicBezTo>
                <a:cubicBezTo>
                  <a:pt x="290" y="69"/>
                  <a:pt x="290" y="69"/>
                  <a:pt x="290" y="69"/>
                </a:cubicBezTo>
                <a:cubicBezTo>
                  <a:pt x="290" y="94"/>
                  <a:pt x="256" y="94"/>
                  <a:pt x="239" y="103"/>
                </a:cubicBezTo>
                <a:cubicBezTo>
                  <a:pt x="213" y="110"/>
                  <a:pt x="179" y="110"/>
                  <a:pt x="145" y="110"/>
                </a:cubicBezTo>
                <a:close/>
                <a:moveTo>
                  <a:pt x="25" y="69"/>
                </a:moveTo>
                <a:lnTo>
                  <a:pt x="25" y="69"/>
                </a:lnTo>
                <a:cubicBezTo>
                  <a:pt x="25" y="69"/>
                  <a:pt x="34" y="77"/>
                  <a:pt x="59" y="77"/>
                </a:cubicBezTo>
                <a:cubicBezTo>
                  <a:pt x="85" y="86"/>
                  <a:pt x="111" y="86"/>
                  <a:pt x="145" y="86"/>
                </a:cubicBezTo>
                <a:cubicBezTo>
                  <a:pt x="171" y="86"/>
                  <a:pt x="205" y="86"/>
                  <a:pt x="222" y="77"/>
                </a:cubicBezTo>
                <a:cubicBezTo>
                  <a:pt x="247" y="77"/>
                  <a:pt x="256" y="69"/>
                  <a:pt x="264" y="69"/>
                </a:cubicBezTo>
                <a:cubicBezTo>
                  <a:pt x="264" y="43"/>
                  <a:pt x="264" y="43"/>
                  <a:pt x="264" y="43"/>
                </a:cubicBezTo>
                <a:cubicBezTo>
                  <a:pt x="256" y="43"/>
                  <a:pt x="247" y="43"/>
                  <a:pt x="239" y="52"/>
                </a:cubicBezTo>
                <a:cubicBezTo>
                  <a:pt x="222" y="52"/>
                  <a:pt x="188" y="60"/>
                  <a:pt x="153" y="60"/>
                </a:cubicBezTo>
                <a:cubicBezTo>
                  <a:pt x="145" y="60"/>
                  <a:pt x="136" y="60"/>
                  <a:pt x="136" y="60"/>
                </a:cubicBezTo>
                <a:cubicBezTo>
                  <a:pt x="102" y="60"/>
                  <a:pt x="68" y="52"/>
                  <a:pt x="42" y="52"/>
                </a:cubicBezTo>
                <a:cubicBezTo>
                  <a:pt x="42" y="43"/>
                  <a:pt x="34" y="43"/>
                  <a:pt x="25" y="43"/>
                </a:cubicBezTo>
                <a:lnTo>
                  <a:pt x="25" y="69"/>
                </a:lnTo>
                <a:close/>
                <a:moveTo>
                  <a:pt x="264" y="69"/>
                </a:moveTo>
                <a:lnTo>
                  <a:pt x="264" y="69"/>
                </a:lnTo>
                <a:close/>
                <a:moveTo>
                  <a:pt x="25" y="17"/>
                </a:moveTo>
                <a:lnTo>
                  <a:pt x="25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3" name="Freeform 811">
            <a:extLst>
              <a:ext uri="{FF2B5EF4-FFF2-40B4-BE49-F238E27FC236}">
                <a16:creationId xmlns:a16="http://schemas.microsoft.com/office/drawing/2014/main" id="{EDD334C7-F0F8-9240-A7D3-53491B505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2274" y="6510905"/>
            <a:ext cx="327263" cy="123962"/>
          </a:xfrm>
          <a:custGeom>
            <a:avLst/>
            <a:gdLst>
              <a:gd name="T0" fmla="*/ 18797211 w 291"/>
              <a:gd name="T1" fmla="*/ 13937578 h 112"/>
              <a:gd name="T2" fmla="*/ 18797211 w 291"/>
              <a:gd name="T3" fmla="*/ 13937578 h 112"/>
              <a:gd name="T4" fmla="*/ 6611627 w 291"/>
              <a:gd name="T5" fmla="*/ 12933001 h 112"/>
              <a:gd name="T6" fmla="*/ 2203876 w 291"/>
              <a:gd name="T7" fmla="*/ 11802985 h 112"/>
              <a:gd name="T8" fmla="*/ 0 w 291"/>
              <a:gd name="T9" fmla="*/ 8538375 h 112"/>
              <a:gd name="T10" fmla="*/ 0 w 291"/>
              <a:gd name="T11" fmla="*/ 2134594 h 112"/>
              <a:gd name="T12" fmla="*/ 2203876 w 291"/>
              <a:gd name="T13" fmla="*/ 0 h 112"/>
              <a:gd name="T14" fmla="*/ 2203876 w 291"/>
              <a:gd name="T15" fmla="*/ 0 h 112"/>
              <a:gd name="T16" fmla="*/ 3240824 w 291"/>
              <a:gd name="T17" fmla="*/ 2134594 h 112"/>
              <a:gd name="T18" fmla="*/ 7648575 w 291"/>
              <a:gd name="T19" fmla="*/ 3264610 h 112"/>
              <a:gd name="T20" fmla="*/ 17630644 w 291"/>
              <a:gd name="T21" fmla="*/ 4269187 h 112"/>
              <a:gd name="T22" fmla="*/ 19834520 w 291"/>
              <a:gd name="T23" fmla="*/ 4269187 h 112"/>
              <a:gd name="T24" fmla="*/ 29816589 w 291"/>
              <a:gd name="T25" fmla="*/ 3264610 h 112"/>
              <a:gd name="T26" fmla="*/ 34224340 w 291"/>
              <a:gd name="T27" fmla="*/ 2134594 h 112"/>
              <a:gd name="T28" fmla="*/ 35390907 w 291"/>
              <a:gd name="T29" fmla="*/ 0 h 112"/>
              <a:gd name="T30" fmla="*/ 35390907 w 291"/>
              <a:gd name="T31" fmla="*/ 0 h 112"/>
              <a:gd name="T32" fmla="*/ 37594782 w 291"/>
              <a:gd name="T33" fmla="*/ 2134594 h 112"/>
              <a:gd name="T34" fmla="*/ 37594782 w 291"/>
              <a:gd name="T35" fmla="*/ 2134594 h 112"/>
              <a:gd name="T36" fmla="*/ 37594782 w 291"/>
              <a:gd name="T37" fmla="*/ 2134594 h 112"/>
              <a:gd name="T38" fmla="*/ 37594782 w 291"/>
              <a:gd name="T39" fmla="*/ 2134594 h 112"/>
              <a:gd name="T40" fmla="*/ 37594782 w 291"/>
              <a:gd name="T41" fmla="*/ 8538375 h 112"/>
              <a:gd name="T42" fmla="*/ 30983156 w 291"/>
              <a:gd name="T43" fmla="*/ 12933001 h 112"/>
              <a:gd name="T44" fmla="*/ 18797211 w 291"/>
              <a:gd name="T45" fmla="*/ 13937578 h 112"/>
              <a:gd name="T46" fmla="*/ 3240824 w 291"/>
              <a:gd name="T47" fmla="*/ 8538375 h 112"/>
              <a:gd name="T48" fmla="*/ 3240824 w 291"/>
              <a:gd name="T49" fmla="*/ 8538375 h 112"/>
              <a:gd name="T50" fmla="*/ 7648575 w 291"/>
              <a:gd name="T51" fmla="*/ 9668391 h 112"/>
              <a:gd name="T52" fmla="*/ 18797211 w 291"/>
              <a:gd name="T53" fmla="*/ 10672968 h 112"/>
              <a:gd name="T54" fmla="*/ 28779280 w 291"/>
              <a:gd name="T55" fmla="*/ 9668391 h 112"/>
              <a:gd name="T56" fmla="*/ 34224340 w 291"/>
              <a:gd name="T57" fmla="*/ 8538375 h 112"/>
              <a:gd name="T58" fmla="*/ 34224340 w 291"/>
              <a:gd name="T59" fmla="*/ 5399204 h 112"/>
              <a:gd name="T60" fmla="*/ 30983156 w 291"/>
              <a:gd name="T61" fmla="*/ 6403781 h 112"/>
              <a:gd name="T62" fmla="*/ 19834520 w 291"/>
              <a:gd name="T63" fmla="*/ 7533797 h 112"/>
              <a:gd name="T64" fmla="*/ 17630644 w 291"/>
              <a:gd name="T65" fmla="*/ 7533797 h 112"/>
              <a:gd name="T66" fmla="*/ 5444699 w 291"/>
              <a:gd name="T67" fmla="*/ 6403781 h 112"/>
              <a:gd name="T68" fmla="*/ 3240824 w 291"/>
              <a:gd name="T69" fmla="*/ 5399204 h 112"/>
              <a:gd name="T70" fmla="*/ 3240824 w 291"/>
              <a:gd name="T71" fmla="*/ 8538375 h 112"/>
              <a:gd name="T72" fmla="*/ 34224340 w 291"/>
              <a:gd name="T73" fmla="*/ 8538375 h 112"/>
              <a:gd name="T74" fmla="*/ 34224340 w 291"/>
              <a:gd name="T75" fmla="*/ 8538375 h 112"/>
              <a:gd name="T76" fmla="*/ 3240824 w 291"/>
              <a:gd name="T77" fmla="*/ 2134594 h 112"/>
              <a:gd name="T78" fmla="*/ 3240824 w 291"/>
              <a:gd name="T79" fmla="*/ 2134594 h 11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91" h="112">
                <a:moveTo>
                  <a:pt x="145" y="111"/>
                </a:moveTo>
                <a:lnTo>
                  <a:pt x="145" y="111"/>
                </a:lnTo>
                <a:cubicBezTo>
                  <a:pt x="111" y="111"/>
                  <a:pt x="77" y="111"/>
                  <a:pt x="51" y="103"/>
                </a:cubicBezTo>
                <a:cubicBezTo>
                  <a:pt x="34" y="103"/>
                  <a:pt x="25" y="94"/>
                  <a:pt x="17" y="94"/>
                </a:cubicBezTo>
                <a:cubicBezTo>
                  <a:pt x="8" y="85"/>
                  <a:pt x="0" y="77"/>
                  <a:pt x="0" y="6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17" y="0"/>
                  <a:pt x="25" y="9"/>
                  <a:pt x="25" y="17"/>
                </a:cubicBezTo>
                <a:cubicBezTo>
                  <a:pt x="25" y="17"/>
                  <a:pt x="34" y="17"/>
                  <a:pt x="59" y="26"/>
                </a:cubicBezTo>
                <a:cubicBezTo>
                  <a:pt x="77" y="26"/>
                  <a:pt x="102" y="26"/>
                  <a:pt x="136" y="34"/>
                </a:cubicBezTo>
                <a:cubicBezTo>
                  <a:pt x="136" y="34"/>
                  <a:pt x="145" y="34"/>
                  <a:pt x="153" y="34"/>
                </a:cubicBezTo>
                <a:cubicBezTo>
                  <a:pt x="179" y="34"/>
                  <a:pt x="205" y="26"/>
                  <a:pt x="230" y="26"/>
                </a:cubicBezTo>
                <a:cubicBezTo>
                  <a:pt x="247" y="17"/>
                  <a:pt x="256" y="17"/>
                  <a:pt x="264" y="17"/>
                </a:cubicBezTo>
                <a:cubicBezTo>
                  <a:pt x="264" y="9"/>
                  <a:pt x="264" y="0"/>
                  <a:pt x="273" y="0"/>
                </a:cubicBezTo>
                <a:cubicBezTo>
                  <a:pt x="282" y="0"/>
                  <a:pt x="290" y="9"/>
                  <a:pt x="290" y="17"/>
                </a:cubicBezTo>
                <a:cubicBezTo>
                  <a:pt x="290" y="68"/>
                  <a:pt x="290" y="68"/>
                  <a:pt x="290" y="68"/>
                </a:cubicBezTo>
                <a:cubicBezTo>
                  <a:pt x="290" y="85"/>
                  <a:pt x="256" y="94"/>
                  <a:pt x="239" y="103"/>
                </a:cubicBezTo>
                <a:cubicBezTo>
                  <a:pt x="213" y="111"/>
                  <a:pt x="179" y="111"/>
                  <a:pt x="145" y="111"/>
                </a:cubicBezTo>
                <a:close/>
                <a:moveTo>
                  <a:pt x="25" y="68"/>
                </a:moveTo>
                <a:lnTo>
                  <a:pt x="25" y="68"/>
                </a:lnTo>
                <a:cubicBezTo>
                  <a:pt x="25" y="68"/>
                  <a:pt x="34" y="77"/>
                  <a:pt x="59" y="77"/>
                </a:cubicBezTo>
                <a:cubicBezTo>
                  <a:pt x="85" y="85"/>
                  <a:pt x="111" y="85"/>
                  <a:pt x="145" y="85"/>
                </a:cubicBezTo>
                <a:cubicBezTo>
                  <a:pt x="171" y="85"/>
                  <a:pt x="205" y="85"/>
                  <a:pt x="222" y="77"/>
                </a:cubicBezTo>
                <a:cubicBezTo>
                  <a:pt x="247" y="77"/>
                  <a:pt x="256" y="68"/>
                  <a:pt x="264" y="68"/>
                </a:cubicBezTo>
                <a:cubicBezTo>
                  <a:pt x="264" y="43"/>
                  <a:pt x="264" y="43"/>
                  <a:pt x="264" y="43"/>
                </a:cubicBezTo>
                <a:cubicBezTo>
                  <a:pt x="256" y="43"/>
                  <a:pt x="247" y="43"/>
                  <a:pt x="239" y="51"/>
                </a:cubicBezTo>
                <a:cubicBezTo>
                  <a:pt x="222" y="51"/>
                  <a:pt x="188" y="51"/>
                  <a:pt x="153" y="60"/>
                </a:cubicBezTo>
                <a:cubicBezTo>
                  <a:pt x="145" y="60"/>
                  <a:pt x="136" y="60"/>
                  <a:pt x="136" y="60"/>
                </a:cubicBezTo>
                <a:cubicBezTo>
                  <a:pt x="102" y="51"/>
                  <a:pt x="68" y="51"/>
                  <a:pt x="42" y="51"/>
                </a:cubicBezTo>
                <a:cubicBezTo>
                  <a:pt x="42" y="43"/>
                  <a:pt x="34" y="43"/>
                  <a:pt x="25" y="43"/>
                </a:cubicBezTo>
                <a:lnTo>
                  <a:pt x="25" y="68"/>
                </a:lnTo>
                <a:close/>
                <a:moveTo>
                  <a:pt x="264" y="68"/>
                </a:moveTo>
                <a:lnTo>
                  <a:pt x="264" y="68"/>
                </a:lnTo>
                <a:close/>
                <a:moveTo>
                  <a:pt x="25" y="17"/>
                </a:moveTo>
                <a:lnTo>
                  <a:pt x="25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4" name="Freeform 812">
            <a:extLst>
              <a:ext uri="{FF2B5EF4-FFF2-40B4-BE49-F238E27FC236}">
                <a16:creationId xmlns:a16="http://schemas.microsoft.com/office/drawing/2014/main" id="{941D2AA6-E13B-E440-ACFE-5B07B8DEA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2274" y="6426608"/>
            <a:ext cx="327263" cy="89253"/>
          </a:xfrm>
          <a:custGeom>
            <a:avLst/>
            <a:gdLst>
              <a:gd name="T0" fmla="*/ 18797211 w 291"/>
              <a:gd name="T1" fmla="*/ 10334259 h 78"/>
              <a:gd name="T2" fmla="*/ 18797211 w 291"/>
              <a:gd name="T3" fmla="*/ 10334259 h 78"/>
              <a:gd name="T4" fmla="*/ 17630644 w 291"/>
              <a:gd name="T5" fmla="*/ 10334259 h 78"/>
              <a:gd name="T6" fmla="*/ 5444699 w 291"/>
              <a:gd name="T7" fmla="*/ 9126415 h 78"/>
              <a:gd name="T8" fmla="*/ 0 w 291"/>
              <a:gd name="T9" fmla="*/ 5771051 h 78"/>
              <a:gd name="T10" fmla="*/ 6611627 w 291"/>
              <a:gd name="T11" fmla="*/ 1207843 h 78"/>
              <a:gd name="T12" fmla="*/ 18797211 w 291"/>
              <a:gd name="T13" fmla="*/ 0 h 78"/>
              <a:gd name="T14" fmla="*/ 30983156 w 291"/>
              <a:gd name="T15" fmla="*/ 1207843 h 78"/>
              <a:gd name="T16" fmla="*/ 35390907 w 291"/>
              <a:gd name="T17" fmla="*/ 2281604 h 78"/>
              <a:gd name="T18" fmla="*/ 37594782 w 291"/>
              <a:gd name="T19" fmla="*/ 5771051 h 78"/>
              <a:gd name="T20" fmla="*/ 30983156 w 291"/>
              <a:gd name="T21" fmla="*/ 9126415 h 78"/>
              <a:gd name="T22" fmla="*/ 19834520 w 291"/>
              <a:gd name="T23" fmla="*/ 10334259 h 78"/>
              <a:gd name="T24" fmla="*/ 18797211 w 291"/>
              <a:gd name="T25" fmla="*/ 10334259 h 78"/>
              <a:gd name="T26" fmla="*/ 4407751 w 291"/>
              <a:gd name="T27" fmla="*/ 5771051 h 78"/>
              <a:gd name="T28" fmla="*/ 4407751 w 291"/>
              <a:gd name="T29" fmla="*/ 5771051 h 78"/>
              <a:gd name="T30" fmla="*/ 7648575 w 291"/>
              <a:gd name="T31" fmla="*/ 5771051 h 78"/>
              <a:gd name="T32" fmla="*/ 17630644 w 291"/>
              <a:gd name="T33" fmla="*/ 6844812 h 78"/>
              <a:gd name="T34" fmla="*/ 19834520 w 291"/>
              <a:gd name="T35" fmla="*/ 6844812 h 78"/>
              <a:gd name="T36" fmla="*/ 29816589 w 291"/>
              <a:gd name="T37" fmla="*/ 5771051 h 78"/>
              <a:gd name="T38" fmla="*/ 33187031 w 291"/>
              <a:gd name="T39" fmla="*/ 5771051 h 78"/>
              <a:gd name="T40" fmla="*/ 28779280 w 291"/>
              <a:gd name="T41" fmla="*/ 4563208 h 78"/>
              <a:gd name="T42" fmla="*/ 18797211 w 291"/>
              <a:gd name="T43" fmla="*/ 3489447 h 78"/>
              <a:gd name="T44" fmla="*/ 7648575 w 291"/>
              <a:gd name="T45" fmla="*/ 4563208 h 78"/>
              <a:gd name="T46" fmla="*/ 4407751 w 291"/>
              <a:gd name="T47" fmla="*/ 5771051 h 78"/>
              <a:gd name="T48" fmla="*/ 34224340 w 291"/>
              <a:gd name="T49" fmla="*/ 5771051 h 78"/>
              <a:gd name="T50" fmla="*/ 34224340 w 291"/>
              <a:gd name="T51" fmla="*/ 5771051 h 7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91" h="78">
                <a:moveTo>
                  <a:pt x="145" y="77"/>
                </a:moveTo>
                <a:lnTo>
                  <a:pt x="145" y="77"/>
                </a:lnTo>
                <a:cubicBezTo>
                  <a:pt x="136" y="77"/>
                  <a:pt x="136" y="77"/>
                  <a:pt x="136" y="77"/>
                </a:cubicBezTo>
                <a:cubicBezTo>
                  <a:pt x="102" y="77"/>
                  <a:pt x="68" y="77"/>
                  <a:pt x="42" y="68"/>
                </a:cubicBezTo>
                <a:cubicBezTo>
                  <a:pt x="25" y="68"/>
                  <a:pt x="0" y="60"/>
                  <a:pt x="0" y="43"/>
                </a:cubicBezTo>
                <a:cubicBezTo>
                  <a:pt x="0" y="17"/>
                  <a:pt x="25" y="9"/>
                  <a:pt x="51" y="9"/>
                </a:cubicBezTo>
                <a:cubicBezTo>
                  <a:pt x="77" y="0"/>
                  <a:pt x="111" y="0"/>
                  <a:pt x="145" y="0"/>
                </a:cubicBezTo>
                <a:cubicBezTo>
                  <a:pt x="179" y="0"/>
                  <a:pt x="213" y="0"/>
                  <a:pt x="239" y="9"/>
                </a:cubicBezTo>
                <a:cubicBezTo>
                  <a:pt x="247" y="9"/>
                  <a:pt x="264" y="17"/>
                  <a:pt x="273" y="17"/>
                </a:cubicBezTo>
                <a:cubicBezTo>
                  <a:pt x="282" y="26"/>
                  <a:pt x="290" y="34"/>
                  <a:pt x="290" y="43"/>
                </a:cubicBezTo>
                <a:cubicBezTo>
                  <a:pt x="290" y="60"/>
                  <a:pt x="264" y="68"/>
                  <a:pt x="239" y="68"/>
                </a:cubicBezTo>
                <a:cubicBezTo>
                  <a:pt x="222" y="77"/>
                  <a:pt x="188" y="77"/>
                  <a:pt x="153" y="77"/>
                </a:cubicBezTo>
                <a:lnTo>
                  <a:pt x="145" y="77"/>
                </a:lnTo>
                <a:close/>
                <a:moveTo>
                  <a:pt x="34" y="43"/>
                </a:moveTo>
                <a:lnTo>
                  <a:pt x="34" y="43"/>
                </a:lnTo>
                <a:cubicBezTo>
                  <a:pt x="34" y="43"/>
                  <a:pt x="42" y="43"/>
                  <a:pt x="59" y="43"/>
                </a:cubicBezTo>
                <a:cubicBezTo>
                  <a:pt x="77" y="51"/>
                  <a:pt x="102" y="51"/>
                  <a:pt x="136" y="51"/>
                </a:cubicBezTo>
                <a:cubicBezTo>
                  <a:pt x="136" y="51"/>
                  <a:pt x="145" y="51"/>
                  <a:pt x="153" y="51"/>
                </a:cubicBezTo>
                <a:cubicBezTo>
                  <a:pt x="179" y="51"/>
                  <a:pt x="205" y="51"/>
                  <a:pt x="230" y="43"/>
                </a:cubicBezTo>
                <a:cubicBezTo>
                  <a:pt x="239" y="43"/>
                  <a:pt x="247" y="43"/>
                  <a:pt x="256" y="43"/>
                </a:cubicBezTo>
                <a:cubicBezTo>
                  <a:pt x="247" y="34"/>
                  <a:pt x="239" y="34"/>
                  <a:pt x="222" y="34"/>
                </a:cubicBezTo>
                <a:cubicBezTo>
                  <a:pt x="205" y="26"/>
                  <a:pt x="171" y="26"/>
                  <a:pt x="145" y="26"/>
                </a:cubicBezTo>
                <a:cubicBezTo>
                  <a:pt x="111" y="26"/>
                  <a:pt x="85" y="26"/>
                  <a:pt x="59" y="34"/>
                </a:cubicBezTo>
                <a:cubicBezTo>
                  <a:pt x="42" y="34"/>
                  <a:pt x="34" y="34"/>
                  <a:pt x="34" y="43"/>
                </a:cubicBezTo>
                <a:close/>
                <a:moveTo>
                  <a:pt x="264" y="43"/>
                </a:moveTo>
                <a:lnTo>
                  <a:pt x="264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5" name="Freeform 813">
            <a:extLst>
              <a:ext uri="{FF2B5EF4-FFF2-40B4-BE49-F238E27FC236}">
                <a16:creationId xmlns:a16="http://schemas.microsoft.com/office/drawing/2014/main" id="{A2E9F527-8ABC-6742-8D85-CA2193048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2274" y="6456359"/>
            <a:ext cx="327263" cy="123965"/>
          </a:xfrm>
          <a:custGeom>
            <a:avLst/>
            <a:gdLst>
              <a:gd name="T0" fmla="*/ 18797211 w 291"/>
              <a:gd name="T1" fmla="*/ 13938284 h 112"/>
              <a:gd name="T2" fmla="*/ 18797211 w 291"/>
              <a:gd name="T3" fmla="*/ 13938284 h 112"/>
              <a:gd name="T4" fmla="*/ 6611627 w 291"/>
              <a:gd name="T5" fmla="*/ 12807885 h 112"/>
              <a:gd name="T6" fmla="*/ 2203876 w 291"/>
              <a:gd name="T7" fmla="*/ 10673237 h 112"/>
              <a:gd name="T8" fmla="*/ 0 w 291"/>
              <a:gd name="T9" fmla="*/ 8538590 h 112"/>
              <a:gd name="T10" fmla="*/ 0 w 291"/>
              <a:gd name="T11" fmla="*/ 2134647 h 112"/>
              <a:gd name="T12" fmla="*/ 2203876 w 291"/>
              <a:gd name="T13" fmla="*/ 0 h 112"/>
              <a:gd name="T14" fmla="*/ 2203876 w 291"/>
              <a:gd name="T15" fmla="*/ 0 h 112"/>
              <a:gd name="T16" fmla="*/ 3240824 w 291"/>
              <a:gd name="T17" fmla="*/ 1004602 h 112"/>
              <a:gd name="T18" fmla="*/ 7648575 w 291"/>
              <a:gd name="T19" fmla="*/ 2134647 h 112"/>
              <a:gd name="T20" fmla="*/ 17630644 w 291"/>
              <a:gd name="T21" fmla="*/ 3139250 h 112"/>
              <a:gd name="T22" fmla="*/ 19834520 w 291"/>
              <a:gd name="T23" fmla="*/ 3139250 h 112"/>
              <a:gd name="T24" fmla="*/ 29816589 w 291"/>
              <a:gd name="T25" fmla="*/ 2134647 h 112"/>
              <a:gd name="T26" fmla="*/ 34224340 w 291"/>
              <a:gd name="T27" fmla="*/ 1004602 h 112"/>
              <a:gd name="T28" fmla="*/ 35390907 w 291"/>
              <a:gd name="T29" fmla="*/ 0 h 112"/>
              <a:gd name="T30" fmla="*/ 35390907 w 291"/>
              <a:gd name="T31" fmla="*/ 0 h 112"/>
              <a:gd name="T32" fmla="*/ 37594782 w 291"/>
              <a:gd name="T33" fmla="*/ 2134647 h 112"/>
              <a:gd name="T34" fmla="*/ 37594782 w 291"/>
              <a:gd name="T35" fmla="*/ 2134647 h 112"/>
              <a:gd name="T36" fmla="*/ 37594782 w 291"/>
              <a:gd name="T37" fmla="*/ 2134647 h 112"/>
              <a:gd name="T38" fmla="*/ 37594782 w 291"/>
              <a:gd name="T39" fmla="*/ 2134647 h 112"/>
              <a:gd name="T40" fmla="*/ 37594782 w 291"/>
              <a:gd name="T41" fmla="*/ 8538590 h 112"/>
              <a:gd name="T42" fmla="*/ 30983156 w 291"/>
              <a:gd name="T43" fmla="*/ 12807885 h 112"/>
              <a:gd name="T44" fmla="*/ 18797211 w 291"/>
              <a:gd name="T45" fmla="*/ 13938284 h 112"/>
              <a:gd name="T46" fmla="*/ 3240824 w 291"/>
              <a:gd name="T47" fmla="*/ 8538590 h 112"/>
              <a:gd name="T48" fmla="*/ 3240824 w 291"/>
              <a:gd name="T49" fmla="*/ 8538590 h 112"/>
              <a:gd name="T50" fmla="*/ 7648575 w 291"/>
              <a:gd name="T51" fmla="*/ 9668635 h 112"/>
              <a:gd name="T52" fmla="*/ 18797211 w 291"/>
              <a:gd name="T53" fmla="*/ 10673237 h 112"/>
              <a:gd name="T54" fmla="*/ 28779280 w 291"/>
              <a:gd name="T55" fmla="*/ 9668635 h 112"/>
              <a:gd name="T56" fmla="*/ 34224340 w 291"/>
              <a:gd name="T57" fmla="*/ 8538590 h 112"/>
              <a:gd name="T58" fmla="*/ 34224340 w 291"/>
              <a:gd name="T59" fmla="*/ 5273897 h 112"/>
              <a:gd name="T60" fmla="*/ 30983156 w 291"/>
              <a:gd name="T61" fmla="*/ 5273897 h 112"/>
              <a:gd name="T62" fmla="*/ 19834520 w 291"/>
              <a:gd name="T63" fmla="*/ 6403942 h 112"/>
              <a:gd name="T64" fmla="*/ 17630644 w 291"/>
              <a:gd name="T65" fmla="*/ 6403942 h 112"/>
              <a:gd name="T66" fmla="*/ 5444699 w 291"/>
              <a:gd name="T67" fmla="*/ 5273897 h 112"/>
              <a:gd name="T68" fmla="*/ 3240824 w 291"/>
              <a:gd name="T69" fmla="*/ 5273897 h 112"/>
              <a:gd name="T70" fmla="*/ 3240824 w 291"/>
              <a:gd name="T71" fmla="*/ 8538590 h 112"/>
              <a:gd name="T72" fmla="*/ 34224340 w 291"/>
              <a:gd name="T73" fmla="*/ 8538590 h 112"/>
              <a:gd name="T74" fmla="*/ 34224340 w 291"/>
              <a:gd name="T75" fmla="*/ 8538590 h 112"/>
              <a:gd name="T76" fmla="*/ 3240824 w 291"/>
              <a:gd name="T77" fmla="*/ 2134647 h 112"/>
              <a:gd name="T78" fmla="*/ 3240824 w 291"/>
              <a:gd name="T79" fmla="*/ 2134647 h 11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91" h="112">
                <a:moveTo>
                  <a:pt x="145" y="111"/>
                </a:moveTo>
                <a:lnTo>
                  <a:pt x="145" y="111"/>
                </a:lnTo>
                <a:cubicBezTo>
                  <a:pt x="111" y="111"/>
                  <a:pt x="77" y="102"/>
                  <a:pt x="51" y="102"/>
                </a:cubicBezTo>
                <a:cubicBezTo>
                  <a:pt x="34" y="94"/>
                  <a:pt x="25" y="94"/>
                  <a:pt x="17" y="85"/>
                </a:cubicBezTo>
                <a:cubicBezTo>
                  <a:pt x="8" y="85"/>
                  <a:pt x="0" y="77"/>
                  <a:pt x="0" y="6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lnTo>
                  <a:pt x="25" y="8"/>
                </a:lnTo>
                <a:cubicBezTo>
                  <a:pt x="25" y="8"/>
                  <a:pt x="34" y="17"/>
                  <a:pt x="59" y="17"/>
                </a:cubicBezTo>
                <a:cubicBezTo>
                  <a:pt x="77" y="25"/>
                  <a:pt x="102" y="25"/>
                  <a:pt x="136" y="25"/>
                </a:cubicBezTo>
                <a:cubicBezTo>
                  <a:pt x="136" y="25"/>
                  <a:pt x="145" y="25"/>
                  <a:pt x="153" y="25"/>
                </a:cubicBezTo>
                <a:cubicBezTo>
                  <a:pt x="179" y="25"/>
                  <a:pt x="205" y="25"/>
                  <a:pt x="230" y="17"/>
                </a:cubicBezTo>
                <a:cubicBezTo>
                  <a:pt x="247" y="17"/>
                  <a:pt x="256" y="8"/>
                  <a:pt x="264" y="8"/>
                </a:cubicBezTo>
                <a:cubicBezTo>
                  <a:pt x="264" y="8"/>
                  <a:pt x="264" y="0"/>
                  <a:pt x="273" y="0"/>
                </a:cubicBezTo>
                <a:cubicBezTo>
                  <a:pt x="282" y="0"/>
                  <a:pt x="290" y="8"/>
                  <a:pt x="290" y="17"/>
                </a:cubicBezTo>
                <a:cubicBezTo>
                  <a:pt x="290" y="68"/>
                  <a:pt x="290" y="68"/>
                  <a:pt x="290" y="68"/>
                </a:cubicBezTo>
                <a:cubicBezTo>
                  <a:pt x="290" y="85"/>
                  <a:pt x="256" y="94"/>
                  <a:pt x="239" y="102"/>
                </a:cubicBezTo>
                <a:cubicBezTo>
                  <a:pt x="213" y="102"/>
                  <a:pt x="179" y="111"/>
                  <a:pt x="145" y="111"/>
                </a:cubicBezTo>
                <a:close/>
                <a:moveTo>
                  <a:pt x="25" y="68"/>
                </a:moveTo>
                <a:lnTo>
                  <a:pt x="25" y="68"/>
                </a:lnTo>
                <a:cubicBezTo>
                  <a:pt x="25" y="68"/>
                  <a:pt x="34" y="68"/>
                  <a:pt x="59" y="77"/>
                </a:cubicBezTo>
                <a:cubicBezTo>
                  <a:pt x="85" y="77"/>
                  <a:pt x="111" y="85"/>
                  <a:pt x="145" y="85"/>
                </a:cubicBezTo>
                <a:cubicBezTo>
                  <a:pt x="171" y="85"/>
                  <a:pt x="205" y="77"/>
                  <a:pt x="222" y="77"/>
                </a:cubicBezTo>
                <a:cubicBezTo>
                  <a:pt x="247" y="68"/>
                  <a:pt x="256" y="68"/>
                  <a:pt x="264" y="68"/>
                </a:cubicBezTo>
                <a:cubicBezTo>
                  <a:pt x="264" y="42"/>
                  <a:pt x="264" y="42"/>
                  <a:pt x="264" y="42"/>
                </a:cubicBezTo>
                <a:cubicBezTo>
                  <a:pt x="256" y="42"/>
                  <a:pt x="247" y="42"/>
                  <a:pt x="239" y="42"/>
                </a:cubicBezTo>
                <a:cubicBezTo>
                  <a:pt x="222" y="51"/>
                  <a:pt x="188" y="51"/>
                  <a:pt x="153" y="51"/>
                </a:cubicBezTo>
                <a:cubicBezTo>
                  <a:pt x="145" y="51"/>
                  <a:pt x="136" y="51"/>
                  <a:pt x="136" y="51"/>
                </a:cubicBezTo>
                <a:cubicBezTo>
                  <a:pt x="102" y="51"/>
                  <a:pt x="68" y="51"/>
                  <a:pt x="42" y="42"/>
                </a:cubicBezTo>
                <a:cubicBezTo>
                  <a:pt x="42" y="42"/>
                  <a:pt x="34" y="42"/>
                  <a:pt x="25" y="42"/>
                </a:cubicBezTo>
                <a:lnTo>
                  <a:pt x="25" y="68"/>
                </a:lnTo>
                <a:close/>
                <a:moveTo>
                  <a:pt x="264" y="68"/>
                </a:moveTo>
                <a:lnTo>
                  <a:pt x="264" y="68"/>
                </a:lnTo>
                <a:close/>
                <a:moveTo>
                  <a:pt x="25" y="17"/>
                </a:moveTo>
                <a:lnTo>
                  <a:pt x="25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6" name="Freeform 814">
            <a:extLst>
              <a:ext uri="{FF2B5EF4-FFF2-40B4-BE49-F238E27FC236}">
                <a16:creationId xmlns:a16="http://schemas.microsoft.com/office/drawing/2014/main" id="{A0F00492-160B-AC42-8761-A03E11D50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383" y="6694369"/>
            <a:ext cx="327263" cy="123965"/>
          </a:xfrm>
          <a:custGeom>
            <a:avLst/>
            <a:gdLst>
              <a:gd name="T0" fmla="*/ 18797211 w 291"/>
              <a:gd name="T1" fmla="*/ 14062424 h 111"/>
              <a:gd name="T2" fmla="*/ 18797211 w 291"/>
              <a:gd name="T3" fmla="*/ 14062424 h 111"/>
              <a:gd name="T4" fmla="*/ 6611627 w 291"/>
              <a:gd name="T5" fmla="*/ 13167835 h 111"/>
              <a:gd name="T6" fmla="*/ 2074257 w 291"/>
              <a:gd name="T7" fmla="*/ 12017240 h 111"/>
              <a:gd name="T8" fmla="*/ 0 w 291"/>
              <a:gd name="T9" fmla="*/ 8821105 h 111"/>
              <a:gd name="T10" fmla="*/ 0 w 291"/>
              <a:gd name="T11" fmla="*/ 2173186 h 111"/>
              <a:gd name="T12" fmla="*/ 2074257 w 291"/>
              <a:gd name="T13" fmla="*/ 0 h 111"/>
              <a:gd name="T14" fmla="*/ 2074257 w 291"/>
              <a:gd name="T15" fmla="*/ 0 h 111"/>
              <a:gd name="T16" fmla="*/ 3240824 w 291"/>
              <a:gd name="T17" fmla="*/ 2173186 h 111"/>
              <a:gd name="T18" fmla="*/ 7648575 w 291"/>
              <a:gd name="T19" fmla="*/ 3323781 h 111"/>
              <a:gd name="T20" fmla="*/ 17630644 w 291"/>
              <a:gd name="T21" fmla="*/ 4346730 h 111"/>
              <a:gd name="T22" fmla="*/ 19834520 w 291"/>
              <a:gd name="T23" fmla="*/ 4346730 h 111"/>
              <a:gd name="T24" fmla="*/ 29816589 w 291"/>
              <a:gd name="T25" fmla="*/ 3323781 h 111"/>
              <a:gd name="T26" fmla="*/ 34224340 w 291"/>
              <a:gd name="T27" fmla="*/ 2173186 h 111"/>
              <a:gd name="T28" fmla="*/ 35390907 w 291"/>
              <a:gd name="T29" fmla="*/ 0 h 111"/>
              <a:gd name="T30" fmla="*/ 35390907 w 291"/>
              <a:gd name="T31" fmla="*/ 0 h 111"/>
              <a:gd name="T32" fmla="*/ 37594782 w 291"/>
              <a:gd name="T33" fmla="*/ 2173186 h 111"/>
              <a:gd name="T34" fmla="*/ 37594782 w 291"/>
              <a:gd name="T35" fmla="*/ 2173186 h 111"/>
              <a:gd name="T36" fmla="*/ 37594782 w 291"/>
              <a:gd name="T37" fmla="*/ 2173186 h 111"/>
              <a:gd name="T38" fmla="*/ 37594782 w 291"/>
              <a:gd name="T39" fmla="*/ 2173186 h 111"/>
              <a:gd name="T40" fmla="*/ 37594782 w 291"/>
              <a:gd name="T41" fmla="*/ 8821105 h 111"/>
              <a:gd name="T42" fmla="*/ 30983156 w 291"/>
              <a:gd name="T43" fmla="*/ 13167835 h 111"/>
              <a:gd name="T44" fmla="*/ 18797211 w 291"/>
              <a:gd name="T45" fmla="*/ 14062424 h 111"/>
              <a:gd name="T46" fmla="*/ 3240824 w 291"/>
              <a:gd name="T47" fmla="*/ 8821105 h 111"/>
              <a:gd name="T48" fmla="*/ 3240824 w 291"/>
              <a:gd name="T49" fmla="*/ 8821105 h 111"/>
              <a:gd name="T50" fmla="*/ 8815502 w 291"/>
              <a:gd name="T51" fmla="*/ 9843697 h 111"/>
              <a:gd name="T52" fmla="*/ 18797211 w 291"/>
              <a:gd name="T53" fmla="*/ 10994291 h 111"/>
              <a:gd name="T54" fmla="*/ 29816589 w 291"/>
              <a:gd name="T55" fmla="*/ 9843697 h 111"/>
              <a:gd name="T56" fmla="*/ 34224340 w 291"/>
              <a:gd name="T57" fmla="*/ 8821105 h 111"/>
              <a:gd name="T58" fmla="*/ 34224340 w 291"/>
              <a:gd name="T59" fmla="*/ 5497324 h 111"/>
              <a:gd name="T60" fmla="*/ 32020464 w 291"/>
              <a:gd name="T61" fmla="*/ 5497324 h 111"/>
              <a:gd name="T62" fmla="*/ 19834520 w 291"/>
              <a:gd name="T63" fmla="*/ 7670510 h 111"/>
              <a:gd name="T64" fmla="*/ 17630644 w 291"/>
              <a:gd name="T65" fmla="*/ 7670510 h 111"/>
              <a:gd name="T66" fmla="*/ 6611627 w 291"/>
              <a:gd name="T67" fmla="*/ 5497324 h 111"/>
              <a:gd name="T68" fmla="*/ 3240824 w 291"/>
              <a:gd name="T69" fmla="*/ 5497324 h 111"/>
              <a:gd name="T70" fmla="*/ 3240824 w 291"/>
              <a:gd name="T71" fmla="*/ 8821105 h 111"/>
              <a:gd name="T72" fmla="*/ 34224340 w 291"/>
              <a:gd name="T73" fmla="*/ 8821105 h 111"/>
              <a:gd name="T74" fmla="*/ 34224340 w 291"/>
              <a:gd name="T75" fmla="*/ 8821105 h 111"/>
              <a:gd name="T76" fmla="*/ 3240824 w 291"/>
              <a:gd name="T77" fmla="*/ 2173186 h 111"/>
              <a:gd name="T78" fmla="*/ 3240824 w 291"/>
              <a:gd name="T79" fmla="*/ 2173186 h 11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91" h="111">
                <a:moveTo>
                  <a:pt x="145" y="110"/>
                </a:moveTo>
                <a:lnTo>
                  <a:pt x="145" y="110"/>
                </a:lnTo>
                <a:cubicBezTo>
                  <a:pt x="111" y="110"/>
                  <a:pt x="76" y="103"/>
                  <a:pt x="51" y="103"/>
                </a:cubicBezTo>
                <a:cubicBezTo>
                  <a:pt x="34" y="103"/>
                  <a:pt x="25" y="94"/>
                  <a:pt x="16" y="94"/>
                </a:cubicBezTo>
                <a:cubicBezTo>
                  <a:pt x="8" y="86"/>
                  <a:pt x="0" y="77"/>
                  <a:pt x="0" y="6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6" y="0"/>
                </a:cubicBezTo>
                <a:cubicBezTo>
                  <a:pt x="25" y="0"/>
                  <a:pt x="25" y="9"/>
                  <a:pt x="25" y="17"/>
                </a:cubicBezTo>
                <a:cubicBezTo>
                  <a:pt x="34" y="17"/>
                  <a:pt x="34" y="17"/>
                  <a:pt x="59" y="26"/>
                </a:cubicBezTo>
                <a:cubicBezTo>
                  <a:pt x="85" y="26"/>
                  <a:pt x="111" y="26"/>
                  <a:pt x="136" y="34"/>
                </a:cubicBezTo>
                <a:cubicBezTo>
                  <a:pt x="145" y="34"/>
                  <a:pt x="153" y="34"/>
                  <a:pt x="153" y="34"/>
                </a:cubicBezTo>
                <a:cubicBezTo>
                  <a:pt x="187" y="26"/>
                  <a:pt x="213" y="26"/>
                  <a:pt x="230" y="26"/>
                </a:cubicBezTo>
                <a:cubicBezTo>
                  <a:pt x="256" y="17"/>
                  <a:pt x="264" y="17"/>
                  <a:pt x="264" y="17"/>
                </a:cubicBezTo>
                <a:cubicBezTo>
                  <a:pt x="264" y="9"/>
                  <a:pt x="273" y="0"/>
                  <a:pt x="273" y="0"/>
                </a:cubicBezTo>
                <a:cubicBezTo>
                  <a:pt x="281" y="0"/>
                  <a:pt x="290" y="9"/>
                  <a:pt x="290" y="17"/>
                </a:cubicBezTo>
                <a:cubicBezTo>
                  <a:pt x="290" y="69"/>
                  <a:pt x="290" y="69"/>
                  <a:pt x="290" y="69"/>
                </a:cubicBezTo>
                <a:cubicBezTo>
                  <a:pt x="290" y="86"/>
                  <a:pt x="264" y="94"/>
                  <a:pt x="239" y="103"/>
                </a:cubicBezTo>
                <a:cubicBezTo>
                  <a:pt x="213" y="103"/>
                  <a:pt x="179" y="110"/>
                  <a:pt x="145" y="110"/>
                </a:cubicBezTo>
                <a:close/>
                <a:moveTo>
                  <a:pt x="25" y="69"/>
                </a:moveTo>
                <a:lnTo>
                  <a:pt x="25" y="69"/>
                </a:lnTo>
                <a:cubicBezTo>
                  <a:pt x="34" y="69"/>
                  <a:pt x="42" y="77"/>
                  <a:pt x="68" y="77"/>
                </a:cubicBezTo>
                <a:cubicBezTo>
                  <a:pt x="85" y="86"/>
                  <a:pt x="119" y="86"/>
                  <a:pt x="145" y="86"/>
                </a:cubicBezTo>
                <a:cubicBezTo>
                  <a:pt x="179" y="86"/>
                  <a:pt x="205" y="86"/>
                  <a:pt x="230" y="77"/>
                </a:cubicBezTo>
                <a:cubicBezTo>
                  <a:pt x="256" y="77"/>
                  <a:pt x="264" y="69"/>
                  <a:pt x="264" y="69"/>
                </a:cubicBezTo>
                <a:cubicBezTo>
                  <a:pt x="264" y="43"/>
                  <a:pt x="264" y="43"/>
                  <a:pt x="264" y="43"/>
                </a:cubicBezTo>
                <a:cubicBezTo>
                  <a:pt x="256" y="43"/>
                  <a:pt x="247" y="43"/>
                  <a:pt x="247" y="43"/>
                </a:cubicBezTo>
                <a:cubicBezTo>
                  <a:pt x="222" y="52"/>
                  <a:pt x="187" y="52"/>
                  <a:pt x="153" y="60"/>
                </a:cubicBezTo>
                <a:cubicBezTo>
                  <a:pt x="153" y="60"/>
                  <a:pt x="145" y="60"/>
                  <a:pt x="136" y="60"/>
                </a:cubicBezTo>
                <a:cubicBezTo>
                  <a:pt x="102" y="52"/>
                  <a:pt x="68" y="52"/>
                  <a:pt x="51" y="43"/>
                </a:cubicBezTo>
                <a:cubicBezTo>
                  <a:pt x="42" y="43"/>
                  <a:pt x="34" y="43"/>
                  <a:pt x="25" y="43"/>
                </a:cubicBezTo>
                <a:lnTo>
                  <a:pt x="25" y="69"/>
                </a:lnTo>
                <a:close/>
                <a:moveTo>
                  <a:pt x="264" y="69"/>
                </a:moveTo>
                <a:lnTo>
                  <a:pt x="264" y="69"/>
                </a:lnTo>
                <a:close/>
                <a:moveTo>
                  <a:pt x="25" y="17"/>
                </a:moveTo>
                <a:lnTo>
                  <a:pt x="25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7" name="Freeform 815">
            <a:extLst>
              <a:ext uri="{FF2B5EF4-FFF2-40B4-BE49-F238E27FC236}">
                <a16:creationId xmlns:a16="http://schemas.microsoft.com/office/drawing/2014/main" id="{92787D74-C468-E145-A916-68987ACFD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383" y="6634866"/>
            <a:ext cx="327263" cy="123965"/>
          </a:xfrm>
          <a:custGeom>
            <a:avLst/>
            <a:gdLst>
              <a:gd name="T0" fmla="*/ 18797211 w 291"/>
              <a:gd name="T1" fmla="*/ 13938284 h 112"/>
              <a:gd name="T2" fmla="*/ 18797211 w 291"/>
              <a:gd name="T3" fmla="*/ 13938284 h 112"/>
              <a:gd name="T4" fmla="*/ 6611627 w 291"/>
              <a:gd name="T5" fmla="*/ 12933681 h 112"/>
              <a:gd name="T6" fmla="*/ 2074257 w 291"/>
              <a:gd name="T7" fmla="*/ 10673237 h 112"/>
              <a:gd name="T8" fmla="*/ 0 w 291"/>
              <a:gd name="T9" fmla="*/ 8538590 h 112"/>
              <a:gd name="T10" fmla="*/ 0 w 291"/>
              <a:gd name="T11" fmla="*/ 2134647 h 112"/>
              <a:gd name="T12" fmla="*/ 2074257 w 291"/>
              <a:gd name="T13" fmla="*/ 0 h 112"/>
              <a:gd name="T14" fmla="*/ 2074257 w 291"/>
              <a:gd name="T15" fmla="*/ 0 h 112"/>
              <a:gd name="T16" fmla="*/ 3240824 w 291"/>
              <a:gd name="T17" fmla="*/ 1130045 h 112"/>
              <a:gd name="T18" fmla="*/ 7648575 w 291"/>
              <a:gd name="T19" fmla="*/ 2134647 h 112"/>
              <a:gd name="T20" fmla="*/ 17630644 w 291"/>
              <a:gd name="T21" fmla="*/ 3264692 h 112"/>
              <a:gd name="T22" fmla="*/ 19834520 w 291"/>
              <a:gd name="T23" fmla="*/ 3264692 h 112"/>
              <a:gd name="T24" fmla="*/ 29816589 w 291"/>
              <a:gd name="T25" fmla="*/ 2134647 h 112"/>
              <a:gd name="T26" fmla="*/ 34224340 w 291"/>
              <a:gd name="T27" fmla="*/ 1130045 h 112"/>
              <a:gd name="T28" fmla="*/ 35390907 w 291"/>
              <a:gd name="T29" fmla="*/ 0 h 112"/>
              <a:gd name="T30" fmla="*/ 35390907 w 291"/>
              <a:gd name="T31" fmla="*/ 0 h 112"/>
              <a:gd name="T32" fmla="*/ 37594782 w 291"/>
              <a:gd name="T33" fmla="*/ 2134647 h 112"/>
              <a:gd name="T34" fmla="*/ 37594782 w 291"/>
              <a:gd name="T35" fmla="*/ 2134647 h 112"/>
              <a:gd name="T36" fmla="*/ 37594782 w 291"/>
              <a:gd name="T37" fmla="*/ 2134647 h 112"/>
              <a:gd name="T38" fmla="*/ 37594782 w 291"/>
              <a:gd name="T39" fmla="*/ 2134647 h 112"/>
              <a:gd name="T40" fmla="*/ 37594782 w 291"/>
              <a:gd name="T41" fmla="*/ 8538590 h 112"/>
              <a:gd name="T42" fmla="*/ 30983156 w 291"/>
              <a:gd name="T43" fmla="*/ 12933681 h 112"/>
              <a:gd name="T44" fmla="*/ 18797211 w 291"/>
              <a:gd name="T45" fmla="*/ 13938284 h 112"/>
              <a:gd name="T46" fmla="*/ 3240824 w 291"/>
              <a:gd name="T47" fmla="*/ 8538590 h 112"/>
              <a:gd name="T48" fmla="*/ 3240824 w 291"/>
              <a:gd name="T49" fmla="*/ 8538590 h 112"/>
              <a:gd name="T50" fmla="*/ 8815502 w 291"/>
              <a:gd name="T51" fmla="*/ 9668635 h 112"/>
              <a:gd name="T52" fmla="*/ 18797211 w 291"/>
              <a:gd name="T53" fmla="*/ 10673237 h 112"/>
              <a:gd name="T54" fmla="*/ 29816589 w 291"/>
              <a:gd name="T55" fmla="*/ 9668635 h 112"/>
              <a:gd name="T56" fmla="*/ 34224340 w 291"/>
              <a:gd name="T57" fmla="*/ 8538590 h 112"/>
              <a:gd name="T58" fmla="*/ 34224340 w 291"/>
              <a:gd name="T59" fmla="*/ 5399340 h 112"/>
              <a:gd name="T60" fmla="*/ 32020464 w 291"/>
              <a:gd name="T61" fmla="*/ 5399340 h 112"/>
              <a:gd name="T62" fmla="*/ 19834520 w 291"/>
              <a:gd name="T63" fmla="*/ 6403942 h 112"/>
              <a:gd name="T64" fmla="*/ 17630644 w 291"/>
              <a:gd name="T65" fmla="*/ 6403942 h 112"/>
              <a:gd name="T66" fmla="*/ 6611627 w 291"/>
              <a:gd name="T67" fmla="*/ 5399340 h 112"/>
              <a:gd name="T68" fmla="*/ 3240824 w 291"/>
              <a:gd name="T69" fmla="*/ 5399340 h 112"/>
              <a:gd name="T70" fmla="*/ 3240824 w 291"/>
              <a:gd name="T71" fmla="*/ 8538590 h 112"/>
              <a:gd name="T72" fmla="*/ 34224340 w 291"/>
              <a:gd name="T73" fmla="*/ 8538590 h 112"/>
              <a:gd name="T74" fmla="*/ 34224340 w 291"/>
              <a:gd name="T75" fmla="*/ 8538590 h 112"/>
              <a:gd name="T76" fmla="*/ 3240824 w 291"/>
              <a:gd name="T77" fmla="*/ 2134647 h 112"/>
              <a:gd name="T78" fmla="*/ 3240824 w 291"/>
              <a:gd name="T79" fmla="*/ 2134647 h 11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91" h="112">
                <a:moveTo>
                  <a:pt x="145" y="111"/>
                </a:moveTo>
                <a:lnTo>
                  <a:pt x="145" y="111"/>
                </a:lnTo>
                <a:cubicBezTo>
                  <a:pt x="111" y="111"/>
                  <a:pt x="76" y="103"/>
                  <a:pt x="51" y="103"/>
                </a:cubicBezTo>
                <a:cubicBezTo>
                  <a:pt x="34" y="94"/>
                  <a:pt x="25" y="94"/>
                  <a:pt x="16" y="85"/>
                </a:cubicBezTo>
                <a:cubicBezTo>
                  <a:pt x="8" y="85"/>
                  <a:pt x="0" y="77"/>
                  <a:pt x="0" y="6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6" y="0"/>
                </a:cubicBezTo>
                <a:cubicBezTo>
                  <a:pt x="25" y="0"/>
                  <a:pt x="25" y="9"/>
                  <a:pt x="25" y="9"/>
                </a:cubicBezTo>
                <a:cubicBezTo>
                  <a:pt x="34" y="9"/>
                  <a:pt x="34" y="17"/>
                  <a:pt x="59" y="17"/>
                </a:cubicBezTo>
                <a:cubicBezTo>
                  <a:pt x="85" y="26"/>
                  <a:pt x="111" y="26"/>
                  <a:pt x="136" y="26"/>
                </a:cubicBezTo>
                <a:cubicBezTo>
                  <a:pt x="145" y="26"/>
                  <a:pt x="145" y="26"/>
                  <a:pt x="153" y="26"/>
                </a:cubicBezTo>
                <a:cubicBezTo>
                  <a:pt x="187" y="26"/>
                  <a:pt x="213" y="26"/>
                  <a:pt x="230" y="17"/>
                </a:cubicBezTo>
                <a:cubicBezTo>
                  <a:pt x="256" y="17"/>
                  <a:pt x="264" y="9"/>
                  <a:pt x="264" y="9"/>
                </a:cubicBezTo>
                <a:lnTo>
                  <a:pt x="273" y="0"/>
                </a:lnTo>
                <a:cubicBezTo>
                  <a:pt x="281" y="0"/>
                  <a:pt x="290" y="9"/>
                  <a:pt x="290" y="17"/>
                </a:cubicBezTo>
                <a:cubicBezTo>
                  <a:pt x="290" y="68"/>
                  <a:pt x="290" y="68"/>
                  <a:pt x="290" y="68"/>
                </a:cubicBezTo>
                <a:cubicBezTo>
                  <a:pt x="290" y="85"/>
                  <a:pt x="264" y="94"/>
                  <a:pt x="239" y="103"/>
                </a:cubicBezTo>
                <a:cubicBezTo>
                  <a:pt x="213" y="103"/>
                  <a:pt x="179" y="111"/>
                  <a:pt x="145" y="111"/>
                </a:cubicBezTo>
                <a:close/>
                <a:moveTo>
                  <a:pt x="25" y="68"/>
                </a:moveTo>
                <a:lnTo>
                  <a:pt x="25" y="68"/>
                </a:lnTo>
                <a:cubicBezTo>
                  <a:pt x="34" y="68"/>
                  <a:pt x="42" y="68"/>
                  <a:pt x="68" y="77"/>
                </a:cubicBezTo>
                <a:cubicBezTo>
                  <a:pt x="85" y="77"/>
                  <a:pt x="119" y="85"/>
                  <a:pt x="145" y="85"/>
                </a:cubicBezTo>
                <a:cubicBezTo>
                  <a:pt x="179" y="85"/>
                  <a:pt x="205" y="77"/>
                  <a:pt x="230" y="77"/>
                </a:cubicBezTo>
                <a:cubicBezTo>
                  <a:pt x="256" y="68"/>
                  <a:pt x="264" y="68"/>
                  <a:pt x="264" y="68"/>
                </a:cubicBezTo>
                <a:cubicBezTo>
                  <a:pt x="264" y="43"/>
                  <a:pt x="264" y="43"/>
                  <a:pt x="264" y="43"/>
                </a:cubicBezTo>
                <a:cubicBezTo>
                  <a:pt x="256" y="43"/>
                  <a:pt x="247" y="43"/>
                  <a:pt x="247" y="43"/>
                </a:cubicBezTo>
                <a:cubicBezTo>
                  <a:pt x="222" y="51"/>
                  <a:pt x="187" y="51"/>
                  <a:pt x="153" y="51"/>
                </a:cubicBezTo>
                <a:cubicBezTo>
                  <a:pt x="153" y="51"/>
                  <a:pt x="145" y="51"/>
                  <a:pt x="136" y="51"/>
                </a:cubicBezTo>
                <a:cubicBezTo>
                  <a:pt x="102" y="51"/>
                  <a:pt x="68" y="51"/>
                  <a:pt x="51" y="43"/>
                </a:cubicBezTo>
                <a:cubicBezTo>
                  <a:pt x="42" y="43"/>
                  <a:pt x="34" y="43"/>
                  <a:pt x="25" y="43"/>
                </a:cubicBezTo>
                <a:lnTo>
                  <a:pt x="25" y="68"/>
                </a:lnTo>
                <a:close/>
                <a:moveTo>
                  <a:pt x="264" y="68"/>
                </a:moveTo>
                <a:lnTo>
                  <a:pt x="264" y="68"/>
                </a:lnTo>
                <a:close/>
                <a:moveTo>
                  <a:pt x="25" y="17"/>
                </a:moveTo>
                <a:lnTo>
                  <a:pt x="25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8" name="Freeform 816">
            <a:extLst>
              <a:ext uri="{FF2B5EF4-FFF2-40B4-BE49-F238E27FC236}">
                <a16:creationId xmlns:a16="http://schemas.microsoft.com/office/drawing/2014/main" id="{F051A893-AC74-604C-80AB-AEDCC056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383" y="6550573"/>
            <a:ext cx="327263" cy="89253"/>
          </a:xfrm>
          <a:custGeom>
            <a:avLst/>
            <a:gdLst>
              <a:gd name="T0" fmla="*/ 18797211 w 291"/>
              <a:gd name="T1" fmla="*/ 10334259 h 78"/>
              <a:gd name="T2" fmla="*/ 18797211 w 291"/>
              <a:gd name="T3" fmla="*/ 10334259 h 78"/>
              <a:gd name="T4" fmla="*/ 17630644 w 291"/>
              <a:gd name="T5" fmla="*/ 10334259 h 78"/>
              <a:gd name="T6" fmla="*/ 6611627 w 291"/>
              <a:gd name="T7" fmla="*/ 9260498 h 78"/>
              <a:gd name="T8" fmla="*/ 0 w 291"/>
              <a:gd name="T9" fmla="*/ 4563208 h 78"/>
              <a:gd name="T10" fmla="*/ 6611627 w 291"/>
              <a:gd name="T11" fmla="*/ 1207843 h 78"/>
              <a:gd name="T12" fmla="*/ 18797211 w 291"/>
              <a:gd name="T13" fmla="*/ 0 h 78"/>
              <a:gd name="T14" fmla="*/ 30983156 w 291"/>
              <a:gd name="T15" fmla="*/ 1207843 h 78"/>
              <a:gd name="T16" fmla="*/ 35390907 w 291"/>
              <a:gd name="T17" fmla="*/ 2281604 h 78"/>
              <a:gd name="T18" fmla="*/ 37594782 w 291"/>
              <a:gd name="T19" fmla="*/ 4563208 h 78"/>
              <a:gd name="T20" fmla="*/ 32020464 w 291"/>
              <a:gd name="T21" fmla="*/ 9260498 h 78"/>
              <a:gd name="T22" fmla="*/ 19834520 w 291"/>
              <a:gd name="T23" fmla="*/ 10334259 h 78"/>
              <a:gd name="T24" fmla="*/ 18797211 w 291"/>
              <a:gd name="T25" fmla="*/ 10334259 h 78"/>
              <a:gd name="T26" fmla="*/ 4407751 w 291"/>
              <a:gd name="T27" fmla="*/ 4563208 h 78"/>
              <a:gd name="T28" fmla="*/ 4407751 w 291"/>
              <a:gd name="T29" fmla="*/ 4563208 h 78"/>
              <a:gd name="T30" fmla="*/ 7648575 w 291"/>
              <a:gd name="T31" fmla="*/ 5771051 h 78"/>
              <a:gd name="T32" fmla="*/ 17630644 w 291"/>
              <a:gd name="T33" fmla="*/ 6844812 h 78"/>
              <a:gd name="T34" fmla="*/ 19834520 w 291"/>
              <a:gd name="T35" fmla="*/ 6844812 h 78"/>
              <a:gd name="T36" fmla="*/ 29816589 w 291"/>
              <a:gd name="T37" fmla="*/ 5771051 h 78"/>
              <a:gd name="T38" fmla="*/ 33187031 w 291"/>
              <a:gd name="T39" fmla="*/ 4563208 h 78"/>
              <a:gd name="T40" fmla="*/ 29816589 w 291"/>
              <a:gd name="T41" fmla="*/ 3489447 h 78"/>
              <a:gd name="T42" fmla="*/ 18797211 w 291"/>
              <a:gd name="T43" fmla="*/ 3489447 h 78"/>
              <a:gd name="T44" fmla="*/ 8815502 w 291"/>
              <a:gd name="T45" fmla="*/ 3489447 h 78"/>
              <a:gd name="T46" fmla="*/ 4407751 w 291"/>
              <a:gd name="T47" fmla="*/ 4563208 h 78"/>
              <a:gd name="T48" fmla="*/ 34224340 w 291"/>
              <a:gd name="T49" fmla="*/ 5771051 h 78"/>
              <a:gd name="T50" fmla="*/ 34224340 w 291"/>
              <a:gd name="T51" fmla="*/ 5771051 h 7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91" h="78">
                <a:moveTo>
                  <a:pt x="145" y="77"/>
                </a:moveTo>
                <a:lnTo>
                  <a:pt x="145" y="77"/>
                </a:lnTo>
                <a:lnTo>
                  <a:pt x="136" y="77"/>
                </a:lnTo>
                <a:cubicBezTo>
                  <a:pt x="102" y="77"/>
                  <a:pt x="68" y="69"/>
                  <a:pt x="51" y="69"/>
                </a:cubicBezTo>
                <a:cubicBezTo>
                  <a:pt x="25" y="60"/>
                  <a:pt x="0" y="51"/>
                  <a:pt x="0" y="34"/>
                </a:cubicBezTo>
                <a:cubicBezTo>
                  <a:pt x="0" y="17"/>
                  <a:pt x="34" y="9"/>
                  <a:pt x="51" y="9"/>
                </a:cubicBezTo>
                <a:cubicBezTo>
                  <a:pt x="76" y="0"/>
                  <a:pt x="111" y="0"/>
                  <a:pt x="145" y="0"/>
                </a:cubicBezTo>
                <a:cubicBezTo>
                  <a:pt x="179" y="0"/>
                  <a:pt x="213" y="0"/>
                  <a:pt x="239" y="9"/>
                </a:cubicBezTo>
                <a:cubicBezTo>
                  <a:pt x="256" y="9"/>
                  <a:pt x="264" y="9"/>
                  <a:pt x="273" y="17"/>
                </a:cubicBezTo>
                <a:cubicBezTo>
                  <a:pt x="281" y="17"/>
                  <a:pt x="290" y="26"/>
                  <a:pt x="290" y="34"/>
                </a:cubicBezTo>
                <a:cubicBezTo>
                  <a:pt x="290" y="51"/>
                  <a:pt x="264" y="60"/>
                  <a:pt x="247" y="69"/>
                </a:cubicBezTo>
                <a:cubicBezTo>
                  <a:pt x="222" y="69"/>
                  <a:pt x="187" y="77"/>
                  <a:pt x="153" y="77"/>
                </a:cubicBezTo>
                <a:cubicBezTo>
                  <a:pt x="153" y="77"/>
                  <a:pt x="153" y="77"/>
                  <a:pt x="145" y="77"/>
                </a:cubicBezTo>
                <a:close/>
                <a:moveTo>
                  <a:pt x="34" y="34"/>
                </a:moveTo>
                <a:lnTo>
                  <a:pt x="34" y="34"/>
                </a:lnTo>
                <a:cubicBezTo>
                  <a:pt x="42" y="34"/>
                  <a:pt x="51" y="43"/>
                  <a:pt x="59" y="43"/>
                </a:cubicBezTo>
                <a:cubicBezTo>
                  <a:pt x="85" y="51"/>
                  <a:pt x="111" y="51"/>
                  <a:pt x="136" y="51"/>
                </a:cubicBezTo>
                <a:cubicBezTo>
                  <a:pt x="145" y="51"/>
                  <a:pt x="153" y="51"/>
                  <a:pt x="153" y="51"/>
                </a:cubicBezTo>
                <a:cubicBezTo>
                  <a:pt x="187" y="51"/>
                  <a:pt x="213" y="51"/>
                  <a:pt x="230" y="43"/>
                </a:cubicBezTo>
                <a:cubicBezTo>
                  <a:pt x="247" y="43"/>
                  <a:pt x="256" y="34"/>
                  <a:pt x="256" y="34"/>
                </a:cubicBezTo>
                <a:cubicBezTo>
                  <a:pt x="256" y="34"/>
                  <a:pt x="247" y="34"/>
                  <a:pt x="230" y="26"/>
                </a:cubicBezTo>
                <a:cubicBezTo>
                  <a:pt x="205" y="26"/>
                  <a:pt x="179" y="26"/>
                  <a:pt x="145" y="26"/>
                </a:cubicBezTo>
                <a:cubicBezTo>
                  <a:pt x="119" y="26"/>
                  <a:pt x="85" y="26"/>
                  <a:pt x="68" y="26"/>
                </a:cubicBezTo>
                <a:cubicBezTo>
                  <a:pt x="51" y="34"/>
                  <a:pt x="42" y="34"/>
                  <a:pt x="34" y="34"/>
                </a:cubicBezTo>
                <a:close/>
                <a:moveTo>
                  <a:pt x="264" y="43"/>
                </a:moveTo>
                <a:lnTo>
                  <a:pt x="264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9" name="Freeform 817">
            <a:extLst>
              <a:ext uri="{FF2B5EF4-FFF2-40B4-BE49-F238E27FC236}">
                <a16:creationId xmlns:a16="http://schemas.microsoft.com/office/drawing/2014/main" id="{6D1EB9A2-A4FB-6B41-965E-112147138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383" y="6580324"/>
            <a:ext cx="327263" cy="114045"/>
          </a:xfrm>
          <a:custGeom>
            <a:avLst/>
            <a:gdLst>
              <a:gd name="T0" fmla="*/ 18797211 w 291"/>
              <a:gd name="T1" fmla="*/ 12817484 h 103"/>
              <a:gd name="T2" fmla="*/ 18797211 w 291"/>
              <a:gd name="T3" fmla="*/ 12817484 h 103"/>
              <a:gd name="T4" fmla="*/ 6611627 w 291"/>
              <a:gd name="T5" fmla="*/ 11812164 h 103"/>
              <a:gd name="T6" fmla="*/ 2074257 w 291"/>
              <a:gd name="T7" fmla="*/ 10681001 h 103"/>
              <a:gd name="T8" fmla="*/ 0 w 291"/>
              <a:gd name="T9" fmla="*/ 8544871 h 103"/>
              <a:gd name="T10" fmla="*/ 0 w 291"/>
              <a:gd name="T11" fmla="*/ 1005321 h 103"/>
              <a:gd name="T12" fmla="*/ 2074257 w 291"/>
              <a:gd name="T13" fmla="*/ 0 h 103"/>
              <a:gd name="T14" fmla="*/ 2074257 w 291"/>
              <a:gd name="T15" fmla="*/ 0 h 103"/>
              <a:gd name="T16" fmla="*/ 3240824 w 291"/>
              <a:gd name="T17" fmla="*/ 1005321 h 103"/>
              <a:gd name="T18" fmla="*/ 7648575 w 291"/>
              <a:gd name="T19" fmla="*/ 2136129 h 103"/>
              <a:gd name="T20" fmla="*/ 17630644 w 291"/>
              <a:gd name="T21" fmla="*/ 3141450 h 103"/>
              <a:gd name="T22" fmla="*/ 19834520 w 291"/>
              <a:gd name="T23" fmla="*/ 3141450 h 103"/>
              <a:gd name="T24" fmla="*/ 29816589 w 291"/>
              <a:gd name="T25" fmla="*/ 2136129 h 103"/>
              <a:gd name="T26" fmla="*/ 34224340 w 291"/>
              <a:gd name="T27" fmla="*/ 1005321 h 103"/>
              <a:gd name="T28" fmla="*/ 35390907 w 291"/>
              <a:gd name="T29" fmla="*/ 0 h 103"/>
              <a:gd name="T30" fmla="*/ 35390907 w 291"/>
              <a:gd name="T31" fmla="*/ 0 h 103"/>
              <a:gd name="T32" fmla="*/ 37594782 w 291"/>
              <a:gd name="T33" fmla="*/ 1005321 h 103"/>
              <a:gd name="T34" fmla="*/ 37594782 w 291"/>
              <a:gd name="T35" fmla="*/ 1005321 h 103"/>
              <a:gd name="T36" fmla="*/ 37594782 w 291"/>
              <a:gd name="T37" fmla="*/ 1005321 h 103"/>
              <a:gd name="T38" fmla="*/ 37594782 w 291"/>
              <a:gd name="T39" fmla="*/ 1005321 h 103"/>
              <a:gd name="T40" fmla="*/ 37594782 w 291"/>
              <a:gd name="T41" fmla="*/ 8544871 h 103"/>
              <a:gd name="T42" fmla="*/ 30983156 w 291"/>
              <a:gd name="T43" fmla="*/ 11812164 h 103"/>
              <a:gd name="T44" fmla="*/ 18797211 w 291"/>
              <a:gd name="T45" fmla="*/ 12817484 h 103"/>
              <a:gd name="T46" fmla="*/ 3240824 w 291"/>
              <a:gd name="T47" fmla="*/ 7539551 h 103"/>
              <a:gd name="T48" fmla="*/ 3240824 w 291"/>
              <a:gd name="T49" fmla="*/ 7539551 h 103"/>
              <a:gd name="T50" fmla="*/ 8815502 w 291"/>
              <a:gd name="T51" fmla="*/ 8544871 h 103"/>
              <a:gd name="T52" fmla="*/ 18797211 w 291"/>
              <a:gd name="T53" fmla="*/ 9675680 h 103"/>
              <a:gd name="T54" fmla="*/ 29816589 w 291"/>
              <a:gd name="T55" fmla="*/ 8544871 h 103"/>
              <a:gd name="T56" fmla="*/ 34224340 w 291"/>
              <a:gd name="T57" fmla="*/ 7539551 h 103"/>
              <a:gd name="T58" fmla="*/ 34224340 w 291"/>
              <a:gd name="T59" fmla="*/ 4272613 h 103"/>
              <a:gd name="T60" fmla="*/ 32020464 w 291"/>
              <a:gd name="T61" fmla="*/ 5403422 h 103"/>
              <a:gd name="T62" fmla="*/ 19834520 w 291"/>
              <a:gd name="T63" fmla="*/ 6408742 h 103"/>
              <a:gd name="T64" fmla="*/ 17630644 w 291"/>
              <a:gd name="T65" fmla="*/ 6408742 h 103"/>
              <a:gd name="T66" fmla="*/ 6611627 w 291"/>
              <a:gd name="T67" fmla="*/ 5403422 h 103"/>
              <a:gd name="T68" fmla="*/ 3240824 w 291"/>
              <a:gd name="T69" fmla="*/ 4272613 h 103"/>
              <a:gd name="T70" fmla="*/ 3240824 w 291"/>
              <a:gd name="T71" fmla="*/ 7539551 h 103"/>
              <a:gd name="T72" fmla="*/ 34224340 w 291"/>
              <a:gd name="T73" fmla="*/ 8544871 h 103"/>
              <a:gd name="T74" fmla="*/ 34224340 w 291"/>
              <a:gd name="T75" fmla="*/ 8544871 h 103"/>
              <a:gd name="T76" fmla="*/ 3240824 w 291"/>
              <a:gd name="T77" fmla="*/ 1005321 h 103"/>
              <a:gd name="T78" fmla="*/ 3240824 w 291"/>
              <a:gd name="T79" fmla="*/ 1005321 h 103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91" h="103">
                <a:moveTo>
                  <a:pt x="145" y="102"/>
                </a:moveTo>
                <a:lnTo>
                  <a:pt x="145" y="102"/>
                </a:lnTo>
                <a:cubicBezTo>
                  <a:pt x="111" y="102"/>
                  <a:pt x="76" y="102"/>
                  <a:pt x="51" y="94"/>
                </a:cubicBezTo>
                <a:cubicBezTo>
                  <a:pt x="34" y="94"/>
                  <a:pt x="25" y="94"/>
                  <a:pt x="16" y="85"/>
                </a:cubicBezTo>
                <a:cubicBezTo>
                  <a:pt x="8" y="77"/>
                  <a:pt x="0" y="77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16" y="0"/>
                </a:cubicBezTo>
                <a:cubicBezTo>
                  <a:pt x="25" y="0"/>
                  <a:pt x="25" y="0"/>
                  <a:pt x="25" y="8"/>
                </a:cubicBezTo>
                <a:cubicBezTo>
                  <a:pt x="34" y="8"/>
                  <a:pt x="34" y="17"/>
                  <a:pt x="59" y="17"/>
                </a:cubicBezTo>
                <a:cubicBezTo>
                  <a:pt x="85" y="25"/>
                  <a:pt x="111" y="25"/>
                  <a:pt x="136" y="25"/>
                </a:cubicBezTo>
                <a:cubicBezTo>
                  <a:pt x="145" y="25"/>
                  <a:pt x="153" y="25"/>
                  <a:pt x="153" y="25"/>
                </a:cubicBezTo>
                <a:cubicBezTo>
                  <a:pt x="187" y="25"/>
                  <a:pt x="213" y="25"/>
                  <a:pt x="230" y="17"/>
                </a:cubicBezTo>
                <a:cubicBezTo>
                  <a:pt x="256" y="17"/>
                  <a:pt x="264" y="8"/>
                  <a:pt x="264" y="8"/>
                </a:cubicBezTo>
                <a:cubicBezTo>
                  <a:pt x="264" y="0"/>
                  <a:pt x="273" y="0"/>
                  <a:pt x="273" y="0"/>
                </a:cubicBezTo>
                <a:cubicBezTo>
                  <a:pt x="281" y="0"/>
                  <a:pt x="290" y="0"/>
                  <a:pt x="290" y="8"/>
                </a:cubicBezTo>
                <a:cubicBezTo>
                  <a:pt x="290" y="68"/>
                  <a:pt x="290" y="68"/>
                  <a:pt x="290" y="68"/>
                </a:cubicBezTo>
                <a:cubicBezTo>
                  <a:pt x="290" y="85"/>
                  <a:pt x="264" y="94"/>
                  <a:pt x="239" y="94"/>
                </a:cubicBezTo>
                <a:cubicBezTo>
                  <a:pt x="213" y="102"/>
                  <a:pt x="179" y="102"/>
                  <a:pt x="145" y="102"/>
                </a:cubicBezTo>
                <a:close/>
                <a:moveTo>
                  <a:pt x="25" y="60"/>
                </a:moveTo>
                <a:lnTo>
                  <a:pt x="25" y="60"/>
                </a:lnTo>
                <a:cubicBezTo>
                  <a:pt x="34" y="60"/>
                  <a:pt x="42" y="68"/>
                  <a:pt x="68" y="68"/>
                </a:cubicBezTo>
                <a:cubicBezTo>
                  <a:pt x="85" y="77"/>
                  <a:pt x="119" y="77"/>
                  <a:pt x="145" y="77"/>
                </a:cubicBezTo>
                <a:cubicBezTo>
                  <a:pt x="179" y="77"/>
                  <a:pt x="205" y="77"/>
                  <a:pt x="230" y="68"/>
                </a:cubicBezTo>
                <a:cubicBezTo>
                  <a:pt x="256" y="68"/>
                  <a:pt x="264" y="60"/>
                  <a:pt x="264" y="60"/>
                </a:cubicBezTo>
                <a:cubicBezTo>
                  <a:pt x="264" y="34"/>
                  <a:pt x="264" y="34"/>
                  <a:pt x="264" y="34"/>
                </a:cubicBezTo>
                <a:cubicBezTo>
                  <a:pt x="256" y="34"/>
                  <a:pt x="247" y="43"/>
                  <a:pt x="247" y="43"/>
                </a:cubicBezTo>
                <a:cubicBezTo>
                  <a:pt x="222" y="43"/>
                  <a:pt x="187" y="51"/>
                  <a:pt x="153" y="51"/>
                </a:cubicBezTo>
                <a:cubicBezTo>
                  <a:pt x="153" y="51"/>
                  <a:pt x="145" y="51"/>
                  <a:pt x="136" y="51"/>
                </a:cubicBezTo>
                <a:cubicBezTo>
                  <a:pt x="102" y="51"/>
                  <a:pt x="68" y="43"/>
                  <a:pt x="51" y="43"/>
                </a:cubicBezTo>
                <a:cubicBezTo>
                  <a:pt x="42" y="43"/>
                  <a:pt x="34" y="34"/>
                  <a:pt x="25" y="34"/>
                </a:cubicBezTo>
                <a:lnTo>
                  <a:pt x="25" y="60"/>
                </a:lnTo>
                <a:close/>
                <a:moveTo>
                  <a:pt x="264" y="68"/>
                </a:moveTo>
                <a:lnTo>
                  <a:pt x="264" y="68"/>
                </a:lnTo>
                <a:close/>
                <a:moveTo>
                  <a:pt x="25" y="8"/>
                </a:moveTo>
                <a:lnTo>
                  <a:pt x="25" y="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0" name="Freeform 818">
            <a:extLst>
              <a:ext uri="{FF2B5EF4-FFF2-40B4-BE49-F238E27FC236}">
                <a16:creationId xmlns:a16="http://schemas.microsoft.com/office/drawing/2014/main" id="{F15AB149-CEC9-2B42-8303-864415EBD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680" y="10745486"/>
            <a:ext cx="29751" cy="396682"/>
          </a:xfrm>
          <a:custGeom>
            <a:avLst/>
            <a:gdLst>
              <a:gd name="T0" fmla="*/ 1120069 w 27"/>
              <a:gd name="T1" fmla="*/ 45820587 h 351"/>
              <a:gd name="T2" fmla="*/ 1120069 w 27"/>
              <a:gd name="T3" fmla="*/ 45820587 h 351"/>
              <a:gd name="T4" fmla="*/ 0 w 27"/>
              <a:gd name="T5" fmla="*/ 43595011 h 351"/>
              <a:gd name="T6" fmla="*/ 0 w 27"/>
              <a:gd name="T7" fmla="*/ 1178097 h 351"/>
              <a:gd name="T8" fmla="*/ 1120069 w 27"/>
              <a:gd name="T9" fmla="*/ 0 h 351"/>
              <a:gd name="T10" fmla="*/ 3235678 w 27"/>
              <a:gd name="T11" fmla="*/ 1178097 h 351"/>
              <a:gd name="T12" fmla="*/ 3235678 w 27"/>
              <a:gd name="T13" fmla="*/ 43595011 h 351"/>
              <a:gd name="T14" fmla="*/ 1120069 w 27"/>
              <a:gd name="T15" fmla="*/ 45820587 h 3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" h="351">
                <a:moveTo>
                  <a:pt x="9" y="350"/>
                </a:moveTo>
                <a:lnTo>
                  <a:pt x="9" y="350"/>
                </a:lnTo>
                <a:cubicBezTo>
                  <a:pt x="0" y="350"/>
                  <a:pt x="0" y="342"/>
                  <a:pt x="0" y="333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26" y="0"/>
                  <a:pt x="26" y="9"/>
                </a:cubicBezTo>
                <a:cubicBezTo>
                  <a:pt x="26" y="333"/>
                  <a:pt x="26" y="333"/>
                  <a:pt x="26" y="333"/>
                </a:cubicBezTo>
                <a:cubicBezTo>
                  <a:pt x="26" y="342"/>
                  <a:pt x="18" y="350"/>
                  <a:pt x="9" y="3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1" name="Freeform 819">
            <a:extLst>
              <a:ext uri="{FF2B5EF4-FFF2-40B4-BE49-F238E27FC236}">
                <a16:creationId xmlns:a16="http://schemas.microsoft.com/office/drawing/2014/main" id="{90955A13-6699-8A49-90CC-6F4550681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680" y="11112417"/>
            <a:ext cx="396682" cy="29751"/>
          </a:xfrm>
          <a:custGeom>
            <a:avLst/>
            <a:gdLst>
              <a:gd name="T0" fmla="*/ 43478017 w 352"/>
              <a:gd name="T1" fmla="*/ 3355364 h 26"/>
              <a:gd name="T2" fmla="*/ 43478017 w 352"/>
              <a:gd name="T3" fmla="*/ 3355364 h 26"/>
              <a:gd name="T4" fmla="*/ 1171503 w 352"/>
              <a:gd name="T5" fmla="*/ 3355364 h 26"/>
              <a:gd name="T6" fmla="*/ 0 w 352"/>
              <a:gd name="T7" fmla="*/ 1073761 h 26"/>
              <a:gd name="T8" fmla="*/ 1171503 w 352"/>
              <a:gd name="T9" fmla="*/ 0 h 26"/>
              <a:gd name="T10" fmla="*/ 43478017 w 352"/>
              <a:gd name="T11" fmla="*/ 0 h 26"/>
              <a:gd name="T12" fmla="*/ 45690776 w 352"/>
              <a:gd name="T13" fmla="*/ 1073761 h 26"/>
              <a:gd name="T14" fmla="*/ 43478017 w 352"/>
              <a:gd name="T15" fmla="*/ 3355364 h 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52" h="26">
                <a:moveTo>
                  <a:pt x="334" y="25"/>
                </a:moveTo>
                <a:lnTo>
                  <a:pt x="334" y="25"/>
                </a:lnTo>
                <a:cubicBezTo>
                  <a:pt x="9" y="25"/>
                  <a:pt x="9" y="25"/>
                  <a:pt x="9" y="25"/>
                </a:cubicBezTo>
                <a:cubicBezTo>
                  <a:pt x="0" y="25"/>
                  <a:pt x="0" y="17"/>
                  <a:pt x="0" y="8"/>
                </a:cubicBezTo>
                <a:cubicBezTo>
                  <a:pt x="0" y="8"/>
                  <a:pt x="0" y="0"/>
                  <a:pt x="9" y="0"/>
                </a:cubicBezTo>
                <a:cubicBezTo>
                  <a:pt x="334" y="0"/>
                  <a:pt x="334" y="0"/>
                  <a:pt x="334" y="0"/>
                </a:cubicBezTo>
                <a:cubicBezTo>
                  <a:pt x="342" y="0"/>
                  <a:pt x="351" y="8"/>
                  <a:pt x="351" y="8"/>
                </a:cubicBezTo>
                <a:cubicBezTo>
                  <a:pt x="351" y="17"/>
                  <a:pt x="342" y="25"/>
                  <a:pt x="334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2" name="Freeform 820">
            <a:extLst>
              <a:ext uri="{FF2B5EF4-FFF2-40B4-BE49-F238E27FC236}">
                <a16:creationId xmlns:a16="http://schemas.microsoft.com/office/drawing/2014/main" id="{9DD99F3D-08A6-6347-9C55-734D6A4F8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265" y="10755403"/>
            <a:ext cx="262800" cy="337180"/>
          </a:xfrm>
          <a:custGeom>
            <a:avLst/>
            <a:gdLst>
              <a:gd name="T0" fmla="*/ 2235796 w 232"/>
              <a:gd name="T1" fmla="*/ 38714468 h 300"/>
              <a:gd name="T2" fmla="*/ 2235796 w 232"/>
              <a:gd name="T3" fmla="*/ 38714468 h 300"/>
              <a:gd name="T4" fmla="*/ 1183721 w 232"/>
              <a:gd name="T5" fmla="*/ 38714468 h 300"/>
              <a:gd name="T6" fmla="*/ 0 w 232"/>
              <a:gd name="T7" fmla="*/ 36513368 h 300"/>
              <a:gd name="T8" fmla="*/ 3419516 w 232"/>
              <a:gd name="T9" fmla="*/ 29780526 h 300"/>
              <a:gd name="T10" fmla="*/ 4471591 w 232"/>
              <a:gd name="T11" fmla="*/ 28744566 h 300"/>
              <a:gd name="T12" fmla="*/ 14598857 w 232"/>
              <a:gd name="T13" fmla="*/ 24342365 h 300"/>
              <a:gd name="T14" fmla="*/ 14598857 w 232"/>
              <a:gd name="T15" fmla="*/ 24342365 h 300"/>
              <a:gd name="T16" fmla="*/ 20254532 w 232"/>
              <a:gd name="T17" fmla="*/ 23176865 h 300"/>
              <a:gd name="T18" fmla="*/ 21306607 w 232"/>
              <a:gd name="T19" fmla="*/ 15408063 h 300"/>
              <a:gd name="T20" fmla="*/ 22490328 w 232"/>
              <a:gd name="T21" fmla="*/ 7768802 h 300"/>
              <a:gd name="T22" fmla="*/ 22490328 w 232"/>
              <a:gd name="T23" fmla="*/ 7768802 h 300"/>
              <a:gd name="T24" fmla="*/ 26961919 w 232"/>
              <a:gd name="T25" fmla="*/ 0 h 300"/>
              <a:gd name="T26" fmla="*/ 29197715 w 232"/>
              <a:gd name="T27" fmla="*/ 0 h 300"/>
              <a:gd name="T28" fmla="*/ 30381436 w 232"/>
              <a:gd name="T29" fmla="*/ 2201101 h 300"/>
              <a:gd name="T30" fmla="*/ 25909844 w 232"/>
              <a:gd name="T31" fmla="*/ 8804762 h 300"/>
              <a:gd name="T32" fmla="*/ 24726124 w 232"/>
              <a:gd name="T33" fmla="*/ 15408063 h 300"/>
              <a:gd name="T34" fmla="*/ 23674048 w 232"/>
              <a:gd name="T35" fmla="*/ 24342365 h 300"/>
              <a:gd name="T36" fmla="*/ 22490328 w 232"/>
              <a:gd name="T37" fmla="*/ 25377966 h 300"/>
              <a:gd name="T38" fmla="*/ 15782578 w 232"/>
              <a:gd name="T39" fmla="*/ 27579426 h 300"/>
              <a:gd name="T40" fmla="*/ 6707750 w 232"/>
              <a:gd name="T41" fmla="*/ 31981627 h 300"/>
              <a:gd name="T42" fmla="*/ 3419516 w 232"/>
              <a:gd name="T43" fmla="*/ 37549328 h 300"/>
              <a:gd name="T44" fmla="*/ 2235796 w 232"/>
              <a:gd name="T45" fmla="*/ 38714468 h 30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32" h="300">
                <a:moveTo>
                  <a:pt x="17" y="299"/>
                </a:moveTo>
                <a:lnTo>
                  <a:pt x="17" y="299"/>
                </a:lnTo>
                <a:cubicBezTo>
                  <a:pt x="9" y="299"/>
                  <a:pt x="9" y="299"/>
                  <a:pt x="9" y="299"/>
                </a:cubicBezTo>
                <a:cubicBezTo>
                  <a:pt x="0" y="299"/>
                  <a:pt x="0" y="290"/>
                  <a:pt x="0" y="282"/>
                </a:cubicBezTo>
                <a:cubicBezTo>
                  <a:pt x="26" y="230"/>
                  <a:pt x="26" y="230"/>
                  <a:pt x="26" y="230"/>
                </a:cubicBezTo>
                <a:cubicBezTo>
                  <a:pt x="34" y="230"/>
                  <a:pt x="34" y="230"/>
                  <a:pt x="34" y="222"/>
                </a:cubicBezTo>
                <a:cubicBezTo>
                  <a:pt x="111" y="188"/>
                  <a:pt x="111" y="188"/>
                  <a:pt x="111" y="188"/>
                </a:cubicBezTo>
                <a:cubicBezTo>
                  <a:pt x="154" y="179"/>
                  <a:pt x="154" y="179"/>
                  <a:pt x="154" y="179"/>
                </a:cubicBezTo>
                <a:cubicBezTo>
                  <a:pt x="162" y="119"/>
                  <a:pt x="162" y="119"/>
                  <a:pt x="162" y="119"/>
                </a:cubicBezTo>
                <a:cubicBezTo>
                  <a:pt x="171" y="60"/>
                  <a:pt x="171" y="60"/>
                  <a:pt x="171" y="60"/>
                </a:cubicBezTo>
                <a:cubicBezTo>
                  <a:pt x="205" y="0"/>
                  <a:pt x="205" y="0"/>
                  <a:pt x="205" y="0"/>
                </a:cubicBezTo>
                <a:cubicBezTo>
                  <a:pt x="205" y="0"/>
                  <a:pt x="214" y="0"/>
                  <a:pt x="222" y="0"/>
                </a:cubicBezTo>
                <a:cubicBezTo>
                  <a:pt x="231" y="0"/>
                  <a:pt x="231" y="8"/>
                  <a:pt x="231" y="17"/>
                </a:cubicBezTo>
                <a:cubicBezTo>
                  <a:pt x="197" y="68"/>
                  <a:pt x="197" y="68"/>
                  <a:pt x="197" y="68"/>
                </a:cubicBezTo>
                <a:cubicBezTo>
                  <a:pt x="188" y="119"/>
                  <a:pt x="188" y="119"/>
                  <a:pt x="188" y="119"/>
                </a:cubicBezTo>
                <a:cubicBezTo>
                  <a:pt x="180" y="188"/>
                  <a:pt x="180" y="188"/>
                  <a:pt x="180" y="188"/>
                </a:cubicBezTo>
                <a:cubicBezTo>
                  <a:pt x="180" y="196"/>
                  <a:pt x="171" y="196"/>
                  <a:pt x="171" y="196"/>
                </a:cubicBezTo>
                <a:cubicBezTo>
                  <a:pt x="120" y="213"/>
                  <a:pt x="120" y="213"/>
                  <a:pt x="120" y="213"/>
                </a:cubicBezTo>
                <a:cubicBezTo>
                  <a:pt x="51" y="247"/>
                  <a:pt x="51" y="247"/>
                  <a:pt x="51" y="247"/>
                </a:cubicBezTo>
                <a:cubicBezTo>
                  <a:pt x="26" y="290"/>
                  <a:pt x="26" y="290"/>
                  <a:pt x="26" y="290"/>
                </a:cubicBezTo>
                <a:cubicBezTo>
                  <a:pt x="26" y="299"/>
                  <a:pt x="17" y="299"/>
                  <a:pt x="17" y="2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3" name="Freeform 821">
            <a:extLst>
              <a:ext uri="{FF2B5EF4-FFF2-40B4-BE49-F238E27FC236}">
                <a16:creationId xmlns:a16="http://schemas.microsoft.com/office/drawing/2014/main" id="{DAADF077-5F88-194E-A675-049CA22D8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523" y="10834740"/>
            <a:ext cx="133879" cy="89253"/>
          </a:xfrm>
          <a:custGeom>
            <a:avLst/>
            <a:gdLst>
              <a:gd name="T0" fmla="*/ 4266363 w 121"/>
              <a:gd name="T1" fmla="*/ 10334259 h 78"/>
              <a:gd name="T2" fmla="*/ 4266363 w 121"/>
              <a:gd name="T3" fmla="*/ 10334259 h 78"/>
              <a:gd name="T4" fmla="*/ 4266363 w 121"/>
              <a:gd name="T5" fmla="*/ 10334259 h 78"/>
              <a:gd name="T6" fmla="*/ 1129290 w 121"/>
              <a:gd name="T7" fmla="*/ 9126415 h 78"/>
              <a:gd name="T8" fmla="*/ 0 w 121"/>
              <a:gd name="T9" fmla="*/ 6844812 h 78"/>
              <a:gd name="T10" fmla="*/ 2133182 w 121"/>
              <a:gd name="T11" fmla="*/ 5771051 h 78"/>
              <a:gd name="T12" fmla="*/ 4266363 w 121"/>
              <a:gd name="T13" fmla="*/ 6844812 h 78"/>
              <a:gd name="T14" fmla="*/ 12924487 w 121"/>
              <a:gd name="T15" fmla="*/ 0 h 78"/>
              <a:gd name="T16" fmla="*/ 15057669 w 121"/>
              <a:gd name="T17" fmla="*/ 1207843 h 78"/>
              <a:gd name="T18" fmla="*/ 15057669 w 121"/>
              <a:gd name="T19" fmla="*/ 3489447 h 78"/>
              <a:gd name="T20" fmla="*/ 5395653 w 121"/>
              <a:gd name="T21" fmla="*/ 10334259 h 78"/>
              <a:gd name="T22" fmla="*/ 4266363 w 121"/>
              <a:gd name="T23" fmla="*/ 10334259 h 7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1" h="78">
                <a:moveTo>
                  <a:pt x="34" y="77"/>
                </a:moveTo>
                <a:lnTo>
                  <a:pt x="34" y="77"/>
                </a:lnTo>
                <a:cubicBezTo>
                  <a:pt x="9" y="68"/>
                  <a:pt x="9" y="68"/>
                  <a:pt x="9" y="68"/>
                </a:cubicBezTo>
                <a:cubicBezTo>
                  <a:pt x="9" y="68"/>
                  <a:pt x="0" y="60"/>
                  <a:pt x="0" y="51"/>
                </a:cubicBezTo>
                <a:cubicBezTo>
                  <a:pt x="9" y="51"/>
                  <a:pt x="9" y="43"/>
                  <a:pt x="17" y="43"/>
                </a:cubicBezTo>
                <a:cubicBezTo>
                  <a:pt x="34" y="51"/>
                  <a:pt x="34" y="51"/>
                  <a:pt x="34" y="51"/>
                </a:cubicBezTo>
                <a:cubicBezTo>
                  <a:pt x="103" y="0"/>
                  <a:pt x="103" y="0"/>
                  <a:pt x="103" y="0"/>
                </a:cubicBezTo>
                <a:cubicBezTo>
                  <a:pt x="111" y="0"/>
                  <a:pt x="120" y="0"/>
                  <a:pt x="120" y="9"/>
                </a:cubicBezTo>
                <a:cubicBezTo>
                  <a:pt x="120" y="9"/>
                  <a:pt x="120" y="17"/>
                  <a:pt x="120" y="26"/>
                </a:cubicBezTo>
                <a:cubicBezTo>
                  <a:pt x="43" y="77"/>
                  <a:pt x="43" y="77"/>
                  <a:pt x="43" y="77"/>
                </a:cubicBezTo>
                <a:lnTo>
                  <a:pt x="34" y="7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4" name="Freeform 822">
            <a:extLst>
              <a:ext uri="{FF2B5EF4-FFF2-40B4-BE49-F238E27FC236}">
                <a16:creationId xmlns:a16="http://schemas.microsoft.com/office/drawing/2014/main" id="{C7E4C78F-EA9A-044B-AAFE-906008145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265" y="10849614"/>
            <a:ext cx="183464" cy="133882"/>
          </a:xfrm>
          <a:custGeom>
            <a:avLst/>
            <a:gdLst>
              <a:gd name="T0" fmla="*/ 2207502 w 163"/>
              <a:gd name="T1" fmla="*/ 15058374 h 121"/>
              <a:gd name="T2" fmla="*/ 2207502 w 163"/>
              <a:gd name="T3" fmla="*/ 15058374 h 121"/>
              <a:gd name="T4" fmla="*/ 1168614 w 163"/>
              <a:gd name="T5" fmla="*/ 15058374 h 121"/>
              <a:gd name="T6" fmla="*/ 1168614 w 163"/>
              <a:gd name="T7" fmla="*/ 12925143 h 121"/>
              <a:gd name="T8" fmla="*/ 6622507 w 163"/>
              <a:gd name="T9" fmla="*/ 6399694 h 121"/>
              <a:gd name="T10" fmla="*/ 9998623 w 163"/>
              <a:gd name="T11" fmla="*/ 1129316 h 121"/>
              <a:gd name="T12" fmla="*/ 12206125 w 163"/>
              <a:gd name="T13" fmla="*/ 0 h 121"/>
              <a:gd name="T14" fmla="*/ 18828632 w 163"/>
              <a:gd name="T15" fmla="*/ 2133231 h 121"/>
              <a:gd name="T16" fmla="*/ 19997246 w 163"/>
              <a:gd name="T17" fmla="*/ 3262547 h 121"/>
              <a:gd name="T18" fmla="*/ 18828632 w 163"/>
              <a:gd name="T19" fmla="*/ 4266463 h 121"/>
              <a:gd name="T20" fmla="*/ 12206125 w 163"/>
              <a:gd name="T21" fmla="*/ 3262547 h 121"/>
              <a:gd name="T22" fmla="*/ 9998623 w 163"/>
              <a:gd name="T23" fmla="*/ 8658680 h 121"/>
              <a:gd name="T24" fmla="*/ 8830009 w 163"/>
              <a:gd name="T25" fmla="*/ 8658680 h 121"/>
              <a:gd name="T26" fmla="*/ 3376116 w 163"/>
              <a:gd name="T27" fmla="*/ 15058374 h 121"/>
              <a:gd name="T28" fmla="*/ 2207502 w 163"/>
              <a:gd name="T29" fmla="*/ 15058374 h 12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63" h="121">
                <a:moveTo>
                  <a:pt x="17" y="120"/>
                </a:moveTo>
                <a:lnTo>
                  <a:pt x="17" y="120"/>
                </a:lnTo>
                <a:cubicBezTo>
                  <a:pt x="9" y="120"/>
                  <a:pt x="9" y="120"/>
                  <a:pt x="9" y="120"/>
                </a:cubicBezTo>
                <a:cubicBezTo>
                  <a:pt x="0" y="111"/>
                  <a:pt x="0" y="103"/>
                  <a:pt x="9" y="103"/>
                </a:cubicBezTo>
                <a:cubicBezTo>
                  <a:pt x="51" y="51"/>
                  <a:pt x="51" y="51"/>
                  <a:pt x="51" y="51"/>
                </a:cubicBezTo>
                <a:cubicBezTo>
                  <a:pt x="77" y="9"/>
                  <a:pt x="77" y="9"/>
                  <a:pt x="77" y="9"/>
                </a:cubicBezTo>
                <a:cubicBezTo>
                  <a:pt x="77" y="0"/>
                  <a:pt x="86" y="0"/>
                  <a:pt x="94" y="0"/>
                </a:cubicBezTo>
                <a:cubicBezTo>
                  <a:pt x="145" y="17"/>
                  <a:pt x="145" y="17"/>
                  <a:pt x="145" y="17"/>
                </a:cubicBezTo>
                <a:cubicBezTo>
                  <a:pt x="154" y="17"/>
                  <a:pt x="162" y="26"/>
                  <a:pt x="154" y="26"/>
                </a:cubicBezTo>
                <a:cubicBezTo>
                  <a:pt x="154" y="34"/>
                  <a:pt x="145" y="43"/>
                  <a:pt x="145" y="34"/>
                </a:cubicBezTo>
                <a:cubicBezTo>
                  <a:pt x="94" y="26"/>
                  <a:pt x="94" y="26"/>
                  <a:pt x="94" y="26"/>
                </a:cubicBezTo>
                <a:cubicBezTo>
                  <a:pt x="77" y="69"/>
                  <a:pt x="77" y="69"/>
                  <a:pt x="77" y="69"/>
                </a:cubicBezTo>
                <a:cubicBezTo>
                  <a:pt x="77" y="69"/>
                  <a:pt x="77" y="69"/>
                  <a:pt x="68" y="69"/>
                </a:cubicBezTo>
                <a:cubicBezTo>
                  <a:pt x="26" y="120"/>
                  <a:pt x="26" y="120"/>
                  <a:pt x="26" y="120"/>
                </a:cubicBezTo>
                <a:cubicBezTo>
                  <a:pt x="17" y="120"/>
                  <a:pt x="17" y="120"/>
                  <a:pt x="17" y="1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5" name="Freeform 823">
            <a:extLst>
              <a:ext uri="{FF2B5EF4-FFF2-40B4-BE49-F238E27FC236}">
                <a16:creationId xmlns:a16="http://schemas.microsoft.com/office/drawing/2014/main" id="{6318DE0E-2655-2C4C-BFDD-3063C6597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8144" y="10958701"/>
            <a:ext cx="173550" cy="133882"/>
          </a:xfrm>
          <a:custGeom>
            <a:avLst/>
            <a:gdLst>
              <a:gd name="T0" fmla="*/ 1041265 w 154"/>
              <a:gd name="T1" fmla="*/ 15058374 h 121"/>
              <a:gd name="T2" fmla="*/ 1041265 w 154"/>
              <a:gd name="T3" fmla="*/ 15058374 h 121"/>
              <a:gd name="T4" fmla="*/ 0 w 154"/>
              <a:gd name="T5" fmla="*/ 13929058 h 121"/>
              <a:gd name="T6" fmla="*/ 1041265 w 154"/>
              <a:gd name="T7" fmla="*/ 11795827 h 121"/>
              <a:gd name="T8" fmla="*/ 8851835 w 154"/>
              <a:gd name="T9" fmla="*/ 8532925 h 121"/>
              <a:gd name="T10" fmla="*/ 16662406 w 154"/>
              <a:gd name="T11" fmla="*/ 1129316 h 121"/>
              <a:gd name="T12" fmla="*/ 18875545 w 154"/>
              <a:gd name="T13" fmla="*/ 1129316 h 121"/>
              <a:gd name="T14" fmla="*/ 18875545 w 154"/>
              <a:gd name="T15" fmla="*/ 3262547 h 121"/>
              <a:gd name="T16" fmla="*/ 11064975 w 154"/>
              <a:gd name="T17" fmla="*/ 10791912 h 121"/>
              <a:gd name="T18" fmla="*/ 10023710 w 154"/>
              <a:gd name="T19" fmla="*/ 11795827 h 121"/>
              <a:gd name="T20" fmla="*/ 2213139 w 154"/>
              <a:gd name="T21" fmla="*/ 13929058 h 121"/>
              <a:gd name="T22" fmla="*/ 1041265 w 154"/>
              <a:gd name="T23" fmla="*/ 15058374 h 12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54" h="121">
                <a:moveTo>
                  <a:pt x="8" y="120"/>
                </a:moveTo>
                <a:lnTo>
                  <a:pt x="8" y="120"/>
                </a:lnTo>
                <a:lnTo>
                  <a:pt x="0" y="111"/>
                </a:lnTo>
                <a:cubicBezTo>
                  <a:pt x="0" y="103"/>
                  <a:pt x="0" y="94"/>
                  <a:pt x="8" y="94"/>
                </a:cubicBezTo>
                <a:cubicBezTo>
                  <a:pt x="68" y="68"/>
                  <a:pt x="68" y="68"/>
                  <a:pt x="68" y="68"/>
                </a:cubicBezTo>
                <a:cubicBezTo>
                  <a:pt x="128" y="9"/>
                  <a:pt x="128" y="9"/>
                  <a:pt x="128" y="9"/>
                </a:cubicBezTo>
                <a:cubicBezTo>
                  <a:pt x="136" y="0"/>
                  <a:pt x="145" y="0"/>
                  <a:pt x="145" y="9"/>
                </a:cubicBezTo>
                <a:cubicBezTo>
                  <a:pt x="153" y="9"/>
                  <a:pt x="153" y="17"/>
                  <a:pt x="145" y="26"/>
                </a:cubicBezTo>
                <a:cubicBezTo>
                  <a:pt x="85" y="86"/>
                  <a:pt x="85" y="86"/>
                  <a:pt x="85" y="86"/>
                </a:cubicBezTo>
                <a:cubicBezTo>
                  <a:pt x="85" y="86"/>
                  <a:pt x="85" y="94"/>
                  <a:pt x="77" y="94"/>
                </a:cubicBezTo>
                <a:cubicBezTo>
                  <a:pt x="17" y="111"/>
                  <a:pt x="17" y="111"/>
                  <a:pt x="17" y="111"/>
                </a:cubicBezTo>
                <a:cubicBezTo>
                  <a:pt x="17" y="120"/>
                  <a:pt x="8" y="120"/>
                  <a:pt x="8" y="1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6" name="Freeform 824">
            <a:extLst>
              <a:ext uri="{FF2B5EF4-FFF2-40B4-BE49-F238E27FC236}">
                <a16:creationId xmlns:a16="http://schemas.microsoft.com/office/drawing/2014/main" id="{0C60C920-2899-A347-B386-59BAB9AF4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6733" y="10834740"/>
            <a:ext cx="39668" cy="79336"/>
          </a:xfrm>
          <a:custGeom>
            <a:avLst/>
            <a:gdLst>
              <a:gd name="T0" fmla="*/ 1120069 w 36"/>
              <a:gd name="T1" fmla="*/ 9214678 h 69"/>
              <a:gd name="T2" fmla="*/ 1120069 w 36"/>
              <a:gd name="T3" fmla="*/ 9214678 h 69"/>
              <a:gd name="T4" fmla="*/ 1120069 w 36"/>
              <a:gd name="T5" fmla="*/ 9214678 h 69"/>
              <a:gd name="T6" fmla="*/ 0 w 36"/>
              <a:gd name="T7" fmla="*/ 8130577 h 69"/>
              <a:gd name="T8" fmla="*/ 1120069 w 36"/>
              <a:gd name="T9" fmla="*/ 1219568 h 69"/>
              <a:gd name="T10" fmla="*/ 3235678 w 36"/>
              <a:gd name="T11" fmla="*/ 0 h 69"/>
              <a:gd name="T12" fmla="*/ 4355747 w 36"/>
              <a:gd name="T13" fmla="*/ 2303670 h 69"/>
              <a:gd name="T14" fmla="*/ 3235678 w 36"/>
              <a:gd name="T15" fmla="*/ 8130577 h 69"/>
              <a:gd name="T16" fmla="*/ 1120069 w 36"/>
              <a:gd name="T17" fmla="*/ 9214678 h 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6" h="69">
                <a:moveTo>
                  <a:pt x="9" y="68"/>
                </a:moveTo>
                <a:lnTo>
                  <a:pt x="9" y="68"/>
                </a:lnTo>
                <a:cubicBezTo>
                  <a:pt x="0" y="68"/>
                  <a:pt x="0" y="60"/>
                  <a:pt x="0" y="60"/>
                </a:cubicBezTo>
                <a:cubicBezTo>
                  <a:pt x="9" y="9"/>
                  <a:pt x="9" y="9"/>
                  <a:pt x="9" y="9"/>
                </a:cubicBezTo>
                <a:cubicBezTo>
                  <a:pt x="9" y="0"/>
                  <a:pt x="18" y="0"/>
                  <a:pt x="26" y="0"/>
                </a:cubicBezTo>
                <a:cubicBezTo>
                  <a:pt x="35" y="0"/>
                  <a:pt x="35" y="9"/>
                  <a:pt x="35" y="17"/>
                </a:cubicBezTo>
                <a:cubicBezTo>
                  <a:pt x="26" y="60"/>
                  <a:pt x="26" y="60"/>
                  <a:pt x="26" y="60"/>
                </a:cubicBezTo>
                <a:cubicBezTo>
                  <a:pt x="26" y="68"/>
                  <a:pt x="18" y="68"/>
                  <a:pt x="9" y="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7" name="Freeform 825">
            <a:extLst>
              <a:ext uri="{FF2B5EF4-FFF2-40B4-BE49-F238E27FC236}">
                <a16:creationId xmlns:a16="http://schemas.microsoft.com/office/drawing/2014/main" id="{4700EC6D-22A9-2642-8DC3-1A64560DA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2108" y="10824822"/>
            <a:ext cx="89253" cy="39668"/>
          </a:xfrm>
          <a:custGeom>
            <a:avLst/>
            <a:gdLst>
              <a:gd name="T0" fmla="*/ 9126415 w 78"/>
              <a:gd name="T1" fmla="*/ 4476569 h 35"/>
              <a:gd name="T2" fmla="*/ 9126415 w 78"/>
              <a:gd name="T3" fmla="*/ 4476569 h 35"/>
              <a:gd name="T4" fmla="*/ 8052655 w 78"/>
              <a:gd name="T5" fmla="*/ 4476569 h 35"/>
              <a:gd name="T6" fmla="*/ 2281604 w 78"/>
              <a:gd name="T7" fmla="*/ 3291477 h 35"/>
              <a:gd name="T8" fmla="*/ 1073761 w 78"/>
              <a:gd name="T9" fmla="*/ 1053374 h 35"/>
              <a:gd name="T10" fmla="*/ 2281604 w 78"/>
              <a:gd name="T11" fmla="*/ 0 h 35"/>
              <a:gd name="T12" fmla="*/ 9126415 w 78"/>
              <a:gd name="T13" fmla="*/ 1053374 h 35"/>
              <a:gd name="T14" fmla="*/ 10334259 w 78"/>
              <a:gd name="T15" fmla="*/ 3291477 h 35"/>
              <a:gd name="T16" fmla="*/ 9126415 w 78"/>
              <a:gd name="T17" fmla="*/ 4476569 h 3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8" h="35">
                <a:moveTo>
                  <a:pt x="68" y="34"/>
                </a:moveTo>
                <a:lnTo>
                  <a:pt x="68" y="34"/>
                </a:lnTo>
                <a:lnTo>
                  <a:pt x="60" y="34"/>
                </a:lnTo>
                <a:cubicBezTo>
                  <a:pt x="17" y="25"/>
                  <a:pt x="17" y="25"/>
                  <a:pt x="17" y="25"/>
                </a:cubicBezTo>
                <a:cubicBezTo>
                  <a:pt x="8" y="25"/>
                  <a:pt x="0" y="17"/>
                  <a:pt x="8" y="8"/>
                </a:cubicBezTo>
                <a:cubicBezTo>
                  <a:pt x="8" y="0"/>
                  <a:pt x="17" y="0"/>
                  <a:pt x="17" y="0"/>
                </a:cubicBezTo>
                <a:cubicBezTo>
                  <a:pt x="68" y="8"/>
                  <a:pt x="68" y="8"/>
                  <a:pt x="68" y="8"/>
                </a:cubicBezTo>
                <a:cubicBezTo>
                  <a:pt x="77" y="8"/>
                  <a:pt x="77" y="17"/>
                  <a:pt x="77" y="25"/>
                </a:cubicBezTo>
                <a:lnTo>
                  <a:pt x="68" y="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8" name="Freeform 826">
            <a:extLst>
              <a:ext uri="{FF2B5EF4-FFF2-40B4-BE49-F238E27FC236}">
                <a16:creationId xmlns:a16="http://schemas.microsoft.com/office/drawing/2014/main" id="{C0CFDA09-88F1-AD46-9467-9866BD18A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7462" y="6471237"/>
            <a:ext cx="386765" cy="461141"/>
          </a:xfrm>
          <a:custGeom>
            <a:avLst/>
            <a:gdLst>
              <a:gd name="T0" fmla="*/ 22284879 w 342"/>
              <a:gd name="T1" fmla="*/ 53033011 h 410"/>
              <a:gd name="T2" fmla="*/ 22284879 w 342"/>
              <a:gd name="T3" fmla="*/ 53033011 h 410"/>
              <a:gd name="T4" fmla="*/ 0 w 342"/>
              <a:gd name="T5" fmla="*/ 30990087 h 410"/>
              <a:gd name="T6" fmla="*/ 3277380 w 342"/>
              <a:gd name="T7" fmla="*/ 16597280 h 410"/>
              <a:gd name="T8" fmla="*/ 11142440 w 342"/>
              <a:gd name="T9" fmla="*/ 2204472 h 410"/>
              <a:gd name="T10" fmla="*/ 12191332 w 342"/>
              <a:gd name="T11" fmla="*/ 0 h 410"/>
              <a:gd name="T12" fmla="*/ 14550886 w 342"/>
              <a:gd name="T13" fmla="*/ 0 h 410"/>
              <a:gd name="T14" fmla="*/ 14550886 w 342"/>
              <a:gd name="T15" fmla="*/ 2204472 h 410"/>
              <a:gd name="T16" fmla="*/ 13370928 w 342"/>
              <a:gd name="T17" fmla="*/ 4408585 h 410"/>
              <a:gd name="T18" fmla="*/ 6685464 w 342"/>
              <a:gd name="T19" fmla="*/ 17763972 h 410"/>
              <a:gd name="T20" fmla="*/ 3277380 w 342"/>
              <a:gd name="T21" fmla="*/ 30990087 h 410"/>
              <a:gd name="T22" fmla="*/ 22284879 w 342"/>
              <a:gd name="T23" fmla="*/ 49661846 h 410"/>
              <a:gd name="T24" fmla="*/ 41423807 w 342"/>
              <a:gd name="T25" fmla="*/ 30990087 h 410"/>
              <a:gd name="T26" fmla="*/ 39064253 w 342"/>
              <a:gd name="T27" fmla="*/ 17763972 h 410"/>
              <a:gd name="T28" fmla="*/ 32378789 w 342"/>
              <a:gd name="T29" fmla="*/ 4408585 h 410"/>
              <a:gd name="T30" fmla="*/ 30150301 w 342"/>
              <a:gd name="T31" fmla="*/ 2204472 h 410"/>
              <a:gd name="T32" fmla="*/ 30150301 w 342"/>
              <a:gd name="T33" fmla="*/ 0 h 410"/>
              <a:gd name="T34" fmla="*/ 33558747 w 342"/>
              <a:gd name="T35" fmla="*/ 0 h 410"/>
              <a:gd name="T36" fmla="*/ 34607277 w 342"/>
              <a:gd name="T37" fmla="*/ 2204472 h 410"/>
              <a:gd name="T38" fmla="*/ 42472699 w 342"/>
              <a:gd name="T39" fmla="*/ 16597280 h 410"/>
              <a:gd name="T40" fmla="*/ 44701187 w 342"/>
              <a:gd name="T41" fmla="*/ 30990087 h 410"/>
              <a:gd name="T42" fmla="*/ 22284879 w 342"/>
              <a:gd name="T43" fmla="*/ 53033011 h 41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42" h="410">
                <a:moveTo>
                  <a:pt x="170" y="409"/>
                </a:moveTo>
                <a:lnTo>
                  <a:pt x="170" y="409"/>
                </a:lnTo>
                <a:cubicBezTo>
                  <a:pt x="76" y="409"/>
                  <a:pt x="0" y="332"/>
                  <a:pt x="0" y="239"/>
                </a:cubicBezTo>
                <a:cubicBezTo>
                  <a:pt x="0" y="205"/>
                  <a:pt x="8" y="171"/>
                  <a:pt x="25" y="128"/>
                </a:cubicBezTo>
                <a:cubicBezTo>
                  <a:pt x="42" y="85"/>
                  <a:pt x="59" y="43"/>
                  <a:pt x="85" y="17"/>
                </a:cubicBezTo>
                <a:cubicBezTo>
                  <a:pt x="85" y="8"/>
                  <a:pt x="93" y="8"/>
                  <a:pt x="93" y="0"/>
                </a:cubicBezTo>
                <a:cubicBezTo>
                  <a:pt x="102" y="0"/>
                  <a:pt x="111" y="0"/>
                  <a:pt x="111" y="0"/>
                </a:cubicBezTo>
                <a:cubicBezTo>
                  <a:pt x="119" y="8"/>
                  <a:pt x="119" y="17"/>
                  <a:pt x="111" y="17"/>
                </a:cubicBezTo>
                <a:cubicBezTo>
                  <a:pt x="111" y="25"/>
                  <a:pt x="102" y="25"/>
                  <a:pt x="102" y="34"/>
                </a:cubicBezTo>
                <a:cubicBezTo>
                  <a:pt x="85" y="60"/>
                  <a:pt x="59" y="94"/>
                  <a:pt x="51" y="137"/>
                </a:cubicBezTo>
                <a:cubicBezTo>
                  <a:pt x="34" y="171"/>
                  <a:pt x="25" y="213"/>
                  <a:pt x="25" y="239"/>
                </a:cubicBezTo>
                <a:cubicBezTo>
                  <a:pt x="25" y="315"/>
                  <a:pt x="93" y="383"/>
                  <a:pt x="170" y="383"/>
                </a:cubicBezTo>
                <a:cubicBezTo>
                  <a:pt x="256" y="383"/>
                  <a:pt x="316" y="315"/>
                  <a:pt x="316" y="239"/>
                </a:cubicBezTo>
                <a:cubicBezTo>
                  <a:pt x="316" y="213"/>
                  <a:pt x="307" y="171"/>
                  <a:pt x="298" y="137"/>
                </a:cubicBezTo>
                <a:cubicBezTo>
                  <a:pt x="281" y="94"/>
                  <a:pt x="264" y="60"/>
                  <a:pt x="247" y="34"/>
                </a:cubicBezTo>
                <a:cubicBezTo>
                  <a:pt x="239" y="25"/>
                  <a:pt x="239" y="25"/>
                  <a:pt x="230" y="17"/>
                </a:cubicBezTo>
                <a:cubicBezTo>
                  <a:pt x="230" y="17"/>
                  <a:pt x="230" y="8"/>
                  <a:pt x="230" y="0"/>
                </a:cubicBezTo>
                <a:cubicBezTo>
                  <a:pt x="239" y="0"/>
                  <a:pt x="247" y="0"/>
                  <a:pt x="256" y="0"/>
                </a:cubicBezTo>
                <a:cubicBezTo>
                  <a:pt x="256" y="8"/>
                  <a:pt x="264" y="8"/>
                  <a:pt x="264" y="17"/>
                </a:cubicBezTo>
                <a:cubicBezTo>
                  <a:pt x="290" y="43"/>
                  <a:pt x="307" y="85"/>
                  <a:pt x="324" y="128"/>
                </a:cubicBezTo>
                <a:cubicBezTo>
                  <a:pt x="333" y="171"/>
                  <a:pt x="341" y="205"/>
                  <a:pt x="341" y="239"/>
                </a:cubicBezTo>
                <a:cubicBezTo>
                  <a:pt x="341" y="332"/>
                  <a:pt x="264" y="409"/>
                  <a:pt x="170" y="4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9" name="Freeform 827">
            <a:extLst>
              <a:ext uri="{FF2B5EF4-FFF2-40B4-BE49-F238E27FC236}">
                <a16:creationId xmlns:a16="http://schemas.microsoft.com/office/drawing/2014/main" id="{EA5083BE-26E1-AC46-B0E8-31A533030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6799" y="6312564"/>
            <a:ext cx="242969" cy="114045"/>
          </a:xfrm>
          <a:custGeom>
            <a:avLst/>
            <a:gdLst>
              <a:gd name="T0" fmla="*/ 22594143 w 214"/>
              <a:gd name="T1" fmla="*/ 12817484 h 103"/>
              <a:gd name="T2" fmla="*/ 22594143 w 214"/>
              <a:gd name="T3" fmla="*/ 12817484 h 103"/>
              <a:gd name="T4" fmla="*/ 21404786 w 214"/>
              <a:gd name="T5" fmla="*/ 12817484 h 103"/>
              <a:gd name="T6" fmla="*/ 20347741 w 214"/>
              <a:gd name="T7" fmla="*/ 10681001 h 103"/>
              <a:gd name="T8" fmla="*/ 23651187 w 214"/>
              <a:gd name="T9" fmla="*/ 4272613 h 103"/>
              <a:gd name="T10" fmla="*/ 23651187 w 214"/>
              <a:gd name="T11" fmla="*/ 3141450 h 103"/>
              <a:gd name="T12" fmla="*/ 22594143 w 214"/>
              <a:gd name="T13" fmla="*/ 3141450 h 103"/>
              <a:gd name="T14" fmla="*/ 4492439 w 214"/>
              <a:gd name="T15" fmla="*/ 3141450 h 103"/>
              <a:gd name="T16" fmla="*/ 3303082 w 214"/>
              <a:gd name="T17" fmla="*/ 3141450 h 103"/>
              <a:gd name="T18" fmla="*/ 3303082 w 214"/>
              <a:gd name="T19" fmla="*/ 4272613 h 103"/>
              <a:gd name="T20" fmla="*/ 6738476 w 214"/>
              <a:gd name="T21" fmla="*/ 10681001 h 103"/>
              <a:gd name="T22" fmla="*/ 5681432 w 214"/>
              <a:gd name="T23" fmla="*/ 12817484 h 103"/>
              <a:gd name="T24" fmla="*/ 3303082 w 214"/>
              <a:gd name="T25" fmla="*/ 11812164 h 103"/>
              <a:gd name="T26" fmla="*/ 1057044 w 214"/>
              <a:gd name="T27" fmla="*/ 6408742 h 103"/>
              <a:gd name="T28" fmla="*/ 1057044 w 214"/>
              <a:gd name="T29" fmla="*/ 2136129 h 103"/>
              <a:gd name="T30" fmla="*/ 4492439 w 214"/>
              <a:gd name="T31" fmla="*/ 0 h 103"/>
              <a:gd name="T32" fmla="*/ 22594143 w 214"/>
              <a:gd name="T33" fmla="*/ 0 h 103"/>
              <a:gd name="T34" fmla="*/ 27086581 w 214"/>
              <a:gd name="T35" fmla="*/ 2136129 h 103"/>
              <a:gd name="T36" fmla="*/ 27086581 w 214"/>
              <a:gd name="T37" fmla="*/ 6408742 h 103"/>
              <a:gd name="T38" fmla="*/ 23651187 w 214"/>
              <a:gd name="T39" fmla="*/ 11812164 h 103"/>
              <a:gd name="T40" fmla="*/ 22594143 w 214"/>
              <a:gd name="T41" fmla="*/ 12817484 h 10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14" h="103">
                <a:moveTo>
                  <a:pt x="171" y="102"/>
                </a:moveTo>
                <a:lnTo>
                  <a:pt x="171" y="102"/>
                </a:lnTo>
                <a:lnTo>
                  <a:pt x="162" y="102"/>
                </a:lnTo>
                <a:cubicBezTo>
                  <a:pt x="154" y="102"/>
                  <a:pt x="154" y="94"/>
                  <a:pt x="154" y="85"/>
                </a:cubicBezTo>
                <a:cubicBezTo>
                  <a:pt x="179" y="34"/>
                  <a:pt x="179" y="34"/>
                  <a:pt x="179" y="34"/>
                </a:cubicBezTo>
                <a:cubicBezTo>
                  <a:pt x="179" y="34"/>
                  <a:pt x="179" y="34"/>
                  <a:pt x="179" y="25"/>
                </a:cubicBezTo>
                <a:cubicBezTo>
                  <a:pt x="179" y="25"/>
                  <a:pt x="179" y="25"/>
                  <a:pt x="171" y="25"/>
                </a:cubicBezTo>
                <a:cubicBezTo>
                  <a:pt x="34" y="25"/>
                  <a:pt x="34" y="25"/>
                  <a:pt x="34" y="25"/>
                </a:cubicBezTo>
                <a:lnTo>
                  <a:pt x="25" y="25"/>
                </a:lnTo>
                <a:cubicBezTo>
                  <a:pt x="25" y="34"/>
                  <a:pt x="25" y="34"/>
                  <a:pt x="25" y="34"/>
                </a:cubicBezTo>
                <a:cubicBezTo>
                  <a:pt x="51" y="85"/>
                  <a:pt x="51" y="85"/>
                  <a:pt x="51" y="85"/>
                </a:cubicBezTo>
                <a:cubicBezTo>
                  <a:pt x="59" y="94"/>
                  <a:pt x="51" y="102"/>
                  <a:pt x="43" y="102"/>
                </a:cubicBezTo>
                <a:cubicBezTo>
                  <a:pt x="43" y="102"/>
                  <a:pt x="34" y="102"/>
                  <a:pt x="25" y="94"/>
                </a:cubicBezTo>
                <a:cubicBezTo>
                  <a:pt x="8" y="51"/>
                  <a:pt x="8" y="51"/>
                  <a:pt x="8" y="51"/>
                </a:cubicBezTo>
                <a:cubicBezTo>
                  <a:pt x="0" y="34"/>
                  <a:pt x="0" y="25"/>
                  <a:pt x="8" y="17"/>
                </a:cubicBezTo>
                <a:cubicBezTo>
                  <a:pt x="17" y="8"/>
                  <a:pt x="25" y="0"/>
                  <a:pt x="34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88" y="0"/>
                  <a:pt x="196" y="8"/>
                  <a:pt x="205" y="17"/>
                </a:cubicBezTo>
                <a:cubicBezTo>
                  <a:pt x="205" y="25"/>
                  <a:pt x="213" y="34"/>
                  <a:pt x="205" y="51"/>
                </a:cubicBezTo>
                <a:cubicBezTo>
                  <a:pt x="179" y="94"/>
                  <a:pt x="179" y="94"/>
                  <a:pt x="179" y="94"/>
                </a:cubicBezTo>
                <a:cubicBezTo>
                  <a:pt x="179" y="102"/>
                  <a:pt x="171" y="102"/>
                  <a:pt x="171" y="1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0" name="Freeform 828">
            <a:extLst>
              <a:ext uri="{FF2B5EF4-FFF2-40B4-BE49-F238E27FC236}">
                <a16:creationId xmlns:a16="http://schemas.microsoft.com/office/drawing/2014/main" id="{33C3F924-9FE4-954D-8D50-955616A5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1427" y="6446442"/>
            <a:ext cx="143796" cy="29751"/>
          </a:xfrm>
          <a:custGeom>
            <a:avLst/>
            <a:gdLst>
              <a:gd name="T0" fmla="*/ 14136928 w 129"/>
              <a:gd name="T1" fmla="*/ 3235678 h 27"/>
              <a:gd name="T2" fmla="*/ 14136928 w 129"/>
              <a:gd name="T3" fmla="*/ 3235678 h 27"/>
              <a:gd name="T4" fmla="*/ 1018881 w 129"/>
              <a:gd name="T5" fmla="*/ 3235678 h 27"/>
              <a:gd name="T6" fmla="*/ 0 w 129"/>
              <a:gd name="T7" fmla="*/ 1120069 h 27"/>
              <a:gd name="T8" fmla="*/ 1018881 w 129"/>
              <a:gd name="T9" fmla="*/ 0 h 27"/>
              <a:gd name="T10" fmla="*/ 14136928 w 129"/>
              <a:gd name="T11" fmla="*/ 0 h 27"/>
              <a:gd name="T12" fmla="*/ 16302094 w 129"/>
              <a:gd name="T13" fmla="*/ 1120069 h 27"/>
              <a:gd name="T14" fmla="*/ 14136928 w 129"/>
              <a:gd name="T15" fmla="*/ 3235678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9" h="27">
                <a:moveTo>
                  <a:pt x="111" y="26"/>
                </a:moveTo>
                <a:lnTo>
                  <a:pt x="111" y="26"/>
                </a:lnTo>
                <a:cubicBezTo>
                  <a:pt x="8" y="26"/>
                  <a:pt x="8" y="26"/>
                  <a:pt x="8" y="26"/>
                </a:cubicBezTo>
                <a:cubicBezTo>
                  <a:pt x="0" y="26"/>
                  <a:pt x="0" y="17"/>
                  <a:pt x="0" y="9"/>
                </a:cubicBezTo>
                <a:cubicBezTo>
                  <a:pt x="0" y="9"/>
                  <a:pt x="0" y="0"/>
                  <a:pt x="8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9" y="0"/>
                  <a:pt x="128" y="9"/>
                  <a:pt x="128" y="9"/>
                </a:cubicBezTo>
                <a:cubicBezTo>
                  <a:pt x="128" y="17"/>
                  <a:pt x="119" y="26"/>
                  <a:pt x="111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1" name="Freeform 829">
            <a:extLst>
              <a:ext uri="{FF2B5EF4-FFF2-40B4-BE49-F238E27FC236}">
                <a16:creationId xmlns:a16="http://schemas.microsoft.com/office/drawing/2014/main" id="{52B01DB6-F15D-E549-B8CA-9F5CD7A4B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1261" y="6615032"/>
            <a:ext cx="99171" cy="163633"/>
          </a:xfrm>
          <a:custGeom>
            <a:avLst/>
            <a:gdLst>
              <a:gd name="T0" fmla="*/ 5727043 w 87"/>
              <a:gd name="T1" fmla="*/ 18669146 h 146"/>
              <a:gd name="T2" fmla="*/ 5727043 w 87"/>
              <a:gd name="T3" fmla="*/ 18669146 h 146"/>
              <a:gd name="T4" fmla="*/ 1198471 w 87"/>
              <a:gd name="T5" fmla="*/ 17639327 h 146"/>
              <a:gd name="T6" fmla="*/ 1198471 w 87"/>
              <a:gd name="T7" fmla="*/ 16480332 h 146"/>
              <a:gd name="T8" fmla="*/ 2397307 w 87"/>
              <a:gd name="T9" fmla="*/ 15450513 h 146"/>
              <a:gd name="T10" fmla="*/ 7991147 w 87"/>
              <a:gd name="T11" fmla="*/ 15450513 h 146"/>
              <a:gd name="T12" fmla="*/ 9189618 w 87"/>
              <a:gd name="T13" fmla="*/ 13132882 h 146"/>
              <a:gd name="T14" fmla="*/ 5727043 w 87"/>
              <a:gd name="T15" fmla="*/ 10944068 h 146"/>
              <a:gd name="T16" fmla="*/ 2397307 w 87"/>
              <a:gd name="T17" fmla="*/ 8755255 h 146"/>
              <a:gd name="T18" fmla="*/ 0 w 87"/>
              <a:gd name="T19" fmla="*/ 5536263 h 146"/>
              <a:gd name="T20" fmla="*/ 2397307 w 87"/>
              <a:gd name="T21" fmla="*/ 2188814 h 146"/>
              <a:gd name="T22" fmla="*/ 11453721 w 87"/>
              <a:gd name="T23" fmla="*/ 2188814 h 146"/>
              <a:gd name="T24" fmla="*/ 11453721 w 87"/>
              <a:gd name="T25" fmla="*/ 3347450 h 146"/>
              <a:gd name="T26" fmla="*/ 10388454 w 87"/>
              <a:gd name="T27" fmla="*/ 3347450 h 146"/>
              <a:gd name="T28" fmla="*/ 3462940 w 87"/>
              <a:gd name="T29" fmla="*/ 3347450 h 146"/>
              <a:gd name="T30" fmla="*/ 2397307 w 87"/>
              <a:gd name="T31" fmla="*/ 5536263 h 146"/>
              <a:gd name="T32" fmla="*/ 6925514 w 87"/>
              <a:gd name="T33" fmla="*/ 8755255 h 146"/>
              <a:gd name="T34" fmla="*/ 10388454 w 87"/>
              <a:gd name="T35" fmla="*/ 10944068 h 146"/>
              <a:gd name="T36" fmla="*/ 11453721 w 87"/>
              <a:gd name="T37" fmla="*/ 13132882 h 146"/>
              <a:gd name="T38" fmla="*/ 9189618 w 87"/>
              <a:gd name="T39" fmla="*/ 17639327 h 146"/>
              <a:gd name="T40" fmla="*/ 5727043 w 87"/>
              <a:gd name="T41" fmla="*/ 18669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7" h="146">
                <a:moveTo>
                  <a:pt x="43" y="145"/>
                </a:moveTo>
                <a:lnTo>
                  <a:pt x="43" y="145"/>
                </a:lnTo>
                <a:cubicBezTo>
                  <a:pt x="35" y="145"/>
                  <a:pt x="18" y="137"/>
                  <a:pt x="9" y="137"/>
                </a:cubicBezTo>
                <a:cubicBezTo>
                  <a:pt x="9" y="137"/>
                  <a:pt x="0" y="128"/>
                  <a:pt x="9" y="128"/>
                </a:cubicBezTo>
                <a:cubicBezTo>
                  <a:pt x="9" y="120"/>
                  <a:pt x="9" y="120"/>
                  <a:pt x="18" y="120"/>
                </a:cubicBezTo>
                <a:cubicBezTo>
                  <a:pt x="35" y="128"/>
                  <a:pt x="52" y="128"/>
                  <a:pt x="60" y="120"/>
                </a:cubicBezTo>
                <a:cubicBezTo>
                  <a:pt x="69" y="120"/>
                  <a:pt x="69" y="111"/>
                  <a:pt x="69" y="102"/>
                </a:cubicBezTo>
                <a:cubicBezTo>
                  <a:pt x="69" y="94"/>
                  <a:pt x="52" y="85"/>
                  <a:pt x="43" y="85"/>
                </a:cubicBezTo>
                <a:cubicBezTo>
                  <a:pt x="35" y="77"/>
                  <a:pt x="26" y="77"/>
                  <a:pt x="18" y="68"/>
                </a:cubicBezTo>
                <a:cubicBezTo>
                  <a:pt x="9" y="60"/>
                  <a:pt x="0" y="51"/>
                  <a:pt x="0" y="43"/>
                </a:cubicBezTo>
                <a:cubicBezTo>
                  <a:pt x="0" y="34"/>
                  <a:pt x="9" y="26"/>
                  <a:pt x="18" y="17"/>
                </a:cubicBezTo>
                <a:cubicBezTo>
                  <a:pt x="35" y="9"/>
                  <a:pt x="60" y="0"/>
                  <a:pt x="86" y="17"/>
                </a:cubicBezTo>
                <a:cubicBezTo>
                  <a:pt x="86" y="17"/>
                  <a:pt x="86" y="17"/>
                  <a:pt x="86" y="26"/>
                </a:cubicBezTo>
                <a:cubicBezTo>
                  <a:pt x="86" y="26"/>
                  <a:pt x="78" y="34"/>
                  <a:pt x="78" y="26"/>
                </a:cubicBezTo>
                <a:cubicBezTo>
                  <a:pt x="60" y="26"/>
                  <a:pt x="43" y="26"/>
                  <a:pt x="26" y="26"/>
                </a:cubicBezTo>
                <a:cubicBezTo>
                  <a:pt x="26" y="34"/>
                  <a:pt x="18" y="43"/>
                  <a:pt x="18" y="43"/>
                </a:cubicBezTo>
                <a:cubicBezTo>
                  <a:pt x="18" y="51"/>
                  <a:pt x="35" y="60"/>
                  <a:pt x="52" y="68"/>
                </a:cubicBezTo>
                <a:cubicBezTo>
                  <a:pt x="60" y="68"/>
                  <a:pt x="69" y="77"/>
                  <a:pt x="78" y="85"/>
                </a:cubicBezTo>
                <a:cubicBezTo>
                  <a:pt x="86" y="85"/>
                  <a:pt x="86" y="94"/>
                  <a:pt x="86" y="102"/>
                </a:cubicBezTo>
                <a:cubicBezTo>
                  <a:pt x="86" y="120"/>
                  <a:pt x="86" y="128"/>
                  <a:pt x="69" y="137"/>
                </a:cubicBezTo>
                <a:cubicBezTo>
                  <a:pt x="60" y="137"/>
                  <a:pt x="52" y="145"/>
                  <a:pt x="43" y="1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2" name="Freeform 830">
            <a:extLst>
              <a:ext uri="{FF2B5EF4-FFF2-40B4-BE49-F238E27FC236}">
                <a16:creationId xmlns:a16="http://schemas.microsoft.com/office/drawing/2014/main" id="{6D3D0036-6BC6-774B-87F9-E22D607C8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929" y="6590241"/>
            <a:ext cx="19834" cy="29751"/>
          </a:xfrm>
          <a:custGeom>
            <a:avLst/>
            <a:gdLst>
              <a:gd name="T0" fmla="*/ 995539 w 18"/>
              <a:gd name="T1" fmla="*/ 3235678 h 27"/>
              <a:gd name="T2" fmla="*/ 995539 w 18"/>
              <a:gd name="T3" fmla="*/ 3235678 h 27"/>
              <a:gd name="T4" fmla="*/ 0 w 18"/>
              <a:gd name="T5" fmla="*/ 2115608 h 27"/>
              <a:gd name="T6" fmla="*/ 0 w 18"/>
              <a:gd name="T7" fmla="*/ 1120069 h 27"/>
              <a:gd name="T8" fmla="*/ 995539 w 18"/>
              <a:gd name="T9" fmla="*/ 0 h 27"/>
              <a:gd name="T10" fmla="*/ 2115608 w 18"/>
              <a:gd name="T11" fmla="*/ 1120069 h 27"/>
              <a:gd name="T12" fmla="*/ 2115608 w 18"/>
              <a:gd name="T13" fmla="*/ 2115608 h 27"/>
              <a:gd name="T14" fmla="*/ 995539 w 18"/>
              <a:gd name="T15" fmla="*/ 3235678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" h="27">
                <a:moveTo>
                  <a:pt x="8" y="26"/>
                </a:moveTo>
                <a:lnTo>
                  <a:pt x="8" y="26"/>
                </a:lnTo>
                <a:cubicBezTo>
                  <a:pt x="8" y="26"/>
                  <a:pt x="0" y="26"/>
                  <a:pt x="0" y="1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8" y="0"/>
                  <a:pt x="8" y="0"/>
                </a:cubicBezTo>
                <a:cubicBezTo>
                  <a:pt x="17" y="0"/>
                  <a:pt x="17" y="0"/>
                  <a:pt x="17" y="9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26"/>
                  <a:pt x="17" y="26"/>
                  <a:pt x="8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3" name="Freeform 831">
            <a:extLst>
              <a:ext uri="{FF2B5EF4-FFF2-40B4-BE49-F238E27FC236}">
                <a16:creationId xmlns:a16="http://schemas.microsoft.com/office/drawing/2014/main" id="{294BD109-B4F5-8848-B9CB-1E4EE8779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929" y="6778665"/>
            <a:ext cx="19834" cy="39668"/>
          </a:xfrm>
          <a:custGeom>
            <a:avLst/>
            <a:gdLst>
              <a:gd name="T0" fmla="*/ 995539 w 18"/>
              <a:gd name="T1" fmla="*/ 4604124 h 34"/>
              <a:gd name="T2" fmla="*/ 995539 w 18"/>
              <a:gd name="T3" fmla="*/ 4604124 h 34"/>
              <a:gd name="T4" fmla="*/ 0 w 18"/>
              <a:gd name="T5" fmla="*/ 3627718 h 34"/>
              <a:gd name="T6" fmla="*/ 0 w 18"/>
              <a:gd name="T7" fmla="*/ 1255806 h 34"/>
              <a:gd name="T8" fmla="*/ 995539 w 18"/>
              <a:gd name="T9" fmla="*/ 0 h 34"/>
              <a:gd name="T10" fmla="*/ 2115608 w 18"/>
              <a:gd name="T11" fmla="*/ 1255806 h 34"/>
              <a:gd name="T12" fmla="*/ 2115608 w 18"/>
              <a:gd name="T13" fmla="*/ 3627718 h 34"/>
              <a:gd name="T14" fmla="*/ 995539 w 18"/>
              <a:gd name="T15" fmla="*/ 4604124 h 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" h="34">
                <a:moveTo>
                  <a:pt x="8" y="33"/>
                </a:moveTo>
                <a:lnTo>
                  <a:pt x="8" y="33"/>
                </a:lnTo>
                <a:lnTo>
                  <a:pt x="0" y="26"/>
                </a:lnTo>
                <a:cubicBezTo>
                  <a:pt x="0" y="9"/>
                  <a:pt x="0" y="9"/>
                  <a:pt x="0" y="9"/>
                </a:cubicBezTo>
                <a:lnTo>
                  <a:pt x="8" y="0"/>
                </a:lnTo>
                <a:cubicBezTo>
                  <a:pt x="17" y="0"/>
                  <a:pt x="17" y="9"/>
                  <a:pt x="17" y="9"/>
                </a:cubicBezTo>
                <a:cubicBezTo>
                  <a:pt x="17" y="25"/>
                  <a:pt x="17" y="26"/>
                  <a:pt x="17" y="26"/>
                </a:cubicBezTo>
                <a:cubicBezTo>
                  <a:pt x="17" y="26"/>
                  <a:pt x="17" y="33"/>
                  <a:pt x="8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5562343-A585-CC44-A118-E38E45A21AC1}"/>
              </a:ext>
            </a:extLst>
          </p:cNvPr>
          <p:cNvGrpSpPr/>
          <p:nvPr/>
        </p:nvGrpSpPr>
        <p:grpSpPr>
          <a:xfrm>
            <a:off x="3694874" y="6087559"/>
            <a:ext cx="2201803" cy="1094613"/>
            <a:chOff x="3337670" y="5789042"/>
            <a:chExt cx="2559007" cy="1094613"/>
          </a:xfrm>
        </p:grpSpPr>
        <p:sp>
          <p:nvSpPr>
            <p:cNvPr id="166" name="CuadroTexto 165">
              <a:extLst>
                <a:ext uri="{FF2B5EF4-FFF2-40B4-BE49-F238E27FC236}">
                  <a16:creationId xmlns:a16="http://schemas.microsoft.com/office/drawing/2014/main" id="{1338A0B6-D4E0-BF4A-86C7-0459B6E46355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67" name="Rectangle 52">
              <a:extLst>
                <a:ext uri="{FF2B5EF4-FFF2-40B4-BE49-F238E27FC236}">
                  <a16:creationId xmlns:a16="http://schemas.microsoft.com/office/drawing/2014/main" id="{B54F048B-C95B-2E4D-9245-9A85903EBB87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0D7AA816-D6A0-7441-B1EA-9329E8AB81A7}"/>
              </a:ext>
            </a:extLst>
          </p:cNvPr>
          <p:cNvGrpSpPr/>
          <p:nvPr/>
        </p:nvGrpSpPr>
        <p:grpSpPr>
          <a:xfrm>
            <a:off x="3687215" y="7461177"/>
            <a:ext cx="2201803" cy="1094613"/>
            <a:chOff x="3337670" y="5789042"/>
            <a:chExt cx="2559007" cy="1094613"/>
          </a:xfrm>
        </p:grpSpPr>
        <p:sp>
          <p:nvSpPr>
            <p:cNvPr id="170" name="CuadroTexto 169">
              <a:extLst>
                <a:ext uri="{FF2B5EF4-FFF2-40B4-BE49-F238E27FC236}">
                  <a16:creationId xmlns:a16="http://schemas.microsoft.com/office/drawing/2014/main" id="{E77F4B6A-F9B9-3F40-BAB3-81478E052F12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71" name="Rectangle 52">
              <a:extLst>
                <a:ext uri="{FF2B5EF4-FFF2-40B4-BE49-F238E27FC236}">
                  <a16:creationId xmlns:a16="http://schemas.microsoft.com/office/drawing/2014/main" id="{1FE62CF3-30A8-3544-BCEC-25E0FB31AE89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74" name="Grupo 173">
            <a:extLst>
              <a:ext uri="{FF2B5EF4-FFF2-40B4-BE49-F238E27FC236}">
                <a16:creationId xmlns:a16="http://schemas.microsoft.com/office/drawing/2014/main" id="{CA731D39-2CAA-DF45-8D7D-794012E46276}"/>
              </a:ext>
            </a:extLst>
          </p:cNvPr>
          <p:cNvGrpSpPr/>
          <p:nvPr/>
        </p:nvGrpSpPr>
        <p:grpSpPr>
          <a:xfrm>
            <a:off x="2668308" y="1398337"/>
            <a:ext cx="19041035" cy="2561450"/>
            <a:chOff x="2668308" y="861425"/>
            <a:chExt cx="19041035" cy="2561450"/>
          </a:xfrm>
        </p:grpSpPr>
        <p:sp>
          <p:nvSpPr>
            <p:cNvPr id="175" name="CuadroTexto 174">
              <a:extLst>
                <a:ext uri="{FF2B5EF4-FFF2-40B4-BE49-F238E27FC236}">
                  <a16:creationId xmlns:a16="http://schemas.microsoft.com/office/drawing/2014/main" id="{018FA68A-4B96-0145-962F-3A5061A5154C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176" name="CuadroTexto 175">
              <a:extLst>
                <a:ext uri="{FF2B5EF4-FFF2-40B4-BE49-F238E27FC236}">
                  <a16:creationId xmlns:a16="http://schemas.microsoft.com/office/drawing/2014/main" id="{23574DA0-8102-0946-9084-2EF88D3FABB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77" name="Grupo 176">
            <a:extLst>
              <a:ext uri="{FF2B5EF4-FFF2-40B4-BE49-F238E27FC236}">
                <a16:creationId xmlns:a16="http://schemas.microsoft.com/office/drawing/2014/main" id="{79623461-04DA-674B-93A2-D2116D6B3404}"/>
              </a:ext>
            </a:extLst>
          </p:cNvPr>
          <p:cNvGrpSpPr/>
          <p:nvPr/>
        </p:nvGrpSpPr>
        <p:grpSpPr>
          <a:xfrm>
            <a:off x="3682365" y="8973423"/>
            <a:ext cx="2201803" cy="1094613"/>
            <a:chOff x="3337670" y="5789042"/>
            <a:chExt cx="2559007" cy="1094613"/>
          </a:xfrm>
        </p:grpSpPr>
        <p:sp>
          <p:nvSpPr>
            <p:cNvPr id="178" name="CuadroTexto 177">
              <a:extLst>
                <a:ext uri="{FF2B5EF4-FFF2-40B4-BE49-F238E27FC236}">
                  <a16:creationId xmlns:a16="http://schemas.microsoft.com/office/drawing/2014/main" id="{4489D0E5-EDC6-864B-99AD-46B332A05927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79" name="Rectangle 52">
              <a:extLst>
                <a:ext uri="{FF2B5EF4-FFF2-40B4-BE49-F238E27FC236}">
                  <a16:creationId xmlns:a16="http://schemas.microsoft.com/office/drawing/2014/main" id="{053FEBC7-8403-BA44-B4EB-FFE857C7F1D5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80" name="Grupo 179">
            <a:extLst>
              <a:ext uri="{FF2B5EF4-FFF2-40B4-BE49-F238E27FC236}">
                <a16:creationId xmlns:a16="http://schemas.microsoft.com/office/drawing/2014/main" id="{A5B62ABC-50B3-1944-AA0D-FFFAC9D799AC}"/>
              </a:ext>
            </a:extLst>
          </p:cNvPr>
          <p:cNvGrpSpPr/>
          <p:nvPr/>
        </p:nvGrpSpPr>
        <p:grpSpPr>
          <a:xfrm>
            <a:off x="3679668" y="10354404"/>
            <a:ext cx="2201803" cy="1094613"/>
            <a:chOff x="3337670" y="5789042"/>
            <a:chExt cx="2559007" cy="1094613"/>
          </a:xfrm>
        </p:grpSpPr>
        <p:sp>
          <p:nvSpPr>
            <p:cNvPr id="181" name="CuadroTexto 180">
              <a:extLst>
                <a:ext uri="{FF2B5EF4-FFF2-40B4-BE49-F238E27FC236}">
                  <a16:creationId xmlns:a16="http://schemas.microsoft.com/office/drawing/2014/main" id="{3F8E85E7-BD6D-C442-9C05-70A56AA096B3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82" name="Rectangle 52">
              <a:extLst>
                <a:ext uri="{FF2B5EF4-FFF2-40B4-BE49-F238E27FC236}">
                  <a16:creationId xmlns:a16="http://schemas.microsoft.com/office/drawing/2014/main" id="{FE42844C-DE52-CB44-B5DA-2C65E12EB117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83" name="Grupo 182">
            <a:extLst>
              <a:ext uri="{FF2B5EF4-FFF2-40B4-BE49-F238E27FC236}">
                <a16:creationId xmlns:a16="http://schemas.microsoft.com/office/drawing/2014/main" id="{7FD29A75-6777-354F-997A-AFBC83A0B066}"/>
              </a:ext>
            </a:extLst>
          </p:cNvPr>
          <p:cNvGrpSpPr/>
          <p:nvPr/>
        </p:nvGrpSpPr>
        <p:grpSpPr>
          <a:xfrm>
            <a:off x="10113522" y="6109796"/>
            <a:ext cx="2201803" cy="1094613"/>
            <a:chOff x="3337670" y="5789042"/>
            <a:chExt cx="2559007" cy="1094613"/>
          </a:xfrm>
        </p:grpSpPr>
        <p:sp>
          <p:nvSpPr>
            <p:cNvPr id="184" name="CuadroTexto 183">
              <a:extLst>
                <a:ext uri="{FF2B5EF4-FFF2-40B4-BE49-F238E27FC236}">
                  <a16:creationId xmlns:a16="http://schemas.microsoft.com/office/drawing/2014/main" id="{548653F5-67C8-0642-8F93-543C4BCB6664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85" name="Rectangle 52">
              <a:extLst>
                <a:ext uri="{FF2B5EF4-FFF2-40B4-BE49-F238E27FC236}">
                  <a16:creationId xmlns:a16="http://schemas.microsoft.com/office/drawing/2014/main" id="{4E8440E1-453D-6649-814C-1F7A362501E5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86" name="Grupo 185">
            <a:extLst>
              <a:ext uri="{FF2B5EF4-FFF2-40B4-BE49-F238E27FC236}">
                <a16:creationId xmlns:a16="http://schemas.microsoft.com/office/drawing/2014/main" id="{53832476-F04D-AF41-8AC5-06E13CD3A7B2}"/>
              </a:ext>
            </a:extLst>
          </p:cNvPr>
          <p:cNvGrpSpPr/>
          <p:nvPr/>
        </p:nvGrpSpPr>
        <p:grpSpPr>
          <a:xfrm>
            <a:off x="10105863" y="7483414"/>
            <a:ext cx="2201803" cy="1094613"/>
            <a:chOff x="3337670" y="5789042"/>
            <a:chExt cx="2559007" cy="1094613"/>
          </a:xfrm>
        </p:grpSpPr>
        <p:sp>
          <p:nvSpPr>
            <p:cNvPr id="187" name="CuadroTexto 186">
              <a:extLst>
                <a:ext uri="{FF2B5EF4-FFF2-40B4-BE49-F238E27FC236}">
                  <a16:creationId xmlns:a16="http://schemas.microsoft.com/office/drawing/2014/main" id="{58B43FB6-9A3E-DE4F-B122-07C1C22A857A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88" name="Rectangle 52">
              <a:extLst>
                <a:ext uri="{FF2B5EF4-FFF2-40B4-BE49-F238E27FC236}">
                  <a16:creationId xmlns:a16="http://schemas.microsoft.com/office/drawing/2014/main" id="{6C463799-0DBF-674F-A800-E553432C961D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89" name="Grupo 188">
            <a:extLst>
              <a:ext uri="{FF2B5EF4-FFF2-40B4-BE49-F238E27FC236}">
                <a16:creationId xmlns:a16="http://schemas.microsoft.com/office/drawing/2014/main" id="{72D1301D-FC01-1E47-AF99-1D2224E0B3DA}"/>
              </a:ext>
            </a:extLst>
          </p:cNvPr>
          <p:cNvGrpSpPr/>
          <p:nvPr/>
        </p:nvGrpSpPr>
        <p:grpSpPr>
          <a:xfrm>
            <a:off x="10101013" y="8995660"/>
            <a:ext cx="2201803" cy="1094613"/>
            <a:chOff x="3337670" y="5789042"/>
            <a:chExt cx="2559007" cy="1094613"/>
          </a:xfrm>
        </p:grpSpPr>
        <p:sp>
          <p:nvSpPr>
            <p:cNvPr id="190" name="CuadroTexto 189">
              <a:extLst>
                <a:ext uri="{FF2B5EF4-FFF2-40B4-BE49-F238E27FC236}">
                  <a16:creationId xmlns:a16="http://schemas.microsoft.com/office/drawing/2014/main" id="{428DCC16-5B77-CF4B-8A92-08230F1A64D5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91" name="Rectangle 52">
              <a:extLst>
                <a:ext uri="{FF2B5EF4-FFF2-40B4-BE49-F238E27FC236}">
                  <a16:creationId xmlns:a16="http://schemas.microsoft.com/office/drawing/2014/main" id="{1DD36C64-946A-5A47-A9C5-F36F849C718A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98AF0640-3479-9D4C-8E7F-4C6BC7634638}"/>
              </a:ext>
            </a:extLst>
          </p:cNvPr>
          <p:cNvGrpSpPr/>
          <p:nvPr/>
        </p:nvGrpSpPr>
        <p:grpSpPr>
          <a:xfrm>
            <a:off x="10098316" y="10376641"/>
            <a:ext cx="2201803" cy="1094613"/>
            <a:chOff x="3337670" y="5789042"/>
            <a:chExt cx="2559007" cy="1094613"/>
          </a:xfrm>
        </p:grpSpPr>
        <p:sp>
          <p:nvSpPr>
            <p:cNvPr id="193" name="CuadroTexto 192">
              <a:extLst>
                <a:ext uri="{FF2B5EF4-FFF2-40B4-BE49-F238E27FC236}">
                  <a16:creationId xmlns:a16="http://schemas.microsoft.com/office/drawing/2014/main" id="{892B8851-7989-CB4D-A7E3-FED48D1ADDEC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94" name="Rectangle 52">
              <a:extLst>
                <a:ext uri="{FF2B5EF4-FFF2-40B4-BE49-F238E27FC236}">
                  <a16:creationId xmlns:a16="http://schemas.microsoft.com/office/drawing/2014/main" id="{7EFB5A38-C2DD-8A40-9D23-B3D0B7882139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95" name="Grupo 194">
            <a:extLst>
              <a:ext uri="{FF2B5EF4-FFF2-40B4-BE49-F238E27FC236}">
                <a16:creationId xmlns:a16="http://schemas.microsoft.com/office/drawing/2014/main" id="{10094D50-34E5-A54C-8F2A-F536F277525A}"/>
              </a:ext>
            </a:extLst>
          </p:cNvPr>
          <p:cNvGrpSpPr/>
          <p:nvPr/>
        </p:nvGrpSpPr>
        <p:grpSpPr>
          <a:xfrm>
            <a:off x="16286888" y="6103037"/>
            <a:ext cx="2201803" cy="1094613"/>
            <a:chOff x="3337670" y="5789042"/>
            <a:chExt cx="2559007" cy="1094613"/>
          </a:xfrm>
        </p:grpSpPr>
        <p:sp>
          <p:nvSpPr>
            <p:cNvPr id="196" name="CuadroTexto 195">
              <a:extLst>
                <a:ext uri="{FF2B5EF4-FFF2-40B4-BE49-F238E27FC236}">
                  <a16:creationId xmlns:a16="http://schemas.microsoft.com/office/drawing/2014/main" id="{DF1D42C1-4567-9446-A82E-DA80A0D81B3B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97" name="Rectangle 52">
              <a:extLst>
                <a:ext uri="{FF2B5EF4-FFF2-40B4-BE49-F238E27FC236}">
                  <a16:creationId xmlns:a16="http://schemas.microsoft.com/office/drawing/2014/main" id="{3B67EDC0-CDBC-B044-AABC-0545A060BA14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A9E24D42-7751-C64C-83B9-231C7EC6F4CB}"/>
              </a:ext>
            </a:extLst>
          </p:cNvPr>
          <p:cNvGrpSpPr/>
          <p:nvPr/>
        </p:nvGrpSpPr>
        <p:grpSpPr>
          <a:xfrm>
            <a:off x="16279229" y="7476655"/>
            <a:ext cx="2201803" cy="1094613"/>
            <a:chOff x="3337670" y="5789042"/>
            <a:chExt cx="2559007" cy="1094613"/>
          </a:xfrm>
        </p:grpSpPr>
        <p:sp>
          <p:nvSpPr>
            <p:cNvPr id="199" name="CuadroTexto 198">
              <a:extLst>
                <a:ext uri="{FF2B5EF4-FFF2-40B4-BE49-F238E27FC236}">
                  <a16:creationId xmlns:a16="http://schemas.microsoft.com/office/drawing/2014/main" id="{08639AC8-ACCD-EA4C-83A8-C6165A876826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00" name="Rectangle 52">
              <a:extLst>
                <a:ext uri="{FF2B5EF4-FFF2-40B4-BE49-F238E27FC236}">
                  <a16:creationId xmlns:a16="http://schemas.microsoft.com/office/drawing/2014/main" id="{82C7D663-B1EB-C54D-AB5C-98265CDB0CB6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201" name="Grupo 200">
            <a:extLst>
              <a:ext uri="{FF2B5EF4-FFF2-40B4-BE49-F238E27FC236}">
                <a16:creationId xmlns:a16="http://schemas.microsoft.com/office/drawing/2014/main" id="{4DF27735-1A78-6C43-BDC7-30AA6B29320B}"/>
              </a:ext>
            </a:extLst>
          </p:cNvPr>
          <p:cNvGrpSpPr/>
          <p:nvPr/>
        </p:nvGrpSpPr>
        <p:grpSpPr>
          <a:xfrm>
            <a:off x="16274379" y="8988901"/>
            <a:ext cx="2201803" cy="1094613"/>
            <a:chOff x="3337670" y="5789042"/>
            <a:chExt cx="2559007" cy="1094613"/>
          </a:xfrm>
        </p:grpSpPr>
        <p:sp>
          <p:nvSpPr>
            <p:cNvPr id="202" name="CuadroTexto 201">
              <a:extLst>
                <a:ext uri="{FF2B5EF4-FFF2-40B4-BE49-F238E27FC236}">
                  <a16:creationId xmlns:a16="http://schemas.microsoft.com/office/drawing/2014/main" id="{59F0FDAD-379C-B84D-808E-2AC01FF5836D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03" name="Rectangle 52">
              <a:extLst>
                <a:ext uri="{FF2B5EF4-FFF2-40B4-BE49-F238E27FC236}">
                  <a16:creationId xmlns:a16="http://schemas.microsoft.com/office/drawing/2014/main" id="{1EA958A0-A19F-8246-8A9F-5089F13D084C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ECB9D82-787E-9C42-8A37-EC2F184217A8}"/>
              </a:ext>
            </a:extLst>
          </p:cNvPr>
          <p:cNvGrpSpPr/>
          <p:nvPr/>
        </p:nvGrpSpPr>
        <p:grpSpPr>
          <a:xfrm>
            <a:off x="16271682" y="10369882"/>
            <a:ext cx="2201803" cy="1094613"/>
            <a:chOff x="3337670" y="5789042"/>
            <a:chExt cx="2559007" cy="1094613"/>
          </a:xfrm>
        </p:grpSpPr>
        <p:sp>
          <p:nvSpPr>
            <p:cNvPr id="205" name="CuadroTexto 204">
              <a:extLst>
                <a:ext uri="{FF2B5EF4-FFF2-40B4-BE49-F238E27FC236}">
                  <a16:creationId xmlns:a16="http://schemas.microsoft.com/office/drawing/2014/main" id="{A9BA1C2C-C627-8744-BA62-F1083CBA9EA6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06" name="Rectangle 52">
              <a:extLst>
                <a:ext uri="{FF2B5EF4-FFF2-40B4-BE49-F238E27FC236}">
                  <a16:creationId xmlns:a16="http://schemas.microsoft.com/office/drawing/2014/main" id="{BF0F0258-3089-7349-B3FE-D21F55E77A5D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Line 160">
            <a:extLst>
              <a:ext uri="{FF2B5EF4-FFF2-40B4-BE49-F238E27FC236}">
                <a16:creationId xmlns:a16="http://schemas.microsoft.com/office/drawing/2014/main" id="{303F702F-A8B6-4944-B5B2-2DD50CF309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7598" y="8439643"/>
            <a:ext cx="16170452" cy="4596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4" name="Freeform 205">
            <a:extLst>
              <a:ext uri="{FF2B5EF4-FFF2-40B4-BE49-F238E27FC236}">
                <a16:creationId xmlns:a16="http://schemas.microsoft.com/office/drawing/2014/main" id="{DCA9DAC8-4FEA-6B41-8CA1-77D28969F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398" y="4908535"/>
            <a:ext cx="1103471" cy="7025433"/>
          </a:xfrm>
          <a:custGeom>
            <a:avLst/>
            <a:gdLst>
              <a:gd name="T0" fmla="*/ 0 w 1058"/>
              <a:gd name="T1" fmla="*/ 0 h 6736"/>
              <a:gd name="T2" fmla="*/ 0 w 1058"/>
              <a:gd name="T3" fmla="*/ 0 h 6736"/>
              <a:gd name="T4" fmla="*/ 137073573 w 1058"/>
              <a:gd name="T5" fmla="*/ 437148159 h 6736"/>
              <a:gd name="T6" fmla="*/ 0 w 1058"/>
              <a:gd name="T7" fmla="*/ 873388842 h 67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8" h="6736">
                <a:moveTo>
                  <a:pt x="0" y="0"/>
                </a:moveTo>
                <a:lnTo>
                  <a:pt x="0" y="0"/>
                </a:lnTo>
                <a:cubicBezTo>
                  <a:pt x="585" y="0"/>
                  <a:pt x="1057" y="1512"/>
                  <a:pt x="1057" y="3371"/>
                </a:cubicBezTo>
                <a:cubicBezTo>
                  <a:pt x="1057" y="5233"/>
                  <a:pt x="585" y="6735"/>
                  <a:pt x="0" y="6735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5" name="Freeform 206">
            <a:extLst>
              <a:ext uri="{FF2B5EF4-FFF2-40B4-BE49-F238E27FC236}">
                <a16:creationId xmlns:a16="http://schemas.microsoft.com/office/drawing/2014/main" id="{29FB1420-AF3E-4442-93F1-E5D92C8A9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123" y="4908535"/>
            <a:ext cx="1103471" cy="7025433"/>
          </a:xfrm>
          <a:custGeom>
            <a:avLst/>
            <a:gdLst>
              <a:gd name="T0" fmla="*/ 0 w 1057"/>
              <a:gd name="T1" fmla="*/ 0 h 6736"/>
              <a:gd name="T2" fmla="*/ 0 w 1057"/>
              <a:gd name="T3" fmla="*/ 0 h 6736"/>
              <a:gd name="T4" fmla="*/ 137203254 w 1057"/>
              <a:gd name="T5" fmla="*/ 437148159 h 6736"/>
              <a:gd name="T6" fmla="*/ 0 w 1057"/>
              <a:gd name="T7" fmla="*/ 873388842 h 67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7" h="6736">
                <a:moveTo>
                  <a:pt x="0" y="0"/>
                </a:moveTo>
                <a:lnTo>
                  <a:pt x="0" y="0"/>
                </a:lnTo>
                <a:cubicBezTo>
                  <a:pt x="584" y="0"/>
                  <a:pt x="1056" y="1512"/>
                  <a:pt x="1056" y="3371"/>
                </a:cubicBezTo>
                <a:cubicBezTo>
                  <a:pt x="1056" y="5233"/>
                  <a:pt x="584" y="6735"/>
                  <a:pt x="0" y="6735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6" name="Freeform 207">
            <a:extLst>
              <a:ext uri="{FF2B5EF4-FFF2-40B4-BE49-F238E27FC236}">
                <a16:creationId xmlns:a16="http://schemas.microsoft.com/office/drawing/2014/main" id="{F9234DCB-3160-D84B-8FD2-4DE3459F1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1445" y="4908535"/>
            <a:ext cx="1103471" cy="7025433"/>
          </a:xfrm>
          <a:custGeom>
            <a:avLst/>
            <a:gdLst>
              <a:gd name="T0" fmla="*/ 0 w 1058"/>
              <a:gd name="T1" fmla="*/ 0 h 6736"/>
              <a:gd name="T2" fmla="*/ 0 w 1058"/>
              <a:gd name="T3" fmla="*/ 0 h 6736"/>
              <a:gd name="T4" fmla="*/ 137073573 w 1058"/>
              <a:gd name="T5" fmla="*/ 437148159 h 6736"/>
              <a:gd name="T6" fmla="*/ 0 w 1058"/>
              <a:gd name="T7" fmla="*/ 873388842 h 67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8" h="6736">
                <a:moveTo>
                  <a:pt x="0" y="0"/>
                </a:moveTo>
                <a:lnTo>
                  <a:pt x="0" y="0"/>
                </a:lnTo>
                <a:cubicBezTo>
                  <a:pt x="585" y="0"/>
                  <a:pt x="1057" y="1512"/>
                  <a:pt x="1057" y="3371"/>
                </a:cubicBezTo>
                <a:cubicBezTo>
                  <a:pt x="1057" y="5233"/>
                  <a:pt x="585" y="6735"/>
                  <a:pt x="0" y="6735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9" name="Freeform 210">
            <a:extLst>
              <a:ext uri="{FF2B5EF4-FFF2-40B4-BE49-F238E27FC236}">
                <a16:creationId xmlns:a16="http://schemas.microsoft.com/office/drawing/2014/main" id="{2852ACE4-0188-754B-89A8-8956A5B63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796" y="5745334"/>
            <a:ext cx="855190" cy="845995"/>
          </a:xfrm>
          <a:custGeom>
            <a:avLst/>
            <a:gdLst>
              <a:gd name="T0" fmla="*/ 105938348 w 822"/>
              <a:gd name="T1" fmla="*/ 53054773 h 813"/>
              <a:gd name="T2" fmla="*/ 105938348 w 822"/>
              <a:gd name="T3" fmla="*/ 53054773 h 813"/>
              <a:gd name="T4" fmla="*/ 52904515 w 822"/>
              <a:gd name="T5" fmla="*/ 104818630 h 813"/>
              <a:gd name="T6" fmla="*/ 0 w 822"/>
              <a:gd name="T7" fmla="*/ 53054773 h 813"/>
              <a:gd name="T8" fmla="*/ 52904515 w 822"/>
              <a:gd name="T9" fmla="*/ 0 h 813"/>
              <a:gd name="T10" fmla="*/ 105938348 w 822"/>
              <a:gd name="T11" fmla="*/ 53054773 h 8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22" h="813">
                <a:moveTo>
                  <a:pt x="821" y="411"/>
                </a:moveTo>
                <a:lnTo>
                  <a:pt x="821" y="411"/>
                </a:lnTo>
                <a:cubicBezTo>
                  <a:pt x="821" y="629"/>
                  <a:pt x="638" y="812"/>
                  <a:pt x="410" y="812"/>
                </a:cubicBezTo>
                <a:cubicBezTo>
                  <a:pt x="183" y="812"/>
                  <a:pt x="0" y="629"/>
                  <a:pt x="0" y="411"/>
                </a:cubicBezTo>
                <a:cubicBezTo>
                  <a:pt x="0" y="183"/>
                  <a:pt x="183" y="0"/>
                  <a:pt x="410" y="0"/>
                </a:cubicBezTo>
                <a:cubicBezTo>
                  <a:pt x="638" y="0"/>
                  <a:pt x="821" y="183"/>
                  <a:pt x="821" y="41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56">
            <a:extLst>
              <a:ext uri="{FF2B5EF4-FFF2-40B4-BE49-F238E27FC236}">
                <a16:creationId xmlns:a16="http://schemas.microsoft.com/office/drawing/2014/main" id="{933B9D83-BBA3-EC4F-8C0C-A673F45DE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7894" y="7267203"/>
            <a:ext cx="850591" cy="855190"/>
          </a:xfrm>
          <a:custGeom>
            <a:avLst/>
            <a:gdLst>
              <a:gd name="T0" fmla="*/ 105830507 w 814"/>
              <a:gd name="T1" fmla="*/ 52904515 h 822"/>
              <a:gd name="T2" fmla="*/ 105830507 w 814"/>
              <a:gd name="T3" fmla="*/ 52904515 h 822"/>
              <a:gd name="T4" fmla="*/ 52329684 w 814"/>
              <a:gd name="T5" fmla="*/ 105938348 h 822"/>
              <a:gd name="T6" fmla="*/ 0 w 814"/>
              <a:gd name="T7" fmla="*/ 52904515 h 822"/>
              <a:gd name="T8" fmla="*/ 52329684 w 814"/>
              <a:gd name="T9" fmla="*/ 0 h 822"/>
              <a:gd name="T10" fmla="*/ 105830507 w 814"/>
              <a:gd name="T11" fmla="*/ 52904515 h 8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14" h="822">
                <a:moveTo>
                  <a:pt x="813" y="410"/>
                </a:moveTo>
                <a:lnTo>
                  <a:pt x="813" y="410"/>
                </a:lnTo>
                <a:cubicBezTo>
                  <a:pt x="813" y="638"/>
                  <a:pt x="629" y="821"/>
                  <a:pt x="402" y="821"/>
                </a:cubicBezTo>
                <a:cubicBezTo>
                  <a:pt x="184" y="821"/>
                  <a:pt x="0" y="638"/>
                  <a:pt x="0" y="410"/>
                </a:cubicBezTo>
                <a:cubicBezTo>
                  <a:pt x="0" y="183"/>
                  <a:pt x="184" y="0"/>
                  <a:pt x="402" y="0"/>
                </a:cubicBezTo>
                <a:cubicBezTo>
                  <a:pt x="629" y="0"/>
                  <a:pt x="813" y="183"/>
                  <a:pt x="813" y="41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99">
            <a:extLst>
              <a:ext uri="{FF2B5EF4-FFF2-40B4-BE49-F238E27FC236}">
                <a16:creationId xmlns:a16="http://schemas.microsoft.com/office/drawing/2014/main" id="{E89D2498-CD00-D142-8D02-C49368D99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1912" y="5745334"/>
            <a:ext cx="859789" cy="845995"/>
          </a:xfrm>
          <a:custGeom>
            <a:avLst/>
            <a:gdLst>
              <a:gd name="T0" fmla="*/ 106950757 w 823"/>
              <a:gd name="T1" fmla="*/ 53054773 h 813"/>
              <a:gd name="T2" fmla="*/ 106950757 w 823"/>
              <a:gd name="T3" fmla="*/ 53054773 h 813"/>
              <a:gd name="T4" fmla="*/ 53475379 w 823"/>
              <a:gd name="T5" fmla="*/ 104818630 h 813"/>
              <a:gd name="T6" fmla="*/ 0 w 823"/>
              <a:gd name="T7" fmla="*/ 53054773 h 813"/>
              <a:gd name="T8" fmla="*/ 53475379 w 823"/>
              <a:gd name="T9" fmla="*/ 0 h 813"/>
              <a:gd name="T10" fmla="*/ 106950757 w 823"/>
              <a:gd name="T11" fmla="*/ 53054773 h 8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23" h="813">
                <a:moveTo>
                  <a:pt x="822" y="411"/>
                </a:moveTo>
                <a:lnTo>
                  <a:pt x="822" y="411"/>
                </a:lnTo>
                <a:cubicBezTo>
                  <a:pt x="822" y="629"/>
                  <a:pt x="638" y="812"/>
                  <a:pt x="411" y="812"/>
                </a:cubicBezTo>
                <a:cubicBezTo>
                  <a:pt x="184" y="812"/>
                  <a:pt x="0" y="629"/>
                  <a:pt x="0" y="411"/>
                </a:cubicBezTo>
                <a:cubicBezTo>
                  <a:pt x="0" y="183"/>
                  <a:pt x="184" y="0"/>
                  <a:pt x="411" y="0"/>
                </a:cubicBezTo>
                <a:cubicBezTo>
                  <a:pt x="638" y="0"/>
                  <a:pt x="822" y="183"/>
                  <a:pt x="822" y="41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45">
            <a:extLst>
              <a:ext uri="{FF2B5EF4-FFF2-40B4-BE49-F238E27FC236}">
                <a16:creationId xmlns:a16="http://schemas.microsoft.com/office/drawing/2014/main" id="{1354ADF5-F3D0-764B-B0DB-34F0EE406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2607" y="7267203"/>
            <a:ext cx="850594" cy="855190"/>
          </a:xfrm>
          <a:custGeom>
            <a:avLst/>
            <a:gdLst>
              <a:gd name="T0" fmla="*/ 105831228 w 814"/>
              <a:gd name="T1" fmla="*/ 52904515 h 822"/>
              <a:gd name="T2" fmla="*/ 105831228 w 814"/>
              <a:gd name="T3" fmla="*/ 52904515 h 822"/>
              <a:gd name="T4" fmla="*/ 52329862 w 814"/>
              <a:gd name="T5" fmla="*/ 105938348 h 822"/>
              <a:gd name="T6" fmla="*/ 0 w 814"/>
              <a:gd name="T7" fmla="*/ 52904515 h 822"/>
              <a:gd name="T8" fmla="*/ 52329862 w 814"/>
              <a:gd name="T9" fmla="*/ 0 h 822"/>
              <a:gd name="T10" fmla="*/ 105831228 w 814"/>
              <a:gd name="T11" fmla="*/ 52904515 h 8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14" h="822">
                <a:moveTo>
                  <a:pt x="813" y="410"/>
                </a:moveTo>
                <a:lnTo>
                  <a:pt x="813" y="410"/>
                </a:lnTo>
                <a:cubicBezTo>
                  <a:pt x="813" y="638"/>
                  <a:pt x="629" y="821"/>
                  <a:pt x="402" y="821"/>
                </a:cubicBezTo>
                <a:cubicBezTo>
                  <a:pt x="183" y="821"/>
                  <a:pt x="0" y="638"/>
                  <a:pt x="0" y="410"/>
                </a:cubicBezTo>
                <a:cubicBezTo>
                  <a:pt x="0" y="183"/>
                  <a:pt x="183" y="0"/>
                  <a:pt x="402" y="0"/>
                </a:cubicBezTo>
                <a:cubicBezTo>
                  <a:pt x="629" y="0"/>
                  <a:pt x="813" y="183"/>
                  <a:pt x="813" y="41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88">
            <a:extLst>
              <a:ext uri="{FF2B5EF4-FFF2-40B4-BE49-F238E27FC236}">
                <a16:creationId xmlns:a16="http://schemas.microsoft.com/office/drawing/2014/main" id="{713F1737-5FA3-364D-96F2-45F2BB640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6628" y="5745334"/>
            <a:ext cx="855190" cy="845995"/>
          </a:xfrm>
          <a:custGeom>
            <a:avLst/>
            <a:gdLst>
              <a:gd name="T0" fmla="*/ 105938348 w 822"/>
              <a:gd name="T1" fmla="*/ 53054773 h 813"/>
              <a:gd name="T2" fmla="*/ 105938348 w 822"/>
              <a:gd name="T3" fmla="*/ 53054773 h 813"/>
              <a:gd name="T4" fmla="*/ 53033833 w 822"/>
              <a:gd name="T5" fmla="*/ 104818630 h 813"/>
              <a:gd name="T6" fmla="*/ 0 w 822"/>
              <a:gd name="T7" fmla="*/ 53054773 h 813"/>
              <a:gd name="T8" fmla="*/ 53033833 w 822"/>
              <a:gd name="T9" fmla="*/ 0 h 813"/>
              <a:gd name="T10" fmla="*/ 105938348 w 822"/>
              <a:gd name="T11" fmla="*/ 53054773 h 8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22" h="813">
                <a:moveTo>
                  <a:pt x="821" y="411"/>
                </a:moveTo>
                <a:lnTo>
                  <a:pt x="821" y="411"/>
                </a:lnTo>
                <a:cubicBezTo>
                  <a:pt x="821" y="629"/>
                  <a:pt x="638" y="812"/>
                  <a:pt x="411" y="812"/>
                </a:cubicBezTo>
                <a:cubicBezTo>
                  <a:pt x="183" y="812"/>
                  <a:pt x="0" y="629"/>
                  <a:pt x="0" y="411"/>
                </a:cubicBezTo>
                <a:cubicBezTo>
                  <a:pt x="0" y="183"/>
                  <a:pt x="183" y="0"/>
                  <a:pt x="411" y="0"/>
                </a:cubicBezTo>
                <a:cubicBezTo>
                  <a:pt x="638" y="0"/>
                  <a:pt x="821" y="183"/>
                  <a:pt x="821" y="41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31">
            <a:extLst>
              <a:ext uri="{FF2B5EF4-FFF2-40B4-BE49-F238E27FC236}">
                <a16:creationId xmlns:a16="http://schemas.microsoft.com/office/drawing/2014/main" id="{EFAF4E6E-2706-AE4D-9FA9-8689D61F0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796" y="10517847"/>
            <a:ext cx="855190" cy="855190"/>
          </a:xfrm>
          <a:custGeom>
            <a:avLst/>
            <a:gdLst>
              <a:gd name="T0" fmla="*/ 105938348 w 822"/>
              <a:gd name="T1" fmla="*/ 53033833 h 822"/>
              <a:gd name="T2" fmla="*/ 105938348 w 822"/>
              <a:gd name="T3" fmla="*/ 53033833 h 822"/>
              <a:gd name="T4" fmla="*/ 52904515 w 822"/>
              <a:gd name="T5" fmla="*/ 105938348 h 822"/>
              <a:gd name="T6" fmla="*/ 0 w 822"/>
              <a:gd name="T7" fmla="*/ 53033833 h 822"/>
              <a:gd name="T8" fmla="*/ 52904515 w 822"/>
              <a:gd name="T9" fmla="*/ 0 h 822"/>
              <a:gd name="T10" fmla="*/ 105938348 w 822"/>
              <a:gd name="T11" fmla="*/ 53033833 h 8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22" h="822">
                <a:moveTo>
                  <a:pt x="821" y="411"/>
                </a:moveTo>
                <a:lnTo>
                  <a:pt x="821" y="411"/>
                </a:lnTo>
                <a:cubicBezTo>
                  <a:pt x="821" y="638"/>
                  <a:pt x="638" y="821"/>
                  <a:pt x="410" y="821"/>
                </a:cubicBezTo>
                <a:cubicBezTo>
                  <a:pt x="183" y="821"/>
                  <a:pt x="0" y="638"/>
                  <a:pt x="0" y="411"/>
                </a:cubicBezTo>
                <a:cubicBezTo>
                  <a:pt x="0" y="183"/>
                  <a:pt x="183" y="0"/>
                  <a:pt x="410" y="0"/>
                </a:cubicBezTo>
                <a:cubicBezTo>
                  <a:pt x="638" y="0"/>
                  <a:pt x="821" y="183"/>
                  <a:pt x="821" y="41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75">
            <a:extLst>
              <a:ext uri="{FF2B5EF4-FFF2-40B4-BE49-F238E27FC236}">
                <a16:creationId xmlns:a16="http://schemas.microsoft.com/office/drawing/2014/main" id="{ADB20482-05BD-F54D-A4EB-6AAE16D92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1912" y="10517847"/>
            <a:ext cx="859789" cy="855190"/>
          </a:xfrm>
          <a:custGeom>
            <a:avLst/>
            <a:gdLst>
              <a:gd name="T0" fmla="*/ 106950757 w 823"/>
              <a:gd name="T1" fmla="*/ 53033833 h 822"/>
              <a:gd name="T2" fmla="*/ 106950757 w 823"/>
              <a:gd name="T3" fmla="*/ 53033833 h 822"/>
              <a:gd name="T4" fmla="*/ 53475379 w 823"/>
              <a:gd name="T5" fmla="*/ 105938348 h 822"/>
              <a:gd name="T6" fmla="*/ 0 w 823"/>
              <a:gd name="T7" fmla="*/ 53033833 h 822"/>
              <a:gd name="T8" fmla="*/ 53475379 w 823"/>
              <a:gd name="T9" fmla="*/ 0 h 822"/>
              <a:gd name="T10" fmla="*/ 106950757 w 823"/>
              <a:gd name="T11" fmla="*/ 53033833 h 8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23" h="822">
                <a:moveTo>
                  <a:pt x="822" y="411"/>
                </a:moveTo>
                <a:lnTo>
                  <a:pt x="822" y="411"/>
                </a:lnTo>
                <a:cubicBezTo>
                  <a:pt x="822" y="638"/>
                  <a:pt x="638" y="821"/>
                  <a:pt x="411" y="821"/>
                </a:cubicBezTo>
                <a:cubicBezTo>
                  <a:pt x="184" y="821"/>
                  <a:pt x="0" y="638"/>
                  <a:pt x="0" y="411"/>
                </a:cubicBezTo>
                <a:cubicBezTo>
                  <a:pt x="0" y="183"/>
                  <a:pt x="184" y="0"/>
                  <a:pt x="411" y="0"/>
                </a:cubicBezTo>
                <a:cubicBezTo>
                  <a:pt x="638" y="0"/>
                  <a:pt x="822" y="183"/>
                  <a:pt x="822" y="41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518">
            <a:extLst>
              <a:ext uri="{FF2B5EF4-FFF2-40B4-BE49-F238E27FC236}">
                <a16:creationId xmlns:a16="http://schemas.microsoft.com/office/drawing/2014/main" id="{E8A9E719-B653-CB41-9927-2B366E59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6628" y="10517847"/>
            <a:ext cx="855190" cy="855190"/>
          </a:xfrm>
          <a:custGeom>
            <a:avLst/>
            <a:gdLst>
              <a:gd name="T0" fmla="*/ 105938348 w 822"/>
              <a:gd name="T1" fmla="*/ 53033833 h 822"/>
              <a:gd name="T2" fmla="*/ 105938348 w 822"/>
              <a:gd name="T3" fmla="*/ 53033833 h 822"/>
              <a:gd name="T4" fmla="*/ 53033833 w 822"/>
              <a:gd name="T5" fmla="*/ 105938348 h 822"/>
              <a:gd name="T6" fmla="*/ 0 w 822"/>
              <a:gd name="T7" fmla="*/ 53033833 h 822"/>
              <a:gd name="T8" fmla="*/ 53033833 w 822"/>
              <a:gd name="T9" fmla="*/ 0 h 822"/>
              <a:gd name="T10" fmla="*/ 105938348 w 822"/>
              <a:gd name="T11" fmla="*/ 53033833 h 8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22" h="822">
                <a:moveTo>
                  <a:pt x="821" y="411"/>
                </a:moveTo>
                <a:lnTo>
                  <a:pt x="821" y="411"/>
                </a:lnTo>
                <a:cubicBezTo>
                  <a:pt x="821" y="638"/>
                  <a:pt x="638" y="821"/>
                  <a:pt x="411" y="821"/>
                </a:cubicBezTo>
                <a:cubicBezTo>
                  <a:pt x="183" y="821"/>
                  <a:pt x="0" y="638"/>
                  <a:pt x="0" y="411"/>
                </a:cubicBezTo>
                <a:cubicBezTo>
                  <a:pt x="0" y="183"/>
                  <a:pt x="183" y="0"/>
                  <a:pt x="411" y="0"/>
                </a:cubicBezTo>
                <a:cubicBezTo>
                  <a:pt x="638" y="0"/>
                  <a:pt x="821" y="183"/>
                  <a:pt x="821" y="41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561">
            <a:extLst>
              <a:ext uri="{FF2B5EF4-FFF2-40B4-BE49-F238E27FC236}">
                <a16:creationId xmlns:a16="http://schemas.microsoft.com/office/drawing/2014/main" id="{8E74EB3C-128D-1843-AEE6-A46CB66E8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7322" y="7267203"/>
            <a:ext cx="845995" cy="855190"/>
          </a:xfrm>
          <a:custGeom>
            <a:avLst/>
            <a:gdLst>
              <a:gd name="T0" fmla="*/ 104818630 w 813"/>
              <a:gd name="T1" fmla="*/ 52904515 h 822"/>
              <a:gd name="T2" fmla="*/ 104818630 w 813"/>
              <a:gd name="T3" fmla="*/ 52904515 h 822"/>
              <a:gd name="T4" fmla="*/ 52925789 w 813"/>
              <a:gd name="T5" fmla="*/ 105938348 h 822"/>
              <a:gd name="T6" fmla="*/ 0 w 813"/>
              <a:gd name="T7" fmla="*/ 52904515 h 822"/>
              <a:gd name="T8" fmla="*/ 52925789 w 813"/>
              <a:gd name="T9" fmla="*/ 0 h 822"/>
              <a:gd name="T10" fmla="*/ 104818630 w 813"/>
              <a:gd name="T11" fmla="*/ 52904515 h 8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13" h="822">
                <a:moveTo>
                  <a:pt x="812" y="410"/>
                </a:moveTo>
                <a:lnTo>
                  <a:pt x="812" y="410"/>
                </a:lnTo>
                <a:cubicBezTo>
                  <a:pt x="812" y="638"/>
                  <a:pt x="629" y="821"/>
                  <a:pt x="410" y="821"/>
                </a:cubicBezTo>
                <a:cubicBezTo>
                  <a:pt x="183" y="821"/>
                  <a:pt x="0" y="638"/>
                  <a:pt x="0" y="410"/>
                </a:cubicBezTo>
                <a:cubicBezTo>
                  <a:pt x="0" y="183"/>
                  <a:pt x="183" y="0"/>
                  <a:pt x="410" y="0"/>
                </a:cubicBezTo>
                <a:cubicBezTo>
                  <a:pt x="629" y="0"/>
                  <a:pt x="812" y="183"/>
                  <a:pt x="812" y="41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603">
            <a:extLst>
              <a:ext uri="{FF2B5EF4-FFF2-40B4-BE49-F238E27FC236}">
                <a16:creationId xmlns:a16="http://schemas.microsoft.com/office/drawing/2014/main" id="{1AB2FEED-DD3A-7445-8D53-75AE01514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7894" y="9014366"/>
            <a:ext cx="850591" cy="845995"/>
          </a:xfrm>
          <a:custGeom>
            <a:avLst/>
            <a:gdLst>
              <a:gd name="T0" fmla="*/ 105830507 w 814"/>
              <a:gd name="T1" fmla="*/ 51763857 h 813"/>
              <a:gd name="T2" fmla="*/ 105830507 w 814"/>
              <a:gd name="T3" fmla="*/ 51763857 h 813"/>
              <a:gd name="T4" fmla="*/ 52329684 w 814"/>
              <a:gd name="T5" fmla="*/ 104818630 h 813"/>
              <a:gd name="T6" fmla="*/ 0 w 814"/>
              <a:gd name="T7" fmla="*/ 51763857 h 813"/>
              <a:gd name="T8" fmla="*/ 52329684 w 814"/>
              <a:gd name="T9" fmla="*/ 0 h 813"/>
              <a:gd name="T10" fmla="*/ 105830507 w 814"/>
              <a:gd name="T11" fmla="*/ 51763857 h 8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14" h="813">
                <a:moveTo>
                  <a:pt x="813" y="401"/>
                </a:moveTo>
                <a:lnTo>
                  <a:pt x="813" y="401"/>
                </a:lnTo>
                <a:cubicBezTo>
                  <a:pt x="813" y="628"/>
                  <a:pt x="629" y="812"/>
                  <a:pt x="402" y="812"/>
                </a:cubicBezTo>
                <a:cubicBezTo>
                  <a:pt x="184" y="812"/>
                  <a:pt x="0" y="628"/>
                  <a:pt x="0" y="401"/>
                </a:cubicBezTo>
                <a:cubicBezTo>
                  <a:pt x="0" y="183"/>
                  <a:pt x="184" y="0"/>
                  <a:pt x="402" y="0"/>
                </a:cubicBezTo>
                <a:cubicBezTo>
                  <a:pt x="629" y="0"/>
                  <a:pt x="813" y="183"/>
                  <a:pt x="813" y="4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647">
            <a:extLst>
              <a:ext uri="{FF2B5EF4-FFF2-40B4-BE49-F238E27FC236}">
                <a16:creationId xmlns:a16="http://schemas.microsoft.com/office/drawing/2014/main" id="{F22447B6-F7BC-964F-8911-9A52312D5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2607" y="9014366"/>
            <a:ext cx="850594" cy="845995"/>
          </a:xfrm>
          <a:custGeom>
            <a:avLst/>
            <a:gdLst>
              <a:gd name="T0" fmla="*/ 105831228 w 814"/>
              <a:gd name="T1" fmla="*/ 51763857 h 813"/>
              <a:gd name="T2" fmla="*/ 105831228 w 814"/>
              <a:gd name="T3" fmla="*/ 51763857 h 813"/>
              <a:gd name="T4" fmla="*/ 52329862 w 814"/>
              <a:gd name="T5" fmla="*/ 104818630 h 813"/>
              <a:gd name="T6" fmla="*/ 0 w 814"/>
              <a:gd name="T7" fmla="*/ 51763857 h 813"/>
              <a:gd name="T8" fmla="*/ 52329862 w 814"/>
              <a:gd name="T9" fmla="*/ 0 h 813"/>
              <a:gd name="T10" fmla="*/ 105831228 w 814"/>
              <a:gd name="T11" fmla="*/ 51763857 h 8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14" h="813">
                <a:moveTo>
                  <a:pt x="813" y="401"/>
                </a:moveTo>
                <a:lnTo>
                  <a:pt x="813" y="401"/>
                </a:lnTo>
                <a:cubicBezTo>
                  <a:pt x="813" y="628"/>
                  <a:pt x="629" y="812"/>
                  <a:pt x="402" y="812"/>
                </a:cubicBezTo>
                <a:cubicBezTo>
                  <a:pt x="183" y="812"/>
                  <a:pt x="0" y="628"/>
                  <a:pt x="0" y="401"/>
                </a:cubicBezTo>
                <a:cubicBezTo>
                  <a:pt x="0" y="183"/>
                  <a:pt x="183" y="0"/>
                  <a:pt x="402" y="0"/>
                </a:cubicBezTo>
                <a:cubicBezTo>
                  <a:pt x="629" y="0"/>
                  <a:pt x="813" y="183"/>
                  <a:pt x="813" y="4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9" name="Freeform 692">
            <a:extLst>
              <a:ext uri="{FF2B5EF4-FFF2-40B4-BE49-F238E27FC236}">
                <a16:creationId xmlns:a16="http://schemas.microsoft.com/office/drawing/2014/main" id="{BC247552-AA46-F940-B042-529BE6BD1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7322" y="9014366"/>
            <a:ext cx="845995" cy="845995"/>
          </a:xfrm>
          <a:custGeom>
            <a:avLst/>
            <a:gdLst>
              <a:gd name="T0" fmla="*/ 104818630 w 813"/>
              <a:gd name="T1" fmla="*/ 51763857 h 813"/>
              <a:gd name="T2" fmla="*/ 104818630 w 813"/>
              <a:gd name="T3" fmla="*/ 51763857 h 813"/>
              <a:gd name="T4" fmla="*/ 52925789 w 813"/>
              <a:gd name="T5" fmla="*/ 104818630 h 813"/>
              <a:gd name="T6" fmla="*/ 0 w 813"/>
              <a:gd name="T7" fmla="*/ 51763857 h 813"/>
              <a:gd name="T8" fmla="*/ 52925789 w 813"/>
              <a:gd name="T9" fmla="*/ 0 h 813"/>
              <a:gd name="T10" fmla="*/ 104818630 w 813"/>
              <a:gd name="T11" fmla="*/ 51763857 h 8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13" h="813">
                <a:moveTo>
                  <a:pt x="812" y="401"/>
                </a:moveTo>
                <a:lnTo>
                  <a:pt x="812" y="401"/>
                </a:lnTo>
                <a:cubicBezTo>
                  <a:pt x="812" y="628"/>
                  <a:pt x="629" y="812"/>
                  <a:pt x="410" y="812"/>
                </a:cubicBezTo>
                <a:cubicBezTo>
                  <a:pt x="183" y="812"/>
                  <a:pt x="0" y="628"/>
                  <a:pt x="0" y="401"/>
                </a:cubicBezTo>
                <a:cubicBezTo>
                  <a:pt x="0" y="183"/>
                  <a:pt x="183" y="0"/>
                  <a:pt x="410" y="0"/>
                </a:cubicBezTo>
                <a:cubicBezTo>
                  <a:pt x="629" y="0"/>
                  <a:pt x="812" y="183"/>
                  <a:pt x="812" y="4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0" name="Freeform 693">
            <a:extLst>
              <a:ext uri="{FF2B5EF4-FFF2-40B4-BE49-F238E27FC236}">
                <a16:creationId xmlns:a16="http://schemas.microsoft.com/office/drawing/2014/main" id="{7B6AB97F-82C0-4941-8F52-8B9449A0B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197" y="7464910"/>
            <a:ext cx="445985" cy="455180"/>
          </a:xfrm>
          <a:custGeom>
            <a:avLst/>
            <a:gdLst>
              <a:gd name="T0" fmla="*/ 26927624 w 429"/>
              <a:gd name="T1" fmla="*/ 56263637 h 438"/>
              <a:gd name="T2" fmla="*/ 26927624 w 429"/>
              <a:gd name="T3" fmla="*/ 56263637 h 438"/>
              <a:gd name="T4" fmla="*/ 7859439 w 429"/>
              <a:gd name="T5" fmla="*/ 47251222 h 438"/>
              <a:gd name="T6" fmla="*/ 0 w 429"/>
              <a:gd name="T7" fmla="*/ 28067411 h 438"/>
              <a:gd name="T8" fmla="*/ 7859439 w 429"/>
              <a:gd name="T9" fmla="*/ 7853794 h 438"/>
              <a:gd name="T10" fmla="*/ 26927624 w 429"/>
              <a:gd name="T11" fmla="*/ 0 h 438"/>
              <a:gd name="T12" fmla="*/ 47155916 w 429"/>
              <a:gd name="T13" fmla="*/ 7853794 h 438"/>
              <a:gd name="T14" fmla="*/ 55143857 w 429"/>
              <a:gd name="T15" fmla="*/ 28067411 h 438"/>
              <a:gd name="T16" fmla="*/ 47155916 w 429"/>
              <a:gd name="T17" fmla="*/ 47251222 h 438"/>
              <a:gd name="T18" fmla="*/ 26927624 w 429"/>
              <a:gd name="T19" fmla="*/ 56263637 h 438"/>
              <a:gd name="T20" fmla="*/ 26927624 w 429"/>
              <a:gd name="T21" fmla="*/ 3347407 h 438"/>
              <a:gd name="T22" fmla="*/ 26927624 w 429"/>
              <a:gd name="T23" fmla="*/ 3347407 h 438"/>
              <a:gd name="T24" fmla="*/ 3350025 w 429"/>
              <a:gd name="T25" fmla="*/ 28067411 h 438"/>
              <a:gd name="T26" fmla="*/ 26927624 w 429"/>
              <a:gd name="T27" fmla="*/ 52916230 h 438"/>
              <a:gd name="T28" fmla="*/ 51665331 w 429"/>
              <a:gd name="T29" fmla="*/ 28067411 h 438"/>
              <a:gd name="T30" fmla="*/ 26927624 w 429"/>
              <a:gd name="T31" fmla="*/ 3347407 h 43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29" h="438">
                <a:moveTo>
                  <a:pt x="209" y="437"/>
                </a:moveTo>
                <a:lnTo>
                  <a:pt x="209" y="437"/>
                </a:lnTo>
                <a:cubicBezTo>
                  <a:pt x="157" y="437"/>
                  <a:pt x="104" y="411"/>
                  <a:pt x="61" y="367"/>
                </a:cubicBezTo>
                <a:cubicBezTo>
                  <a:pt x="17" y="332"/>
                  <a:pt x="0" y="271"/>
                  <a:pt x="0" y="218"/>
                </a:cubicBezTo>
                <a:cubicBezTo>
                  <a:pt x="0" y="158"/>
                  <a:pt x="17" y="105"/>
                  <a:pt x="61" y="61"/>
                </a:cubicBezTo>
                <a:cubicBezTo>
                  <a:pt x="104" y="18"/>
                  <a:pt x="157" y="0"/>
                  <a:pt x="209" y="0"/>
                </a:cubicBezTo>
                <a:cubicBezTo>
                  <a:pt x="270" y="0"/>
                  <a:pt x="323" y="18"/>
                  <a:pt x="366" y="61"/>
                </a:cubicBezTo>
                <a:cubicBezTo>
                  <a:pt x="410" y="105"/>
                  <a:pt x="428" y="158"/>
                  <a:pt x="428" y="218"/>
                </a:cubicBezTo>
                <a:cubicBezTo>
                  <a:pt x="428" y="271"/>
                  <a:pt x="410" y="332"/>
                  <a:pt x="366" y="367"/>
                </a:cubicBezTo>
                <a:cubicBezTo>
                  <a:pt x="323" y="411"/>
                  <a:pt x="270" y="437"/>
                  <a:pt x="209" y="437"/>
                </a:cubicBezTo>
                <a:close/>
                <a:moveTo>
                  <a:pt x="209" y="26"/>
                </a:moveTo>
                <a:lnTo>
                  <a:pt x="209" y="26"/>
                </a:lnTo>
                <a:cubicBezTo>
                  <a:pt x="104" y="26"/>
                  <a:pt x="26" y="114"/>
                  <a:pt x="26" y="218"/>
                </a:cubicBezTo>
                <a:cubicBezTo>
                  <a:pt x="26" y="323"/>
                  <a:pt x="104" y="411"/>
                  <a:pt x="209" y="411"/>
                </a:cubicBezTo>
                <a:cubicBezTo>
                  <a:pt x="323" y="411"/>
                  <a:pt x="401" y="323"/>
                  <a:pt x="401" y="218"/>
                </a:cubicBezTo>
                <a:cubicBezTo>
                  <a:pt x="401" y="114"/>
                  <a:pt x="323" y="26"/>
                  <a:pt x="209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1" name="Freeform 694">
            <a:extLst>
              <a:ext uri="{FF2B5EF4-FFF2-40B4-BE49-F238E27FC236}">
                <a16:creationId xmlns:a16="http://schemas.microsoft.com/office/drawing/2014/main" id="{E54B45C4-E47D-324D-93A7-42F407314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566" y="7520083"/>
            <a:ext cx="317247" cy="73565"/>
          </a:xfrm>
          <a:custGeom>
            <a:avLst/>
            <a:gdLst>
              <a:gd name="T0" fmla="*/ 20117580 w 306"/>
              <a:gd name="T1" fmla="*/ 8958687 h 71"/>
              <a:gd name="T2" fmla="*/ 20117580 w 306"/>
              <a:gd name="T3" fmla="*/ 8958687 h 71"/>
              <a:gd name="T4" fmla="*/ 18964578 w 306"/>
              <a:gd name="T5" fmla="*/ 8958687 h 71"/>
              <a:gd name="T6" fmla="*/ 1153360 w 306"/>
              <a:gd name="T7" fmla="*/ 3327400 h 71"/>
              <a:gd name="T8" fmla="*/ 0 w 306"/>
              <a:gd name="T9" fmla="*/ 1023870 h 71"/>
              <a:gd name="T10" fmla="*/ 3331571 w 306"/>
              <a:gd name="T11" fmla="*/ 0 h 71"/>
              <a:gd name="T12" fmla="*/ 18964578 w 306"/>
              <a:gd name="T13" fmla="*/ 5503214 h 71"/>
              <a:gd name="T14" fmla="*/ 36903946 w 306"/>
              <a:gd name="T15" fmla="*/ 1023870 h 71"/>
              <a:gd name="T16" fmla="*/ 39082157 w 306"/>
              <a:gd name="T17" fmla="*/ 1023870 h 71"/>
              <a:gd name="T18" fmla="*/ 38056948 w 306"/>
              <a:gd name="T19" fmla="*/ 3327400 h 71"/>
              <a:gd name="T20" fmla="*/ 20117580 w 306"/>
              <a:gd name="T21" fmla="*/ 8958687 h 7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06" h="71">
                <a:moveTo>
                  <a:pt x="157" y="70"/>
                </a:moveTo>
                <a:lnTo>
                  <a:pt x="157" y="70"/>
                </a:lnTo>
                <a:lnTo>
                  <a:pt x="148" y="70"/>
                </a:lnTo>
                <a:cubicBezTo>
                  <a:pt x="96" y="70"/>
                  <a:pt x="52" y="52"/>
                  <a:pt x="9" y="26"/>
                </a:cubicBezTo>
                <a:cubicBezTo>
                  <a:pt x="0" y="17"/>
                  <a:pt x="0" y="8"/>
                  <a:pt x="0" y="8"/>
                </a:cubicBezTo>
                <a:cubicBezTo>
                  <a:pt x="9" y="0"/>
                  <a:pt x="17" y="0"/>
                  <a:pt x="26" y="0"/>
                </a:cubicBezTo>
                <a:cubicBezTo>
                  <a:pt x="61" y="26"/>
                  <a:pt x="105" y="43"/>
                  <a:pt x="148" y="43"/>
                </a:cubicBezTo>
                <a:cubicBezTo>
                  <a:pt x="201" y="43"/>
                  <a:pt x="244" y="35"/>
                  <a:pt x="288" y="8"/>
                </a:cubicBezTo>
                <a:cubicBezTo>
                  <a:pt x="288" y="0"/>
                  <a:pt x="297" y="0"/>
                  <a:pt x="305" y="8"/>
                </a:cubicBezTo>
                <a:cubicBezTo>
                  <a:pt x="305" y="17"/>
                  <a:pt x="305" y="26"/>
                  <a:pt x="297" y="26"/>
                </a:cubicBezTo>
                <a:cubicBezTo>
                  <a:pt x="253" y="52"/>
                  <a:pt x="209" y="70"/>
                  <a:pt x="157" y="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2" name="Freeform 695">
            <a:extLst>
              <a:ext uri="{FF2B5EF4-FFF2-40B4-BE49-F238E27FC236}">
                <a16:creationId xmlns:a16="http://schemas.microsoft.com/office/drawing/2014/main" id="{DD9F488E-E648-0C4E-B620-64FAE24C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566" y="7786755"/>
            <a:ext cx="317247" cy="82760"/>
          </a:xfrm>
          <a:custGeom>
            <a:avLst/>
            <a:gdLst>
              <a:gd name="T0" fmla="*/ 36903946 w 306"/>
              <a:gd name="T1" fmla="*/ 10079117 h 80"/>
              <a:gd name="T2" fmla="*/ 36903946 w 306"/>
              <a:gd name="T3" fmla="*/ 10079117 h 80"/>
              <a:gd name="T4" fmla="*/ 35750586 w 306"/>
              <a:gd name="T5" fmla="*/ 8930759 h 80"/>
              <a:gd name="T6" fmla="*/ 20117580 w 306"/>
              <a:gd name="T7" fmla="*/ 3317200 h 80"/>
              <a:gd name="T8" fmla="*/ 2178211 w 306"/>
              <a:gd name="T9" fmla="*/ 8930759 h 80"/>
              <a:gd name="T10" fmla="*/ 0 w 306"/>
              <a:gd name="T11" fmla="*/ 8930759 h 80"/>
              <a:gd name="T12" fmla="*/ 1153360 w 306"/>
              <a:gd name="T13" fmla="*/ 5613559 h 80"/>
              <a:gd name="T14" fmla="*/ 20117580 w 306"/>
              <a:gd name="T15" fmla="*/ 0 h 80"/>
              <a:gd name="T16" fmla="*/ 38056948 w 306"/>
              <a:gd name="T17" fmla="*/ 6634401 h 80"/>
              <a:gd name="T18" fmla="*/ 39082157 w 306"/>
              <a:gd name="T19" fmla="*/ 8930759 h 80"/>
              <a:gd name="T20" fmla="*/ 36903946 w 306"/>
              <a:gd name="T21" fmla="*/ 10079117 h 8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06" h="80">
                <a:moveTo>
                  <a:pt x="288" y="79"/>
                </a:moveTo>
                <a:lnTo>
                  <a:pt x="288" y="79"/>
                </a:lnTo>
                <a:cubicBezTo>
                  <a:pt x="288" y="79"/>
                  <a:pt x="288" y="79"/>
                  <a:pt x="279" y="70"/>
                </a:cubicBezTo>
                <a:cubicBezTo>
                  <a:pt x="244" y="44"/>
                  <a:pt x="201" y="35"/>
                  <a:pt x="157" y="26"/>
                </a:cubicBezTo>
                <a:cubicBezTo>
                  <a:pt x="105" y="26"/>
                  <a:pt x="61" y="44"/>
                  <a:pt x="17" y="70"/>
                </a:cubicBezTo>
                <a:cubicBezTo>
                  <a:pt x="17" y="70"/>
                  <a:pt x="9" y="70"/>
                  <a:pt x="0" y="70"/>
                </a:cubicBezTo>
                <a:cubicBezTo>
                  <a:pt x="0" y="61"/>
                  <a:pt x="0" y="52"/>
                  <a:pt x="9" y="44"/>
                </a:cubicBezTo>
                <a:cubicBezTo>
                  <a:pt x="52" y="17"/>
                  <a:pt x="105" y="0"/>
                  <a:pt x="157" y="0"/>
                </a:cubicBezTo>
                <a:cubicBezTo>
                  <a:pt x="209" y="9"/>
                  <a:pt x="253" y="17"/>
                  <a:pt x="297" y="52"/>
                </a:cubicBezTo>
                <a:cubicBezTo>
                  <a:pt x="305" y="52"/>
                  <a:pt x="305" y="61"/>
                  <a:pt x="305" y="70"/>
                </a:cubicBezTo>
                <a:cubicBezTo>
                  <a:pt x="297" y="70"/>
                  <a:pt x="297" y="79"/>
                  <a:pt x="288" y="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3" name="Freeform 696">
            <a:extLst>
              <a:ext uri="{FF2B5EF4-FFF2-40B4-BE49-F238E27FC236}">
                <a16:creationId xmlns:a16="http://schemas.microsoft.com/office/drawing/2014/main" id="{C1E45CE4-7918-0546-B5CF-28DE936C1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197" y="7676408"/>
            <a:ext cx="445985" cy="27587"/>
          </a:xfrm>
          <a:custGeom>
            <a:avLst/>
            <a:gdLst>
              <a:gd name="T0" fmla="*/ 53984468 w 429"/>
              <a:gd name="T1" fmla="*/ 3235678 h 27"/>
              <a:gd name="T2" fmla="*/ 53984468 w 429"/>
              <a:gd name="T3" fmla="*/ 3235678 h 27"/>
              <a:gd name="T4" fmla="*/ 1030887 w 429"/>
              <a:gd name="T5" fmla="*/ 3235678 h 27"/>
              <a:gd name="T6" fmla="*/ 0 w 429"/>
              <a:gd name="T7" fmla="*/ 2115608 h 27"/>
              <a:gd name="T8" fmla="*/ 1030887 w 429"/>
              <a:gd name="T9" fmla="*/ 0 h 27"/>
              <a:gd name="T10" fmla="*/ 53984468 w 429"/>
              <a:gd name="T11" fmla="*/ 0 h 27"/>
              <a:gd name="T12" fmla="*/ 55143857 w 429"/>
              <a:gd name="T13" fmla="*/ 2115608 h 27"/>
              <a:gd name="T14" fmla="*/ 53984468 w 429"/>
              <a:gd name="T15" fmla="*/ 3235678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29" h="27">
                <a:moveTo>
                  <a:pt x="419" y="26"/>
                </a:moveTo>
                <a:lnTo>
                  <a:pt x="419" y="26"/>
                </a:lnTo>
                <a:cubicBezTo>
                  <a:pt x="8" y="26"/>
                  <a:pt x="8" y="26"/>
                  <a:pt x="8" y="26"/>
                </a:cubicBezTo>
                <a:cubicBezTo>
                  <a:pt x="0" y="26"/>
                  <a:pt x="0" y="26"/>
                  <a:pt x="0" y="17"/>
                </a:cubicBezTo>
                <a:cubicBezTo>
                  <a:pt x="0" y="9"/>
                  <a:pt x="0" y="0"/>
                  <a:pt x="8" y="0"/>
                </a:cubicBezTo>
                <a:cubicBezTo>
                  <a:pt x="419" y="0"/>
                  <a:pt x="419" y="0"/>
                  <a:pt x="419" y="0"/>
                </a:cubicBezTo>
                <a:cubicBezTo>
                  <a:pt x="428" y="0"/>
                  <a:pt x="428" y="9"/>
                  <a:pt x="428" y="17"/>
                </a:cubicBezTo>
                <a:cubicBezTo>
                  <a:pt x="428" y="26"/>
                  <a:pt x="428" y="26"/>
                  <a:pt x="419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4" name="Freeform 697">
            <a:extLst>
              <a:ext uri="{FF2B5EF4-FFF2-40B4-BE49-F238E27FC236}">
                <a16:creationId xmlns:a16="http://schemas.microsoft.com/office/drawing/2014/main" id="{3AA35997-A6F2-CF49-A00A-44C37049E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957" y="7464910"/>
            <a:ext cx="156325" cy="455180"/>
          </a:xfrm>
          <a:custGeom>
            <a:avLst/>
            <a:gdLst>
              <a:gd name="T0" fmla="*/ 15926223 w 150"/>
              <a:gd name="T1" fmla="*/ 56263637 h 438"/>
              <a:gd name="T2" fmla="*/ 15926223 w 150"/>
              <a:gd name="T3" fmla="*/ 56263637 h 438"/>
              <a:gd name="T4" fmla="*/ 15926223 w 150"/>
              <a:gd name="T5" fmla="*/ 55105016 h 438"/>
              <a:gd name="T6" fmla="*/ 1165500 w 150"/>
              <a:gd name="T7" fmla="*/ 28067411 h 438"/>
              <a:gd name="T8" fmla="*/ 16961824 w 150"/>
              <a:gd name="T9" fmla="*/ 0 h 438"/>
              <a:gd name="T10" fmla="*/ 19292464 w 150"/>
              <a:gd name="T11" fmla="*/ 0 h 438"/>
              <a:gd name="T12" fmla="*/ 18127324 w 150"/>
              <a:gd name="T13" fmla="*/ 3347407 h 438"/>
              <a:gd name="T14" fmla="*/ 4531741 w 150"/>
              <a:gd name="T15" fmla="*/ 28067411 h 438"/>
              <a:gd name="T16" fmla="*/ 16961824 w 150"/>
              <a:gd name="T17" fmla="*/ 52916230 h 438"/>
              <a:gd name="T18" fmla="*/ 18127324 w 150"/>
              <a:gd name="T19" fmla="*/ 55105016 h 438"/>
              <a:gd name="T20" fmla="*/ 15926223 w 150"/>
              <a:gd name="T21" fmla="*/ 56263637 h 43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50" h="438">
                <a:moveTo>
                  <a:pt x="123" y="437"/>
                </a:moveTo>
                <a:lnTo>
                  <a:pt x="123" y="437"/>
                </a:lnTo>
                <a:cubicBezTo>
                  <a:pt x="123" y="437"/>
                  <a:pt x="123" y="437"/>
                  <a:pt x="123" y="428"/>
                </a:cubicBezTo>
                <a:cubicBezTo>
                  <a:pt x="44" y="367"/>
                  <a:pt x="0" y="288"/>
                  <a:pt x="9" y="218"/>
                </a:cubicBezTo>
                <a:cubicBezTo>
                  <a:pt x="9" y="140"/>
                  <a:pt x="53" y="61"/>
                  <a:pt x="131" y="0"/>
                </a:cubicBezTo>
                <a:cubicBezTo>
                  <a:pt x="131" y="0"/>
                  <a:pt x="140" y="0"/>
                  <a:pt x="149" y="0"/>
                </a:cubicBezTo>
                <a:cubicBezTo>
                  <a:pt x="149" y="9"/>
                  <a:pt x="149" y="18"/>
                  <a:pt x="140" y="26"/>
                </a:cubicBezTo>
                <a:cubicBezTo>
                  <a:pt x="70" y="79"/>
                  <a:pt x="35" y="149"/>
                  <a:pt x="35" y="218"/>
                </a:cubicBezTo>
                <a:cubicBezTo>
                  <a:pt x="35" y="288"/>
                  <a:pt x="70" y="350"/>
                  <a:pt x="131" y="411"/>
                </a:cubicBezTo>
                <a:cubicBezTo>
                  <a:pt x="140" y="420"/>
                  <a:pt x="140" y="428"/>
                  <a:pt x="140" y="428"/>
                </a:cubicBezTo>
                <a:cubicBezTo>
                  <a:pt x="131" y="437"/>
                  <a:pt x="131" y="437"/>
                  <a:pt x="123" y="4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5" name="Freeform 698">
            <a:extLst>
              <a:ext uri="{FF2B5EF4-FFF2-40B4-BE49-F238E27FC236}">
                <a16:creationId xmlns:a16="http://schemas.microsoft.com/office/drawing/2014/main" id="{2C4640F6-1BDF-9C45-B581-E68C0CC36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696" y="7464910"/>
            <a:ext cx="156325" cy="455180"/>
          </a:xfrm>
          <a:custGeom>
            <a:avLst/>
            <a:gdLst>
              <a:gd name="T0" fmla="*/ 2230725 w 149"/>
              <a:gd name="T1" fmla="*/ 56263637 h 438"/>
              <a:gd name="T2" fmla="*/ 2230725 w 149"/>
              <a:gd name="T3" fmla="*/ 56263637 h 438"/>
              <a:gd name="T4" fmla="*/ 0 w 149"/>
              <a:gd name="T5" fmla="*/ 55105016 h 438"/>
              <a:gd name="T6" fmla="*/ 1049796 w 149"/>
              <a:gd name="T7" fmla="*/ 52916230 h 438"/>
              <a:gd name="T8" fmla="*/ 14828273 w 149"/>
              <a:gd name="T9" fmla="*/ 28067411 h 438"/>
              <a:gd name="T10" fmla="*/ 2230725 w 149"/>
              <a:gd name="T11" fmla="*/ 3347407 h 438"/>
              <a:gd name="T12" fmla="*/ 1049796 w 149"/>
              <a:gd name="T13" fmla="*/ 0 h 438"/>
              <a:gd name="T14" fmla="*/ 3411655 w 149"/>
              <a:gd name="T15" fmla="*/ 0 h 438"/>
              <a:gd name="T16" fmla="*/ 18240290 w 149"/>
              <a:gd name="T17" fmla="*/ 28067411 h 438"/>
              <a:gd name="T18" fmla="*/ 2230725 w 149"/>
              <a:gd name="T19" fmla="*/ 55105016 h 438"/>
              <a:gd name="T20" fmla="*/ 2230725 w 149"/>
              <a:gd name="T21" fmla="*/ 56263637 h 43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9" h="438">
                <a:moveTo>
                  <a:pt x="17" y="437"/>
                </a:moveTo>
                <a:lnTo>
                  <a:pt x="17" y="437"/>
                </a:lnTo>
                <a:cubicBezTo>
                  <a:pt x="8" y="437"/>
                  <a:pt x="8" y="437"/>
                  <a:pt x="0" y="428"/>
                </a:cubicBezTo>
                <a:cubicBezTo>
                  <a:pt x="0" y="428"/>
                  <a:pt x="0" y="420"/>
                  <a:pt x="8" y="411"/>
                </a:cubicBezTo>
                <a:cubicBezTo>
                  <a:pt x="78" y="358"/>
                  <a:pt x="113" y="288"/>
                  <a:pt x="113" y="218"/>
                </a:cubicBezTo>
                <a:cubicBezTo>
                  <a:pt x="113" y="149"/>
                  <a:pt x="78" y="79"/>
                  <a:pt x="17" y="26"/>
                </a:cubicBezTo>
                <a:cubicBezTo>
                  <a:pt x="8" y="18"/>
                  <a:pt x="8" y="9"/>
                  <a:pt x="8" y="0"/>
                </a:cubicBezTo>
                <a:cubicBezTo>
                  <a:pt x="17" y="0"/>
                  <a:pt x="26" y="0"/>
                  <a:pt x="26" y="0"/>
                </a:cubicBezTo>
                <a:cubicBezTo>
                  <a:pt x="104" y="70"/>
                  <a:pt x="148" y="140"/>
                  <a:pt x="139" y="218"/>
                </a:cubicBezTo>
                <a:cubicBezTo>
                  <a:pt x="139" y="297"/>
                  <a:pt x="96" y="367"/>
                  <a:pt x="17" y="428"/>
                </a:cubicBezTo>
                <a:cubicBezTo>
                  <a:pt x="17" y="437"/>
                  <a:pt x="17" y="437"/>
                  <a:pt x="17" y="4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6" name="Freeform 699">
            <a:extLst>
              <a:ext uri="{FF2B5EF4-FFF2-40B4-BE49-F238E27FC236}">
                <a16:creationId xmlns:a16="http://schemas.microsoft.com/office/drawing/2014/main" id="{560B7B74-7A77-9644-9313-0F68480E3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32" y="6080971"/>
            <a:ext cx="101152" cy="303455"/>
          </a:xfrm>
          <a:custGeom>
            <a:avLst/>
            <a:gdLst>
              <a:gd name="T0" fmla="*/ 5574318 w 97"/>
              <a:gd name="T1" fmla="*/ 37853866 h 289"/>
              <a:gd name="T2" fmla="*/ 5574318 w 97"/>
              <a:gd name="T3" fmla="*/ 37853866 h 289"/>
              <a:gd name="T4" fmla="*/ 0 w 97"/>
              <a:gd name="T5" fmla="*/ 34436533 h 289"/>
              <a:gd name="T6" fmla="*/ 0 w 97"/>
              <a:gd name="T7" fmla="*/ 32202179 h 289"/>
              <a:gd name="T8" fmla="*/ 3370443 w 97"/>
              <a:gd name="T9" fmla="*/ 32202179 h 289"/>
              <a:gd name="T10" fmla="*/ 3370443 w 97"/>
              <a:gd name="T11" fmla="*/ 32202179 h 289"/>
              <a:gd name="T12" fmla="*/ 3370443 w 97"/>
              <a:gd name="T13" fmla="*/ 33253555 h 289"/>
              <a:gd name="T14" fmla="*/ 5574318 w 97"/>
              <a:gd name="T15" fmla="*/ 34436533 h 289"/>
              <a:gd name="T16" fmla="*/ 7907812 w 97"/>
              <a:gd name="T17" fmla="*/ 33253555 h 289"/>
              <a:gd name="T18" fmla="*/ 9074739 w 97"/>
              <a:gd name="T19" fmla="*/ 32202179 h 289"/>
              <a:gd name="T20" fmla="*/ 9074739 w 97"/>
              <a:gd name="T21" fmla="*/ 1182979 h 289"/>
              <a:gd name="T22" fmla="*/ 10111688 w 97"/>
              <a:gd name="T23" fmla="*/ 0 h 289"/>
              <a:gd name="T24" fmla="*/ 10111688 w 97"/>
              <a:gd name="T25" fmla="*/ 0 h 289"/>
              <a:gd name="T26" fmla="*/ 12445182 w 97"/>
              <a:gd name="T27" fmla="*/ 1182979 h 289"/>
              <a:gd name="T28" fmla="*/ 12445182 w 97"/>
              <a:gd name="T29" fmla="*/ 32202179 h 289"/>
              <a:gd name="T30" fmla="*/ 11278255 w 97"/>
              <a:gd name="T31" fmla="*/ 34436533 h 289"/>
              <a:gd name="T32" fmla="*/ 5574318 w 97"/>
              <a:gd name="T33" fmla="*/ 37853866 h 28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7" h="289">
                <a:moveTo>
                  <a:pt x="43" y="288"/>
                </a:moveTo>
                <a:lnTo>
                  <a:pt x="43" y="288"/>
                </a:lnTo>
                <a:cubicBezTo>
                  <a:pt x="26" y="288"/>
                  <a:pt x="8" y="280"/>
                  <a:pt x="0" y="262"/>
                </a:cubicBezTo>
                <a:cubicBezTo>
                  <a:pt x="0" y="253"/>
                  <a:pt x="0" y="245"/>
                  <a:pt x="0" y="245"/>
                </a:cubicBezTo>
                <a:cubicBezTo>
                  <a:pt x="26" y="245"/>
                  <a:pt x="26" y="245"/>
                  <a:pt x="26" y="245"/>
                </a:cubicBezTo>
                <a:cubicBezTo>
                  <a:pt x="26" y="245"/>
                  <a:pt x="26" y="245"/>
                  <a:pt x="26" y="253"/>
                </a:cubicBezTo>
                <a:cubicBezTo>
                  <a:pt x="26" y="253"/>
                  <a:pt x="35" y="262"/>
                  <a:pt x="43" y="262"/>
                </a:cubicBezTo>
                <a:cubicBezTo>
                  <a:pt x="61" y="262"/>
                  <a:pt x="61" y="253"/>
                  <a:pt x="61" y="253"/>
                </a:cubicBezTo>
                <a:cubicBezTo>
                  <a:pt x="70" y="245"/>
                  <a:pt x="70" y="245"/>
                  <a:pt x="70" y="245"/>
                </a:cubicBezTo>
                <a:cubicBezTo>
                  <a:pt x="70" y="9"/>
                  <a:pt x="70" y="9"/>
                  <a:pt x="70" y="9"/>
                </a:cubicBezTo>
                <a:cubicBezTo>
                  <a:pt x="70" y="0"/>
                  <a:pt x="70" y="0"/>
                  <a:pt x="78" y="0"/>
                </a:cubicBezTo>
                <a:cubicBezTo>
                  <a:pt x="87" y="0"/>
                  <a:pt x="96" y="0"/>
                  <a:pt x="96" y="9"/>
                </a:cubicBezTo>
                <a:cubicBezTo>
                  <a:pt x="96" y="245"/>
                  <a:pt x="96" y="245"/>
                  <a:pt x="96" y="245"/>
                </a:cubicBezTo>
                <a:cubicBezTo>
                  <a:pt x="96" y="245"/>
                  <a:pt x="96" y="253"/>
                  <a:pt x="87" y="262"/>
                </a:cubicBezTo>
                <a:cubicBezTo>
                  <a:pt x="78" y="280"/>
                  <a:pt x="61" y="288"/>
                  <a:pt x="43" y="2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7" name="Freeform 700">
            <a:extLst>
              <a:ext uri="{FF2B5EF4-FFF2-40B4-BE49-F238E27FC236}">
                <a16:creationId xmlns:a16="http://schemas.microsoft.com/office/drawing/2014/main" id="{AAB560A9-37F7-624F-842B-571774339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0535" y="5975224"/>
            <a:ext cx="602313" cy="156325"/>
          </a:xfrm>
          <a:custGeom>
            <a:avLst/>
            <a:gdLst>
              <a:gd name="T0" fmla="*/ 59937239 w 578"/>
              <a:gd name="T1" fmla="*/ 19292464 h 150"/>
              <a:gd name="T2" fmla="*/ 59937239 w 578"/>
              <a:gd name="T3" fmla="*/ 19292464 h 150"/>
              <a:gd name="T4" fmla="*/ 58772215 w 578"/>
              <a:gd name="T5" fmla="*/ 18127324 h 150"/>
              <a:gd name="T6" fmla="*/ 37282945 w 578"/>
              <a:gd name="T7" fmla="*/ 15926223 h 150"/>
              <a:gd name="T8" fmla="*/ 37282945 w 578"/>
              <a:gd name="T9" fmla="*/ 15926223 h 150"/>
              <a:gd name="T10" fmla="*/ 15793315 w 578"/>
              <a:gd name="T11" fmla="*/ 18127324 h 150"/>
              <a:gd name="T12" fmla="*/ 12427768 w 578"/>
              <a:gd name="T13" fmla="*/ 18127324 h 150"/>
              <a:gd name="T14" fmla="*/ 10226886 w 578"/>
              <a:gd name="T15" fmla="*/ 15926223 h 150"/>
              <a:gd name="T16" fmla="*/ 10226886 w 578"/>
              <a:gd name="T17" fmla="*/ 15926223 h 150"/>
              <a:gd name="T18" fmla="*/ 2200882 w 578"/>
              <a:gd name="T19" fmla="*/ 15926223 h 150"/>
              <a:gd name="T20" fmla="*/ 0 w 578"/>
              <a:gd name="T21" fmla="*/ 14760723 h 150"/>
              <a:gd name="T22" fmla="*/ 1165025 w 578"/>
              <a:gd name="T23" fmla="*/ 12430083 h 150"/>
              <a:gd name="T24" fmla="*/ 12427768 w 578"/>
              <a:gd name="T25" fmla="*/ 6862382 h 150"/>
              <a:gd name="T26" fmla="*/ 37282945 w 578"/>
              <a:gd name="T27" fmla="*/ 0 h 150"/>
              <a:gd name="T28" fmla="*/ 62267648 w 578"/>
              <a:gd name="T29" fmla="*/ 6862382 h 150"/>
              <a:gd name="T30" fmla="*/ 73530032 w 578"/>
              <a:gd name="T31" fmla="*/ 12430083 h 150"/>
              <a:gd name="T32" fmla="*/ 74695057 w 578"/>
              <a:gd name="T33" fmla="*/ 14760723 h 150"/>
              <a:gd name="T34" fmla="*/ 73530032 w 578"/>
              <a:gd name="T35" fmla="*/ 15926223 h 150"/>
              <a:gd name="T36" fmla="*/ 64468170 w 578"/>
              <a:gd name="T37" fmla="*/ 15926223 h 150"/>
              <a:gd name="T38" fmla="*/ 64468170 w 578"/>
              <a:gd name="T39" fmla="*/ 15926223 h 150"/>
              <a:gd name="T40" fmla="*/ 63303146 w 578"/>
              <a:gd name="T41" fmla="*/ 18127324 h 150"/>
              <a:gd name="T42" fmla="*/ 59937239 w 578"/>
              <a:gd name="T43" fmla="*/ 19292464 h 150"/>
              <a:gd name="T44" fmla="*/ 37282945 w 578"/>
              <a:gd name="T45" fmla="*/ 12430083 h 150"/>
              <a:gd name="T46" fmla="*/ 37282945 w 578"/>
              <a:gd name="T47" fmla="*/ 12430083 h 150"/>
              <a:gd name="T48" fmla="*/ 59937239 w 578"/>
              <a:gd name="T49" fmla="*/ 15926223 h 150"/>
              <a:gd name="T50" fmla="*/ 59937239 w 578"/>
              <a:gd name="T51" fmla="*/ 14760723 h 150"/>
              <a:gd name="T52" fmla="*/ 62267648 w 578"/>
              <a:gd name="T53" fmla="*/ 13595583 h 150"/>
              <a:gd name="T54" fmla="*/ 64468170 w 578"/>
              <a:gd name="T55" fmla="*/ 12430083 h 150"/>
              <a:gd name="T56" fmla="*/ 66798579 w 578"/>
              <a:gd name="T57" fmla="*/ 12430083 h 150"/>
              <a:gd name="T58" fmla="*/ 61102264 w 578"/>
              <a:gd name="T59" fmla="*/ 9063482 h 150"/>
              <a:gd name="T60" fmla="*/ 37282945 w 578"/>
              <a:gd name="T61" fmla="*/ 3496141 h 150"/>
              <a:gd name="T62" fmla="*/ 7896837 w 578"/>
              <a:gd name="T63" fmla="*/ 12430083 h 150"/>
              <a:gd name="T64" fmla="*/ 10226886 w 578"/>
              <a:gd name="T65" fmla="*/ 12430083 h 150"/>
              <a:gd name="T66" fmla="*/ 12427768 w 578"/>
              <a:gd name="T67" fmla="*/ 13595583 h 150"/>
              <a:gd name="T68" fmla="*/ 14757817 w 578"/>
              <a:gd name="T69" fmla="*/ 14760723 h 150"/>
              <a:gd name="T70" fmla="*/ 14757817 w 578"/>
              <a:gd name="T71" fmla="*/ 15926223 h 150"/>
              <a:gd name="T72" fmla="*/ 37282945 w 578"/>
              <a:gd name="T73" fmla="*/ 12430083 h 15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78" h="150">
                <a:moveTo>
                  <a:pt x="463" y="149"/>
                </a:moveTo>
                <a:lnTo>
                  <a:pt x="463" y="149"/>
                </a:lnTo>
                <a:cubicBezTo>
                  <a:pt x="463" y="149"/>
                  <a:pt x="463" y="149"/>
                  <a:pt x="454" y="140"/>
                </a:cubicBezTo>
                <a:cubicBezTo>
                  <a:pt x="437" y="140"/>
                  <a:pt x="341" y="123"/>
                  <a:pt x="288" y="123"/>
                </a:cubicBezTo>
                <a:cubicBezTo>
                  <a:pt x="236" y="123"/>
                  <a:pt x="148" y="140"/>
                  <a:pt x="122" y="140"/>
                </a:cubicBezTo>
                <a:cubicBezTo>
                  <a:pt x="114" y="149"/>
                  <a:pt x="105" y="140"/>
                  <a:pt x="96" y="140"/>
                </a:cubicBezTo>
                <a:cubicBezTo>
                  <a:pt x="79" y="123"/>
                  <a:pt x="79" y="123"/>
                  <a:pt x="79" y="123"/>
                </a:cubicBezTo>
                <a:cubicBezTo>
                  <a:pt x="17" y="123"/>
                  <a:pt x="17" y="123"/>
                  <a:pt x="17" y="123"/>
                </a:cubicBezTo>
                <a:cubicBezTo>
                  <a:pt x="9" y="123"/>
                  <a:pt x="9" y="114"/>
                  <a:pt x="0" y="114"/>
                </a:cubicBezTo>
                <a:cubicBezTo>
                  <a:pt x="0" y="105"/>
                  <a:pt x="0" y="96"/>
                  <a:pt x="9" y="96"/>
                </a:cubicBezTo>
                <a:cubicBezTo>
                  <a:pt x="9" y="96"/>
                  <a:pt x="44" y="70"/>
                  <a:pt x="96" y="53"/>
                </a:cubicBezTo>
                <a:cubicBezTo>
                  <a:pt x="148" y="27"/>
                  <a:pt x="218" y="0"/>
                  <a:pt x="288" y="0"/>
                </a:cubicBezTo>
                <a:cubicBezTo>
                  <a:pt x="367" y="0"/>
                  <a:pt x="437" y="27"/>
                  <a:pt x="481" y="53"/>
                </a:cubicBezTo>
                <a:cubicBezTo>
                  <a:pt x="533" y="70"/>
                  <a:pt x="568" y="96"/>
                  <a:pt x="568" y="96"/>
                </a:cubicBezTo>
                <a:cubicBezTo>
                  <a:pt x="577" y="96"/>
                  <a:pt x="577" y="105"/>
                  <a:pt x="577" y="114"/>
                </a:cubicBezTo>
                <a:lnTo>
                  <a:pt x="568" y="123"/>
                </a:lnTo>
                <a:cubicBezTo>
                  <a:pt x="498" y="123"/>
                  <a:pt x="498" y="123"/>
                  <a:pt x="498" y="123"/>
                </a:cubicBezTo>
                <a:cubicBezTo>
                  <a:pt x="489" y="140"/>
                  <a:pt x="489" y="140"/>
                  <a:pt x="489" y="140"/>
                </a:cubicBezTo>
                <a:cubicBezTo>
                  <a:pt x="481" y="140"/>
                  <a:pt x="472" y="149"/>
                  <a:pt x="463" y="149"/>
                </a:cubicBezTo>
                <a:close/>
                <a:moveTo>
                  <a:pt x="288" y="96"/>
                </a:moveTo>
                <a:lnTo>
                  <a:pt x="288" y="96"/>
                </a:lnTo>
                <a:cubicBezTo>
                  <a:pt x="350" y="96"/>
                  <a:pt x="428" y="114"/>
                  <a:pt x="463" y="123"/>
                </a:cubicBezTo>
                <a:lnTo>
                  <a:pt x="463" y="114"/>
                </a:lnTo>
                <a:cubicBezTo>
                  <a:pt x="481" y="105"/>
                  <a:pt x="481" y="105"/>
                  <a:pt x="481" y="105"/>
                </a:cubicBezTo>
                <a:cubicBezTo>
                  <a:pt x="489" y="96"/>
                  <a:pt x="489" y="96"/>
                  <a:pt x="498" y="96"/>
                </a:cubicBezTo>
                <a:cubicBezTo>
                  <a:pt x="516" y="96"/>
                  <a:pt x="516" y="96"/>
                  <a:pt x="516" y="96"/>
                </a:cubicBezTo>
                <a:cubicBezTo>
                  <a:pt x="507" y="88"/>
                  <a:pt x="489" y="79"/>
                  <a:pt x="472" y="70"/>
                </a:cubicBezTo>
                <a:cubicBezTo>
                  <a:pt x="428" y="53"/>
                  <a:pt x="358" y="27"/>
                  <a:pt x="288" y="27"/>
                </a:cubicBezTo>
                <a:cubicBezTo>
                  <a:pt x="201" y="27"/>
                  <a:pt x="114" y="70"/>
                  <a:pt x="61" y="96"/>
                </a:cubicBezTo>
                <a:cubicBezTo>
                  <a:pt x="79" y="96"/>
                  <a:pt x="79" y="96"/>
                  <a:pt x="79" y="96"/>
                </a:cubicBezTo>
                <a:cubicBezTo>
                  <a:pt x="87" y="96"/>
                  <a:pt x="96" y="96"/>
                  <a:pt x="96" y="105"/>
                </a:cubicBezTo>
                <a:cubicBezTo>
                  <a:pt x="114" y="114"/>
                  <a:pt x="114" y="114"/>
                  <a:pt x="114" y="114"/>
                </a:cubicBezTo>
                <a:lnTo>
                  <a:pt x="114" y="123"/>
                </a:lnTo>
                <a:cubicBezTo>
                  <a:pt x="148" y="114"/>
                  <a:pt x="236" y="96"/>
                  <a:pt x="288" y="9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8" name="Freeform 701">
            <a:extLst>
              <a:ext uri="{FF2B5EF4-FFF2-40B4-BE49-F238E27FC236}">
                <a16:creationId xmlns:a16="http://schemas.microsoft.com/office/drawing/2014/main" id="{1F035AAC-9ADB-E643-98A6-1FB0FA648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197" y="5956832"/>
            <a:ext cx="27587" cy="45978"/>
          </a:xfrm>
          <a:custGeom>
            <a:avLst/>
            <a:gdLst>
              <a:gd name="T0" fmla="*/ 995539 w 27"/>
              <a:gd name="T1" fmla="*/ 5475817 h 45"/>
              <a:gd name="T2" fmla="*/ 995539 w 27"/>
              <a:gd name="T3" fmla="*/ 5475817 h 45"/>
              <a:gd name="T4" fmla="*/ 995539 w 27"/>
              <a:gd name="T5" fmla="*/ 5475817 h 45"/>
              <a:gd name="T6" fmla="*/ 0 w 27"/>
              <a:gd name="T7" fmla="*/ 4355747 h 45"/>
              <a:gd name="T8" fmla="*/ 0 w 27"/>
              <a:gd name="T9" fmla="*/ 2115608 h 45"/>
              <a:gd name="T10" fmla="*/ 995539 w 27"/>
              <a:gd name="T11" fmla="*/ 0 h 45"/>
              <a:gd name="T12" fmla="*/ 995539 w 27"/>
              <a:gd name="T13" fmla="*/ 0 h 45"/>
              <a:gd name="T14" fmla="*/ 3235678 w 27"/>
              <a:gd name="T15" fmla="*/ 2115608 h 45"/>
              <a:gd name="T16" fmla="*/ 3235678 w 27"/>
              <a:gd name="T17" fmla="*/ 4355747 h 45"/>
              <a:gd name="T18" fmla="*/ 995539 w 27"/>
              <a:gd name="T19" fmla="*/ 5475817 h 4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" h="45">
                <a:moveTo>
                  <a:pt x="8" y="44"/>
                </a:moveTo>
                <a:lnTo>
                  <a:pt x="8" y="44"/>
                </a:lnTo>
                <a:cubicBezTo>
                  <a:pt x="0" y="44"/>
                  <a:pt x="0" y="35"/>
                  <a:pt x="0" y="3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0" y="0"/>
                  <a:pt x="8" y="0"/>
                </a:cubicBezTo>
                <a:cubicBezTo>
                  <a:pt x="17" y="0"/>
                  <a:pt x="26" y="9"/>
                  <a:pt x="26" y="17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5"/>
                  <a:pt x="17" y="44"/>
                  <a:pt x="8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9" name="Freeform 702">
            <a:extLst>
              <a:ext uri="{FF2B5EF4-FFF2-40B4-BE49-F238E27FC236}">
                <a16:creationId xmlns:a16="http://schemas.microsoft.com/office/drawing/2014/main" id="{20D8A070-0C33-F041-A0BD-1D29099BC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2954" y="10646585"/>
            <a:ext cx="202303" cy="519550"/>
          </a:xfrm>
          <a:custGeom>
            <a:avLst/>
            <a:gdLst>
              <a:gd name="T0" fmla="*/ 20564491 w 193"/>
              <a:gd name="T1" fmla="*/ 64359310 h 499"/>
              <a:gd name="T2" fmla="*/ 20564491 w 193"/>
              <a:gd name="T3" fmla="*/ 64359310 h 499"/>
              <a:gd name="T4" fmla="*/ 4584404 w 193"/>
              <a:gd name="T5" fmla="*/ 64359310 h 499"/>
              <a:gd name="T6" fmla="*/ 2226876 w 193"/>
              <a:gd name="T7" fmla="*/ 62162089 h 499"/>
              <a:gd name="T8" fmla="*/ 1047750 w 193"/>
              <a:gd name="T9" fmla="*/ 44069167 h 499"/>
              <a:gd name="T10" fmla="*/ 9168808 w 193"/>
              <a:gd name="T11" fmla="*/ 4523141 h 499"/>
              <a:gd name="T12" fmla="*/ 11395684 w 193"/>
              <a:gd name="T13" fmla="*/ 1162960 h 499"/>
              <a:gd name="T14" fmla="*/ 12574448 w 193"/>
              <a:gd name="T15" fmla="*/ 0 h 499"/>
              <a:gd name="T16" fmla="*/ 12574448 w 193"/>
              <a:gd name="T17" fmla="*/ 0 h 499"/>
              <a:gd name="T18" fmla="*/ 13753212 w 193"/>
              <a:gd name="T19" fmla="*/ 1162960 h 499"/>
              <a:gd name="T20" fmla="*/ 14801324 w 193"/>
              <a:gd name="T21" fmla="*/ 2326279 h 499"/>
              <a:gd name="T22" fmla="*/ 23970131 w 193"/>
              <a:gd name="T23" fmla="*/ 46395446 h 499"/>
              <a:gd name="T24" fmla="*/ 22922019 w 193"/>
              <a:gd name="T25" fmla="*/ 45232486 h 499"/>
              <a:gd name="T26" fmla="*/ 23970131 w 193"/>
              <a:gd name="T27" fmla="*/ 46395446 h 499"/>
              <a:gd name="T28" fmla="*/ 22922019 w 193"/>
              <a:gd name="T29" fmla="*/ 62162089 h 499"/>
              <a:gd name="T30" fmla="*/ 20564491 w 193"/>
              <a:gd name="T31" fmla="*/ 64359310 h 499"/>
              <a:gd name="T32" fmla="*/ 5632154 w 193"/>
              <a:gd name="T33" fmla="*/ 60999129 h 499"/>
              <a:gd name="T34" fmla="*/ 5632154 w 193"/>
              <a:gd name="T35" fmla="*/ 60999129 h 499"/>
              <a:gd name="T36" fmla="*/ 19385727 w 193"/>
              <a:gd name="T37" fmla="*/ 60999129 h 499"/>
              <a:gd name="T38" fmla="*/ 20564491 w 193"/>
              <a:gd name="T39" fmla="*/ 45232486 h 499"/>
              <a:gd name="T40" fmla="*/ 12574448 w 193"/>
              <a:gd name="T41" fmla="*/ 5686460 h 499"/>
              <a:gd name="T42" fmla="*/ 4584404 w 193"/>
              <a:gd name="T43" fmla="*/ 42906207 h 499"/>
              <a:gd name="T44" fmla="*/ 5632154 w 193"/>
              <a:gd name="T45" fmla="*/ 60999129 h 49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93" h="499">
                <a:moveTo>
                  <a:pt x="157" y="498"/>
                </a:moveTo>
                <a:lnTo>
                  <a:pt x="157" y="498"/>
                </a:lnTo>
                <a:cubicBezTo>
                  <a:pt x="35" y="498"/>
                  <a:pt x="35" y="498"/>
                  <a:pt x="35" y="498"/>
                </a:cubicBezTo>
                <a:cubicBezTo>
                  <a:pt x="26" y="498"/>
                  <a:pt x="17" y="490"/>
                  <a:pt x="17" y="481"/>
                </a:cubicBezTo>
                <a:cubicBezTo>
                  <a:pt x="8" y="341"/>
                  <a:pt x="8" y="341"/>
                  <a:pt x="8" y="341"/>
                </a:cubicBezTo>
                <a:cubicBezTo>
                  <a:pt x="0" y="236"/>
                  <a:pt x="17" y="131"/>
                  <a:pt x="70" y="35"/>
                </a:cubicBezTo>
                <a:cubicBezTo>
                  <a:pt x="87" y="9"/>
                  <a:pt x="87" y="9"/>
                  <a:pt x="87" y="9"/>
                </a:cubicBezTo>
                <a:cubicBezTo>
                  <a:pt x="87" y="9"/>
                  <a:pt x="87" y="0"/>
                  <a:pt x="96" y="0"/>
                </a:cubicBezTo>
                <a:lnTo>
                  <a:pt x="105" y="9"/>
                </a:lnTo>
                <a:cubicBezTo>
                  <a:pt x="113" y="18"/>
                  <a:pt x="113" y="18"/>
                  <a:pt x="113" y="18"/>
                </a:cubicBezTo>
                <a:cubicBezTo>
                  <a:pt x="175" y="123"/>
                  <a:pt x="192" y="236"/>
                  <a:pt x="183" y="359"/>
                </a:cubicBezTo>
                <a:cubicBezTo>
                  <a:pt x="175" y="350"/>
                  <a:pt x="175" y="350"/>
                  <a:pt x="175" y="350"/>
                </a:cubicBezTo>
                <a:cubicBezTo>
                  <a:pt x="183" y="359"/>
                  <a:pt x="183" y="359"/>
                  <a:pt x="183" y="359"/>
                </a:cubicBezTo>
                <a:cubicBezTo>
                  <a:pt x="175" y="481"/>
                  <a:pt x="175" y="481"/>
                  <a:pt x="175" y="481"/>
                </a:cubicBezTo>
                <a:cubicBezTo>
                  <a:pt x="175" y="490"/>
                  <a:pt x="166" y="498"/>
                  <a:pt x="157" y="498"/>
                </a:cubicBezTo>
                <a:close/>
                <a:moveTo>
                  <a:pt x="43" y="472"/>
                </a:moveTo>
                <a:lnTo>
                  <a:pt x="43" y="472"/>
                </a:lnTo>
                <a:cubicBezTo>
                  <a:pt x="148" y="472"/>
                  <a:pt x="148" y="472"/>
                  <a:pt x="148" y="472"/>
                </a:cubicBezTo>
                <a:cubicBezTo>
                  <a:pt x="157" y="350"/>
                  <a:pt x="157" y="350"/>
                  <a:pt x="157" y="350"/>
                </a:cubicBezTo>
                <a:cubicBezTo>
                  <a:pt x="166" y="245"/>
                  <a:pt x="148" y="140"/>
                  <a:pt x="96" y="44"/>
                </a:cubicBezTo>
                <a:cubicBezTo>
                  <a:pt x="43" y="140"/>
                  <a:pt x="26" y="236"/>
                  <a:pt x="35" y="332"/>
                </a:cubicBezTo>
                <a:lnTo>
                  <a:pt x="43" y="4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0" name="Freeform 703">
            <a:extLst>
              <a:ext uri="{FF2B5EF4-FFF2-40B4-BE49-F238E27FC236}">
                <a16:creationId xmlns:a16="http://schemas.microsoft.com/office/drawing/2014/main" id="{BD242AE7-C56B-1741-B13A-0130BDC64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5487" y="11028201"/>
            <a:ext cx="110347" cy="220694"/>
          </a:xfrm>
          <a:custGeom>
            <a:avLst/>
            <a:gdLst>
              <a:gd name="T0" fmla="*/ 11455037 w 105"/>
              <a:gd name="T1" fmla="*/ 27388302 h 211"/>
              <a:gd name="T2" fmla="*/ 11455037 w 105"/>
              <a:gd name="T3" fmla="*/ 27388302 h 211"/>
              <a:gd name="T4" fmla="*/ 10269946 w 105"/>
              <a:gd name="T5" fmla="*/ 27388302 h 211"/>
              <a:gd name="T6" fmla="*/ 1053374 w 105"/>
              <a:gd name="T7" fmla="*/ 14868028 h 211"/>
              <a:gd name="T8" fmla="*/ 1053374 w 105"/>
              <a:gd name="T9" fmla="*/ 12650645 h 211"/>
              <a:gd name="T10" fmla="*/ 3423194 w 105"/>
              <a:gd name="T11" fmla="*/ 13693971 h 211"/>
              <a:gd name="T12" fmla="*/ 10269946 w 105"/>
              <a:gd name="T13" fmla="*/ 20476132 h 211"/>
              <a:gd name="T14" fmla="*/ 10269946 w 105"/>
              <a:gd name="T15" fmla="*/ 17085051 h 211"/>
              <a:gd name="T16" fmla="*/ 2238466 w 105"/>
              <a:gd name="T17" fmla="*/ 2347393 h 211"/>
              <a:gd name="T18" fmla="*/ 3423194 w 105"/>
              <a:gd name="T19" fmla="*/ 0 h 211"/>
              <a:gd name="T20" fmla="*/ 5661660 w 105"/>
              <a:gd name="T21" fmla="*/ 1173697 h 211"/>
              <a:gd name="T22" fmla="*/ 13693140 w 105"/>
              <a:gd name="T23" fmla="*/ 16041725 h 211"/>
              <a:gd name="T24" fmla="*/ 13693140 w 105"/>
              <a:gd name="T25" fmla="*/ 17085051 h 211"/>
              <a:gd name="T26" fmla="*/ 13693140 w 105"/>
              <a:gd name="T27" fmla="*/ 26214606 h 211"/>
              <a:gd name="T28" fmla="*/ 12639766 w 105"/>
              <a:gd name="T29" fmla="*/ 27388302 h 211"/>
              <a:gd name="T30" fmla="*/ 11455037 w 105"/>
              <a:gd name="T31" fmla="*/ 27388302 h 2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5" h="211">
                <a:moveTo>
                  <a:pt x="87" y="210"/>
                </a:moveTo>
                <a:lnTo>
                  <a:pt x="87" y="210"/>
                </a:lnTo>
                <a:lnTo>
                  <a:pt x="78" y="210"/>
                </a:lnTo>
                <a:cubicBezTo>
                  <a:pt x="8" y="114"/>
                  <a:pt x="8" y="114"/>
                  <a:pt x="8" y="114"/>
                </a:cubicBezTo>
                <a:cubicBezTo>
                  <a:pt x="0" y="114"/>
                  <a:pt x="8" y="105"/>
                  <a:pt x="8" y="97"/>
                </a:cubicBezTo>
                <a:cubicBezTo>
                  <a:pt x="17" y="97"/>
                  <a:pt x="26" y="97"/>
                  <a:pt x="26" y="105"/>
                </a:cubicBezTo>
                <a:cubicBezTo>
                  <a:pt x="78" y="157"/>
                  <a:pt x="78" y="157"/>
                  <a:pt x="78" y="157"/>
                </a:cubicBezTo>
                <a:cubicBezTo>
                  <a:pt x="78" y="131"/>
                  <a:pt x="78" y="131"/>
                  <a:pt x="78" y="131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9"/>
                  <a:pt x="17" y="0"/>
                  <a:pt x="26" y="0"/>
                </a:cubicBezTo>
                <a:cubicBezTo>
                  <a:pt x="26" y="0"/>
                  <a:pt x="35" y="0"/>
                  <a:pt x="43" y="9"/>
                </a:cubicBezTo>
                <a:cubicBezTo>
                  <a:pt x="104" y="123"/>
                  <a:pt x="104" y="123"/>
                  <a:pt x="104" y="123"/>
                </a:cubicBezTo>
                <a:cubicBezTo>
                  <a:pt x="104" y="131"/>
                  <a:pt x="104" y="131"/>
                  <a:pt x="104" y="131"/>
                </a:cubicBezTo>
                <a:cubicBezTo>
                  <a:pt x="104" y="201"/>
                  <a:pt x="104" y="201"/>
                  <a:pt x="104" y="201"/>
                </a:cubicBezTo>
                <a:lnTo>
                  <a:pt x="96" y="210"/>
                </a:lnTo>
                <a:lnTo>
                  <a:pt x="87" y="21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1" name="Freeform 704">
            <a:extLst>
              <a:ext uri="{FF2B5EF4-FFF2-40B4-BE49-F238E27FC236}">
                <a16:creationId xmlns:a16="http://schemas.microsoft.com/office/drawing/2014/main" id="{960F26FD-4037-8A44-99F3-37722677E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6976" y="11028201"/>
            <a:ext cx="91956" cy="220694"/>
          </a:xfrm>
          <a:custGeom>
            <a:avLst/>
            <a:gdLst>
              <a:gd name="T0" fmla="*/ 1171503 w 88"/>
              <a:gd name="T1" fmla="*/ 27388302 h 211"/>
              <a:gd name="T2" fmla="*/ 1171503 w 88"/>
              <a:gd name="T3" fmla="*/ 27388302 h 211"/>
              <a:gd name="T4" fmla="*/ 1171503 w 88"/>
              <a:gd name="T5" fmla="*/ 27388302 h 211"/>
              <a:gd name="T6" fmla="*/ 0 w 88"/>
              <a:gd name="T7" fmla="*/ 26214606 h 211"/>
              <a:gd name="T8" fmla="*/ 0 w 88"/>
              <a:gd name="T9" fmla="*/ 17085051 h 211"/>
              <a:gd name="T10" fmla="*/ 0 w 88"/>
              <a:gd name="T11" fmla="*/ 16041725 h 211"/>
              <a:gd name="T12" fmla="*/ 6768884 w 88"/>
              <a:gd name="T13" fmla="*/ 1173697 h 211"/>
              <a:gd name="T14" fmla="*/ 10283753 w 88"/>
              <a:gd name="T15" fmla="*/ 1173697 h 211"/>
              <a:gd name="T16" fmla="*/ 10283753 w 88"/>
              <a:gd name="T17" fmla="*/ 3521451 h 211"/>
              <a:gd name="T18" fmla="*/ 3384622 w 88"/>
              <a:gd name="T19" fmla="*/ 17085051 h 211"/>
              <a:gd name="T20" fmla="*/ 3384622 w 88"/>
              <a:gd name="T21" fmla="*/ 20476132 h 211"/>
              <a:gd name="T22" fmla="*/ 7940747 w 88"/>
              <a:gd name="T23" fmla="*/ 13693971 h 211"/>
              <a:gd name="T24" fmla="*/ 11325009 w 88"/>
              <a:gd name="T25" fmla="*/ 13693971 h 211"/>
              <a:gd name="T26" fmla="*/ 11325009 w 88"/>
              <a:gd name="T27" fmla="*/ 16041725 h 211"/>
              <a:gd name="T28" fmla="*/ 2343006 w 88"/>
              <a:gd name="T29" fmla="*/ 27388302 h 211"/>
              <a:gd name="T30" fmla="*/ 1171503 w 88"/>
              <a:gd name="T31" fmla="*/ 27388302 h 2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8" h="211">
                <a:moveTo>
                  <a:pt x="9" y="210"/>
                </a:moveTo>
                <a:lnTo>
                  <a:pt x="9" y="210"/>
                </a:lnTo>
                <a:cubicBezTo>
                  <a:pt x="0" y="210"/>
                  <a:pt x="0" y="201"/>
                  <a:pt x="0" y="201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31"/>
                  <a:pt x="0" y="131"/>
                  <a:pt x="0" y="123"/>
                </a:cubicBezTo>
                <a:cubicBezTo>
                  <a:pt x="52" y="9"/>
                  <a:pt x="52" y="9"/>
                  <a:pt x="52" y="9"/>
                </a:cubicBezTo>
                <a:cubicBezTo>
                  <a:pt x="61" y="0"/>
                  <a:pt x="70" y="0"/>
                  <a:pt x="79" y="9"/>
                </a:cubicBezTo>
                <a:cubicBezTo>
                  <a:pt x="79" y="9"/>
                  <a:pt x="87" y="18"/>
                  <a:pt x="79" y="27"/>
                </a:cubicBezTo>
                <a:cubicBezTo>
                  <a:pt x="26" y="131"/>
                  <a:pt x="26" y="131"/>
                  <a:pt x="26" y="131"/>
                </a:cubicBezTo>
                <a:cubicBezTo>
                  <a:pt x="26" y="157"/>
                  <a:pt x="26" y="157"/>
                  <a:pt x="26" y="157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70" y="105"/>
                  <a:pt x="79" y="97"/>
                  <a:pt x="87" y="105"/>
                </a:cubicBezTo>
                <a:cubicBezTo>
                  <a:pt x="87" y="114"/>
                  <a:pt x="87" y="114"/>
                  <a:pt x="87" y="123"/>
                </a:cubicBezTo>
                <a:cubicBezTo>
                  <a:pt x="18" y="210"/>
                  <a:pt x="18" y="210"/>
                  <a:pt x="18" y="210"/>
                </a:cubicBezTo>
                <a:cubicBezTo>
                  <a:pt x="18" y="210"/>
                  <a:pt x="18" y="210"/>
                  <a:pt x="9" y="2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2" name="Freeform 705">
            <a:extLst>
              <a:ext uri="{FF2B5EF4-FFF2-40B4-BE49-F238E27FC236}">
                <a16:creationId xmlns:a16="http://schemas.microsoft.com/office/drawing/2014/main" id="{8DD3F5C0-44DE-F246-B3E4-7F558E4C1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3531" y="11138548"/>
            <a:ext cx="91956" cy="55174"/>
          </a:xfrm>
          <a:custGeom>
            <a:avLst/>
            <a:gdLst>
              <a:gd name="T0" fmla="*/ 8908551 w 89"/>
              <a:gd name="T1" fmla="*/ 6718180 h 53"/>
              <a:gd name="T2" fmla="*/ 8908551 w 89"/>
              <a:gd name="T3" fmla="*/ 6718180 h 53"/>
              <a:gd name="T4" fmla="*/ 2290638 w 89"/>
              <a:gd name="T5" fmla="*/ 6718180 h 53"/>
              <a:gd name="T6" fmla="*/ 0 w 89"/>
              <a:gd name="T7" fmla="*/ 4521679 h 53"/>
              <a:gd name="T8" fmla="*/ 0 w 89"/>
              <a:gd name="T9" fmla="*/ 1162769 h 53"/>
              <a:gd name="T10" fmla="*/ 2290638 w 89"/>
              <a:gd name="T11" fmla="*/ 0 h 53"/>
              <a:gd name="T12" fmla="*/ 8908551 w 89"/>
              <a:gd name="T13" fmla="*/ 0 h 53"/>
              <a:gd name="T14" fmla="*/ 11199188 w 89"/>
              <a:gd name="T15" fmla="*/ 1162769 h 53"/>
              <a:gd name="T16" fmla="*/ 11199188 w 89"/>
              <a:gd name="T17" fmla="*/ 4521679 h 53"/>
              <a:gd name="T18" fmla="*/ 8908551 w 89"/>
              <a:gd name="T19" fmla="*/ 6718180 h 53"/>
              <a:gd name="T20" fmla="*/ 3308778 w 89"/>
              <a:gd name="T21" fmla="*/ 3358910 h 53"/>
              <a:gd name="T22" fmla="*/ 3308778 w 89"/>
              <a:gd name="T23" fmla="*/ 3358910 h 53"/>
              <a:gd name="T24" fmla="*/ 7763053 w 89"/>
              <a:gd name="T25" fmla="*/ 3358910 h 53"/>
              <a:gd name="T26" fmla="*/ 7763053 w 89"/>
              <a:gd name="T27" fmla="*/ 3358910 h 53"/>
              <a:gd name="T28" fmla="*/ 3308778 w 89"/>
              <a:gd name="T29" fmla="*/ 3358910 h 5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89" h="53">
                <a:moveTo>
                  <a:pt x="70" y="52"/>
                </a:moveTo>
                <a:lnTo>
                  <a:pt x="70" y="52"/>
                </a:lnTo>
                <a:cubicBezTo>
                  <a:pt x="18" y="52"/>
                  <a:pt x="18" y="52"/>
                  <a:pt x="18" y="52"/>
                </a:cubicBezTo>
                <a:cubicBezTo>
                  <a:pt x="9" y="52"/>
                  <a:pt x="0" y="44"/>
                  <a:pt x="0" y="35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9" y="0"/>
                  <a:pt x="88" y="0"/>
                  <a:pt x="88" y="9"/>
                </a:cubicBezTo>
                <a:cubicBezTo>
                  <a:pt x="88" y="35"/>
                  <a:pt x="88" y="35"/>
                  <a:pt x="88" y="35"/>
                </a:cubicBezTo>
                <a:cubicBezTo>
                  <a:pt x="88" y="44"/>
                  <a:pt x="79" y="52"/>
                  <a:pt x="70" y="52"/>
                </a:cubicBezTo>
                <a:close/>
                <a:moveTo>
                  <a:pt x="26" y="26"/>
                </a:moveTo>
                <a:lnTo>
                  <a:pt x="26" y="26"/>
                </a:lnTo>
                <a:cubicBezTo>
                  <a:pt x="61" y="26"/>
                  <a:pt x="61" y="26"/>
                  <a:pt x="61" y="26"/>
                </a:cubicBezTo>
                <a:cubicBezTo>
                  <a:pt x="26" y="26"/>
                  <a:pt x="26" y="26"/>
                  <a:pt x="26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3" name="Freeform 706">
            <a:extLst>
              <a:ext uri="{FF2B5EF4-FFF2-40B4-BE49-F238E27FC236}">
                <a16:creationId xmlns:a16="http://schemas.microsoft.com/office/drawing/2014/main" id="{87AF8742-5A12-3C4B-BDAB-8DAC34A39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323" y="10802910"/>
            <a:ext cx="82760" cy="82760"/>
          </a:xfrm>
          <a:custGeom>
            <a:avLst/>
            <a:gdLst>
              <a:gd name="T0" fmla="*/ 4465558 w 80"/>
              <a:gd name="T1" fmla="*/ 10079117 h 80"/>
              <a:gd name="T2" fmla="*/ 4465558 w 80"/>
              <a:gd name="T3" fmla="*/ 10079117 h 80"/>
              <a:gd name="T4" fmla="*/ 0 w 80"/>
              <a:gd name="T5" fmla="*/ 5613559 h 80"/>
              <a:gd name="T6" fmla="*/ 4465558 w 80"/>
              <a:gd name="T7" fmla="*/ 0 h 80"/>
              <a:gd name="T8" fmla="*/ 10079117 w 80"/>
              <a:gd name="T9" fmla="*/ 5613559 h 80"/>
              <a:gd name="T10" fmla="*/ 4465558 w 80"/>
              <a:gd name="T11" fmla="*/ 10079117 h 80"/>
              <a:gd name="T12" fmla="*/ 4465558 w 80"/>
              <a:gd name="T13" fmla="*/ 3317200 h 80"/>
              <a:gd name="T14" fmla="*/ 4465558 w 80"/>
              <a:gd name="T15" fmla="*/ 3317200 h 80"/>
              <a:gd name="T16" fmla="*/ 3317200 w 80"/>
              <a:gd name="T17" fmla="*/ 5613559 h 80"/>
              <a:gd name="T18" fmla="*/ 4465558 w 80"/>
              <a:gd name="T19" fmla="*/ 6634401 h 80"/>
              <a:gd name="T20" fmla="*/ 6634401 w 80"/>
              <a:gd name="T21" fmla="*/ 5613559 h 80"/>
              <a:gd name="T22" fmla="*/ 4465558 w 80"/>
              <a:gd name="T23" fmla="*/ 3317200 h 8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0" h="80">
                <a:moveTo>
                  <a:pt x="35" y="79"/>
                </a:moveTo>
                <a:lnTo>
                  <a:pt x="35" y="79"/>
                </a:lnTo>
                <a:cubicBezTo>
                  <a:pt x="17" y="79"/>
                  <a:pt x="0" y="61"/>
                  <a:pt x="0" y="44"/>
                </a:cubicBezTo>
                <a:cubicBezTo>
                  <a:pt x="0" y="17"/>
                  <a:pt x="17" y="0"/>
                  <a:pt x="35" y="0"/>
                </a:cubicBezTo>
                <a:cubicBezTo>
                  <a:pt x="61" y="0"/>
                  <a:pt x="79" y="17"/>
                  <a:pt x="79" y="44"/>
                </a:cubicBezTo>
                <a:cubicBezTo>
                  <a:pt x="79" y="61"/>
                  <a:pt x="61" y="79"/>
                  <a:pt x="35" y="79"/>
                </a:cubicBezTo>
                <a:close/>
                <a:moveTo>
                  <a:pt x="35" y="26"/>
                </a:moveTo>
                <a:lnTo>
                  <a:pt x="35" y="26"/>
                </a:lnTo>
                <a:cubicBezTo>
                  <a:pt x="26" y="26"/>
                  <a:pt x="26" y="35"/>
                  <a:pt x="26" y="44"/>
                </a:cubicBezTo>
                <a:cubicBezTo>
                  <a:pt x="26" y="44"/>
                  <a:pt x="26" y="52"/>
                  <a:pt x="35" y="52"/>
                </a:cubicBezTo>
                <a:cubicBezTo>
                  <a:pt x="44" y="52"/>
                  <a:pt x="52" y="44"/>
                  <a:pt x="52" y="44"/>
                </a:cubicBezTo>
                <a:cubicBezTo>
                  <a:pt x="52" y="35"/>
                  <a:pt x="44" y="26"/>
                  <a:pt x="35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4" name="Freeform 707">
            <a:extLst>
              <a:ext uri="{FF2B5EF4-FFF2-40B4-BE49-F238E27FC236}">
                <a16:creationId xmlns:a16="http://schemas.microsoft.com/office/drawing/2014/main" id="{8658B47E-B29A-B845-BA94-9DBE53879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0313" y="11028201"/>
            <a:ext cx="27587" cy="220694"/>
          </a:xfrm>
          <a:custGeom>
            <a:avLst/>
            <a:gdLst>
              <a:gd name="T0" fmla="*/ 1120069 w 27"/>
              <a:gd name="T1" fmla="*/ 27388302 h 211"/>
              <a:gd name="T2" fmla="*/ 1120069 w 27"/>
              <a:gd name="T3" fmla="*/ 27388302 h 211"/>
              <a:gd name="T4" fmla="*/ 0 w 27"/>
              <a:gd name="T5" fmla="*/ 26214606 h 211"/>
              <a:gd name="T6" fmla="*/ 0 w 27"/>
              <a:gd name="T7" fmla="*/ 2347393 h 211"/>
              <a:gd name="T8" fmla="*/ 1120069 w 27"/>
              <a:gd name="T9" fmla="*/ 0 h 211"/>
              <a:gd name="T10" fmla="*/ 3235678 w 27"/>
              <a:gd name="T11" fmla="*/ 2347393 h 211"/>
              <a:gd name="T12" fmla="*/ 3235678 w 27"/>
              <a:gd name="T13" fmla="*/ 26214606 h 211"/>
              <a:gd name="T14" fmla="*/ 1120069 w 27"/>
              <a:gd name="T15" fmla="*/ 27388302 h 2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" h="211">
                <a:moveTo>
                  <a:pt x="9" y="210"/>
                </a:moveTo>
                <a:lnTo>
                  <a:pt x="9" y="210"/>
                </a:lnTo>
                <a:cubicBezTo>
                  <a:pt x="0" y="210"/>
                  <a:pt x="0" y="201"/>
                  <a:pt x="0" y="20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6" y="9"/>
                  <a:pt x="26" y="18"/>
                </a:cubicBezTo>
                <a:cubicBezTo>
                  <a:pt x="26" y="201"/>
                  <a:pt x="26" y="201"/>
                  <a:pt x="26" y="201"/>
                </a:cubicBezTo>
                <a:cubicBezTo>
                  <a:pt x="26" y="201"/>
                  <a:pt x="18" y="210"/>
                  <a:pt x="9" y="2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5" name="Freeform 708">
            <a:extLst>
              <a:ext uri="{FF2B5EF4-FFF2-40B4-BE49-F238E27FC236}">
                <a16:creationId xmlns:a16="http://schemas.microsoft.com/office/drawing/2014/main" id="{91C13170-CAE4-1046-B144-9904FA33B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1919" y="5993615"/>
            <a:ext cx="404606" cy="312650"/>
          </a:xfrm>
          <a:custGeom>
            <a:avLst/>
            <a:gdLst>
              <a:gd name="T0" fmla="*/ 47023165 w 386"/>
              <a:gd name="T1" fmla="*/ 38973572 h 298"/>
              <a:gd name="T2" fmla="*/ 47023165 w 386"/>
              <a:gd name="T3" fmla="*/ 38973572 h 298"/>
              <a:gd name="T4" fmla="*/ 4584404 w 386"/>
              <a:gd name="T5" fmla="*/ 38973572 h 298"/>
              <a:gd name="T6" fmla="*/ 0 w 386"/>
              <a:gd name="T7" fmla="*/ 34380626 h 298"/>
              <a:gd name="T8" fmla="*/ 0 w 386"/>
              <a:gd name="T9" fmla="*/ 4592946 h 298"/>
              <a:gd name="T10" fmla="*/ 4584404 w 386"/>
              <a:gd name="T11" fmla="*/ 0 h 298"/>
              <a:gd name="T12" fmla="*/ 47023165 w 386"/>
              <a:gd name="T13" fmla="*/ 0 h 298"/>
              <a:gd name="T14" fmla="*/ 50428805 w 386"/>
              <a:gd name="T15" fmla="*/ 4592946 h 298"/>
              <a:gd name="T16" fmla="*/ 50428805 w 386"/>
              <a:gd name="T17" fmla="*/ 34380626 h 298"/>
              <a:gd name="T18" fmla="*/ 47023165 w 386"/>
              <a:gd name="T19" fmla="*/ 38973572 h 298"/>
              <a:gd name="T20" fmla="*/ 4584404 w 386"/>
              <a:gd name="T21" fmla="*/ 3411655 h 298"/>
              <a:gd name="T22" fmla="*/ 4584404 w 386"/>
              <a:gd name="T23" fmla="*/ 3411655 h 298"/>
              <a:gd name="T24" fmla="*/ 3536654 w 386"/>
              <a:gd name="T25" fmla="*/ 4592946 h 298"/>
              <a:gd name="T26" fmla="*/ 3536654 w 386"/>
              <a:gd name="T27" fmla="*/ 34380626 h 298"/>
              <a:gd name="T28" fmla="*/ 4584404 w 386"/>
              <a:gd name="T29" fmla="*/ 35561556 h 298"/>
              <a:gd name="T30" fmla="*/ 47023165 w 386"/>
              <a:gd name="T31" fmla="*/ 35561556 h 298"/>
              <a:gd name="T32" fmla="*/ 48201929 w 386"/>
              <a:gd name="T33" fmla="*/ 34380626 h 298"/>
              <a:gd name="T34" fmla="*/ 48201929 w 386"/>
              <a:gd name="T35" fmla="*/ 4592946 h 298"/>
              <a:gd name="T36" fmla="*/ 47023165 w 386"/>
              <a:gd name="T37" fmla="*/ 3411655 h 298"/>
              <a:gd name="T38" fmla="*/ 4584404 w 386"/>
              <a:gd name="T39" fmla="*/ 3411655 h 29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86" h="298">
                <a:moveTo>
                  <a:pt x="359" y="297"/>
                </a:moveTo>
                <a:lnTo>
                  <a:pt x="359" y="297"/>
                </a:lnTo>
                <a:cubicBezTo>
                  <a:pt x="35" y="297"/>
                  <a:pt x="35" y="297"/>
                  <a:pt x="35" y="297"/>
                </a:cubicBezTo>
                <a:cubicBezTo>
                  <a:pt x="18" y="297"/>
                  <a:pt x="0" y="279"/>
                  <a:pt x="0" y="262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8" y="0"/>
                  <a:pt x="35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76" y="0"/>
                  <a:pt x="385" y="17"/>
                  <a:pt x="385" y="35"/>
                </a:cubicBezTo>
                <a:cubicBezTo>
                  <a:pt x="385" y="262"/>
                  <a:pt x="385" y="262"/>
                  <a:pt x="385" y="262"/>
                </a:cubicBezTo>
                <a:cubicBezTo>
                  <a:pt x="385" y="279"/>
                  <a:pt x="376" y="297"/>
                  <a:pt x="359" y="297"/>
                </a:cubicBezTo>
                <a:close/>
                <a:moveTo>
                  <a:pt x="35" y="26"/>
                </a:moveTo>
                <a:lnTo>
                  <a:pt x="35" y="26"/>
                </a:lnTo>
                <a:cubicBezTo>
                  <a:pt x="27" y="26"/>
                  <a:pt x="27" y="26"/>
                  <a:pt x="27" y="35"/>
                </a:cubicBezTo>
                <a:cubicBezTo>
                  <a:pt x="27" y="262"/>
                  <a:pt x="27" y="262"/>
                  <a:pt x="27" y="262"/>
                </a:cubicBezTo>
                <a:cubicBezTo>
                  <a:pt x="27" y="271"/>
                  <a:pt x="27" y="271"/>
                  <a:pt x="35" y="271"/>
                </a:cubicBezTo>
                <a:cubicBezTo>
                  <a:pt x="359" y="271"/>
                  <a:pt x="359" y="271"/>
                  <a:pt x="359" y="271"/>
                </a:cubicBezTo>
                <a:cubicBezTo>
                  <a:pt x="359" y="271"/>
                  <a:pt x="368" y="271"/>
                  <a:pt x="368" y="262"/>
                </a:cubicBezTo>
                <a:cubicBezTo>
                  <a:pt x="368" y="35"/>
                  <a:pt x="368" y="35"/>
                  <a:pt x="368" y="35"/>
                </a:cubicBezTo>
                <a:cubicBezTo>
                  <a:pt x="368" y="26"/>
                  <a:pt x="359" y="26"/>
                  <a:pt x="359" y="26"/>
                </a:cubicBezTo>
                <a:lnTo>
                  <a:pt x="35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6" name="Freeform 709">
            <a:extLst>
              <a:ext uri="{FF2B5EF4-FFF2-40B4-BE49-F238E27FC236}">
                <a16:creationId xmlns:a16="http://schemas.microsoft.com/office/drawing/2014/main" id="{976F7F9E-06AC-6A4E-92C4-B6C08D7FD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0540" y="5947637"/>
            <a:ext cx="491963" cy="400007"/>
          </a:xfrm>
          <a:custGeom>
            <a:avLst/>
            <a:gdLst>
              <a:gd name="T0" fmla="*/ 57632521 w 472"/>
              <a:gd name="T1" fmla="*/ 49416474 h 385"/>
              <a:gd name="T2" fmla="*/ 57632521 w 472"/>
              <a:gd name="T3" fmla="*/ 49416474 h 385"/>
              <a:gd name="T4" fmla="*/ 4533012 w 472"/>
              <a:gd name="T5" fmla="*/ 49416474 h 385"/>
              <a:gd name="T6" fmla="*/ 0 w 472"/>
              <a:gd name="T7" fmla="*/ 44912587 h 385"/>
              <a:gd name="T8" fmla="*/ 0 w 472"/>
              <a:gd name="T9" fmla="*/ 4504245 h 385"/>
              <a:gd name="T10" fmla="*/ 4533012 w 472"/>
              <a:gd name="T11" fmla="*/ 0 h 385"/>
              <a:gd name="T12" fmla="*/ 57632521 w 472"/>
              <a:gd name="T13" fmla="*/ 0 h 385"/>
              <a:gd name="T14" fmla="*/ 60999891 w 472"/>
              <a:gd name="T15" fmla="*/ 4504245 h 385"/>
              <a:gd name="T16" fmla="*/ 60999891 w 472"/>
              <a:gd name="T17" fmla="*/ 44912587 h 385"/>
              <a:gd name="T18" fmla="*/ 57632521 w 472"/>
              <a:gd name="T19" fmla="*/ 49416474 h 385"/>
              <a:gd name="T20" fmla="*/ 4533012 w 472"/>
              <a:gd name="T21" fmla="*/ 2316336 h 385"/>
              <a:gd name="T22" fmla="*/ 4533012 w 472"/>
              <a:gd name="T23" fmla="*/ 2316336 h 385"/>
              <a:gd name="T24" fmla="*/ 2201728 w 472"/>
              <a:gd name="T25" fmla="*/ 4504245 h 385"/>
              <a:gd name="T26" fmla="*/ 2201728 w 472"/>
              <a:gd name="T27" fmla="*/ 44912587 h 385"/>
              <a:gd name="T28" fmla="*/ 4533012 w 472"/>
              <a:gd name="T29" fmla="*/ 47228923 h 385"/>
              <a:gd name="T30" fmla="*/ 57632521 w 472"/>
              <a:gd name="T31" fmla="*/ 47228923 h 385"/>
              <a:gd name="T32" fmla="*/ 58798163 w 472"/>
              <a:gd name="T33" fmla="*/ 44912587 h 385"/>
              <a:gd name="T34" fmla="*/ 58798163 w 472"/>
              <a:gd name="T35" fmla="*/ 4504245 h 385"/>
              <a:gd name="T36" fmla="*/ 57632521 w 472"/>
              <a:gd name="T37" fmla="*/ 2316336 h 385"/>
              <a:gd name="T38" fmla="*/ 4533012 w 472"/>
              <a:gd name="T39" fmla="*/ 2316336 h 38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72" h="385">
                <a:moveTo>
                  <a:pt x="445" y="384"/>
                </a:moveTo>
                <a:lnTo>
                  <a:pt x="445" y="384"/>
                </a:lnTo>
                <a:cubicBezTo>
                  <a:pt x="35" y="384"/>
                  <a:pt x="35" y="384"/>
                  <a:pt x="35" y="384"/>
                </a:cubicBezTo>
                <a:cubicBezTo>
                  <a:pt x="17" y="384"/>
                  <a:pt x="0" y="367"/>
                  <a:pt x="0" y="349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7" y="0"/>
                  <a:pt x="35" y="0"/>
                </a:cubicBezTo>
                <a:cubicBezTo>
                  <a:pt x="445" y="0"/>
                  <a:pt x="445" y="0"/>
                  <a:pt x="445" y="0"/>
                </a:cubicBezTo>
                <a:cubicBezTo>
                  <a:pt x="463" y="0"/>
                  <a:pt x="471" y="18"/>
                  <a:pt x="471" y="35"/>
                </a:cubicBezTo>
                <a:cubicBezTo>
                  <a:pt x="471" y="349"/>
                  <a:pt x="471" y="349"/>
                  <a:pt x="471" y="349"/>
                </a:cubicBezTo>
                <a:cubicBezTo>
                  <a:pt x="471" y="367"/>
                  <a:pt x="463" y="384"/>
                  <a:pt x="445" y="384"/>
                </a:cubicBezTo>
                <a:close/>
                <a:moveTo>
                  <a:pt x="35" y="18"/>
                </a:moveTo>
                <a:lnTo>
                  <a:pt x="35" y="18"/>
                </a:lnTo>
                <a:cubicBezTo>
                  <a:pt x="26" y="18"/>
                  <a:pt x="17" y="26"/>
                  <a:pt x="17" y="35"/>
                </a:cubicBezTo>
                <a:cubicBezTo>
                  <a:pt x="17" y="349"/>
                  <a:pt x="17" y="349"/>
                  <a:pt x="17" y="349"/>
                </a:cubicBezTo>
                <a:cubicBezTo>
                  <a:pt x="17" y="358"/>
                  <a:pt x="26" y="367"/>
                  <a:pt x="35" y="367"/>
                </a:cubicBezTo>
                <a:cubicBezTo>
                  <a:pt x="445" y="367"/>
                  <a:pt x="445" y="367"/>
                  <a:pt x="445" y="367"/>
                </a:cubicBezTo>
                <a:cubicBezTo>
                  <a:pt x="445" y="367"/>
                  <a:pt x="454" y="358"/>
                  <a:pt x="454" y="349"/>
                </a:cubicBezTo>
                <a:cubicBezTo>
                  <a:pt x="454" y="35"/>
                  <a:pt x="454" y="35"/>
                  <a:pt x="454" y="35"/>
                </a:cubicBezTo>
                <a:cubicBezTo>
                  <a:pt x="454" y="26"/>
                  <a:pt x="445" y="18"/>
                  <a:pt x="445" y="18"/>
                </a:cubicBezTo>
                <a:lnTo>
                  <a:pt x="35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7" name="Freeform 710">
            <a:extLst>
              <a:ext uri="{FF2B5EF4-FFF2-40B4-BE49-F238E27FC236}">
                <a16:creationId xmlns:a16="http://schemas.microsoft.com/office/drawing/2014/main" id="{30342D3C-5739-6D47-88DB-28A49BAC1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1461" y="6108558"/>
            <a:ext cx="64369" cy="73565"/>
          </a:xfrm>
          <a:custGeom>
            <a:avLst/>
            <a:gdLst>
              <a:gd name="T0" fmla="*/ 4497336 w 62"/>
              <a:gd name="T1" fmla="*/ 8958687 h 71"/>
              <a:gd name="T2" fmla="*/ 4497336 w 62"/>
              <a:gd name="T3" fmla="*/ 8958687 h 71"/>
              <a:gd name="T4" fmla="*/ 0 w 62"/>
              <a:gd name="T5" fmla="*/ 4479344 h 71"/>
              <a:gd name="T6" fmla="*/ 4497336 w 62"/>
              <a:gd name="T7" fmla="*/ 0 h 71"/>
              <a:gd name="T8" fmla="*/ 7838614 w 62"/>
              <a:gd name="T9" fmla="*/ 4479344 h 71"/>
              <a:gd name="T10" fmla="*/ 4497336 w 62"/>
              <a:gd name="T11" fmla="*/ 8958687 h 71"/>
              <a:gd name="T12" fmla="*/ 4497336 w 62"/>
              <a:gd name="T13" fmla="*/ 3455473 h 71"/>
              <a:gd name="T14" fmla="*/ 4497336 w 62"/>
              <a:gd name="T15" fmla="*/ 3455473 h 71"/>
              <a:gd name="T16" fmla="*/ 2312834 w 62"/>
              <a:gd name="T17" fmla="*/ 4479344 h 71"/>
              <a:gd name="T18" fmla="*/ 4497336 w 62"/>
              <a:gd name="T19" fmla="*/ 5631287 h 71"/>
              <a:gd name="T20" fmla="*/ 5654112 w 62"/>
              <a:gd name="T21" fmla="*/ 4479344 h 71"/>
              <a:gd name="T22" fmla="*/ 4497336 w 62"/>
              <a:gd name="T23" fmla="*/ 3455473 h 7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2" h="71">
                <a:moveTo>
                  <a:pt x="35" y="70"/>
                </a:moveTo>
                <a:lnTo>
                  <a:pt x="35" y="70"/>
                </a:lnTo>
                <a:cubicBezTo>
                  <a:pt x="9" y="70"/>
                  <a:pt x="0" y="53"/>
                  <a:pt x="0" y="35"/>
                </a:cubicBezTo>
                <a:cubicBezTo>
                  <a:pt x="0" y="18"/>
                  <a:pt x="9" y="0"/>
                  <a:pt x="35" y="0"/>
                </a:cubicBezTo>
                <a:cubicBezTo>
                  <a:pt x="52" y="0"/>
                  <a:pt x="61" y="18"/>
                  <a:pt x="61" y="35"/>
                </a:cubicBezTo>
                <a:cubicBezTo>
                  <a:pt x="61" y="53"/>
                  <a:pt x="52" y="70"/>
                  <a:pt x="35" y="70"/>
                </a:cubicBezTo>
                <a:close/>
                <a:moveTo>
                  <a:pt x="35" y="27"/>
                </a:moveTo>
                <a:lnTo>
                  <a:pt x="35" y="27"/>
                </a:lnTo>
                <a:cubicBezTo>
                  <a:pt x="26" y="27"/>
                  <a:pt x="18" y="27"/>
                  <a:pt x="18" y="35"/>
                </a:cubicBezTo>
                <a:cubicBezTo>
                  <a:pt x="18" y="44"/>
                  <a:pt x="26" y="44"/>
                  <a:pt x="35" y="44"/>
                </a:cubicBezTo>
                <a:cubicBezTo>
                  <a:pt x="35" y="44"/>
                  <a:pt x="44" y="44"/>
                  <a:pt x="44" y="35"/>
                </a:cubicBezTo>
                <a:cubicBezTo>
                  <a:pt x="44" y="27"/>
                  <a:pt x="35" y="27"/>
                  <a:pt x="35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0" name="Freeform 711">
            <a:extLst>
              <a:ext uri="{FF2B5EF4-FFF2-40B4-BE49-F238E27FC236}">
                <a16:creationId xmlns:a16="http://schemas.microsoft.com/office/drawing/2014/main" id="{EDCF0D17-2BDE-B245-9724-FE0C884BF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7897" y="6039593"/>
            <a:ext cx="211499" cy="220694"/>
          </a:xfrm>
          <a:custGeom>
            <a:avLst/>
            <a:gdLst>
              <a:gd name="T0" fmla="*/ 12546201 w 202"/>
              <a:gd name="T1" fmla="*/ 27517997 h 210"/>
              <a:gd name="T2" fmla="*/ 12546201 w 202"/>
              <a:gd name="T3" fmla="*/ 27517997 h 210"/>
              <a:gd name="T4" fmla="*/ 0 w 202"/>
              <a:gd name="T5" fmla="*/ 13693140 h 210"/>
              <a:gd name="T6" fmla="*/ 12546201 w 202"/>
              <a:gd name="T7" fmla="*/ 0 h 210"/>
              <a:gd name="T8" fmla="*/ 26268394 w 202"/>
              <a:gd name="T9" fmla="*/ 13693140 h 210"/>
              <a:gd name="T10" fmla="*/ 12546201 w 202"/>
              <a:gd name="T11" fmla="*/ 27517997 h 210"/>
              <a:gd name="T12" fmla="*/ 12546201 w 202"/>
              <a:gd name="T13" fmla="*/ 3423194 h 210"/>
              <a:gd name="T14" fmla="*/ 12546201 w 202"/>
              <a:gd name="T15" fmla="*/ 3423194 h 210"/>
              <a:gd name="T16" fmla="*/ 2352345 w 202"/>
              <a:gd name="T17" fmla="*/ 13693140 h 210"/>
              <a:gd name="T18" fmla="*/ 12546201 w 202"/>
              <a:gd name="T19" fmla="*/ 24094803 h 210"/>
              <a:gd name="T20" fmla="*/ 24046916 w 202"/>
              <a:gd name="T21" fmla="*/ 13693140 h 210"/>
              <a:gd name="T22" fmla="*/ 12546201 w 202"/>
              <a:gd name="T23" fmla="*/ 3423194 h 2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02" h="210">
                <a:moveTo>
                  <a:pt x="96" y="209"/>
                </a:moveTo>
                <a:lnTo>
                  <a:pt x="96" y="209"/>
                </a:lnTo>
                <a:cubicBezTo>
                  <a:pt x="44" y="209"/>
                  <a:pt x="0" y="157"/>
                  <a:pt x="0" y="104"/>
                </a:cubicBezTo>
                <a:cubicBezTo>
                  <a:pt x="0" y="52"/>
                  <a:pt x="44" y="0"/>
                  <a:pt x="96" y="0"/>
                </a:cubicBezTo>
                <a:cubicBezTo>
                  <a:pt x="157" y="0"/>
                  <a:pt x="201" y="52"/>
                  <a:pt x="201" y="104"/>
                </a:cubicBezTo>
                <a:cubicBezTo>
                  <a:pt x="201" y="157"/>
                  <a:pt x="157" y="209"/>
                  <a:pt x="96" y="209"/>
                </a:cubicBezTo>
                <a:close/>
                <a:moveTo>
                  <a:pt x="96" y="26"/>
                </a:moveTo>
                <a:lnTo>
                  <a:pt x="96" y="26"/>
                </a:lnTo>
                <a:cubicBezTo>
                  <a:pt x="53" y="26"/>
                  <a:pt x="18" y="61"/>
                  <a:pt x="18" y="104"/>
                </a:cubicBezTo>
                <a:cubicBezTo>
                  <a:pt x="18" y="148"/>
                  <a:pt x="53" y="183"/>
                  <a:pt x="96" y="183"/>
                </a:cubicBezTo>
                <a:cubicBezTo>
                  <a:pt x="149" y="183"/>
                  <a:pt x="184" y="148"/>
                  <a:pt x="184" y="104"/>
                </a:cubicBezTo>
                <a:cubicBezTo>
                  <a:pt x="184" y="61"/>
                  <a:pt x="149" y="26"/>
                  <a:pt x="96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1" name="Freeform 712">
            <a:extLst>
              <a:ext uri="{FF2B5EF4-FFF2-40B4-BE49-F238E27FC236}">
                <a16:creationId xmlns:a16="http://schemas.microsoft.com/office/drawing/2014/main" id="{90EF1C78-06B2-5846-98EA-950908D08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9852" y="6071776"/>
            <a:ext cx="27587" cy="36782"/>
          </a:xfrm>
          <a:custGeom>
            <a:avLst/>
            <a:gdLst>
              <a:gd name="T0" fmla="*/ 995539 w 27"/>
              <a:gd name="T1" fmla="*/ 4355747 h 36"/>
              <a:gd name="T2" fmla="*/ 995539 w 27"/>
              <a:gd name="T3" fmla="*/ 4355747 h 36"/>
              <a:gd name="T4" fmla="*/ 0 w 27"/>
              <a:gd name="T5" fmla="*/ 2240139 h 36"/>
              <a:gd name="T6" fmla="*/ 0 w 27"/>
              <a:gd name="T7" fmla="*/ 1120069 h 36"/>
              <a:gd name="T8" fmla="*/ 995539 w 27"/>
              <a:gd name="T9" fmla="*/ 0 h 36"/>
              <a:gd name="T10" fmla="*/ 3235678 w 27"/>
              <a:gd name="T11" fmla="*/ 1120069 h 36"/>
              <a:gd name="T12" fmla="*/ 3235678 w 27"/>
              <a:gd name="T13" fmla="*/ 2240139 h 36"/>
              <a:gd name="T14" fmla="*/ 995539 w 27"/>
              <a:gd name="T15" fmla="*/ 4355747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" h="36">
                <a:moveTo>
                  <a:pt x="8" y="35"/>
                </a:moveTo>
                <a:lnTo>
                  <a:pt x="8" y="35"/>
                </a:lnTo>
                <a:cubicBezTo>
                  <a:pt x="8" y="35"/>
                  <a:pt x="0" y="27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8" y="0"/>
                  <a:pt x="8" y="0"/>
                </a:cubicBezTo>
                <a:cubicBezTo>
                  <a:pt x="17" y="0"/>
                  <a:pt x="26" y="0"/>
                  <a:pt x="26" y="9"/>
                </a:cubicBezTo>
                <a:cubicBezTo>
                  <a:pt x="26" y="18"/>
                  <a:pt x="26" y="18"/>
                  <a:pt x="26" y="18"/>
                </a:cubicBezTo>
                <a:cubicBezTo>
                  <a:pt x="26" y="27"/>
                  <a:pt x="17" y="35"/>
                  <a:pt x="8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2" name="Freeform 713">
            <a:extLst>
              <a:ext uri="{FF2B5EF4-FFF2-40B4-BE49-F238E27FC236}">
                <a16:creationId xmlns:a16="http://schemas.microsoft.com/office/drawing/2014/main" id="{CA77B66E-C55E-9241-9D96-E3F204E2F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6635" y="6090167"/>
            <a:ext cx="36782" cy="27587"/>
          </a:xfrm>
          <a:custGeom>
            <a:avLst/>
            <a:gdLst>
              <a:gd name="T0" fmla="*/ 2240139 w 36"/>
              <a:gd name="T1" fmla="*/ 3235678 h 27"/>
              <a:gd name="T2" fmla="*/ 2240139 w 36"/>
              <a:gd name="T3" fmla="*/ 3235678 h 27"/>
              <a:gd name="T4" fmla="*/ 1120069 w 36"/>
              <a:gd name="T5" fmla="*/ 3235678 h 27"/>
              <a:gd name="T6" fmla="*/ 1120069 w 36"/>
              <a:gd name="T7" fmla="*/ 1120069 h 27"/>
              <a:gd name="T8" fmla="*/ 2240139 w 36"/>
              <a:gd name="T9" fmla="*/ 0 h 27"/>
              <a:gd name="T10" fmla="*/ 3360208 w 36"/>
              <a:gd name="T11" fmla="*/ 0 h 27"/>
              <a:gd name="T12" fmla="*/ 3360208 w 36"/>
              <a:gd name="T13" fmla="*/ 2115608 h 27"/>
              <a:gd name="T14" fmla="*/ 3360208 w 36"/>
              <a:gd name="T15" fmla="*/ 3235678 h 27"/>
              <a:gd name="T16" fmla="*/ 2240139 w 36"/>
              <a:gd name="T17" fmla="*/ 3235678 h 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6" h="27">
                <a:moveTo>
                  <a:pt x="18" y="26"/>
                </a:moveTo>
                <a:lnTo>
                  <a:pt x="18" y="26"/>
                </a:lnTo>
                <a:cubicBezTo>
                  <a:pt x="9" y="26"/>
                  <a:pt x="9" y="26"/>
                  <a:pt x="9" y="26"/>
                </a:cubicBezTo>
                <a:cubicBezTo>
                  <a:pt x="0" y="17"/>
                  <a:pt x="0" y="17"/>
                  <a:pt x="9" y="9"/>
                </a:cubicBezTo>
                <a:cubicBezTo>
                  <a:pt x="18" y="0"/>
                  <a:pt x="18" y="0"/>
                  <a:pt x="18" y="0"/>
                </a:cubicBezTo>
                <a:lnTo>
                  <a:pt x="27" y="0"/>
                </a:lnTo>
                <a:cubicBezTo>
                  <a:pt x="35" y="9"/>
                  <a:pt x="35" y="9"/>
                  <a:pt x="27" y="17"/>
                </a:cubicBezTo>
                <a:cubicBezTo>
                  <a:pt x="27" y="26"/>
                  <a:pt x="27" y="26"/>
                  <a:pt x="27" y="26"/>
                </a:cubicBezTo>
                <a:cubicBezTo>
                  <a:pt x="18" y="26"/>
                  <a:pt x="18" y="26"/>
                  <a:pt x="18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4" name="Freeform 714">
            <a:extLst>
              <a:ext uri="{FF2B5EF4-FFF2-40B4-BE49-F238E27FC236}">
                <a16:creationId xmlns:a16="http://schemas.microsoft.com/office/drawing/2014/main" id="{644A0FC5-0851-DD44-9CC4-41D600F5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5026" y="6136145"/>
            <a:ext cx="36782" cy="18391"/>
          </a:xfrm>
          <a:custGeom>
            <a:avLst/>
            <a:gdLst>
              <a:gd name="T0" fmla="*/ 3235678 w 36"/>
              <a:gd name="T1" fmla="*/ 2115608 h 18"/>
              <a:gd name="T2" fmla="*/ 3235678 w 36"/>
              <a:gd name="T3" fmla="*/ 2115608 h 18"/>
              <a:gd name="T4" fmla="*/ 1120069 w 36"/>
              <a:gd name="T5" fmla="*/ 2115608 h 18"/>
              <a:gd name="T6" fmla="*/ 0 w 36"/>
              <a:gd name="T7" fmla="*/ 995539 h 18"/>
              <a:gd name="T8" fmla="*/ 1120069 w 36"/>
              <a:gd name="T9" fmla="*/ 0 h 18"/>
              <a:gd name="T10" fmla="*/ 3235678 w 36"/>
              <a:gd name="T11" fmla="*/ 0 h 18"/>
              <a:gd name="T12" fmla="*/ 4355747 w 36"/>
              <a:gd name="T13" fmla="*/ 995539 h 18"/>
              <a:gd name="T14" fmla="*/ 3235678 w 36"/>
              <a:gd name="T15" fmla="*/ 2115608 h 1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" h="18">
                <a:moveTo>
                  <a:pt x="26" y="17"/>
                </a:moveTo>
                <a:lnTo>
                  <a:pt x="26" y="17"/>
                </a:ln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0" y="17"/>
                  <a:pt x="0" y="8"/>
                </a:cubicBezTo>
                <a:cubicBezTo>
                  <a:pt x="0" y="0"/>
                  <a:pt x="9" y="0"/>
                  <a:pt x="9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35" y="0"/>
                  <a:pt x="35" y="8"/>
                </a:cubicBezTo>
                <a:cubicBezTo>
                  <a:pt x="35" y="17"/>
                  <a:pt x="26" y="17"/>
                  <a:pt x="26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8" name="Freeform 715">
            <a:extLst>
              <a:ext uri="{FF2B5EF4-FFF2-40B4-BE49-F238E27FC236}">
                <a16:creationId xmlns:a16="http://schemas.microsoft.com/office/drawing/2014/main" id="{C97A5EBB-15E6-BB4F-92BB-8028942FC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6635" y="6172927"/>
            <a:ext cx="36782" cy="27587"/>
          </a:xfrm>
          <a:custGeom>
            <a:avLst/>
            <a:gdLst>
              <a:gd name="T0" fmla="*/ 3360208 w 36"/>
              <a:gd name="T1" fmla="*/ 3235678 h 27"/>
              <a:gd name="T2" fmla="*/ 3360208 w 36"/>
              <a:gd name="T3" fmla="*/ 3235678 h 27"/>
              <a:gd name="T4" fmla="*/ 2240139 w 36"/>
              <a:gd name="T5" fmla="*/ 3235678 h 27"/>
              <a:gd name="T6" fmla="*/ 1120069 w 36"/>
              <a:gd name="T7" fmla="*/ 2115608 h 27"/>
              <a:gd name="T8" fmla="*/ 1120069 w 36"/>
              <a:gd name="T9" fmla="*/ 0 h 27"/>
              <a:gd name="T10" fmla="*/ 3360208 w 36"/>
              <a:gd name="T11" fmla="*/ 0 h 27"/>
              <a:gd name="T12" fmla="*/ 4355747 w 36"/>
              <a:gd name="T13" fmla="*/ 995539 h 27"/>
              <a:gd name="T14" fmla="*/ 4355747 w 36"/>
              <a:gd name="T15" fmla="*/ 3235678 h 27"/>
              <a:gd name="T16" fmla="*/ 3360208 w 36"/>
              <a:gd name="T17" fmla="*/ 3235678 h 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6" h="27">
                <a:moveTo>
                  <a:pt x="27" y="26"/>
                </a:moveTo>
                <a:lnTo>
                  <a:pt x="27" y="26"/>
                </a:lnTo>
                <a:cubicBezTo>
                  <a:pt x="18" y="26"/>
                  <a:pt x="18" y="26"/>
                  <a:pt x="18" y="26"/>
                </a:cubicBezTo>
                <a:cubicBezTo>
                  <a:pt x="9" y="17"/>
                  <a:pt x="9" y="17"/>
                  <a:pt x="9" y="17"/>
                </a:cubicBezTo>
                <a:cubicBezTo>
                  <a:pt x="0" y="17"/>
                  <a:pt x="0" y="8"/>
                  <a:pt x="9" y="0"/>
                </a:cubicBezTo>
                <a:cubicBezTo>
                  <a:pt x="9" y="0"/>
                  <a:pt x="18" y="0"/>
                  <a:pt x="27" y="0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17"/>
                  <a:pt x="35" y="17"/>
                  <a:pt x="35" y="26"/>
                </a:cubicBezTo>
                <a:cubicBezTo>
                  <a:pt x="27" y="26"/>
                  <a:pt x="27" y="26"/>
                  <a:pt x="27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9" name="Freeform 716">
            <a:extLst>
              <a:ext uri="{FF2B5EF4-FFF2-40B4-BE49-F238E27FC236}">
                <a16:creationId xmlns:a16="http://schemas.microsoft.com/office/drawing/2014/main" id="{DA7E8B59-8D27-2741-8B46-45A197D65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9852" y="6191319"/>
            <a:ext cx="27587" cy="27587"/>
          </a:xfrm>
          <a:custGeom>
            <a:avLst/>
            <a:gdLst>
              <a:gd name="T0" fmla="*/ 2115608 w 27"/>
              <a:gd name="T1" fmla="*/ 3235678 h 27"/>
              <a:gd name="T2" fmla="*/ 2115608 w 27"/>
              <a:gd name="T3" fmla="*/ 3235678 h 27"/>
              <a:gd name="T4" fmla="*/ 0 w 27"/>
              <a:gd name="T5" fmla="*/ 2240139 h 27"/>
              <a:gd name="T6" fmla="*/ 0 w 27"/>
              <a:gd name="T7" fmla="*/ 1120069 h 27"/>
              <a:gd name="T8" fmla="*/ 2115608 w 27"/>
              <a:gd name="T9" fmla="*/ 0 h 27"/>
              <a:gd name="T10" fmla="*/ 3235678 w 27"/>
              <a:gd name="T11" fmla="*/ 1120069 h 27"/>
              <a:gd name="T12" fmla="*/ 3235678 w 27"/>
              <a:gd name="T13" fmla="*/ 2240139 h 27"/>
              <a:gd name="T14" fmla="*/ 2115608 w 27"/>
              <a:gd name="T15" fmla="*/ 3235678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" h="27">
                <a:moveTo>
                  <a:pt x="17" y="26"/>
                </a:moveTo>
                <a:lnTo>
                  <a:pt x="17" y="26"/>
                </a:lnTo>
                <a:cubicBezTo>
                  <a:pt x="8" y="26"/>
                  <a:pt x="0" y="26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8" y="0"/>
                  <a:pt x="17" y="0"/>
                </a:cubicBezTo>
                <a:cubicBezTo>
                  <a:pt x="17" y="0"/>
                  <a:pt x="26" y="0"/>
                  <a:pt x="26" y="9"/>
                </a:cubicBezTo>
                <a:cubicBezTo>
                  <a:pt x="26" y="18"/>
                  <a:pt x="26" y="18"/>
                  <a:pt x="26" y="18"/>
                </a:cubicBezTo>
                <a:cubicBezTo>
                  <a:pt x="26" y="26"/>
                  <a:pt x="17" y="26"/>
                  <a:pt x="17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0" name="Freeform 717">
            <a:extLst>
              <a:ext uri="{FF2B5EF4-FFF2-40B4-BE49-F238E27FC236}">
                <a16:creationId xmlns:a16="http://schemas.microsoft.com/office/drawing/2014/main" id="{3507BBDF-D052-954E-A2AA-156B225AF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3875" y="6172927"/>
            <a:ext cx="36782" cy="27587"/>
          </a:xfrm>
          <a:custGeom>
            <a:avLst/>
            <a:gdLst>
              <a:gd name="T0" fmla="*/ 2115608 w 36"/>
              <a:gd name="T1" fmla="*/ 3235678 h 27"/>
              <a:gd name="T2" fmla="*/ 2115608 w 36"/>
              <a:gd name="T3" fmla="*/ 3235678 h 27"/>
              <a:gd name="T4" fmla="*/ 1120069 w 36"/>
              <a:gd name="T5" fmla="*/ 3235678 h 27"/>
              <a:gd name="T6" fmla="*/ 1120069 w 36"/>
              <a:gd name="T7" fmla="*/ 995539 h 27"/>
              <a:gd name="T8" fmla="*/ 2115608 w 36"/>
              <a:gd name="T9" fmla="*/ 0 h 27"/>
              <a:gd name="T10" fmla="*/ 3235678 w 36"/>
              <a:gd name="T11" fmla="*/ 0 h 27"/>
              <a:gd name="T12" fmla="*/ 3235678 w 36"/>
              <a:gd name="T13" fmla="*/ 2115608 h 27"/>
              <a:gd name="T14" fmla="*/ 3235678 w 36"/>
              <a:gd name="T15" fmla="*/ 3235678 h 27"/>
              <a:gd name="T16" fmla="*/ 2115608 w 36"/>
              <a:gd name="T17" fmla="*/ 3235678 h 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6" h="27">
                <a:moveTo>
                  <a:pt x="17" y="26"/>
                </a:moveTo>
                <a:lnTo>
                  <a:pt x="17" y="26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17"/>
                  <a:pt x="9" y="8"/>
                </a:cubicBezTo>
                <a:cubicBezTo>
                  <a:pt x="17" y="0"/>
                  <a:pt x="17" y="0"/>
                  <a:pt x="17" y="0"/>
                </a:cubicBezTo>
                <a:lnTo>
                  <a:pt x="26" y="0"/>
                </a:lnTo>
                <a:cubicBezTo>
                  <a:pt x="35" y="8"/>
                  <a:pt x="35" y="17"/>
                  <a:pt x="26" y="17"/>
                </a:cubicBezTo>
                <a:cubicBezTo>
                  <a:pt x="26" y="26"/>
                  <a:pt x="26" y="26"/>
                  <a:pt x="26" y="26"/>
                </a:cubicBezTo>
                <a:cubicBezTo>
                  <a:pt x="17" y="26"/>
                  <a:pt x="17" y="26"/>
                  <a:pt x="17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1" name="Freeform 718">
            <a:extLst>
              <a:ext uri="{FF2B5EF4-FFF2-40B4-BE49-F238E27FC236}">
                <a16:creationId xmlns:a16="http://schemas.microsoft.com/office/drawing/2014/main" id="{79CF7D03-200E-B74A-A43A-7D5CB4A8E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5483" y="6136145"/>
            <a:ext cx="36782" cy="18391"/>
          </a:xfrm>
          <a:custGeom>
            <a:avLst/>
            <a:gdLst>
              <a:gd name="T0" fmla="*/ 3360208 w 36"/>
              <a:gd name="T1" fmla="*/ 2115608 h 18"/>
              <a:gd name="T2" fmla="*/ 3360208 w 36"/>
              <a:gd name="T3" fmla="*/ 2115608 h 18"/>
              <a:gd name="T4" fmla="*/ 1120069 w 36"/>
              <a:gd name="T5" fmla="*/ 2115608 h 18"/>
              <a:gd name="T6" fmla="*/ 0 w 36"/>
              <a:gd name="T7" fmla="*/ 995539 h 18"/>
              <a:gd name="T8" fmla="*/ 1120069 w 36"/>
              <a:gd name="T9" fmla="*/ 0 h 18"/>
              <a:gd name="T10" fmla="*/ 3360208 w 36"/>
              <a:gd name="T11" fmla="*/ 0 h 18"/>
              <a:gd name="T12" fmla="*/ 4355747 w 36"/>
              <a:gd name="T13" fmla="*/ 995539 h 18"/>
              <a:gd name="T14" fmla="*/ 3360208 w 36"/>
              <a:gd name="T15" fmla="*/ 2115608 h 1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" h="18">
                <a:moveTo>
                  <a:pt x="27" y="17"/>
                </a:moveTo>
                <a:lnTo>
                  <a:pt x="27" y="17"/>
                </a:ln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0" y="17"/>
                  <a:pt x="0" y="8"/>
                </a:cubicBezTo>
                <a:lnTo>
                  <a:pt x="9" y="0"/>
                </a:lnTo>
                <a:cubicBezTo>
                  <a:pt x="27" y="0"/>
                  <a:pt x="27" y="0"/>
                  <a:pt x="27" y="0"/>
                </a:cubicBezTo>
                <a:lnTo>
                  <a:pt x="35" y="8"/>
                </a:lnTo>
                <a:cubicBezTo>
                  <a:pt x="35" y="17"/>
                  <a:pt x="27" y="17"/>
                  <a:pt x="27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2" name="Freeform 719">
            <a:extLst>
              <a:ext uri="{FF2B5EF4-FFF2-40B4-BE49-F238E27FC236}">
                <a16:creationId xmlns:a16="http://schemas.microsoft.com/office/drawing/2014/main" id="{8EC2447F-DC6D-4D44-9D5C-35B6289B8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3875" y="6090167"/>
            <a:ext cx="36782" cy="27587"/>
          </a:xfrm>
          <a:custGeom>
            <a:avLst/>
            <a:gdLst>
              <a:gd name="T0" fmla="*/ 2115608 w 36"/>
              <a:gd name="T1" fmla="*/ 3235678 h 27"/>
              <a:gd name="T2" fmla="*/ 2115608 w 36"/>
              <a:gd name="T3" fmla="*/ 3235678 h 27"/>
              <a:gd name="T4" fmla="*/ 2115608 w 36"/>
              <a:gd name="T5" fmla="*/ 3235678 h 27"/>
              <a:gd name="T6" fmla="*/ 1120069 w 36"/>
              <a:gd name="T7" fmla="*/ 2115608 h 27"/>
              <a:gd name="T8" fmla="*/ 1120069 w 36"/>
              <a:gd name="T9" fmla="*/ 0 h 27"/>
              <a:gd name="T10" fmla="*/ 2115608 w 36"/>
              <a:gd name="T11" fmla="*/ 0 h 27"/>
              <a:gd name="T12" fmla="*/ 3235678 w 36"/>
              <a:gd name="T13" fmla="*/ 1120069 h 27"/>
              <a:gd name="T14" fmla="*/ 3235678 w 36"/>
              <a:gd name="T15" fmla="*/ 3235678 h 27"/>
              <a:gd name="T16" fmla="*/ 2115608 w 36"/>
              <a:gd name="T17" fmla="*/ 3235678 h 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6" h="27">
                <a:moveTo>
                  <a:pt x="17" y="26"/>
                </a:moveTo>
                <a:lnTo>
                  <a:pt x="17" y="26"/>
                </a:lnTo>
                <a:cubicBezTo>
                  <a:pt x="9" y="17"/>
                  <a:pt x="9" y="17"/>
                  <a:pt x="9" y="17"/>
                </a:cubicBezTo>
                <a:cubicBezTo>
                  <a:pt x="0" y="17"/>
                  <a:pt x="0" y="9"/>
                  <a:pt x="9" y="0"/>
                </a:cubicBezTo>
                <a:lnTo>
                  <a:pt x="17" y="0"/>
                </a:lnTo>
                <a:cubicBezTo>
                  <a:pt x="26" y="9"/>
                  <a:pt x="26" y="9"/>
                  <a:pt x="26" y="9"/>
                </a:cubicBezTo>
                <a:cubicBezTo>
                  <a:pt x="35" y="17"/>
                  <a:pt x="35" y="17"/>
                  <a:pt x="26" y="26"/>
                </a:cubicBezTo>
                <a:cubicBezTo>
                  <a:pt x="26" y="26"/>
                  <a:pt x="26" y="26"/>
                  <a:pt x="17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3" name="Freeform 720">
            <a:extLst>
              <a:ext uri="{FF2B5EF4-FFF2-40B4-BE49-F238E27FC236}">
                <a16:creationId xmlns:a16="http://schemas.microsoft.com/office/drawing/2014/main" id="{C5585EDD-92C2-7F41-809B-6FE774A13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7786" y="6136145"/>
            <a:ext cx="101152" cy="18391"/>
          </a:xfrm>
          <a:custGeom>
            <a:avLst/>
            <a:gdLst>
              <a:gd name="T0" fmla="*/ 11278255 w 97"/>
              <a:gd name="T1" fmla="*/ 2115608 h 18"/>
              <a:gd name="T2" fmla="*/ 11278255 w 97"/>
              <a:gd name="T3" fmla="*/ 2115608 h 18"/>
              <a:gd name="T4" fmla="*/ 1036948 w 97"/>
              <a:gd name="T5" fmla="*/ 2115608 h 18"/>
              <a:gd name="T6" fmla="*/ 0 w 97"/>
              <a:gd name="T7" fmla="*/ 995539 h 18"/>
              <a:gd name="T8" fmla="*/ 1036948 w 97"/>
              <a:gd name="T9" fmla="*/ 0 h 18"/>
              <a:gd name="T10" fmla="*/ 11278255 w 97"/>
              <a:gd name="T11" fmla="*/ 0 h 18"/>
              <a:gd name="T12" fmla="*/ 12445182 w 97"/>
              <a:gd name="T13" fmla="*/ 995539 h 18"/>
              <a:gd name="T14" fmla="*/ 11278255 w 97"/>
              <a:gd name="T15" fmla="*/ 2115608 h 1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7" h="18">
                <a:moveTo>
                  <a:pt x="87" y="17"/>
                </a:moveTo>
                <a:lnTo>
                  <a:pt x="87" y="17"/>
                </a:lnTo>
                <a:cubicBezTo>
                  <a:pt x="8" y="17"/>
                  <a:pt x="8" y="17"/>
                  <a:pt x="8" y="17"/>
                </a:cubicBezTo>
                <a:cubicBezTo>
                  <a:pt x="0" y="17"/>
                  <a:pt x="0" y="17"/>
                  <a:pt x="0" y="8"/>
                </a:cubicBezTo>
                <a:cubicBezTo>
                  <a:pt x="0" y="0"/>
                  <a:pt x="0" y="0"/>
                  <a:pt x="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0"/>
                  <a:pt x="96" y="0"/>
                  <a:pt x="96" y="8"/>
                </a:cubicBezTo>
                <a:cubicBezTo>
                  <a:pt x="96" y="17"/>
                  <a:pt x="87" y="17"/>
                  <a:pt x="87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4" name="Freeform 721">
            <a:extLst>
              <a:ext uri="{FF2B5EF4-FFF2-40B4-BE49-F238E27FC236}">
                <a16:creationId xmlns:a16="http://schemas.microsoft.com/office/drawing/2014/main" id="{93BF478B-5ED8-864B-A999-CAE6E7F7E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1919" y="6329252"/>
            <a:ext cx="165521" cy="64369"/>
          </a:xfrm>
          <a:custGeom>
            <a:avLst/>
            <a:gdLst>
              <a:gd name="T0" fmla="*/ 12531665 w 159"/>
              <a:gd name="T1" fmla="*/ 7838614 h 62"/>
              <a:gd name="T2" fmla="*/ 12531665 w 159"/>
              <a:gd name="T3" fmla="*/ 7838614 h 62"/>
              <a:gd name="T4" fmla="*/ 8009986 w 159"/>
              <a:gd name="T5" fmla="*/ 7838614 h 62"/>
              <a:gd name="T6" fmla="*/ 5684448 w 159"/>
              <a:gd name="T7" fmla="*/ 6681839 h 62"/>
              <a:gd name="T8" fmla="*/ 0 w 159"/>
              <a:gd name="T9" fmla="*/ 2184502 h 62"/>
              <a:gd name="T10" fmla="*/ 0 w 159"/>
              <a:gd name="T11" fmla="*/ 0 h 62"/>
              <a:gd name="T12" fmla="*/ 1162769 w 159"/>
              <a:gd name="T13" fmla="*/ 0 h 62"/>
              <a:gd name="T14" fmla="*/ 19249845 w 159"/>
              <a:gd name="T15" fmla="*/ 0 h 62"/>
              <a:gd name="T16" fmla="*/ 20412614 w 159"/>
              <a:gd name="T17" fmla="*/ 0 h 62"/>
              <a:gd name="T18" fmla="*/ 20412614 w 159"/>
              <a:gd name="T19" fmla="*/ 2184502 h 62"/>
              <a:gd name="T20" fmla="*/ 14727807 w 159"/>
              <a:gd name="T21" fmla="*/ 6681839 h 62"/>
              <a:gd name="T22" fmla="*/ 12531665 w 159"/>
              <a:gd name="T23" fmla="*/ 7838614 h 62"/>
              <a:gd name="T24" fmla="*/ 4521679 w 159"/>
              <a:gd name="T25" fmla="*/ 2184502 h 62"/>
              <a:gd name="T26" fmla="*/ 4521679 w 159"/>
              <a:gd name="T27" fmla="*/ 2184502 h 62"/>
              <a:gd name="T28" fmla="*/ 8009986 w 159"/>
              <a:gd name="T29" fmla="*/ 5654112 h 62"/>
              <a:gd name="T30" fmla="*/ 8009986 w 159"/>
              <a:gd name="T31" fmla="*/ 5654112 h 62"/>
              <a:gd name="T32" fmla="*/ 12531665 w 159"/>
              <a:gd name="T33" fmla="*/ 5654112 h 62"/>
              <a:gd name="T34" fmla="*/ 12531665 w 159"/>
              <a:gd name="T35" fmla="*/ 5654112 h 62"/>
              <a:gd name="T36" fmla="*/ 15890575 w 159"/>
              <a:gd name="T37" fmla="*/ 2184502 h 62"/>
              <a:gd name="T38" fmla="*/ 4521679 w 159"/>
              <a:gd name="T39" fmla="*/ 2184502 h 6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59" h="62">
                <a:moveTo>
                  <a:pt x="97" y="61"/>
                </a:moveTo>
                <a:lnTo>
                  <a:pt x="97" y="61"/>
                </a:lnTo>
                <a:cubicBezTo>
                  <a:pt x="62" y="61"/>
                  <a:pt x="62" y="61"/>
                  <a:pt x="62" y="61"/>
                </a:cubicBezTo>
                <a:cubicBezTo>
                  <a:pt x="62" y="61"/>
                  <a:pt x="53" y="61"/>
                  <a:pt x="44" y="5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0" y="9"/>
                  <a:pt x="0" y="0"/>
                </a:cubicBezTo>
                <a:lnTo>
                  <a:pt x="9" y="0"/>
                </a:lnTo>
                <a:cubicBezTo>
                  <a:pt x="149" y="0"/>
                  <a:pt x="149" y="0"/>
                  <a:pt x="149" y="0"/>
                </a:cubicBezTo>
                <a:lnTo>
                  <a:pt x="158" y="0"/>
                </a:lnTo>
                <a:cubicBezTo>
                  <a:pt x="158" y="9"/>
                  <a:pt x="158" y="9"/>
                  <a:pt x="158" y="17"/>
                </a:cubicBezTo>
                <a:cubicBezTo>
                  <a:pt x="114" y="52"/>
                  <a:pt x="114" y="52"/>
                  <a:pt x="114" y="52"/>
                </a:cubicBezTo>
                <a:cubicBezTo>
                  <a:pt x="114" y="61"/>
                  <a:pt x="105" y="61"/>
                  <a:pt x="97" y="61"/>
                </a:cubicBezTo>
                <a:close/>
                <a:moveTo>
                  <a:pt x="35" y="17"/>
                </a:moveTo>
                <a:lnTo>
                  <a:pt x="35" y="17"/>
                </a:lnTo>
                <a:cubicBezTo>
                  <a:pt x="62" y="44"/>
                  <a:pt x="62" y="44"/>
                  <a:pt x="62" y="44"/>
                </a:cubicBezTo>
                <a:cubicBezTo>
                  <a:pt x="97" y="44"/>
                  <a:pt x="97" y="44"/>
                  <a:pt x="97" y="44"/>
                </a:cubicBezTo>
                <a:cubicBezTo>
                  <a:pt x="123" y="17"/>
                  <a:pt x="123" y="17"/>
                  <a:pt x="123" y="17"/>
                </a:cubicBezTo>
                <a:lnTo>
                  <a:pt x="35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5" name="Freeform 722">
            <a:extLst>
              <a:ext uri="{FF2B5EF4-FFF2-40B4-BE49-F238E27FC236}">
                <a16:creationId xmlns:a16="http://schemas.microsoft.com/office/drawing/2014/main" id="{CD0901BE-5BC3-5642-852F-22A1B6FF2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1004" y="6329252"/>
            <a:ext cx="165521" cy="64369"/>
          </a:xfrm>
          <a:custGeom>
            <a:avLst/>
            <a:gdLst>
              <a:gd name="T0" fmla="*/ 12559978 w 158"/>
              <a:gd name="T1" fmla="*/ 7838614 h 62"/>
              <a:gd name="T2" fmla="*/ 12559978 w 158"/>
              <a:gd name="T3" fmla="*/ 7838614 h 62"/>
              <a:gd name="T4" fmla="*/ 9158468 w 158"/>
              <a:gd name="T5" fmla="*/ 7838614 h 62"/>
              <a:gd name="T6" fmla="*/ 5625658 w 158"/>
              <a:gd name="T7" fmla="*/ 6681839 h 62"/>
              <a:gd name="T8" fmla="*/ 1046785 w 158"/>
              <a:gd name="T9" fmla="*/ 2184502 h 62"/>
              <a:gd name="T10" fmla="*/ 0 w 158"/>
              <a:gd name="T11" fmla="*/ 0 h 62"/>
              <a:gd name="T12" fmla="*/ 1046785 w 158"/>
              <a:gd name="T13" fmla="*/ 0 h 62"/>
              <a:gd name="T14" fmla="*/ 19363360 w 158"/>
              <a:gd name="T15" fmla="*/ 0 h 62"/>
              <a:gd name="T16" fmla="*/ 20540723 w 158"/>
              <a:gd name="T17" fmla="*/ 0 h 62"/>
              <a:gd name="T18" fmla="*/ 20540723 w 158"/>
              <a:gd name="T19" fmla="*/ 2184502 h 62"/>
              <a:gd name="T20" fmla="*/ 14784126 w 158"/>
              <a:gd name="T21" fmla="*/ 6681839 h 62"/>
              <a:gd name="T22" fmla="*/ 12559978 w 158"/>
              <a:gd name="T23" fmla="*/ 7838614 h 62"/>
              <a:gd name="T24" fmla="*/ 5625658 w 158"/>
              <a:gd name="T25" fmla="*/ 2184502 h 62"/>
              <a:gd name="T26" fmla="*/ 5625658 w 158"/>
              <a:gd name="T27" fmla="*/ 2184502 h 62"/>
              <a:gd name="T28" fmla="*/ 7980744 w 158"/>
              <a:gd name="T29" fmla="*/ 5654112 h 62"/>
              <a:gd name="T30" fmla="*/ 9158468 w 158"/>
              <a:gd name="T31" fmla="*/ 5654112 h 62"/>
              <a:gd name="T32" fmla="*/ 12559978 w 158"/>
              <a:gd name="T33" fmla="*/ 5654112 h 62"/>
              <a:gd name="T34" fmla="*/ 13737341 w 158"/>
              <a:gd name="T35" fmla="*/ 5654112 h 62"/>
              <a:gd name="T36" fmla="*/ 15961489 w 158"/>
              <a:gd name="T37" fmla="*/ 2184502 h 62"/>
              <a:gd name="T38" fmla="*/ 5625658 w 158"/>
              <a:gd name="T39" fmla="*/ 2184502 h 6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58" h="62">
                <a:moveTo>
                  <a:pt x="96" y="61"/>
                </a:moveTo>
                <a:lnTo>
                  <a:pt x="96" y="61"/>
                </a:lnTo>
                <a:cubicBezTo>
                  <a:pt x="70" y="61"/>
                  <a:pt x="70" y="61"/>
                  <a:pt x="70" y="61"/>
                </a:cubicBezTo>
                <a:cubicBezTo>
                  <a:pt x="61" y="61"/>
                  <a:pt x="52" y="61"/>
                  <a:pt x="43" y="52"/>
                </a:cubicBezTo>
                <a:cubicBezTo>
                  <a:pt x="8" y="17"/>
                  <a:pt x="8" y="17"/>
                  <a:pt x="8" y="17"/>
                </a:cubicBezTo>
                <a:cubicBezTo>
                  <a:pt x="0" y="9"/>
                  <a:pt x="0" y="9"/>
                  <a:pt x="0" y="0"/>
                </a:cubicBezTo>
                <a:lnTo>
                  <a:pt x="8" y="0"/>
                </a:lnTo>
                <a:cubicBezTo>
                  <a:pt x="148" y="0"/>
                  <a:pt x="148" y="0"/>
                  <a:pt x="148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57" y="9"/>
                  <a:pt x="157" y="9"/>
                  <a:pt x="157" y="17"/>
                </a:cubicBezTo>
                <a:cubicBezTo>
                  <a:pt x="113" y="52"/>
                  <a:pt x="113" y="52"/>
                  <a:pt x="113" y="52"/>
                </a:cubicBezTo>
                <a:cubicBezTo>
                  <a:pt x="113" y="61"/>
                  <a:pt x="105" y="61"/>
                  <a:pt x="96" y="61"/>
                </a:cubicBezTo>
                <a:close/>
                <a:moveTo>
                  <a:pt x="43" y="17"/>
                </a:moveTo>
                <a:lnTo>
                  <a:pt x="43" y="17"/>
                </a:lnTo>
                <a:cubicBezTo>
                  <a:pt x="61" y="44"/>
                  <a:pt x="61" y="44"/>
                  <a:pt x="61" y="44"/>
                </a:cubicBezTo>
                <a:cubicBezTo>
                  <a:pt x="61" y="44"/>
                  <a:pt x="61" y="44"/>
                  <a:pt x="70" y="44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44"/>
                  <a:pt x="96" y="44"/>
                  <a:pt x="105" y="44"/>
                </a:cubicBezTo>
                <a:cubicBezTo>
                  <a:pt x="122" y="17"/>
                  <a:pt x="122" y="17"/>
                  <a:pt x="122" y="17"/>
                </a:cubicBezTo>
                <a:lnTo>
                  <a:pt x="43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6" name="Freeform 723">
            <a:extLst>
              <a:ext uri="{FF2B5EF4-FFF2-40B4-BE49-F238E27FC236}">
                <a16:creationId xmlns:a16="http://schemas.microsoft.com/office/drawing/2014/main" id="{626F87DD-8CAC-384A-93A6-A49BD1BDE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519" y="9198278"/>
            <a:ext cx="482770" cy="27587"/>
          </a:xfrm>
          <a:custGeom>
            <a:avLst/>
            <a:gdLst>
              <a:gd name="T0" fmla="*/ 57429045 w 464"/>
              <a:gd name="T1" fmla="*/ 3235678 h 27"/>
              <a:gd name="T2" fmla="*/ 57429045 w 464"/>
              <a:gd name="T3" fmla="*/ 3235678 h 27"/>
              <a:gd name="T4" fmla="*/ 1032460 w 464"/>
              <a:gd name="T5" fmla="*/ 3235678 h 27"/>
              <a:gd name="T6" fmla="*/ 0 w 464"/>
              <a:gd name="T7" fmla="*/ 1120069 h 27"/>
              <a:gd name="T8" fmla="*/ 1032460 w 464"/>
              <a:gd name="T9" fmla="*/ 0 h 27"/>
              <a:gd name="T10" fmla="*/ 57429045 w 464"/>
              <a:gd name="T11" fmla="*/ 0 h 27"/>
              <a:gd name="T12" fmla="*/ 59752259 w 464"/>
              <a:gd name="T13" fmla="*/ 1120069 h 27"/>
              <a:gd name="T14" fmla="*/ 57429045 w 464"/>
              <a:gd name="T15" fmla="*/ 3235678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4" h="27">
                <a:moveTo>
                  <a:pt x="445" y="26"/>
                </a:moveTo>
                <a:lnTo>
                  <a:pt x="445" y="26"/>
                </a:lnTo>
                <a:cubicBezTo>
                  <a:pt x="8" y="26"/>
                  <a:pt x="8" y="26"/>
                  <a:pt x="8" y="26"/>
                </a:cubicBezTo>
                <a:cubicBezTo>
                  <a:pt x="8" y="26"/>
                  <a:pt x="0" y="18"/>
                  <a:pt x="0" y="9"/>
                </a:cubicBezTo>
                <a:lnTo>
                  <a:pt x="8" y="0"/>
                </a:lnTo>
                <a:cubicBezTo>
                  <a:pt x="445" y="0"/>
                  <a:pt x="445" y="0"/>
                  <a:pt x="445" y="0"/>
                </a:cubicBezTo>
                <a:cubicBezTo>
                  <a:pt x="454" y="0"/>
                  <a:pt x="463" y="9"/>
                  <a:pt x="463" y="9"/>
                </a:cubicBezTo>
                <a:cubicBezTo>
                  <a:pt x="463" y="18"/>
                  <a:pt x="454" y="26"/>
                  <a:pt x="445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7" name="Freeform 724">
            <a:extLst>
              <a:ext uri="{FF2B5EF4-FFF2-40B4-BE49-F238E27FC236}">
                <a16:creationId xmlns:a16="http://schemas.microsoft.com/office/drawing/2014/main" id="{548AD3F1-D8F6-6741-AE23-4099D70B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519" y="9451158"/>
            <a:ext cx="482770" cy="18391"/>
          </a:xfrm>
          <a:custGeom>
            <a:avLst/>
            <a:gdLst>
              <a:gd name="T0" fmla="*/ 58590832 w 464"/>
              <a:gd name="T1" fmla="*/ 2115608 h 18"/>
              <a:gd name="T2" fmla="*/ 58590832 w 464"/>
              <a:gd name="T3" fmla="*/ 2115608 h 18"/>
              <a:gd name="T4" fmla="*/ 2193887 w 464"/>
              <a:gd name="T5" fmla="*/ 2115608 h 18"/>
              <a:gd name="T6" fmla="*/ 0 w 464"/>
              <a:gd name="T7" fmla="*/ 1120069 h 18"/>
              <a:gd name="T8" fmla="*/ 2193887 w 464"/>
              <a:gd name="T9" fmla="*/ 0 h 18"/>
              <a:gd name="T10" fmla="*/ 58590832 w 464"/>
              <a:gd name="T11" fmla="*/ 0 h 18"/>
              <a:gd name="T12" fmla="*/ 59752259 w 464"/>
              <a:gd name="T13" fmla="*/ 1120069 h 18"/>
              <a:gd name="T14" fmla="*/ 58590832 w 464"/>
              <a:gd name="T15" fmla="*/ 2115608 h 1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4" h="18">
                <a:moveTo>
                  <a:pt x="454" y="17"/>
                </a:moveTo>
                <a:lnTo>
                  <a:pt x="454" y="17"/>
                </a:lnTo>
                <a:cubicBezTo>
                  <a:pt x="17" y="17"/>
                  <a:pt x="17" y="17"/>
                  <a:pt x="17" y="17"/>
                </a:cubicBezTo>
                <a:cubicBezTo>
                  <a:pt x="8" y="17"/>
                  <a:pt x="0" y="9"/>
                  <a:pt x="0" y="9"/>
                </a:cubicBezTo>
                <a:cubicBezTo>
                  <a:pt x="0" y="0"/>
                  <a:pt x="8" y="0"/>
                  <a:pt x="17" y="0"/>
                </a:cubicBezTo>
                <a:cubicBezTo>
                  <a:pt x="454" y="0"/>
                  <a:pt x="454" y="0"/>
                  <a:pt x="454" y="0"/>
                </a:cubicBezTo>
                <a:cubicBezTo>
                  <a:pt x="454" y="0"/>
                  <a:pt x="463" y="0"/>
                  <a:pt x="463" y="9"/>
                </a:cubicBezTo>
                <a:lnTo>
                  <a:pt x="454" y="1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8" name="Freeform 725">
            <a:extLst>
              <a:ext uri="{FF2B5EF4-FFF2-40B4-BE49-F238E27FC236}">
                <a16:creationId xmlns:a16="http://schemas.microsoft.com/office/drawing/2014/main" id="{8E98BB4F-3C3C-1846-99DC-84702AC7C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9509" y="9198278"/>
            <a:ext cx="418398" cy="275868"/>
          </a:xfrm>
          <a:custGeom>
            <a:avLst/>
            <a:gdLst>
              <a:gd name="T0" fmla="*/ 50499685 w 403"/>
              <a:gd name="T1" fmla="*/ 34365331 h 263"/>
              <a:gd name="T2" fmla="*/ 50499685 w 403"/>
              <a:gd name="T3" fmla="*/ 34365331 h 263"/>
              <a:gd name="T4" fmla="*/ 1156413 w 403"/>
              <a:gd name="T5" fmla="*/ 34365331 h 263"/>
              <a:gd name="T6" fmla="*/ 0 w 403"/>
              <a:gd name="T7" fmla="*/ 33315770 h 263"/>
              <a:gd name="T8" fmla="*/ 0 w 403"/>
              <a:gd name="T9" fmla="*/ 1180665 h 263"/>
              <a:gd name="T10" fmla="*/ 1156413 w 403"/>
              <a:gd name="T11" fmla="*/ 0 h 263"/>
              <a:gd name="T12" fmla="*/ 50499685 w 403"/>
              <a:gd name="T13" fmla="*/ 0 h 263"/>
              <a:gd name="T14" fmla="*/ 51656457 w 403"/>
              <a:gd name="T15" fmla="*/ 1180665 h 263"/>
              <a:gd name="T16" fmla="*/ 51656457 w 403"/>
              <a:gd name="T17" fmla="*/ 33315770 h 263"/>
              <a:gd name="T18" fmla="*/ 50499685 w 403"/>
              <a:gd name="T19" fmla="*/ 34365331 h 263"/>
              <a:gd name="T20" fmla="*/ 3340908 w 403"/>
              <a:gd name="T21" fmla="*/ 32135467 h 263"/>
              <a:gd name="T22" fmla="*/ 3340908 w 403"/>
              <a:gd name="T23" fmla="*/ 32135467 h 263"/>
              <a:gd name="T24" fmla="*/ 49343272 w 403"/>
              <a:gd name="T25" fmla="*/ 32135467 h 263"/>
              <a:gd name="T26" fmla="*/ 49343272 w 403"/>
              <a:gd name="T27" fmla="*/ 3410167 h 263"/>
              <a:gd name="T28" fmla="*/ 3340908 w 403"/>
              <a:gd name="T29" fmla="*/ 3410167 h 263"/>
              <a:gd name="T30" fmla="*/ 3340908 w 403"/>
              <a:gd name="T31" fmla="*/ 32135467 h 2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03" h="263">
                <a:moveTo>
                  <a:pt x="393" y="262"/>
                </a:moveTo>
                <a:lnTo>
                  <a:pt x="393" y="262"/>
                </a:lnTo>
                <a:cubicBezTo>
                  <a:pt x="9" y="262"/>
                  <a:pt x="9" y="262"/>
                  <a:pt x="9" y="262"/>
                </a:cubicBezTo>
                <a:lnTo>
                  <a:pt x="0" y="254"/>
                </a:lnTo>
                <a:cubicBezTo>
                  <a:pt x="0" y="9"/>
                  <a:pt x="0" y="9"/>
                  <a:pt x="0" y="9"/>
                </a:cubicBezTo>
                <a:lnTo>
                  <a:pt x="9" y="0"/>
                </a:lnTo>
                <a:cubicBezTo>
                  <a:pt x="393" y="0"/>
                  <a:pt x="393" y="0"/>
                  <a:pt x="393" y="0"/>
                </a:cubicBezTo>
                <a:cubicBezTo>
                  <a:pt x="402" y="0"/>
                  <a:pt x="402" y="9"/>
                  <a:pt x="402" y="9"/>
                </a:cubicBezTo>
                <a:cubicBezTo>
                  <a:pt x="402" y="254"/>
                  <a:pt x="402" y="254"/>
                  <a:pt x="402" y="254"/>
                </a:cubicBezTo>
                <a:cubicBezTo>
                  <a:pt x="402" y="254"/>
                  <a:pt x="402" y="262"/>
                  <a:pt x="393" y="262"/>
                </a:cubicBezTo>
                <a:close/>
                <a:moveTo>
                  <a:pt x="26" y="245"/>
                </a:moveTo>
                <a:lnTo>
                  <a:pt x="26" y="245"/>
                </a:lnTo>
                <a:cubicBezTo>
                  <a:pt x="384" y="245"/>
                  <a:pt x="384" y="245"/>
                  <a:pt x="384" y="245"/>
                </a:cubicBezTo>
                <a:cubicBezTo>
                  <a:pt x="384" y="26"/>
                  <a:pt x="384" y="26"/>
                  <a:pt x="384" y="26"/>
                </a:cubicBezTo>
                <a:cubicBezTo>
                  <a:pt x="26" y="26"/>
                  <a:pt x="26" y="26"/>
                  <a:pt x="26" y="26"/>
                </a:cubicBezTo>
                <a:lnTo>
                  <a:pt x="26" y="2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9" name="Freeform 726">
            <a:extLst>
              <a:ext uri="{FF2B5EF4-FFF2-40B4-BE49-F238E27FC236}">
                <a16:creationId xmlns:a16="http://schemas.microsoft.com/office/drawing/2014/main" id="{8C08A524-0C99-5A4D-8F0F-882F019BC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1812" y="9451158"/>
            <a:ext cx="27587" cy="165521"/>
          </a:xfrm>
          <a:custGeom>
            <a:avLst/>
            <a:gdLst>
              <a:gd name="T0" fmla="*/ 2240139 w 27"/>
              <a:gd name="T1" fmla="*/ 20540723 h 158"/>
              <a:gd name="T2" fmla="*/ 2240139 w 27"/>
              <a:gd name="T3" fmla="*/ 20540723 h 158"/>
              <a:gd name="T4" fmla="*/ 0 w 27"/>
              <a:gd name="T5" fmla="*/ 19363360 h 158"/>
              <a:gd name="T6" fmla="*/ 0 w 27"/>
              <a:gd name="T7" fmla="*/ 1177362 h 158"/>
              <a:gd name="T8" fmla="*/ 2240139 w 27"/>
              <a:gd name="T9" fmla="*/ 0 h 158"/>
              <a:gd name="T10" fmla="*/ 3235678 w 27"/>
              <a:gd name="T11" fmla="*/ 1177362 h 158"/>
              <a:gd name="T12" fmla="*/ 3235678 w 27"/>
              <a:gd name="T13" fmla="*/ 19363360 h 158"/>
              <a:gd name="T14" fmla="*/ 2240139 w 27"/>
              <a:gd name="T15" fmla="*/ 20540723 h 1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" h="158">
                <a:moveTo>
                  <a:pt x="18" y="157"/>
                </a:moveTo>
                <a:lnTo>
                  <a:pt x="18" y="157"/>
                </a:lnTo>
                <a:cubicBezTo>
                  <a:pt x="9" y="157"/>
                  <a:pt x="0" y="157"/>
                  <a:pt x="0" y="14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8" y="0"/>
                  <a:pt x="26" y="0"/>
                  <a:pt x="26" y="9"/>
                </a:cubicBezTo>
                <a:cubicBezTo>
                  <a:pt x="26" y="148"/>
                  <a:pt x="26" y="148"/>
                  <a:pt x="26" y="148"/>
                </a:cubicBezTo>
                <a:cubicBezTo>
                  <a:pt x="26" y="157"/>
                  <a:pt x="18" y="157"/>
                  <a:pt x="18" y="1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0" name="Freeform 727">
            <a:extLst>
              <a:ext uri="{FF2B5EF4-FFF2-40B4-BE49-F238E27FC236}">
                <a16:creationId xmlns:a16="http://schemas.microsoft.com/office/drawing/2014/main" id="{1E49F0FD-2F1B-3543-BF77-D4DC20D36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1465" y="9598287"/>
            <a:ext cx="248281" cy="82760"/>
          </a:xfrm>
          <a:custGeom>
            <a:avLst/>
            <a:gdLst>
              <a:gd name="T0" fmla="*/ 1177362 w 237"/>
              <a:gd name="T1" fmla="*/ 10204892 h 79"/>
              <a:gd name="T2" fmla="*/ 1177362 w 237"/>
              <a:gd name="T3" fmla="*/ 10204892 h 79"/>
              <a:gd name="T4" fmla="*/ 0 w 237"/>
              <a:gd name="T5" fmla="*/ 9027530 h 79"/>
              <a:gd name="T6" fmla="*/ 0 w 237"/>
              <a:gd name="T7" fmla="*/ 6803382 h 79"/>
              <a:gd name="T8" fmla="*/ 14915065 w 237"/>
              <a:gd name="T9" fmla="*/ 0 h 79"/>
              <a:gd name="T10" fmla="*/ 16092427 w 237"/>
              <a:gd name="T11" fmla="*/ 0 h 79"/>
              <a:gd name="T12" fmla="*/ 30876553 w 237"/>
              <a:gd name="T13" fmla="*/ 6803382 h 79"/>
              <a:gd name="T14" fmla="*/ 30876553 w 237"/>
              <a:gd name="T15" fmla="*/ 9027530 h 79"/>
              <a:gd name="T16" fmla="*/ 28652406 w 237"/>
              <a:gd name="T17" fmla="*/ 10204892 h 79"/>
              <a:gd name="T18" fmla="*/ 16092427 w 237"/>
              <a:gd name="T19" fmla="*/ 3401510 h 79"/>
              <a:gd name="T20" fmla="*/ 1177362 w 237"/>
              <a:gd name="T21" fmla="*/ 10204892 h 7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7" h="79">
                <a:moveTo>
                  <a:pt x="9" y="78"/>
                </a:moveTo>
                <a:lnTo>
                  <a:pt x="9" y="78"/>
                </a:lnTo>
                <a:cubicBezTo>
                  <a:pt x="0" y="78"/>
                  <a:pt x="0" y="69"/>
                  <a:pt x="0" y="69"/>
                </a:cubicBezTo>
                <a:cubicBezTo>
                  <a:pt x="0" y="61"/>
                  <a:pt x="0" y="61"/>
                  <a:pt x="0" y="52"/>
                </a:cubicBezTo>
                <a:cubicBezTo>
                  <a:pt x="114" y="0"/>
                  <a:pt x="114" y="0"/>
                  <a:pt x="114" y="0"/>
                </a:cubicBezTo>
                <a:lnTo>
                  <a:pt x="123" y="0"/>
                </a:lnTo>
                <a:cubicBezTo>
                  <a:pt x="236" y="52"/>
                  <a:pt x="236" y="52"/>
                  <a:pt x="236" y="52"/>
                </a:cubicBezTo>
                <a:cubicBezTo>
                  <a:pt x="236" y="61"/>
                  <a:pt x="236" y="61"/>
                  <a:pt x="236" y="69"/>
                </a:cubicBezTo>
                <a:cubicBezTo>
                  <a:pt x="236" y="78"/>
                  <a:pt x="228" y="78"/>
                  <a:pt x="219" y="78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9" y="78"/>
                  <a:pt x="9" y="78"/>
                  <a:pt x="9" y="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1" name="Freeform 728">
            <a:extLst>
              <a:ext uri="{FF2B5EF4-FFF2-40B4-BE49-F238E27FC236}">
                <a16:creationId xmlns:a16="http://schemas.microsoft.com/office/drawing/2014/main" id="{ABA7E352-EF0D-2E4F-8FCC-34E07DA50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1812" y="9625874"/>
            <a:ext cx="27587" cy="55174"/>
          </a:xfrm>
          <a:custGeom>
            <a:avLst/>
            <a:gdLst>
              <a:gd name="T0" fmla="*/ 1120069 w 27"/>
              <a:gd name="T1" fmla="*/ 6718180 h 53"/>
              <a:gd name="T2" fmla="*/ 1120069 w 27"/>
              <a:gd name="T3" fmla="*/ 6718180 h 53"/>
              <a:gd name="T4" fmla="*/ 0 w 27"/>
              <a:gd name="T5" fmla="*/ 4521679 h 53"/>
              <a:gd name="T6" fmla="*/ 0 w 27"/>
              <a:gd name="T7" fmla="*/ 1162769 h 53"/>
              <a:gd name="T8" fmla="*/ 1120069 w 27"/>
              <a:gd name="T9" fmla="*/ 0 h 53"/>
              <a:gd name="T10" fmla="*/ 3235678 w 27"/>
              <a:gd name="T11" fmla="*/ 1162769 h 53"/>
              <a:gd name="T12" fmla="*/ 3235678 w 27"/>
              <a:gd name="T13" fmla="*/ 4521679 h 53"/>
              <a:gd name="T14" fmla="*/ 1120069 w 27"/>
              <a:gd name="T15" fmla="*/ 6718180 h 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" h="53">
                <a:moveTo>
                  <a:pt x="9" y="52"/>
                </a:moveTo>
                <a:lnTo>
                  <a:pt x="9" y="52"/>
                </a:lnTo>
                <a:cubicBezTo>
                  <a:pt x="9" y="52"/>
                  <a:pt x="0" y="43"/>
                  <a:pt x="0" y="35"/>
                </a:cubicBezTo>
                <a:cubicBezTo>
                  <a:pt x="0" y="9"/>
                  <a:pt x="0" y="9"/>
                  <a:pt x="0" y="9"/>
                </a:cubicBezTo>
                <a:lnTo>
                  <a:pt x="9" y="0"/>
                </a:lnTo>
                <a:cubicBezTo>
                  <a:pt x="18" y="0"/>
                  <a:pt x="26" y="9"/>
                  <a:pt x="26" y="9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43"/>
                  <a:pt x="18" y="52"/>
                  <a:pt x="9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2" name="Freeform 729">
            <a:extLst>
              <a:ext uri="{FF2B5EF4-FFF2-40B4-BE49-F238E27FC236}">
                <a16:creationId xmlns:a16="http://schemas.microsoft.com/office/drawing/2014/main" id="{E763C4D9-9561-524F-9A92-5577579F1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052" y="9253451"/>
            <a:ext cx="174716" cy="174716"/>
          </a:xfrm>
          <a:custGeom>
            <a:avLst/>
            <a:gdLst>
              <a:gd name="T0" fmla="*/ 20486298 w 167"/>
              <a:gd name="T1" fmla="*/ 10177947 h 167"/>
              <a:gd name="T2" fmla="*/ 20486298 w 167"/>
              <a:gd name="T3" fmla="*/ 10177947 h 167"/>
              <a:gd name="T4" fmla="*/ 11352298 w 167"/>
              <a:gd name="T5" fmla="*/ 10177947 h 167"/>
              <a:gd name="T6" fmla="*/ 13570596 w 167"/>
              <a:gd name="T7" fmla="*/ 1043948 h 167"/>
              <a:gd name="T8" fmla="*/ 12526649 w 167"/>
              <a:gd name="T9" fmla="*/ 0 h 167"/>
              <a:gd name="T10" fmla="*/ 10177947 w 167"/>
              <a:gd name="T11" fmla="*/ 0 h 167"/>
              <a:gd name="T12" fmla="*/ 3392649 w 167"/>
              <a:gd name="T13" fmla="*/ 3392649 h 167"/>
              <a:gd name="T14" fmla="*/ 0 w 167"/>
              <a:gd name="T15" fmla="*/ 11352298 h 167"/>
              <a:gd name="T16" fmla="*/ 2218298 w 167"/>
              <a:gd name="T17" fmla="*/ 18137596 h 167"/>
              <a:gd name="T18" fmla="*/ 3392649 w 167"/>
              <a:gd name="T19" fmla="*/ 18137596 h 167"/>
              <a:gd name="T20" fmla="*/ 3392649 w 167"/>
              <a:gd name="T21" fmla="*/ 18137596 h 167"/>
              <a:gd name="T22" fmla="*/ 10177947 w 167"/>
              <a:gd name="T23" fmla="*/ 21660649 h 167"/>
              <a:gd name="T24" fmla="*/ 18137596 w 167"/>
              <a:gd name="T25" fmla="*/ 18137596 h 167"/>
              <a:gd name="T26" fmla="*/ 21660649 w 167"/>
              <a:gd name="T27" fmla="*/ 11352298 h 167"/>
              <a:gd name="T28" fmla="*/ 20486298 w 167"/>
              <a:gd name="T29" fmla="*/ 10177947 h 167"/>
              <a:gd name="T30" fmla="*/ 4436597 w 167"/>
              <a:gd name="T31" fmla="*/ 4567000 h 167"/>
              <a:gd name="T32" fmla="*/ 4436597 w 167"/>
              <a:gd name="T33" fmla="*/ 4567000 h 167"/>
              <a:gd name="T34" fmla="*/ 10177947 w 167"/>
              <a:gd name="T35" fmla="*/ 1043948 h 167"/>
              <a:gd name="T36" fmla="*/ 11352298 w 167"/>
              <a:gd name="T37" fmla="*/ 1043948 h 167"/>
              <a:gd name="T38" fmla="*/ 10177947 w 167"/>
              <a:gd name="T39" fmla="*/ 10177947 h 167"/>
              <a:gd name="T40" fmla="*/ 3392649 w 167"/>
              <a:gd name="T41" fmla="*/ 17093649 h 167"/>
              <a:gd name="T42" fmla="*/ 1043948 w 167"/>
              <a:gd name="T43" fmla="*/ 11352298 h 167"/>
              <a:gd name="T44" fmla="*/ 4436597 w 167"/>
              <a:gd name="T45" fmla="*/ 4567000 h 167"/>
              <a:gd name="T46" fmla="*/ 17093649 w 167"/>
              <a:gd name="T47" fmla="*/ 17093649 h 167"/>
              <a:gd name="T48" fmla="*/ 17093649 w 167"/>
              <a:gd name="T49" fmla="*/ 17093649 h 167"/>
              <a:gd name="T50" fmla="*/ 10177947 w 167"/>
              <a:gd name="T51" fmla="*/ 20486298 h 167"/>
              <a:gd name="T52" fmla="*/ 4436597 w 167"/>
              <a:gd name="T53" fmla="*/ 18137596 h 167"/>
              <a:gd name="T54" fmla="*/ 11352298 w 167"/>
              <a:gd name="T55" fmla="*/ 11352298 h 167"/>
              <a:gd name="T56" fmla="*/ 20486298 w 167"/>
              <a:gd name="T57" fmla="*/ 11352298 h 167"/>
              <a:gd name="T58" fmla="*/ 17093649 w 167"/>
              <a:gd name="T59" fmla="*/ 17093649 h 16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67" h="167">
                <a:moveTo>
                  <a:pt x="157" y="78"/>
                </a:moveTo>
                <a:lnTo>
                  <a:pt x="157" y="78"/>
                </a:lnTo>
                <a:cubicBezTo>
                  <a:pt x="87" y="78"/>
                  <a:pt x="87" y="78"/>
                  <a:pt x="87" y="78"/>
                </a:cubicBezTo>
                <a:cubicBezTo>
                  <a:pt x="104" y="8"/>
                  <a:pt x="104" y="8"/>
                  <a:pt x="104" y="8"/>
                </a:cubicBezTo>
                <a:lnTo>
                  <a:pt x="96" y="0"/>
                </a:lnTo>
                <a:cubicBezTo>
                  <a:pt x="87" y="0"/>
                  <a:pt x="87" y="0"/>
                  <a:pt x="78" y="0"/>
                </a:cubicBezTo>
                <a:cubicBezTo>
                  <a:pt x="61" y="0"/>
                  <a:pt x="34" y="8"/>
                  <a:pt x="26" y="26"/>
                </a:cubicBezTo>
                <a:cubicBezTo>
                  <a:pt x="8" y="43"/>
                  <a:pt x="0" y="61"/>
                  <a:pt x="0" y="87"/>
                </a:cubicBezTo>
                <a:cubicBezTo>
                  <a:pt x="0" y="104"/>
                  <a:pt x="8" y="122"/>
                  <a:pt x="17" y="139"/>
                </a:cubicBezTo>
                <a:cubicBezTo>
                  <a:pt x="26" y="139"/>
                  <a:pt x="26" y="139"/>
                  <a:pt x="26" y="139"/>
                </a:cubicBezTo>
                <a:cubicBezTo>
                  <a:pt x="43" y="157"/>
                  <a:pt x="61" y="166"/>
                  <a:pt x="78" y="166"/>
                </a:cubicBezTo>
                <a:cubicBezTo>
                  <a:pt x="104" y="166"/>
                  <a:pt x="122" y="157"/>
                  <a:pt x="139" y="139"/>
                </a:cubicBezTo>
                <a:cubicBezTo>
                  <a:pt x="157" y="131"/>
                  <a:pt x="166" y="104"/>
                  <a:pt x="166" y="87"/>
                </a:cubicBezTo>
                <a:cubicBezTo>
                  <a:pt x="166" y="78"/>
                  <a:pt x="166" y="78"/>
                  <a:pt x="157" y="78"/>
                </a:cubicBezTo>
                <a:close/>
                <a:moveTo>
                  <a:pt x="34" y="35"/>
                </a:moveTo>
                <a:lnTo>
                  <a:pt x="34" y="35"/>
                </a:lnTo>
                <a:cubicBezTo>
                  <a:pt x="43" y="17"/>
                  <a:pt x="61" y="8"/>
                  <a:pt x="78" y="8"/>
                </a:cubicBezTo>
                <a:cubicBezTo>
                  <a:pt x="87" y="8"/>
                  <a:pt x="87" y="8"/>
                  <a:pt x="87" y="8"/>
                </a:cubicBezTo>
                <a:cubicBezTo>
                  <a:pt x="78" y="78"/>
                  <a:pt x="78" y="78"/>
                  <a:pt x="78" y="78"/>
                </a:cubicBezTo>
                <a:cubicBezTo>
                  <a:pt x="26" y="131"/>
                  <a:pt x="26" y="131"/>
                  <a:pt x="26" y="131"/>
                </a:cubicBezTo>
                <a:cubicBezTo>
                  <a:pt x="17" y="113"/>
                  <a:pt x="8" y="104"/>
                  <a:pt x="8" y="87"/>
                </a:cubicBezTo>
                <a:cubicBezTo>
                  <a:pt x="8" y="61"/>
                  <a:pt x="17" y="43"/>
                  <a:pt x="34" y="35"/>
                </a:cubicBezTo>
                <a:close/>
                <a:moveTo>
                  <a:pt x="131" y="131"/>
                </a:moveTo>
                <a:lnTo>
                  <a:pt x="131" y="131"/>
                </a:lnTo>
                <a:cubicBezTo>
                  <a:pt x="122" y="148"/>
                  <a:pt x="104" y="157"/>
                  <a:pt x="78" y="157"/>
                </a:cubicBezTo>
                <a:cubicBezTo>
                  <a:pt x="61" y="157"/>
                  <a:pt x="52" y="148"/>
                  <a:pt x="34" y="139"/>
                </a:cubicBezTo>
                <a:cubicBezTo>
                  <a:pt x="87" y="87"/>
                  <a:pt x="87" y="87"/>
                  <a:pt x="87" y="87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48" y="104"/>
                  <a:pt x="148" y="122"/>
                  <a:pt x="131" y="1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3" name="Freeform 730">
            <a:extLst>
              <a:ext uri="{FF2B5EF4-FFF2-40B4-BE49-F238E27FC236}">
                <a16:creationId xmlns:a16="http://schemas.microsoft.com/office/drawing/2014/main" id="{A2083A3F-50FD-764D-A8F8-862065DFA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0203" y="9235060"/>
            <a:ext cx="101152" cy="91956"/>
          </a:xfrm>
          <a:custGeom>
            <a:avLst/>
            <a:gdLst>
              <a:gd name="T0" fmla="*/ 9074739 w 97"/>
              <a:gd name="T1" fmla="*/ 3384622 h 88"/>
              <a:gd name="T2" fmla="*/ 9074739 w 97"/>
              <a:gd name="T3" fmla="*/ 3384622 h 88"/>
              <a:gd name="T4" fmla="*/ 3370443 w 97"/>
              <a:gd name="T5" fmla="*/ 0 h 88"/>
              <a:gd name="T6" fmla="*/ 2203876 w 97"/>
              <a:gd name="T7" fmla="*/ 0 h 88"/>
              <a:gd name="T8" fmla="*/ 2203876 w 97"/>
              <a:gd name="T9" fmla="*/ 1171503 h 88"/>
              <a:gd name="T10" fmla="*/ 0 w 97"/>
              <a:gd name="T11" fmla="*/ 10283753 h 88"/>
              <a:gd name="T12" fmla="*/ 0 w 97"/>
              <a:gd name="T13" fmla="*/ 11325009 h 88"/>
              <a:gd name="T14" fmla="*/ 1036948 w 97"/>
              <a:gd name="T15" fmla="*/ 11325009 h 88"/>
              <a:gd name="T16" fmla="*/ 11278255 w 97"/>
              <a:gd name="T17" fmla="*/ 11325009 h 88"/>
              <a:gd name="T18" fmla="*/ 12445182 w 97"/>
              <a:gd name="T19" fmla="*/ 11325009 h 88"/>
              <a:gd name="T20" fmla="*/ 9074739 w 97"/>
              <a:gd name="T21" fmla="*/ 3384622 h 88"/>
              <a:gd name="T22" fmla="*/ 2203876 w 97"/>
              <a:gd name="T23" fmla="*/ 10283753 h 88"/>
              <a:gd name="T24" fmla="*/ 2203876 w 97"/>
              <a:gd name="T25" fmla="*/ 10283753 h 88"/>
              <a:gd name="T26" fmla="*/ 3370443 w 97"/>
              <a:gd name="T27" fmla="*/ 1171503 h 88"/>
              <a:gd name="T28" fmla="*/ 7907812 w 97"/>
              <a:gd name="T29" fmla="*/ 4556125 h 88"/>
              <a:gd name="T30" fmla="*/ 10111688 w 97"/>
              <a:gd name="T31" fmla="*/ 10283753 h 88"/>
              <a:gd name="T32" fmla="*/ 2203876 w 97"/>
              <a:gd name="T33" fmla="*/ 10283753 h 8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7" h="88">
                <a:moveTo>
                  <a:pt x="70" y="26"/>
                </a:moveTo>
                <a:lnTo>
                  <a:pt x="70" y="26"/>
                </a:lnTo>
                <a:cubicBezTo>
                  <a:pt x="61" y="18"/>
                  <a:pt x="43" y="0"/>
                  <a:pt x="26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7"/>
                  <a:pt x="0" y="87"/>
                  <a:pt x="0" y="87"/>
                </a:cubicBezTo>
                <a:lnTo>
                  <a:pt x="8" y="87"/>
                </a:lnTo>
                <a:cubicBezTo>
                  <a:pt x="87" y="87"/>
                  <a:pt x="87" y="87"/>
                  <a:pt x="87" y="87"/>
                </a:cubicBezTo>
                <a:lnTo>
                  <a:pt x="96" y="87"/>
                </a:lnTo>
                <a:cubicBezTo>
                  <a:pt x="96" y="61"/>
                  <a:pt x="87" y="44"/>
                  <a:pt x="70" y="26"/>
                </a:cubicBezTo>
                <a:close/>
                <a:moveTo>
                  <a:pt x="17" y="79"/>
                </a:moveTo>
                <a:lnTo>
                  <a:pt x="17" y="79"/>
                </a:lnTo>
                <a:cubicBezTo>
                  <a:pt x="26" y="9"/>
                  <a:pt x="26" y="9"/>
                  <a:pt x="26" y="9"/>
                </a:cubicBezTo>
                <a:cubicBezTo>
                  <a:pt x="43" y="18"/>
                  <a:pt x="52" y="26"/>
                  <a:pt x="61" y="35"/>
                </a:cubicBezTo>
                <a:cubicBezTo>
                  <a:pt x="70" y="53"/>
                  <a:pt x="78" y="61"/>
                  <a:pt x="78" y="79"/>
                </a:cubicBezTo>
                <a:lnTo>
                  <a:pt x="17" y="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4" name="Freeform 731">
            <a:extLst>
              <a:ext uri="{FF2B5EF4-FFF2-40B4-BE49-F238E27FC236}">
                <a16:creationId xmlns:a16="http://schemas.microsoft.com/office/drawing/2014/main" id="{6DFC1161-DC41-124A-B558-461E537DE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1465" y="7759169"/>
            <a:ext cx="275868" cy="27587"/>
          </a:xfrm>
          <a:custGeom>
            <a:avLst/>
            <a:gdLst>
              <a:gd name="T0" fmla="*/ 31892514 w 264"/>
              <a:gd name="T1" fmla="*/ 3235678 h 27"/>
              <a:gd name="T2" fmla="*/ 31892514 w 264"/>
              <a:gd name="T3" fmla="*/ 3235678 h 27"/>
              <a:gd name="T4" fmla="*/ 31892514 w 264"/>
              <a:gd name="T5" fmla="*/ 3235678 h 27"/>
              <a:gd name="T6" fmla="*/ 1171503 w 264"/>
              <a:gd name="T7" fmla="*/ 3235678 h 27"/>
              <a:gd name="T8" fmla="*/ 0 w 264"/>
              <a:gd name="T9" fmla="*/ 2115608 h 27"/>
              <a:gd name="T10" fmla="*/ 1171503 w 264"/>
              <a:gd name="T11" fmla="*/ 0 h 27"/>
              <a:gd name="T12" fmla="*/ 1171503 w 264"/>
              <a:gd name="T13" fmla="*/ 0 h 27"/>
              <a:gd name="T14" fmla="*/ 31892514 w 264"/>
              <a:gd name="T15" fmla="*/ 995539 h 27"/>
              <a:gd name="T16" fmla="*/ 34235520 w 264"/>
              <a:gd name="T17" fmla="*/ 2115608 h 27"/>
              <a:gd name="T18" fmla="*/ 31892514 w 264"/>
              <a:gd name="T19" fmla="*/ 3235678 h 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4" h="27">
                <a:moveTo>
                  <a:pt x="245" y="26"/>
                </a:moveTo>
                <a:lnTo>
                  <a:pt x="245" y="26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17"/>
                  <a:pt x="0" y="17"/>
                </a:cubicBezTo>
                <a:cubicBezTo>
                  <a:pt x="0" y="8"/>
                  <a:pt x="0" y="0"/>
                  <a:pt x="9" y="0"/>
                </a:cubicBezTo>
                <a:cubicBezTo>
                  <a:pt x="245" y="8"/>
                  <a:pt x="245" y="8"/>
                  <a:pt x="245" y="8"/>
                </a:cubicBezTo>
                <a:cubicBezTo>
                  <a:pt x="254" y="8"/>
                  <a:pt x="263" y="8"/>
                  <a:pt x="263" y="17"/>
                </a:cubicBezTo>
                <a:cubicBezTo>
                  <a:pt x="263" y="26"/>
                  <a:pt x="254" y="26"/>
                  <a:pt x="245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5" name="Freeform 732">
            <a:extLst>
              <a:ext uri="{FF2B5EF4-FFF2-40B4-BE49-F238E27FC236}">
                <a16:creationId xmlns:a16="http://schemas.microsoft.com/office/drawing/2014/main" id="{CD602DA8-436A-C747-A889-A947EFDCF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2954" y="7566061"/>
            <a:ext cx="629900" cy="220694"/>
          </a:xfrm>
          <a:custGeom>
            <a:avLst/>
            <a:gdLst>
              <a:gd name="T0" fmla="*/ 73645254 w 604"/>
              <a:gd name="T1" fmla="*/ 27388302 h 211"/>
              <a:gd name="T2" fmla="*/ 73645254 w 604"/>
              <a:gd name="T3" fmla="*/ 27388302 h 211"/>
              <a:gd name="T4" fmla="*/ 71311579 w 604"/>
              <a:gd name="T5" fmla="*/ 27388302 h 211"/>
              <a:gd name="T6" fmla="*/ 70274190 w 604"/>
              <a:gd name="T7" fmla="*/ 26214606 h 211"/>
              <a:gd name="T8" fmla="*/ 71311579 w 604"/>
              <a:gd name="T9" fmla="*/ 25040548 h 211"/>
              <a:gd name="T10" fmla="*/ 71311579 w 604"/>
              <a:gd name="T11" fmla="*/ 25040548 h 211"/>
              <a:gd name="T12" fmla="*/ 73645254 w 604"/>
              <a:gd name="T13" fmla="*/ 25040548 h 211"/>
              <a:gd name="T14" fmla="*/ 73645254 w 604"/>
              <a:gd name="T15" fmla="*/ 25040548 h 211"/>
              <a:gd name="T16" fmla="*/ 74812271 w 604"/>
              <a:gd name="T17" fmla="*/ 23997222 h 211"/>
              <a:gd name="T18" fmla="*/ 75849300 w 604"/>
              <a:gd name="T19" fmla="*/ 22823525 h 211"/>
              <a:gd name="T20" fmla="*/ 73645254 w 604"/>
              <a:gd name="T21" fmla="*/ 15911355 h 211"/>
              <a:gd name="T22" fmla="*/ 70274190 w 604"/>
              <a:gd name="T23" fmla="*/ 14868028 h 211"/>
              <a:gd name="T24" fmla="*/ 64569451 w 604"/>
              <a:gd name="T25" fmla="*/ 11476948 h 211"/>
              <a:gd name="T26" fmla="*/ 56660305 w 604"/>
              <a:gd name="T27" fmla="*/ 4564777 h 211"/>
              <a:gd name="T28" fmla="*/ 46417124 w 604"/>
              <a:gd name="T29" fmla="*/ 2347393 h 211"/>
              <a:gd name="T30" fmla="*/ 45250467 w 604"/>
              <a:gd name="T31" fmla="*/ 2347393 h 211"/>
              <a:gd name="T32" fmla="*/ 39674996 w 604"/>
              <a:gd name="T33" fmla="*/ 2347393 h 211"/>
              <a:gd name="T34" fmla="*/ 38508339 w 604"/>
              <a:gd name="T35" fmla="*/ 2347393 h 211"/>
              <a:gd name="T36" fmla="*/ 5575110 w 604"/>
              <a:gd name="T37" fmla="*/ 2347393 h 211"/>
              <a:gd name="T38" fmla="*/ 3371064 w 604"/>
              <a:gd name="T39" fmla="*/ 4564777 h 211"/>
              <a:gd name="T40" fmla="*/ 3371064 w 604"/>
              <a:gd name="T41" fmla="*/ 4564777 h 211"/>
              <a:gd name="T42" fmla="*/ 2204046 w 604"/>
              <a:gd name="T43" fmla="*/ 22823525 h 211"/>
              <a:gd name="T44" fmla="*/ 3371064 w 604"/>
              <a:gd name="T45" fmla="*/ 23997222 h 211"/>
              <a:gd name="T46" fmla="*/ 7909146 w 604"/>
              <a:gd name="T47" fmla="*/ 23997222 h 211"/>
              <a:gd name="T48" fmla="*/ 10113192 w 604"/>
              <a:gd name="T49" fmla="*/ 26214606 h 211"/>
              <a:gd name="T50" fmla="*/ 7909146 w 604"/>
              <a:gd name="T51" fmla="*/ 27388302 h 211"/>
              <a:gd name="T52" fmla="*/ 3371064 w 604"/>
              <a:gd name="T53" fmla="*/ 27388302 h 211"/>
              <a:gd name="T54" fmla="*/ 0 w 604"/>
              <a:gd name="T55" fmla="*/ 22823525 h 211"/>
              <a:gd name="T56" fmla="*/ 0 w 604"/>
              <a:gd name="T57" fmla="*/ 22823525 h 211"/>
              <a:gd name="T58" fmla="*/ 1037389 w 604"/>
              <a:gd name="T59" fmla="*/ 3521451 h 211"/>
              <a:gd name="T60" fmla="*/ 5575110 w 604"/>
              <a:gd name="T61" fmla="*/ 0 h 211"/>
              <a:gd name="T62" fmla="*/ 38508339 w 604"/>
              <a:gd name="T63" fmla="*/ 0 h 211"/>
              <a:gd name="T64" fmla="*/ 39674996 w 604"/>
              <a:gd name="T65" fmla="*/ 0 h 211"/>
              <a:gd name="T66" fmla="*/ 45250467 w 604"/>
              <a:gd name="T67" fmla="*/ 0 h 211"/>
              <a:gd name="T68" fmla="*/ 46417124 w 604"/>
              <a:gd name="T69" fmla="*/ 0 h 211"/>
              <a:gd name="T70" fmla="*/ 57826963 w 604"/>
              <a:gd name="T71" fmla="*/ 2347393 h 211"/>
              <a:gd name="T72" fmla="*/ 66773497 w 604"/>
              <a:gd name="T73" fmla="*/ 9129555 h 211"/>
              <a:gd name="T74" fmla="*/ 71311579 w 604"/>
              <a:gd name="T75" fmla="*/ 11476948 h 211"/>
              <a:gd name="T76" fmla="*/ 74812271 w 604"/>
              <a:gd name="T77" fmla="*/ 12520274 h 211"/>
              <a:gd name="T78" fmla="*/ 78183335 w 604"/>
              <a:gd name="T79" fmla="*/ 21649828 h 211"/>
              <a:gd name="T80" fmla="*/ 77016318 w 604"/>
              <a:gd name="T81" fmla="*/ 26214606 h 211"/>
              <a:gd name="T82" fmla="*/ 73645254 w 604"/>
              <a:gd name="T83" fmla="*/ 27388302 h 21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04" h="211">
                <a:moveTo>
                  <a:pt x="568" y="210"/>
                </a:moveTo>
                <a:lnTo>
                  <a:pt x="568" y="210"/>
                </a:lnTo>
                <a:cubicBezTo>
                  <a:pt x="550" y="210"/>
                  <a:pt x="550" y="210"/>
                  <a:pt x="550" y="210"/>
                </a:cubicBezTo>
                <a:cubicBezTo>
                  <a:pt x="542" y="210"/>
                  <a:pt x="542" y="210"/>
                  <a:pt x="542" y="201"/>
                </a:cubicBezTo>
                <a:cubicBezTo>
                  <a:pt x="542" y="192"/>
                  <a:pt x="542" y="192"/>
                  <a:pt x="550" y="192"/>
                </a:cubicBezTo>
                <a:cubicBezTo>
                  <a:pt x="568" y="192"/>
                  <a:pt x="568" y="192"/>
                  <a:pt x="568" y="192"/>
                </a:cubicBezTo>
                <a:cubicBezTo>
                  <a:pt x="577" y="192"/>
                  <a:pt x="577" y="184"/>
                  <a:pt x="577" y="184"/>
                </a:cubicBezTo>
                <a:cubicBezTo>
                  <a:pt x="585" y="184"/>
                  <a:pt x="585" y="175"/>
                  <a:pt x="585" y="175"/>
                </a:cubicBezTo>
                <a:cubicBezTo>
                  <a:pt x="577" y="131"/>
                  <a:pt x="568" y="122"/>
                  <a:pt x="568" y="122"/>
                </a:cubicBezTo>
                <a:cubicBezTo>
                  <a:pt x="559" y="114"/>
                  <a:pt x="550" y="114"/>
                  <a:pt x="542" y="114"/>
                </a:cubicBezTo>
                <a:cubicBezTo>
                  <a:pt x="524" y="114"/>
                  <a:pt x="515" y="105"/>
                  <a:pt x="498" y="88"/>
                </a:cubicBezTo>
                <a:cubicBezTo>
                  <a:pt x="472" y="62"/>
                  <a:pt x="454" y="44"/>
                  <a:pt x="437" y="35"/>
                </a:cubicBezTo>
                <a:cubicBezTo>
                  <a:pt x="411" y="27"/>
                  <a:pt x="384" y="18"/>
                  <a:pt x="358" y="18"/>
                </a:cubicBezTo>
                <a:cubicBezTo>
                  <a:pt x="358" y="18"/>
                  <a:pt x="358" y="18"/>
                  <a:pt x="349" y="18"/>
                </a:cubicBezTo>
                <a:cubicBezTo>
                  <a:pt x="341" y="18"/>
                  <a:pt x="314" y="18"/>
                  <a:pt x="306" y="18"/>
                </a:cubicBezTo>
                <a:cubicBezTo>
                  <a:pt x="297" y="18"/>
                  <a:pt x="297" y="18"/>
                  <a:pt x="297" y="18"/>
                </a:cubicBezTo>
                <a:cubicBezTo>
                  <a:pt x="43" y="18"/>
                  <a:pt x="43" y="18"/>
                  <a:pt x="43" y="18"/>
                </a:cubicBezTo>
                <a:cubicBezTo>
                  <a:pt x="35" y="18"/>
                  <a:pt x="26" y="27"/>
                  <a:pt x="26" y="35"/>
                </a:cubicBezTo>
                <a:cubicBezTo>
                  <a:pt x="17" y="175"/>
                  <a:pt x="17" y="175"/>
                  <a:pt x="17" y="175"/>
                </a:cubicBezTo>
                <a:cubicBezTo>
                  <a:pt x="17" y="184"/>
                  <a:pt x="26" y="184"/>
                  <a:pt x="26" y="184"/>
                </a:cubicBezTo>
                <a:cubicBezTo>
                  <a:pt x="61" y="184"/>
                  <a:pt x="61" y="184"/>
                  <a:pt x="61" y="184"/>
                </a:cubicBezTo>
                <a:cubicBezTo>
                  <a:pt x="70" y="184"/>
                  <a:pt x="78" y="192"/>
                  <a:pt x="78" y="201"/>
                </a:cubicBezTo>
                <a:cubicBezTo>
                  <a:pt x="78" y="201"/>
                  <a:pt x="70" y="210"/>
                  <a:pt x="61" y="210"/>
                </a:cubicBezTo>
                <a:cubicBezTo>
                  <a:pt x="26" y="210"/>
                  <a:pt x="26" y="210"/>
                  <a:pt x="26" y="210"/>
                </a:cubicBezTo>
                <a:cubicBezTo>
                  <a:pt x="8" y="210"/>
                  <a:pt x="0" y="192"/>
                  <a:pt x="0" y="175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9"/>
                  <a:pt x="26" y="0"/>
                  <a:pt x="43" y="0"/>
                </a:cubicBezTo>
                <a:cubicBezTo>
                  <a:pt x="297" y="0"/>
                  <a:pt x="297" y="0"/>
                  <a:pt x="297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314" y="0"/>
                  <a:pt x="341" y="0"/>
                  <a:pt x="349" y="0"/>
                </a:cubicBezTo>
                <a:cubicBezTo>
                  <a:pt x="358" y="0"/>
                  <a:pt x="358" y="0"/>
                  <a:pt x="358" y="0"/>
                </a:cubicBezTo>
                <a:cubicBezTo>
                  <a:pt x="393" y="0"/>
                  <a:pt x="419" y="9"/>
                  <a:pt x="446" y="18"/>
                </a:cubicBezTo>
                <a:cubicBezTo>
                  <a:pt x="472" y="27"/>
                  <a:pt x="489" y="44"/>
                  <a:pt x="515" y="70"/>
                </a:cubicBezTo>
                <a:cubicBezTo>
                  <a:pt x="524" y="88"/>
                  <a:pt x="533" y="88"/>
                  <a:pt x="550" y="88"/>
                </a:cubicBezTo>
                <a:cubicBezTo>
                  <a:pt x="550" y="96"/>
                  <a:pt x="559" y="96"/>
                  <a:pt x="577" y="96"/>
                </a:cubicBezTo>
                <a:cubicBezTo>
                  <a:pt x="594" y="105"/>
                  <a:pt x="603" y="131"/>
                  <a:pt x="603" y="166"/>
                </a:cubicBezTo>
                <a:cubicBezTo>
                  <a:pt x="603" y="184"/>
                  <a:pt x="603" y="192"/>
                  <a:pt x="594" y="201"/>
                </a:cubicBezTo>
                <a:cubicBezTo>
                  <a:pt x="594" y="210"/>
                  <a:pt x="577" y="210"/>
                  <a:pt x="568" y="2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6" name="Freeform 733">
            <a:extLst>
              <a:ext uri="{FF2B5EF4-FFF2-40B4-BE49-F238E27FC236}">
                <a16:creationId xmlns:a16="http://schemas.microsoft.com/office/drawing/2014/main" id="{FB3F7583-7147-0A45-82B6-9AB440351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5377" y="7593648"/>
            <a:ext cx="137934" cy="82760"/>
          </a:xfrm>
          <a:custGeom>
            <a:avLst/>
            <a:gdLst>
              <a:gd name="T0" fmla="*/ 15881134 w 132"/>
              <a:gd name="T1" fmla="*/ 10204892 h 79"/>
              <a:gd name="T2" fmla="*/ 15881134 w 132"/>
              <a:gd name="T3" fmla="*/ 10204892 h 79"/>
              <a:gd name="T4" fmla="*/ 15881134 w 132"/>
              <a:gd name="T5" fmla="*/ 10204892 h 79"/>
              <a:gd name="T6" fmla="*/ 7940747 w 132"/>
              <a:gd name="T7" fmla="*/ 10204892 h 79"/>
              <a:gd name="T8" fmla="*/ 1171503 w 132"/>
              <a:gd name="T9" fmla="*/ 9027530 h 79"/>
              <a:gd name="T10" fmla="*/ 0 w 132"/>
              <a:gd name="T11" fmla="*/ 7980744 h 79"/>
              <a:gd name="T12" fmla="*/ 0 w 132"/>
              <a:gd name="T13" fmla="*/ 1046785 h 79"/>
              <a:gd name="T14" fmla="*/ 1171503 w 132"/>
              <a:gd name="T15" fmla="*/ 0 h 79"/>
              <a:gd name="T16" fmla="*/ 1171503 w 132"/>
              <a:gd name="T17" fmla="*/ 0 h 79"/>
              <a:gd name="T18" fmla="*/ 6899131 w 132"/>
              <a:gd name="T19" fmla="*/ 1046785 h 79"/>
              <a:gd name="T20" fmla="*/ 12496511 w 132"/>
              <a:gd name="T21" fmla="*/ 5625658 h 79"/>
              <a:gd name="T22" fmla="*/ 15881134 w 132"/>
              <a:gd name="T23" fmla="*/ 9027530 h 79"/>
              <a:gd name="T24" fmla="*/ 15881134 w 132"/>
              <a:gd name="T25" fmla="*/ 10204892 h 79"/>
              <a:gd name="T26" fmla="*/ 2343006 w 132"/>
              <a:gd name="T27" fmla="*/ 7980744 h 79"/>
              <a:gd name="T28" fmla="*/ 2343006 w 132"/>
              <a:gd name="T29" fmla="*/ 7980744 h 79"/>
              <a:gd name="T30" fmla="*/ 9112250 w 132"/>
              <a:gd name="T31" fmla="*/ 7980744 h 79"/>
              <a:gd name="T32" fmla="*/ 13668375 w 132"/>
              <a:gd name="T33" fmla="*/ 9027530 h 79"/>
              <a:gd name="T34" fmla="*/ 6899131 w 132"/>
              <a:gd name="T35" fmla="*/ 3401510 h 79"/>
              <a:gd name="T36" fmla="*/ 2343006 w 132"/>
              <a:gd name="T37" fmla="*/ 2224148 h 79"/>
              <a:gd name="T38" fmla="*/ 2343006 w 132"/>
              <a:gd name="T39" fmla="*/ 7980744 h 7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32" h="79">
                <a:moveTo>
                  <a:pt x="122" y="78"/>
                </a:moveTo>
                <a:lnTo>
                  <a:pt x="122" y="78"/>
                </a:lnTo>
                <a:cubicBezTo>
                  <a:pt x="105" y="78"/>
                  <a:pt x="88" y="78"/>
                  <a:pt x="61" y="78"/>
                </a:cubicBezTo>
                <a:cubicBezTo>
                  <a:pt x="44" y="69"/>
                  <a:pt x="26" y="69"/>
                  <a:pt x="9" y="69"/>
                </a:cubicBezTo>
                <a:cubicBezTo>
                  <a:pt x="9" y="69"/>
                  <a:pt x="0" y="69"/>
                  <a:pt x="0" y="61"/>
                </a:cubicBezTo>
                <a:cubicBezTo>
                  <a:pt x="0" y="8"/>
                  <a:pt x="0" y="8"/>
                  <a:pt x="0" y="8"/>
                </a:cubicBezTo>
                <a:lnTo>
                  <a:pt x="9" y="0"/>
                </a:lnTo>
                <a:cubicBezTo>
                  <a:pt x="26" y="0"/>
                  <a:pt x="44" y="8"/>
                  <a:pt x="53" y="8"/>
                </a:cubicBezTo>
                <a:cubicBezTo>
                  <a:pt x="70" y="17"/>
                  <a:pt x="88" y="35"/>
                  <a:pt x="96" y="43"/>
                </a:cubicBezTo>
                <a:cubicBezTo>
                  <a:pt x="105" y="43"/>
                  <a:pt x="122" y="61"/>
                  <a:pt x="122" y="69"/>
                </a:cubicBezTo>
                <a:cubicBezTo>
                  <a:pt x="131" y="69"/>
                  <a:pt x="122" y="78"/>
                  <a:pt x="122" y="78"/>
                </a:cubicBezTo>
                <a:close/>
                <a:moveTo>
                  <a:pt x="18" y="61"/>
                </a:moveTo>
                <a:lnTo>
                  <a:pt x="18" y="61"/>
                </a:lnTo>
                <a:cubicBezTo>
                  <a:pt x="35" y="61"/>
                  <a:pt x="53" y="61"/>
                  <a:pt x="70" y="61"/>
                </a:cubicBezTo>
                <a:cubicBezTo>
                  <a:pt x="79" y="61"/>
                  <a:pt x="96" y="69"/>
                  <a:pt x="105" y="69"/>
                </a:cubicBezTo>
                <a:cubicBezTo>
                  <a:pt x="88" y="52"/>
                  <a:pt x="70" y="35"/>
                  <a:pt x="53" y="26"/>
                </a:cubicBezTo>
                <a:cubicBezTo>
                  <a:pt x="35" y="17"/>
                  <a:pt x="26" y="17"/>
                  <a:pt x="18" y="17"/>
                </a:cubicBezTo>
                <a:lnTo>
                  <a:pt x="18" y="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7" name="Freeform 734">
            <a:extLst>
              <a:ext uri="{FF2B5EF4-FFF2-40B4-BE49-F238E27FC236}">
                <a16:creationId xmlns:a16="http://schemas.microsoft.com/office/drawing/2014/main" id="{AADE5180-70A5-294A-9E68-90BB3137F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5377" y="7685604"/>
            <a:ext cx="45978" cy="9196"/>
          </a:xfrm>
          <a:custGeom>
            <a:avLst/>
            <a:gdLst>
              <a:gd name="T0" fmla="*/ 4355747 w 45"/>
              <a:gd name="T1" fmla="*/ 995539 h 9"/>
              <a:gd name="T2" fmla="*/ 4355747 w 45"/>
              <a:gd name="T3" fmla="*/ 995539 h 9"/>
              <a:gd name="T4" fmla="*/ 1120069 w 45"/>
              <a:gd name="T5" fmla="*/ 995539 h 9"/>
              <a:gd name="T6" fmla="*/ 0 w 45"/>
              <a:gd name="T7" fmla="*/ 995539 h 9"/>
              <a:gd name="T8" fmla="*/ 1120069 w 45"/>
              <a:gd name="T9" fmla="*/ 0 h 9"/>
              <a:gd name="T10" fmla="*/ 4355747 w 45"/>
              <a:gd name="T11" fmla="*/ 0 h 9"/>
              <a:gd name="T12" fmla="*/ 5475817 w 45"/>
              <a:gd name="T13" fmla="*/ 995539 h 9"/>
              <a:gd name="T14" fmla="*/ 4355747 w 45"/>
              <a:gd name="T15" fmla="*/ 995539 h 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5" h="9">
                <a:moveTo>
                  <a:pt x="35" y="8"/>
                </a:moveTo>
                <a:lnTo>
                  <a:pt x="35" y="8"/>
                </a:lnTo>
                <a:cubicBezTo>
                  <a:pt x="9" y="8"/>
                  <a:pt x="9" y="8"/>
                  <a:pt x="9" y="8"/>
                </a:cubicBezTo>
                <a:lnTo>
                  <a:pt x="0" y="8"/>
                </a:lnTo>
                <a:cubicBezTo>
                  <a:pt x="0" y="0"/>
                  <a:pt x="9" y="0"/>
                  <a:pt x="9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0"/>
                  <a:pt x="44" y="0"/>
                  <a:pt x="44" y="8"/>
                </a:cubicBezTo>
                <a:lnTo>
                  <a:pt x="35" y="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8" name="Freeform 735">
            <a:extLst>
              <a:ext uri="{FF2B5EF4-FFF2-40B4-BE49-F238E27FC236}">
                <a16:creationId xmlns:a16="http://schemas.microsoft.com/office/drawing/2014/main" id="{C81F9161-6A64-FD4D-863A-70F5B8350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7333" y="7722386"/>
            <a:ext cx="91956" cy="101152"/>
          </a:xfrm>
          <a:custGeom>
            <a:avLst/>
            <a:gdLst>
              <a:gd name="T0" fmla="*/ 5597381 w 88"/>
              <a:gd name="T1" fmla="*/ 12445182 h 97"/>
              <a:gd name="T2" fmla="*/ 5597381 w 88"/>
              <a:gd name="T3" fmla="*/ 12445182 h 97"/>
              <a:gd name="T4" fmla="*/ 0 w 88"/>
              <a:gd name="T5" fmla="*/ 6741245 h 97"/>
              <a:gd name="T6" fmla="*/ 5597381 w 88"/>
              <a:gd name="T7" fmla="*/ 0 h 97"/>
              <a:gd name="T8" fmla="*/ 11325009 w 88"/>
              <a:gd name="T9" fmla="*/ 6741245 h 97"/>
              <a:gd name="T10" fmla="*/ 5597381 w 88"/>
              <a:gd name="T11" fmla="*/ 12445182 h 97"/>
              <a:gd name="T12" fmla="*/ 5597381 w 88"/>
              <a:gd name="T13" fmla="*/ 3370443 h 97"/>
              <a:gd name="T14" fmla="*/ 5597381 w 88"/>
              <a:gd name="T15" fmla="*/ 3370443 h 97"/>
              <a:gd name="T16" fmla="*/ 2213119 w 88"/>
              <a:gd name="T17" fmla="*/ 6741245 h 97"/>
              <a:gd name="T18" fmla="*/ 5597381 w 88"/>
              <a:gd name="T19" fmla="*/ 9074739 h 97"/>
              <a:gd name="T20" fmla="*/ 8982003 w 88"/>
              <a:gd name="T21" fmla="*/ 6741245 h 97"/>
              <a:gd name="T22" fmla="*/ 5597381 w 88"/>
              <a:gd name="T23" fmla="*/ 3370443 h 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8" h="97">
                <a:moveTo>
                  <a:pt x="43" y="96"/>
                </a:moveTo>
                <a:lnTo>
                  <a:pt x="43" y="96"/>
                </a:lnTo>
                <a:cubicBezTo>
                  <a:pt x="17" y="96"/>
                  <a:pt x="0" y="70"/>
                  <a:pt x="0" y="52"/>
                </a:cubicBezTo>
                <a:cubicBezTo>
                  <a:pt x="0" y="26"/>
                  <a:pt x="17" y="0"/>
                  <a:pt x="43" y="0"/>
                </a:cubicBezTo>
                <a:cubicBezTo>
                  <a:pt x="69" y="0"/>
                  <a:pt x="87" y="26"/>
                  <a:pt x="87" y="52"/>
                </a:cubicBezTo>
                <a:cubicBezTo>
                  <a:pt x="87" y="70"/>
                  <a:pt x="69" y="96"/>
                  <a:pt x="43" y="96"/>
                </a:cubicBezTo>
                <a:close/>
                <a:moveTo>
                  <a:pt x="43" y="26"/>
                </a:moveTo>
                <a:lnTo>
                  <a:pt x="43" y="26"/>
                </a:lnTo>
                <a:cubicBezTo>
                  <a:pt x="34" y="26"/>
                  <a:pt x="17" y="35"/>
                  <a:pt x="17" y="52"/>
                </a:cubicBezTo>
                <a:cubicBezTo>
                  <a:pt x="17" y="61"/>
                  <a:pt x="34" y="70"/>
                  <a:pt x="43" y="70"/>
                </a:cubicBezTo>
                <a:cubicBezTo>
                  <a:pt x="61" y="70"/>
                  <a:pt x="69" y="61"/>
                  <a:pt x="69" y="52"/>
                </a:cubicBezTo>
                <a:cubicBezTo>
                  <a:pt x="69" y="35"/>
                  <a:pt x="61" y="26"/>
                  <a:pt x="43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9" name="Freeform 736">
            <a:extLst>
              <a:ext uri="{FF2B5EF4-FFF2-40B4-BE49-F238E27FC236}">
                <a16:creationId xmlns:a16="http://schemas.microsoft.com/office/drawing/2014/main" id="{928D6FA3-E90C-4541-9986-31D7E0237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0313" y="7722386"/>
            <a:ext cx="91956" cy="101152"/>
          </a:xfrm>
          <a:custGeom>
            <a:avLst/>
            <a:gdLst>
              <a:gd name="T0" fmla="*/ 5599772 w 89"/>
              <a:gd name="T1" fmla="*/ 12445182 h 97"/>
              <a:gd name="T2" fmla="*/ 5599772 w 89"/>
              <a:gd name="T3" fmla="*/ 12445182 h 97"/>
              <a:gd name="T4" fmla="*/ 0 w 89"/>
              <a:gd name="T5" fmla="*/ 6741245 h 97"/>
              <a:gd name="T6" fmla="*/ 5599772 w 89"/>
              <a:gd name="T7" fmla="*/ 0 h 97"/>
              <a:gd name="T8" fmla="*/ 11199188 w 89"/>
              <a:gd name="T9" fmla="*/ 6741245 h 97"/>
              <a:gd name="T10" fmla="*/ 5599772 w 89"/>
              <a:gd name="T11" fmla="*/ 12445182 h 97"/>
              <a:gd name="T12" fmla="*/ 5599772 w 89"/>
              <a:gd name="T13" fmla="*/ 3370443 h 97"/>
              <a:gd name="T14" fmla="*/ 5599772 w 89"/>
              <a:gd name="T15" fmla="*/ 3370443 h 97"/>
              <a:gd name="T16" fmla="*/ 2290638 w 89"/>
              <a:gd name="T17" fmla="*/ 6741245 h 97"/>
              <a:gd name="T18" fmla="*/ 5599772 w 89"/>
              <a:gd name="T19" fmla="*/ 9074739 h 97"/>
              <a:gd name="T20" fmla="*/ 7763053 w 89"/>
              <a:gd name="T21" fmla="*/ 6741245 h 97"/>
              <a:gd name="T22" fmla="*/ 5599772 w 89"/>
              <a:gd name="T23" fmla="*/ 3370443 h 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9" h="97">
                <a:moveTo>
                  <a:pt x="44" y="96"/>
                </a:moveTo>
                <a:lnTo>
                  <a:pt x="44" y="96"/>
                </a:lnTo>
                <a:cubicBezTo>
                  <a:pt x="18" y="96"/>
                  <a:pt x="0" y="70"/>
                  <a:pt x="0" y="52"/>
                </a:cubicBezTo>
                <a:cubicBezTo>
                  <a:pt x="0" y="26"/>
                  <a:pt x="18" y="0"/>
                  <a:pt x="44" y="0"/>
                </a:cubicBezTo>
                <a:cubicBezTo>
                  <a:pt x="70" y="0"/>
                  <a:pt x="88" y="26"/>
                  <a:pt x="88" y="52"/>
                </a:cubicBezTo>
                <a:cubicBezTo>
                  <a:pt x="88" y="70"/>
                  <a:pt x="70" y="96"/>
                  <a:pt x="44" y="96"/>
                </a:cubicBezTo>
                <a:close/>
                <a:moveTo>
                  <a:pt x="44" y="26"/>
                </a:moveTo>
                <a:lnTo>
                  <a:pt x="44" y="26"/>
                </a:lnTo>
                <a:cubicBezTo>
                  <a:pt x="26" y="26"/>
                  <a:pt x="18" y="35"/>
                  <a:pt x="18" y="52"/>
                </a:cubicBezTo>
                <a:cubicBezTo>
                  <a:pt x="18" y="61"/>
                  <a:pt x="26" y="70"/>
                  <a:pt x="44" y="70"/>
                </a:cubicBezTo>
                <a:cubicBezTo>
                  <a:pt x="53" y="70"/>
                  <a:pt x="61" y="61"/>
                  <a:pt x="61" y="52"/>
                </a:cubicBezTo>
                <a:cubicBezTo>
                  <a:pt x="61" y="35"/>
                  <a:pt x="53" y="26"/>
                  <a:pt x="44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0" name="Freeform 737">
            <a:extLst>
              <a:ext uri="{FF2B5EF4-FFF2-40B4-BE49-F238E27FC236}">
                <a16:creationId xmlns:a16="http://schemas.microsoft.com/office/drawing/2014/main" id="{C4C4574B-AD8C-A740-BA66-88370C56C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484" y="7740777"/>
            <a:ext cx="64369" cy="9196"/>
          </a:xfrm>
          <a:custGeom>
            <a:avLst/>
            <a:gdLst>
              <a:gd name="T0" fmla="*/ 6681839 w 62"/>
              <a:gd name="T1" fmla="*/ 907415 h 10"/>
              <a:gd name="T2" fmla="*/ 6681839 w 62"/>
              <a:gd name="T3" fmla="*/ 907415 h 10"/>
              <a:gd name="T4" fmla="*/ 6681839 w 62"/>
              <a:gd name="T5" fmla="*/ 907415 h 10"/>
              <a:gd name="T6" fmla="*/ 0 w 62"/>
              <a:gd name="T7" fmla="*/ 907415 h 10"/>
              <a:gd name="T8" fmla="*/ 0 w 62"/>
              <a:gd name="T9" fmla="*/ 0 h 10"/>
              <a:gd name="T10" fmla="*/ 0 w 62"/>
              <a:gd name="T11" fmla="*/ 0 h 10"/>
              <a:gd name="T12" fmla="*/ 6681839 w 62"/>
              <a:gd name="T13" fmla="*/ 0 h 10"/>
              <a:gd name="T14" fmla="*/ 7838614 w 62"/>
              <a:gd name="T15" fmla="*/ 907415 h 10"/>
              <a:gd name="T16" fmla="*/ 6681839 w 62"/>
              <a:gd name="T17" fmla="*/ 907415 h 1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2" h="10">
                <a:moveTo>
                  <a:pt x="52" y="9"/>
                </a:moveTo>
                <a:lnTo>
                  <a:pt x="52" y="9"/>
                </a:ln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61" y="0"/>
                  <a:pt x="61" y="9"/>
                </a:cubicBezTo>
                <a:lnTo>
                  <a:pt x="52" y="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1" name="Freeform 738">
            <a:extLst>
              <a:ext uri="{FF2B5EF4-FFF2-40B4-BE49-F238E27FC236}">
                <a16:creationId xmlns:a16="http://schemas.microsoft.com/office/drawing/2014/main" id="{92CB2CE3-8CA1-B946-8ED0-612C051B2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1465" y="7722386"/>
            <a:ext cx="266672" cy="27587"/>
          </a:xfrm>
          <a:custGeom>
            <a:avLst/>
            <a:gdLst>
              <a:gd name="T0" fmla="*/ 31942442 w 255"/>
              <a:gd name="T1" fmla="*/ 3235678 h 27"/>
              <a:gd name="T2" fmla="*/ 31942442 w 255"/>
              <a:gd name="T3" fmla="*/ 3235678 h 27"/>
              <a:gd name="T4" fmla="*/ 31942442 w 255"/>
              <a:gd name="T5" fmla="*/ 3235678 h 27"/>
              <a:gd name="T6" fmla="*/ 0 w 255"/>
              <a:gd name="T7" fmla="*/ 2115608 h 27"/>
              <a:gd name="T8" fmla="*/ 0 w 255"/>
              <a:gd name="T9" fmla="*/ 995539 h 27"/>
              <a:gd name="T10" fmla="*/ 0 w 255"/>
              <a:gd name="T11" fmla="*/ 0 h 27"/>
              <a:gd name="T12" fmla="*/ 0 w 255"/>
              <a:gd name="T13" fmla="*/ 0 h 27"/>
              <a:gd name="T14" fmla="*/ 31942442 w 255"/>
              <a:gd name="T15" fmla="*/ 995539 h 27"/>
              <a:gd name="T16" fmla="*/ 33115947 w 255"/>
              <a:gd name="T17" fmla="*/ 2115608 h 27"/>
              <a:gd name="T18" fmla="*/ 31942442 w 255"/>
              <a:gd name="T19" fmla="*/ 3235678 h 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55" h="27">
                <a:moveTo>
                  <a:pt x="245" y="26"/>
                </a:moveTo>
                <a:lnTo>
                  <a:pt x="245" y="26"/>
                </a:ln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8"/>
                </a:cubicBezTo>
                <a:lnTo>
                  <a:pt x="0" y="0"/>
                </a:lnTo>
                <a:cubicBezTo>
                  <a:pt x="245" y="8"/>
                  <a:pt x="245" y="8"/>
                  <a:pt x="245" y="8"/>
                </a:cubicBezTo>
                <a:cubicBezTo>
                  <a:pt x="254" y="8"/>
                  <a:pt x="254" y="17"/>
                  <a:pt x="254" y="17"/>
                </a:cubicBezTo>
                <a:cubicBezTo>
                  <a:pt x="254" y="17"/>
                  <a:pt x="254" y="26"/>
                  <a:pt x="245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2" name="Freeform 739">
            <a:extLst>
              <a:ext uri="{FF2B5EF4-FFF2-40B4-BE49-F238E27FC236}">
                <a16:creationId xmlns:a16="http://schemas.microsoft.com/office/drawing/2014/main" id="{ED521C5E-2263-2C48-8F3C-8AB0A0CAB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2149" y="7722386"/>
            <a:ext cx="73565" cy="18391"/>
          </a:xfrm>
          <a:custGeom>
            <a:avLst/>
            <a:gdLst>
              <a:gd name="T0" fmla="*/ 7934817 w 71"/>
              <a:gd name="T1" fmla="*/ 2115608 h 18"/>
              <a:gd name="T2" fmla="*/ 7934817 w 71"/>
              <a:gd name="T3" fmla="*/ 2115608 h 18"/>
              <a:gd name="T4" fmla="*/ 7934817 w 71"/>
              <a:gd name="T5" fmla="*/ 2115608 h 18"/>
              <a:gd name="T6" fmla="*/ 1151944 w 71"/>
              <a:gd name="T7" fmla="*/ 995539 h 18"/>
              <a:gd name="T8" fmla="*/ 0 w 71"/>
              <a:gd name="T9" fmla="*/ 995539 h 18"/>
              <a:gd name="T10" fmla="*/ 1151944 w 71"/>
              <a:gd name="T11" fmla="*/ 0 h 18"/>
              <a:gd name="T12" fmla="*/ 1151944 w 71"/>
              <a:gd name="T13" fmla="*/ 0 h 18"/>
              <a:gd name="T14" fmla="*/ 7934817 w 71"/>
              <a:gd name="T15" fmla="*/ 0 h 18"/>
              <a:gd name="T16" fmla="*/ 8958687 w 71"/>
              <a:gd name="T17" fmla="*/ 995539 h 18"/>
              <a:gd name="T18" fmla="*/ 7934817 w 71"/>
              <a:gd name="T19" fmla="*/ 2115608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1" h="18">
                <a:moveTo>
                  <a:pt x="62" y="17"/>
                </a:moveTo>
                <a:lnTo>
                  <a:pt x="62" y="17"/>
                </a:lnTo>
                <a:cubicBezTo>
                  <a:pt x="9" y="8"/>
                  <a:pt x="9" y="8"/>
                  <a:pt x="9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9" y="0"/>
                  <a:pt x="9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70" y="0"/>
                  <a:pt x="70" y="0"/>
                  <a:pt x="70" y="8"/>
                </a:cubicBezTo>
                <a:cubicBezTo>
                  <a:pt x="70" y="8"/>
                  <a:pt x="70" y="17"/>
                  <a:pt x="62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3" name="Freeform 740">
            <a:extLst>
              <a:ext uri="{FF2B5EF4-FFF2-40B4-BE49-F238E27FC236}">
                <a16:creationId xmlns:a16="http://schemas.microsoft.com/office/drawing/2014/main" id="{9591A6CD-500C-234A-8629-4E1692FD8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0998" y="6228101"/>
            <a:ext cx="101152" cy="165521"/>
          </a:xfrm>
          <a:custGeom>
            <a:avLst/>
            <a:gdLst>
              <a:gd name="T0" fmla="*/ 10323612 w 96"/>
              <a:gd name="T1" fmla="*/ 20540723 h 158"/>
              <a:gd name="T2" fmla="*/ 10323612 w 96"/>
              <a:gd name="T3" fmla="*/ 20540723 h 158"/>
              <a:gd name="T4" fmla="*/ 2250116 w 96"/>
              <a:gd name="T5" fmla="*/ 20540723 h 158"/>
              <a:gd name="T6" fmla="*/ 0 w 96"/>
              <a:gd name="T7" fmla="*/ 19363360 h 158"/>
              <a:gd name="T8" fmla="*/ 0 w 96"/>
              <a:gd name="T9" fmla="*/ 1177362 h 158"/>
              <a:gd name="T10" fmla="*/ 2250116 w 96"/>
              <a:gd name="T11" fmla="*/ 0 h 158"/>
              <a:gd name="T12" fmla="*/ 10323612 w 96"/>
              <a:gd name="T13" fmla="*/ 0 h 158"/>
              <a:gd name="T14" fmla="*/ 12573364 w 96"/>
              <a:gd name="T15" fmla="*/ 1177362 h 158"/>
              <a:gd name="T16" fmla="*/ 12573364 w 96"/>
              <a:gd name="T17" fmla="*/ 19363360 h 158"/>
              <a:gd name="T18" fmla="*/ 10323612 w 96"/>
              <a:gd name="T19" fmla="*/ 20540723 h 158"/>
              <a:gd name="T20" fmla="*/ 3441204 w 96"/>
              <a:gd name="T21" fmla="*/ 17139213 h 158"/>
              <a:gd name="T22" fmla="*/ 3441204 w 96"/>
              <a:gd name="T23" fmla="*/ 17139213 h 158"/>
              <a:gd name="T24" fmla="*/ 9132160 w 96"/>
              <a:gd name="T25" fmla="*/ 17139213 h 158"/>
              <a:gd name="T26" fmla="*/ 9132160 w 96"/>
              <a:gd name="T27" fmla="*/ 3401510 h 158"/>
              <a:gd name="T28" fmla="*/ 3441204 w 96"/>
              <a:gd name="T29" fmla="*/ 3401510 h 158"/>
              <a:gd name="T30" fmla="*/ 3441204 w 96"/>
              <a:gd name="T31" fmla="*/ 17139213 h 15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6" h="158">
                <a:moveTo>
                  <a:pt x="78" y="157"/>
                </a:moveTo>
                <a:lnTo>
                  <a:pt x="78" y="157"/>
                </a:lnTo>
                <a:cubicBezTo>
                  <a:pt x="17" y="157"/>
                  <a:pt x="17" y="157"/>
                  <a:pt x="17" y="157"/>
                </a:cubicBezTo>
                <a:cubicBezTo>
                  <a:pt x="8" y="157"/>
                  <a:pt x="0" y="157"/>
                  <a:pt x="0" y="148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8" y="0"/>
                  <a:pt x="17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95" y="9"/>
                  <a:pt x="95" y="9"/>
                </a:cubicBezTo>
                <a:cubicBezTo>
                  <a:pt x="95" y="148"/>
                  <a:pt x="95" y="148"/>
                  <a:pt x="95" y="148"/>
                </a:cubicBezTo>
                <a:cubicBezTo>
                  <a:pt x="95" y="157"/>
                  <a:pt x="87" y="157"/>
                  <a:pt x="78" y="157"/>
                </a:cubicBezTo>
                <a:close/>
                <a:moveTo>
                  <a:pt x="26" y="131"/>
                </a:moveTo>
                <a:lnTo>
                  <a:pt x="26" y="131"/>
                </a:lnTo>
                <a:cubicBezTo>
                  <a:pt x="69" y="131"/>
                  <a:pt x="69" y="131"/>
                  <a:pt x="69" y="131"/>
                </a:cubicBezTo>
                <a:cubicBezTo>
                  <a:pt x="69" y="26"/>
                  <a:pt x="69" y="26"/>
                  <a:pt x="69" y="26"/>
                </a:cubicBezTo>
                <a:cubicBezTo>
                  <a:pt x="26" y="26"/>
                  <a:pt x="26" y="26"/>
                  <a:pt x="26" y="26"/>
                </a:cubicBezTo>
                <a:lnTo>
                  <a:pt x="26" y="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4" name="Freeform 741">
            <a:extLst>
              <a:ext uri="{FF2B5EF4-FFF2-40B4-BE49-F238E27FC236}">
                <a16:creationId xmlns:a16="http://schemas.microsoft.com/office/drawing/2014/main" id="{4EABC06C-E579-4043-AD3E-47DEB1DBF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3531" y="6080971"/>
            <a:ext cx="101152" cy="312650"/>
          </a:xfrm>
          <a:custGeom>
            <a:avLst/>
            <a:gdLst>
              <a:gd name="T0" fmla="*/ 10241306 w 97"/>
              <a:gd name="T1" fmla="*/ 38973572 h 298"/>
              <a:gd name="T2" fmla="*/ 10241306 w 97"/>
              <a:gd name="T3" fmla="*/ 38973572 h 298"/>
              <a:gd name="T4" fmla="*/ 1166567 w 97"/>
              <a:gd name="T5" fmla="*/ 38973572 h 298"/>
              <a:gd name="T6" fmla="*/ 0 w 97"/>
              <a:gd name="T7" fmla="*/ 37792643 h 298"/>
              <a:gd name="T8" fmla="*/ 0 w 97"/>
              <a:gd name="T9" fmla="*/ 2361859 h 298"/>
              <a:gd name="T10" fmla="*/ 1166567 w 97"/>
              <a:gd name="T11" fmla="*/ 0 h 298"/>
              <a:gd name="T12" fmla="*/ 10241306 w 97"/>
              <a:gd name="T13" fmla="*/ 0 h 298"/>
              <a:gd name="T14" fmla="*/ 12445182 w 97"/>
              <a:gd name="T15" fmla="*/ 2361859 h 298"/>
              <a:gd name="T16" fmla="*/ 12445182 w 97"/>
              <a:gd name="T17" fmla="*/ 37792643 h 298"/>
              <a:gd name="T18" fmla="*/ 10241306 w 97"/>
              <a:gd name="T19" fmla="*/ 38973572 h 298"/>
              <a:gd name="T20" fmla="*/ 3370443 w 97"/>
              <a:gd name="T21" fmla="*/ 35561556 h 298"/>
              <a:gd name="T22" fmla="*/ 3370443 w 97"/>
              <a:gd name="T23" fmla="*/ 35561556 h 298"/>
              <a:gd name="T24" fmla="*/ 9074739 w 97"/>
              <a:gd name="T25" fmla="*/ 35561556 h 298"/>
              <a:gd name="T26" fmla="*/ 9074739 w 97"/>
              <a:gd name="T27" fmla="*/ 3411655 h 298"/>
              <a:gd name="T28" fmla="*/ 3370443 w 97"/>
              <a:gd name="T29" fmla="*/ 3411655 h 298"/>
              <a:gd name="T30" fmla="*/ 3370443 w 97"/>
              <a:gd name="T31" fmla="*/ 35561556 h 29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7" h="298">
                <a:moveTo>
                  <a:pt x="79" y="297"/>
                </a:moveTo>
                <a:lnTo>
                  <a:pt x="79" y="297"/>
                </a:lnTo>
                <a:cubicBezTo>
                  <a:pt x="9" y="297"/>
                  <a:pt x="9" y="297"/>
                  <a:pt x="9" y="297"/>
                </a:cubicBezTo>
                <a:cubicBezTo>
                  <a:pt x="0" y="297"/>
                  <a:pt x="0" y="297"/>
                  <a:pt x="0" y="28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8" y="0"/>
                  <a:pt x="96" y="9"/>
                  <a:pt x="96" y="18"/>
                </a:cubicBezTo>
                <a:cubicBezTo>
                  <a:pt x="96" y="288"/>
                  <a:pt x="96" y="288"/>
                  <a:pt x="96" y="288"/>
                </a:cubicBezTo>
                <a:cubicBezTo>
                  <a:pt x="96" y="297"/>
                  <a:pt x="88" y="297"/>
                  <a:pt x="79" y="297"/>
                </a:cubicBezTo>
                <a:close/>
                <a:moveTo>
                  <a:pt x="26" y="271"/>
                </a:moveTo>
                <a:lnTo>
                  <a:pt x="26" y="271"/>
                </a:lnTo>
                <a:cubicBezTo>
                  <a:pt x="70" y="271"/>
                  <a:pt x="70" y="271"/>
                  <a:pt x="70" y="271"/>
                </a:cubicBezTo>
                <a:cubicBezTo>
                  <a:pt x="70" y="26"/>
                  <a:pt x="70" y="26"/>
                  <a:pt x="70" y="26"/>
                </a:cubicBezTo>
                <a:cubicBezTo>
                  <a:pt x="26" y="26"/>
                  <a:pt x="26" y="26"/>
                  <a:pt x="26" y="26"/>
                </a:cubicBezTo>
                <a:lnTo>
                  <a:pt x="26" y="2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5" name="Freeform 742">
            <a:extLst>
              <a:ext uri="{FF2B5EF4-FFF2-40B4-BE49-F238E27FC236}">
                <a16:creationId xmlns:a16="http://schemas.microsoft.com/office/drawing/2014/main" id="{AC1037D0-7B79-A74F-AB85-7AAB9EC6B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1465" y="5947637"/>
            <a:ext cx="101152" cy="445985"/>
          </a:xfrm>
          <a:custGeom>
            <a:avLst/>
            <a:gdLst>
              <a:gd name="T0" fmla="*/ 11408233 w 97"/>
              <a:gd name="T1" fmla="*/ 55143857 h 429"/>
              <a:gd name="T2" fmla="*/ 11408233 w 97"/>
              <a:gd name="T3" fmla="*/ 55143857 h 429"/>
              <a:gd name="T4" fmla="*/ 2333494 w 97"/>
              <a:gd name="T5" fmla="*/ 55143857 h 429"/>
              <a:gd name="T6" fmla="*/ 0 w 97"/>
              <a:gd name="T7" fmla="*/ 53984468 h 429"/>
              <a:gd name="T8" fmla="*/ 0 w 97"/>
              <a:gd name="T9" fmla="*/ 1159389 h 429"/>
              <a:gd name="T10" fmla="*/ 2333494 w 97"/>
              <a:gd name="T11" fmla="*/ 0 h 429"/>
              <a:gd name="T12" fmla="*/ 11408233 w 97"/>
              <a:gd name="T13" fmla="*/ 0 h 429"/>
              <a:gd name="T14" fmla="*/ 12445182 w 97"/>
              <a:gd name="T15" fmla="*/ 1159389 h 429"/>
              <a:gd name="T16" fmla="*/ 12445182 w 97"/>
              <a:gd name="T17" fmla="*/ 53984468 h 429"/>
              <a:gd name="T18" fmla="*/ 11408233 w 97"/>
              <a:gd name="T19" fmla="*/ 55143857 h 429"/>
              <a:gd name="T20" fmla="*/ 3500061 w 97"/>
              <a:gd name="T21" fmla="*/ 51794191 h 429"/>
              <a:gd name="T22" fmla="*/ 3500061 w 97"/>
              <a:gd name="T23" fmla="*/ 51794191 h 429"/>
              <a:gd name="T24" fmla="*/ 9074739 w 97"/>
              <a:gd name="T25" fmla="*/ 51794191 h 429"/>
              <a:gd name="T26" fmla="*/ 9074739 w 97"/>
              <a:gd name="T27" fmla="*/ 3350025 h 429"/>
              <a:gd name="T28" fmla="*/ 3500061 w 97"/>
              <a:gd name="T29" fmla="*/ 3350025 h 429"/>
              <a:gd name="T30" fmla="*/ 3500061 w 97"/>
              <a:gd name="T31" fmla="*/ 51794191 h 4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7" h="429">
                <a:moveTo>
                  <a:pt x="88" y="428"/>
                </a:moveTo>
                <a:lnTo>
                  <a:pt x="88" y="428"/>
                </a:lnTo>
                <a:cubicBezTo>
                  <a:pt x="18" y="428"/>
                  <a:pt x="18" y="428"/>
                  <a:pt x="18" y="428"/>
                </a:cubicBezTo>
                <a:cubicBezTo>
                  <a:pt x="9" y="428"/>
                  <a:pt x="0" y="428"/>
                  <a:pt x="0" y="41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6" y="0"/>
                  <a:pt x="96" y="0"/>
                  <a:pt x="96" y="9"/>
                </a:cubicBezTo>
                <a:cubicBezTo>
                  <a:pt x="96" y="419"/>
                  <a:pt x="96" y="419"/>
                  <a:pt x="96" y="419"/>
                </a:cubicBezTo>
                <a:cubicBezTo>
                  <a:pt x="96" y="428"/>
                  <a:pt x="96" y="428"/>
                  <a:pt x="88" y="428"/>
                </a:cubicBezTo>
                <a:close/>
                <a:moveTo>
                  <a:pt x="27" y="402"/>
                </a:moveTo>
                <a:lnTo>
                  <a:pt x="27" y="402"/>
                </a:lnTo>
                <a:cubicBezTo>
                  <a:pt x="70" y="402"/>
                  <a:pt x="70" y="402"/>
                  <a:pt x="70" y="402"/>
                </a:cubicBezTo>
                <a:cubicBezTo>
                  <a:pt x="70" y="26"/>
                  <a:pt x="70" y="26"/>
                  <a:pt x="70" y="26"/>
                </a:cubicBezTo>
                <a:cubicBezTo>
                  <a:pt x="27" y="26"/>
                  <a:pt x="27" y="26"/>
                  <a:pt x="27" y="26"/>
                </a:cubicBezTo>
                <a:lnTo>
                  <a:pt x="27" y="4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6" name="Freeform 743">
            <a:extLst>
              <a:ext uri="{FF2B5EF4-FFF2-40B4-BE49-F238E27FC236}">
                <a16:creationId xmlns:a16="http://schemas.microsoft.com/office/drawing/2014/main" id="{D5FC1661-DBFD-4247-8512-1A0757D0B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2613" y="7501692"/>
            <a:ext cx="27587" cy="381616"/>
          </a:xfrm>
          <a:custGeom>
            <a:avLst/>
            <a:gdLst>
              <a:gd name="T0" fmla="*/ 1120069 w 27"/>
              <a:gd name="T1" fmla="*/ 47049059 h 368"/>
              <a:gd name="T2" fmla="*/ 1120069 w 27"/>
              <a:gd name="T3" fmla="*/ 47049059 h 368"/>
              <a:gd name="T4" fmla="*/ 0 w 27"/>
              <a:gd name="T5" fmla="*/ 44869616 h 368"/>
              <a:gd name="T6" fmla="*/ 0 w 27"/>
              <a:gd name="T7" fmla="*/ 1153634 h 368"/>
              <a:gd name="T8" fmla="*/ 1120069 w 27"/>
              <a:gd name="T9" fmla="*/ 0 h 368"/>
              <a:gd name="T10" fmla="*/ 3235678 w 27"/>
              <a:gd name="T11" fmla="*/ 1153634 h 368"/>
              <a:gd name="T12" fmla="*/ 3235678 w 27"/>
              <a:gd name="T13" fmla="*/ 44869616 h 368"/>
              <a:gd name="T14" fmla="*/ 1120069 w 27"/>
              <a:gd name="T15" fmla="*/ 47049059 h 3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" h="368">
                <a:moveTo>
                  <a:pt x="9" y="367"/>
                </a:moveTo>
                <a:lnTo>
                  <a:pt x="9" y="367"/>
                </a:lnTo>
                <a:cubicBezTo>
                  <a:pt x="0" y="367"/>
                  <a:pt x="0" y="358"/>
                  <a:pt x="0" y="350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26" y="0"/>
                  <a:pt x="26" y="9"/>
                </a:cubicBezTo>
                <a:cubicBezTo>
                  <a:pt x="26" y="350"/>
                  <a:pt x="26" y="350"/>
                  <a:pt x="26" y="350"/>
                </a:cubicBezTo>
                <a:cubicBezTo>
                  <a:pt x="26" y="358"/>
                  <a:pt x="18" y="367"/>
                  <a:pt x="9" y="3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7" name="Freeform 744">
            <a:extLst>
              <a:ext uri="{FF2B5EF4-FFF2-40B4-BE49-F238E27FC236}">
                <a16:creationId xmlns:a16="http://schemas.microsoft.com/office/drawing/2014/main" id="{B12F0705-DB86-F647-93F2-B0C0B1FE7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2613" y="7860320"/>
            <a:ext cx="381619" cy="27587"/>
          </a:xfrm>
          <a:custGeom>
            <a:avLst/>
            <a:gdLst>
              <a:gd name="T0" fmla="*/ 44870314 w 368"/>
              <a:gd name="T1" fmla="*/ 3235678 h 27"/>
              <a:gd name="T2" fmla="*/ 44870314 w 368"/>
              <a:gd name="T3" fmla="*/ 3235678 h 27"/>
              <a:gd name="T4" fmla="*/ 1153642 w 368"/>
              <a:gd name="T5" fmla="*/ 3235678 h 27"/>
              <a:gd name="T6" fmla="*/ 0 w 368"/>
              <a:gd name="T7" fmla="*/ 1120069 h 27"/>
              <a:gd name="T8" fmla="*/ 1153642 w 368"/>
              <a:gd name="T9" fmla="*/ 0 h 27"/>
              <a:gd name="T10" fmla="*/ 44870314 w 368"/>
              <a:gd name="T11" fmla="*/ 0 h 27"/>
              <a:gd name="T12" fmla="*/ 47049774 w 368"/>
              <a:gd name="T13" fmla="*/ 1120069 h 27"/>
              <a:gd name="T14" fmla="*/ 44870314 w 368"/>
              <a:gd name="T15" fmla="*/ 3235678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8" h="27">
                <a:moveTo>
                  <a:pt x="350" y="26"/>
                </a:moveTo>
                <a:lnTo>
                  <a:pt x="350" y="26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17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350" y="0"/>
                  <a:pt x="350" y="0"/>
                  <a:pt x="350" y="0"/>
                </a:cubicBezTo>
                <a:cubicBezTo>
                  <a:pt x="358" y="0"/>
                  <a:pt x="367" y="0"/>
                  <a:pt x="367" y="9"/>
                </a:cubicBezTo>
                <a:cubicBezTo>
                  <a:pt x="367" y="17"/>
                  <a:pt x="358" y="26"/>
                  <a:pt x="350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8" name="Freeform 745">
            <a:extLst>
              <a:ext uri="{FF2B5EF4-FFF2-40B4-BE49-F238E27FC236}">
                <a16:creationId xmlns:a16="http://schemas.microsoft.com/office/drawing/2014/main" id="{8A422F36-6D2D-1743-A0C8-1FBD87CD5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8591" y="7566061"/>
            <a:ext cx="335641" cy="275868"/>
          </a:xfrm>
          <a:custGeom>
            <a:avLst/>
            <a:gdLst>
              <a:gd name="T0" fmla="*/ 22260511 w 324"/>
              <a:gd name="T1" fmla="*/ 34365331 h 263"/>
              <a:gd name="T2" fmla="*/ 22260511 w 324"/>
              <a:gd name="T3" fmla="*/ 34365331 h 263"/>
              <a:gd name="T4" fmla="*/ 20085823 w 324"/>
              <a:gd name="T5" fmla="*/ 33315770 h 263"/>
              <a:gd name="T6" fmla="*/ 13432993 w 324"/>
              <a:gd name="T7" fmla="*/ 22953801 h 263"/>
              <a:gd name="T8" fmla="*/ 3326415 w 324"/>
              <a:gd name="T9" fmla="*/ 33315770 h 263"/>
              <a:gd name="T10" fmla="*/ 1151369 w 324"/>
              <a:gd name="T11" fmla="*/ 34365331 h 263"/>
              <a:gd name="T12" fmla="*/ 1151369 w 324"/>
              <a:gd name="T13" fmla="*/ 30954801 h 263"/>
              <a:gd name="T14" fmla="*/ 12281624 w 324"/>
              <a:gd name="T15" fmla="*/ 19543634 h 263"/>
              <a:gd name="T16" fmla="*/ 13432993 w 324"/>
              <a:gd name="T17" fmla="*/ 18362969 h 263"/>
              <a:gd name="T18" fmla="*/ 14584362 w 324"/>
              <a:gd name="T19" fmla="*/ 19543634 h 263"/>
              <a:gd name="T20" fmla="*/ 21237191 w 324"/>
              <a:gd name="T21" fmla="*/ 29774498 h 263"/>
              <a:gd name="T22" fmla="*/ 37996599 w 324"/>
              <a:gd name="T23" fmla="*/ 1180665 h 263"/>
              <a:gd name="T24" fmla="*/ 40171288 w 324"/>
              <a:gd name="T25" fmla="*/ 1180665 h 263"/>
              <a:gd name="T26" fmla="*/ 41322656 w 324"/>
              <a:gd name="T27" fmla="*/ 3541634 h 263"/>
              <a:gd name="T28" fmla="*/ 23411880 w 324"/>
              <a:gd name="T29" fmla="*/ 33315770 h 263"/>
              <a:gd name="T30" fmla="*/ 22260511 w 324"/>
              <a:gd name="T31" fmla="*/ 34365331 h 2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24" h="263">
                <a:moveTo>
                  <a:pt x="174" y="262"/>
                </a:moveTo>
                <a:lnTo>
                  <a:pt x="174" y="262"/>
                </a:lnTo>
                <a:cubicBezTo>
                  <a:pt x="166" y="262"/>
                  <a:pt x="166" y="262"/>
                  <a:pt x="157" y="254"/>
                </a:cubicBezTo>
                <a:cubicBezTo>
                  <a:pt x="105" y="175"/>
                  <a:pt x="105" y="175"/>
                  <a:pt x="105" y="175"/>
                </a:cubicBezTo>
                <a:cubicBezTo>
                  <a:pt x="26" y="254"/>
                  <a:pt x="26" y="254"/>
                  <a:pt x="26" y="254"/>
                </a:cubicBezTo>
                <a:cubicBezTo>
                  <a:pt x="17" y="262"/>
                  <a:pt x="9" y="262"/>
                  <a:pt x="9" y="262"/>
                </a:cubicBezTo>
                <a:cubicBezTo>
                  <a:pt x="0" y="254"/>
                  <a:pt x="0" y="245"/>
                  <a:pt x="9" y="236"/>
                </a:cubicBezTo>
                <a:cubicBezTo>
                  <a:pt x="96" y="149"/>
                  <a:pt x="96" y="149"/>
                  <a:pt x="96" y="149"/>
                </a:cubicBezTo>
                <a:cubicBezTo>
                  <a:pt x="96" y="149"/>
                  <a:pt x="96" y="140"/>
                  <a:pt x="105" y="140"/>
                </a:cubicBezTo>
                <a:lnTo>
                  <a:pt x="114" y="149"/>
                </a:lnTo>
                <a:cubicBezTo>
                  <a:pt x="166" y="227"/>
                  <a:pt x="166" y="227"/>
                  <a:pt x="166" y="227"/>
                </a:cubicBezTo>
                <a:cubicBezTo>
                  <a:pt x="297" y="9"/>
                  <a:pt x="297" y="9"/>
                  <a:pt x="297" y="9"/>
                </a:cubicBezTo>
                <a:cubicBezTo>
                  <a:pt x="297" y="9"/>
                  <a:pt x="306" y="0"/>
                  <a:pt x="314" y="9"/>
                </a:cubicBezTo>
                <a:cubicBezTo>
                  <a:pt x="323" y="9"/>
                  <a:pt x="323" y="18"/>
                  <a:pt x="323" y="27"/>
                </a:cubicBezTo>
                <a:cubicBezTo>
                  <a:pt x="183" y="254"/>
                  <a:pt x="183" y="254"/>
                  <a:pt x="183" y="254"/>
                </a:cubicBezTo>
                <a:cubicBezTo>
                  <a:pt x="183" y="262"/>
                  <a:pt x="174" y="262"/>
                  <a:pt x="174" y="2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9" name="Freeform 746">
            <a:extLst>
              <a:ext uri="{FF2B5EF4-FFF2-40B4-BE49-F238E27FC236}">
                <a16:creationId xmlns:a16="http://schemas.microsoft.com/office/drawing/2014/main" id="{2B80190A-F3FC-4E4F-95C3-CD38D8DDC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7449" y="7566061"/>
            <a:ext cx="55174" cy="82760"/>
          </a:xfrm>
          <a:custGeom>
            <a:avLst/>
            <a:gdLst>
              <a:gd name="T0" fmla="*/ 4355747 w 54"/>
              <a:gd name="T1" fmla="*/ 10079117 h 80"/>
              <a:gd name="T2" fmla="*/ 4355747 w 54"/>
              <a:gd name="T3" fmla="*/ 10079117 h 80"/>
              <a:gd name="T4" fmla="*/ 2240139 w 54"/>
              <a:gd name="T5" fmla="*/ 8930759 h 80"/>
              <a:gd name="T6" fmla="*/ 1120069 w 54"/>
              <a:gd name="T7" fmla="*/ 3444716 h 80"/>
              <a:gd name="T8" fmla="*/ 2240139 w 54"/>
              <a:gd name="T9" fmla="*/ 1148358 h 80"/>
              <a:gd name="T10" fmla="*/ 4355747 w 54"/>
              <a:gd name="T11" fmla="*/ 2296358 h 80"/>
              <a:gd name="T12" fmla="*/ 5475817 w 54"/>
              <a:gd name="T13" fmla="*/ 7910274 h 80"/>
              <a:gd name="T14" fmla="*/ 4355747 w 54"/>
              <a:gd name="T15" fmla="*/ 10079117 h 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" h="80">
                <a:moveTo>
                  <a:pt x="35" y="79"/>
                </a:moveTo>
                <a:lnTo>
                  <a:pt x="35" y="79"/>
                </a:lnTo>
                <a:cubicBezTo>
                  <a:pt x="26" y="79"/>
                  <a:pt x="26" y="79"/>
                  <a:pt x="18" y="70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18"/>
                  <a:pt x="9" y="9"/>
                  <a:pt x="18" y="9"/>
                </a:cubicBezTo>
                <a:cubicBezTo>
                  <a:pt x="18" y="0"/>
                  <a:pt x="26" y="9"/>
                  <a:pt x="35" y="18"/>
                </a:cubicBezTo>
                <a:cubicBezTo>
                  <a:pt x="44" y="62"/>
                  <a:pt x="44" y="62"/>
                  <a:pt x="44" y="62"/>
                </a:cubicBezTo>
                <a:cubicBezTo>
                  <a:pt x="53" y="70"/>
                  <a:pt x="44" y="79"/>
                  <a:pt x="35" y="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0" name="Freeform 747">
            <a:extLst>
              <a:ext uri="{FF2B5EF4-FFF2-40B4-BE49-F238E27FC236}">
                <a16:creationId xmlns:a16="http://schemas.microsoft.com/office/drawing/2014/main" id="{CA96A8CA-01B9-834B-A0F1-F1434DA9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1471" y="7566061"/>
            <a:ext cx="82760" cy="45978"/>
          </a:xfrm>
          <a:custGeom>
            <a:avLst/>
            <a:gdLst>
              <a:gd name="T0" fmla="*/ 2296358 w 80"/>
              <a:gd name="T1" fmla="*/ 5475817 h 45"/>
              <a:gd name="T2" fmla="*/ 2296358 w 80"/>
              <a:gd name="T3" fmla="*/ 5475817 h 45"/>
              <a:gd name="T4" fmla="*/ 0 w 80"/>
              <a:gd name="T5" fmla="*/ 4355747 h 45"/>
              <a:gd name="T6" fmla="*/ 1148358 w 80"/>
              <a:gd name="T7" fmla="*/ 2240139 h 45"/>
              <a:gd name="T8" fmla="*/ 7910274 w 80"/>
              <a:gd name="T9" fmla="*/ 1120069 h 45"/>
              <a:gd name="T10" fmla="*/ 10079117 w 80"/>
              <a:gd name="T11" fmla="*/ 2240139 h 45"/>
              <a:gd name="T12" fmla="*/ 8930759 w 80"/>
              <a:gd name="T13" fmla="*/ 4355747 h 45"/>
              <a:gd name="T14" fmla="*/ 2296358 w 80"/>
              <a:gd name="T15" fmla="*/ 5475817 h 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0" h="45">
                <a:moveTo>
                  <a:pt x="18" y="44"/>
                </a:moveTo>
                <a:lnTo>
                  <a:pt x="18" y="44"/>
                </a:lnTo>
                <a:cubicBezTo>
                  <a:pt x="9" y="44"/>
                  <a:pt x="0" y="44"/>
                  <a:pt x="0" y="35"/>
                </a:cubicBezTo>
                <a:cubicBezTo>
                  <a:pt x="0" y="35"/>
                  <a:pt x="0" y="27"/>
                  <a:pt x="9" y="18"/>
                </a:cubicBezTo>
                <a:cubicBezTo>
                  <a:pt x="62" y="9"/>
                  <a:pt x="62" y="9"/>
                  <a:pt x="62" y="9"/>
                </a:cubicBezTo>
                <a:cubicBezTo>
                  <a:pt x="62" y="0"/>
                  <a:pt x="70" y="9"/>
                  <a:pt x="79" y="18"/>
                </a:cubicBezTo>
                <a:cubicBezTo>
                  <a:pt x="79" y="27"/>
                  <a:pt x="70" y="27"/>
                  <a:pt x="70" y="35"/>
                </a:cubicBezTo>
                <a:cubicBezTo>
                  <a:pt x="18" y="44"/>
                  <a:pt x="18" y="44"/>
                  <a:pt x="18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1" name="Freeform 748">
            <a:extLst>
              <a:ext uri="{FF2B5EF4-FFF2-40B4-BE49-F238E27FC236}">
                <a16:creationId xmlns:a16="http://schemas.microsoft.com/office/drawing/2014/main" id="{7A60EC49-2C96-A948-B287-545CEF93E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5026" y="9253451"/>
            <a:ext cx="445988" cy="303455"/>
          </a:xfrm>
          <a:custGeom>
            <a:avLst/>
            <a:gdLst>
              <a:gd name="T0" fmla="*/ 52954284 w 429"/>
              <a:gd name="T1" fmla="*/ 37853866 h 289"/>
              <a:gd name="T2" fmla="*/ 52954284 w 429"/>
              <a:gd name="T3" fmla="*/ 37853866 h 289"/>
              <a:gd name="T4" fmla="*/ 2190291 w 429"/>
              <a:gd name="T5" fmla="*/ 37853866 h 289"/>
              <a:gd name="T6" fmla="*/ 0 w 429"/>
              <a:gd name="T7" fmla="*/ 35488271 h 289"/>
              <a:gd name="T8" fmla="*/ 0 w 429"/>
              <a:gd name="T9" fmla="*/ 2234354 h 289"/>
              <a:gd name="T10" fmla="*/ 2190291 w 429"/>
              <a:gd name="T11" fmla="*/ 0 h 289"/>
              <a:gd name="T12" fmla="*/ 52954284 w 429"/>
              <a:gd name="T13" fmla="*/ 0 h 289"/>
              <a:gd name="T14" fmla="*/ 55144574 w 429"/>
              <a:gd name="T15" fmla="*/ 2234354 h 289"/>
              <a:gd name="T16" fmla="*/ 55144574 w 429"/>
              <a:gd name="T17" fmla="*/ 35488271 h 289"/>
              <a:gd name="T18" fmla="*/ 52954284 w 429"/>
              <a:gd name="T19" fmla="*/ 37853866 h 289"/>
              <a:gd name="T20" fmla="*/ 3350047 w 429"/>
              <a:gd name="T21" fmla="*/ 34436533 h 289"/>
              <a:gd name="T22" fmla="*/ 3350047 w 429"/>
              <a:gd name="T23" fmla="*/ 34436533 h 289"/>
              <a:gd name="T24" fmla="*/ 51794528 w 429"/>
              <a:gd name="T25" fmla="*/ 34436533 h 289"/>
              <a:gd name="T26" fmla="*/ 51794528 w 429"/>
              <a:gd name="T27" fmla="*/ 3417333 h 289"/>
              <a:gd name="T28" fmla="*/ 3350047 w 429"/>
              <a:gd name="T29" fmla="*/ 3417333 h 289"/>
              <a:gd name="T30" fmla="*/ 3350047 w 429"/>
              <a:gd name="T31" fmla="*/ 34436533 h 2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29" h="289">
                <a:moveTo>
                  <a:pt x="411" y="288"/>
                </a:moveTo>
                <a:lnTo>
                  <a:pt x="411" y="288"/>
                </a:lnTo>
                <a:cubicBezTo>
                  <a:pt x="17" y="288"/>
                  <a:pt x="17" y="288"/>
                  <a:pt x="17" y="288"/>
                </a:cubicBezTo>
                <a:cubicBezTo>
                  <a:pt x="9" y="288"/>
                  <a:pt x="0" y="279"/>
                  <a:pt x="0" y="27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411" y="0"/>
                  <a:pt x="411" y="0"/>
                  <a:pt x="411" y="0"/>
                </a:cubicBezTo>
                <a:cubicBezTo>
                  <a:pt x="419" y="0"/>
                  <a:pt x="428" y="8"/>
                  <a:pt x="428" y="17"/>
                </a:cubicBezTo>
                <a:cubicBezTo>
                  <a:pt x="428" y="270"/>
                  <a:pt x="428" y="270"/>
                  <a:pt x="428" y="270"/>
                </a:cubicBezTo>
                <a:cubicBezTo>
                  <a:pt x="428" y="279"/>
                  <a:pt x="419" y="288"/>
                  <a:pt x="411" y="288"/>
                </a:cubicBezTo>
                <a:close/>
                <a:moveTo>
                  <a:pt x="26" y="262"/>
                </a:moveTo>
                <a:lnTo>
                  <a:pt x="26" y="262"/>
                </a:lnTo>
                <a:cubicBezTo>
                  <a:pt x="402" y="262"/>
                  <a:pt x="402" y="262"/>
                  <a:pt x="402" y="262"/>
                </a:cubicBezTo>
                <a:cubicBezTo>
                  <a:pt x="402" y="26"/>
                  <a:pt x="402" y="26"/>
                  <a:pt x="402" y="26"/>
                </a:cubicBezTo>
                <a:cubicBezTo>
                  <a:pt x="26" y="26"/>
                  <a:pt x="26" y="26"/>
                  <a:pt x="26" y="26"/>
                </a:cubicBezTo>
                <a:lnTo>
                  <a:pt x="26" y="2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2" name="Freeform 749">
            <a:extLst>
              <a:ext uri="{FF2B5EF4-FFF2-40B4-BE49-F238E27FC236}">
                <a16:creationId xmlns:a16="http://schemas.microsoft.com/office/drawing/2014/main" id="{5FCF1FAC-A827-7C40-A609-C2F5CDA14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5026" y="9478745"/>
            <a:ext cx="445988" cy="36782"/>
          </a:xfrm>
          <a:custGeom>
            <a:avLst/>
            <a:gdLst>
              <a:gd name="T0" fmla="*/ 53985178 w 429"/>
              <a:gd name="T1" fmla="*/ 4355747 h 36"/>
              <a:gd name="T2" fmla="*/ 53985178 w 429"/>
              <a:gd name="T3" fmla="*/ 4355747 h 36"/>
              <a:gd name="T4" fmla="*/ 1159756 w 429"/>
              <a:gd name="T5" fmla="*/ 4355747 h 36"/>
              <a:gd name="T6" fmla="*/ 0 w 429"/>
              <a:gd name="T7" fmla="*/ 2240139 h 36"/>
              <a:gd name="T8" fmla="*/ 1159756 w 429"/>
              <a:gd name="T9" fmla="*/ 0 h 36"/>
              <a:gd name="T10" fmla="*/ 53985178 w 429"/>
              <a:gd name="T11" fmla="*/ 0 h 36"/>
              <a:gd name="T12" fmla="*/ 55144574 w 429"/>
              <a:gd name="T13" fmla="*/ 2240139 h 36"/>
              <a:gd name="T14" fmla="*/ 53985178 w 429"/>
              <a:gd name="T15" fmla="*/ 4355747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29" h="36">
                <a:moveTo>
                  <a:pt x="419" y="35"/>
                </a:moveTo>
                <a:lnTo>
                  <a:pt x="419" y="35"/>
                </a:lnTo>
                <a:cubicBezTo>
                  <a:pt x="9" y="35"/>
                  <a:pt x="9" y="35"/>
                  <a:pt x="9" y="35"/>
                </a:cubicBezTo>
                <a:cubicBezTo>
                  <a:pt x="0" y="35"/>
                  <a:pt x="0" y="26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419" y="0"/>
                  <a:pt x="419" y="0"/>
                  <a:pt x="419" y="0"/>
                </a:cubicBezTo>
                <a:cubicBezTo>
                  <a:pt x="428" y="0"/>
                  <a:pt x="428" y="9"/>
                  <a:pt x="428" y="18"/>
                </a:cubicBezTo>
                <a:cubicBezTo>
                  <a:pt x="428" y="26"/>
                  <a:pt x="428" y="35"/>
                  <a:pt x="419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3" name="Freeform 750">
            <a:extLst>
              <a:ext uri="{FF2B5EF4-FFF2-40B4-BE49-F238E27FC236}">
                <a16:creationId xmlns:a16="http://schemas.microsoft.com/office/drawing/2014/main" id="{68FC382B-9AF2-2A43-AD12-C44908EAA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5373" y="9607483"/>
            <a:ext cx="229890" cy="18391"/>
          </a:xfrm>
          <a:custGeom>
            <a:avLst/>
            <a:gdLst>
              <a:gd name="T0" fmla="*/ 27455414 w 219"/>
              <a:gd name="T1" fmla="*/ 2010611 h 19"/>
              <a:gd name="T2" fmla="*/ 27455414 w 219"/>
              <a:gd name="T3" fmla="*/ 2010611 h 19"/>
              <a:gd name="T4" fmla="*/ 1182289 w 219"/>
              <a:gd name="T5" fmla="*/ 2010611 h 19"/>
              <a:gd name="T6" fmla="*/ 0 w 219"/>
              <a:gd name="T7" fmla="*/ 1005305 h 19"/>
              <a:gd name="T8" fmla="*/ 1182289 w 219"/>
              <a:gd name="T9" fmla="*/ 0 h 19"/>
              <a:gd name="T10" fmla="*/ 27455414 w 219"/>
              <a:gd name="T11" fmla="*/ 0 h 19"/>
              <a:gd name="T12" fmla="*/ 28637703 w 219"/>
              <a:gd name="T13" fmla="*/ 1005305 h 19"/>
              <a:gd name="T14" fmla="*/ 27455414 w 219"/>
              <a:gd name="T15" fmla="*/ 201061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9" h="19">
                <a:moveTo>
                  <a:pt x="209" y="18"/>
                </a:moveTo>
                <a:lnTo>
                  <a:pt x="209" y="18"/>
                </a:ln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18" y="0"/>
                  <a:pt x="218" y="9"/>
                  <a:pt x="218" y="9"/>
                </a:cubicBezTo>
                <a:cubicBezTo>
                  <a:pt x="218" y="18"/>
                  <a:pt x="218" y="18"/>
                  <a:pt x="209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4" name="Freeform 751">
            <a:extLst>
              <a:ext uri="{FF2B5EF4-FFF2-40B4-BE49-F238E27FC236}">
                <a16:creationId xmlns:a16="http://schemas.microsoft.com/office/drawing/2014/main" id="{C5549994-F27F-2B4F-8222-D90632AFB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2960" y="9533918"/>
            <a:ext cx="174716" cy="91956"/>
          </a:xfrm>
          <a:custGeom>
            <a:avLst/>
            <a:gdLst>
              <a:gd name="T0" fmla="*/ 19311947 w 167"/>
              <a:gd name="T1" fmla="*/ 11199188 h 89"/>
              <a:gd name="T2" fmla="*/ 19311947 w 167"/>
              <a:gd name="T3" fmla="*/ 11199188 h 89"/>
              <a:gd name="T4" fmla="*/ 2348701 w 167"/>
              <a:gd name="T5" fmla="*/ 11199188 h 89"/>
              <a:gd name="T6" fmla="*/ 1174351 w 167"/>
              <a:gd name="T7" fmla="*/ 11199188 h 89"/>
              <a:gd name="T8" fmla="*/ 1174351 w 167"/>
              <a:gd name="T9" fmla="*/ 10054048 h 89"/>
              <a:gd name="T10" fmla="*/ 4567000 w 167"/>
              <a:gd name="T11" fmla="*/ 0 h 89"/>
              <a:gd name="T12" fmla="*/ 5741351 w 167"/>
              <a:gd name="T13" fmla="*/ 0 h 89"/>
              <a:gd name="T14" fmla="*/ 15919298 w 167"/>
              <a:gd name="T15" fmla="*/ 0 h 89"/>
              <a:gd name="T16" fmla="*/ 17093649 w 167"/>
              <a:gd name="T17" fmla="*/ 1145497 h 89"/>
              <a:gd name="T18" fmla="*/ 20486298 w 167"/>
              <a:gd name="T19" fmla="*/ 10054048 h 89"/>
              <a:gd name="T20" fmla="*/ 20486298 w 167"/>
              <a:gd name="T21" fmla="*/ 11199188 h 89"/>
              <a:gd name="T22" fmla="*/ 19311947 w 167"/>
              <a:gd name="T23" fmla="*/ 11199188 h 89"/>
              <a:gd name="T24" fmla="*/ 3392649 w 167"/>
              <a:gd name="T25" fmla="*/ 8908551 h 89"/>
              <a:gd name="T26" fmla="*/ 3392649 w 167"/>
              <a:gd name="T27" fmla="*/ 8908551 h 89"/>
              <a:gd name="T28" fmla="*/ 18267999 w 167"/>
              <a:gd name="T29" fmla="*/ 8908551 h 89"/>
              <a:gd name="T30" fmla="*/ 15919298 w 167"/>
              <a:gd name="T31" fmla="*/ 2290638 h 89"/>
              <a:gd name="T32" fmla="*/ 6915701 w 167"/>
              <a:gd name="T33" fmla="*/ 2290638 h 89"/>
              <a:gd name="T34" fmla="*/ 3392649 w 167"/>
              <a:gd name="T35" fmla="*/ 8908551 h 8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67" h="89">
                <a:moveTo>
                  <a:pt x="148" y="88"/>
                </a:moveTo>
                <a:lnTo>
                  <a:pt x="148" y="88"/>
                </a:lnTo>
                <a:cubicBezTo>
                  <a:pt x="18" y="88"/>
                  <a:pt x="18" y="88"/>
                  <a:pt x="18" y="88"/>
                </a:cubicBezTo>
                <a:cubicBezTo>
                  <a:pt x="9" y="88"/>
                  <a:pt x="9" y="88"/>
                  <a:pt x="9" y="88"/>
                </a:cubicBezTo>
                <a:cubicBezTo>
                  <a:pt x="0" y="88"/>
                  <a:pt x="0" y="79"/>
                  <a:pt x="9" y="79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0"/>
                  <a:pt x="35" y="0"/>
                  <a:pt x="44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1" y="0"/>
                  <a:pt x="131" y="0"/>
                  <a:pt x="131" y="9"/>
                </a:cubicBezTo>
                <a:cubicBezTo>
                  <a:pt x="157" y="79"/>
                  <a:pt x="157" y="79"/>
                  <a:pt x="157" y="79"/>
                </a:cubicBezTo>
                <a:cubicBezTo>
                  <a:pt x="166" y="79"/>
                  <a:pt x="166" y="88"/>
                  <a:pt x="157" y="88"/>
                </a:cubicBezTo>
                <a:cubicBezTo>
                  <a:pt x="157" y="88"/>
                  <a:pt x="157" y="88"/>
                  <a:pt x="148" y="88"/>
                </a:cubicBezTo>
                <a:close/>
                <a:moveTo>
                  <a:pt x="26" y="70"/>
                </a:moveTo>
                <a:lnTo>
                  <a:pt x="26" y="70"/>
                </a:lnTo>
                <a:cubicBezTo>
                  <a:pt x="140" y="70"/>
                  <a:pt x="140" y="70"/>
                  <a:pt x="140" y="70"/>
                </a:cubicBezTo>
                <a:cubicBezTo>
                  <a:pt x="122" y="18"/>
                  <a:pt x="122" y="18"/>
                  <a:pt x="122" y="18"/>
                </a:cubicBezTo>
                <a:cubicBezTo>
                  <a:pt x="53" y="18"/>
                  <a:pt x="53" y="18"/>
                  <a:pt x="53" y="18"/>
                </a:cubicBezTo>
                <a:lnTo>
                  <a:pt x="26" y="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5" name="Freeform 752">
            <a:extLst>
              <a:ext uri="{FF2B5EF4-FFF2-40B4-BE49-F238E27FC236}">
                <a16:creationId xmlns:a16="http://schemas.microsoft.com/office/drawing/2014/main" id="{A411686D-04BB-A144-80FC-CE6FC171D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1351" y="9405180"/>
            <a:ext cx="36782" cy="64369"/>
          </a:xfrm>
          <a:custGeom>
            <a:avLst/>
            <a:gdLst>
              <a:gd name="T0" fmla="*/ 3235678 w 36"/>
              <a:gd name="T1" fmla="*/ 7838614 h 62"/>
              <a:gd name="T2" fmla="*/ 3235678 w 36"/>
              <a:gd name="T3" fmla="*/ 7838614 h 62"/>
              <a:gd name="T4" fmla="*/ 0 w 36"/>
              <a:gd name="T5" fmla="*/ 7838614 h 62"/>
              <a:gd name="T6" fmla="*/ 0 w 36"/>
              <a:gd name="T7" fmla="*/ 6810529 h 62"/>
              <a:gd name="T8" fmla="*/ 0 w 36"/>
              <a:gd name="T9" fmla="*/ 0 h 62"/>
              <a:gd name="T10" fmla="*/ 0 w 36"/>
              <a:gd name="T11" fmla="*/ 0 h 62"/>
              <a:gd name="T12" fmla="*/ 3235678 w 36"/>
              <a:gd name="T13" fmla="*/ 0 h 62"/>
              <a:gd name="T14" fmla="*/ 4355747 w 36"/>
              <a:gd name="T15" fmla="*/ 0 h 62"/>
              <a:gd name="T16" fmla="*/ 4355747 w 36"/>
              <a:gd name="T17" fmla="*/ 6810529 h 62"/>
              <a:gd name="T18" fmla="*/ 3235678 w 36"/>
              <a:gd name="T19" fmla="*/ 7838614 h 62"/>
              <a:gd name="T20" fmla="*/ 995539 w 36"/>
              <a:gd name="T21" fmla="*/ 5654112 h 62"/>
              <a:gd name="T22" fmla="*/ 995539 w 36"/>
              <a:gd name="T23" fmla="*/ 5654112 h 62"/>
              <a:gd name="T24" fmla="*/ 3235678 w 36"/>
              <a:gd name="T25" fmla="*/ 5654112 h 62"/>
              <a:gd name="T26" fmla="*/ 3235678 w 36"/>
              <a:gd name="T27" fmla="*/ 1156417 h 62"/>
              <a:gd name="T28" fmla="*/ 995539 w 36"/>
              <a:gd name="T29" fmla="*/ 1156417 h 62"/>
              <a:gd name="T30" fmla="*/ 995539 w 36"/>
              <a:gd name="T31" fmla="*/ 5654112 h 6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6" h="62">
                <a:moveTo>
                  <a:pt x="26" y="61"/>
                </a:moveTo>
                <a:lnTo>
                  <a:pt x="26" y="61"/>
                </a:lnTo>
                <a:cubicBezTo>
                  <a:pt x="0" y="61"/>
                  <a:pt x="0" y="61"/>
                  <a:pt x="0" y="61"/>
                </a:cubicBezTo>
                <a:lnTo>
                  <a:pt x="0" y="53"/>
                </a:lnTo>
                <a:cubicBezTo>
                  <a:pt x="0" y="0"/>
                  <a:pt x="0" y="0"/>
                  <a:pt x="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3"/>
                  <a:pt x="35" y="61"/>
                  <a:pt x="26" y="61"/>
                </a:cubicBezTo>
                <a:close/>
                <a:moveTo>
                  <a:pt x="8" y="44"/>
                </a:moveTo>
                <a:lnTo>
                  <a:pt x="8" y="44"/>
                </a:lnTo>
                <a:cubicBezTo>
                  <a:pt x="26" y="44"/>
                  <a:pt x="26" y="44"/>
                  <a:pt x="26" y="44"/>
                </a:cubicBezTo>
                <a:cubicBezTo>
                  <a:pt x="26" y="9"/>
                  <a:pt x="26" y="9"/>
                  <a:pt x="26" y="9"/>
                </a:cubicBezTo>
                <a:cubicBezTo>
                  <a:pt x="8" y="9"/>
                  <a:pt x="8" y="9"/>
                  <a:pt x="8" y="9"/>
                </a:cubicBezTo>
                <a:lnTo>
                  <a:pt x="8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6" name="Freeform 753">
            <a:extLst>
              <a:ext uri="{FF2B5EF4-FFF2-40B4-BE49-F238E27FC236}">
                <a16:creationId xmlns:a16="http://schemas.microsoft.com/office/drawing/2014/main" id="{D309958C-4B78-AF45-8095-04F4E6CAA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6525" y="9354603"/>
            <a:ext cx="36782" cy="119543"/>
          </a:xfrm>
          <a:custGeom>
            <a:avLst/>
            <a:gdLst>
              <a:gd name="T0" fmla="*/ 3235678 w 36"/>
              <a:gd name="T1" fmla="*/ 14813018 h 114"/>
              <a:gd name="T2" fmla="*/ 3235678 w 36"/>
              <a:gd name="T3" fmla="*/ 14813018 h 114"/>
              <a:gd name="T4" fmla="*/ 0 w 36"/>
              <a:gd name="T5" fmla="*/ 14813018 h 114"/>
              <a:gd name="T6" fmla="*/ 0 w 36"/>
              <a:gd name="T7" fmla="*/ 13764126 h 114"/>
              <a:gd name="T8" fmla="*/ 0 w 36"/>
              <a:gd name="T9" fmla="*/ 0 h 114"/>
              <a:gd name="T10" fmla="*/ 0 w 36"/>
              <a:gd name="T11" fmla="*/ 0 h 114"/>
              <a:gd name="T12" fmla="*/ 3235678 w 36"/>
              <a:gd name="T13" fmla="*/ 0 h 114"/>
              <a:gd name="T14" fmla="*/ 4355747 w 36"/>
              <a:gd name="T15" fmla="*/ 0 h 114"/>
              <a:gd name="T16" fmla="*/ 4355747 w 36"/>
              <a:gd name="T17" fmla="*/ 13764126 h 114"/>
              <a:gd name="T18" fmla="*/ 3235678 w 36"/>
              <a:gd name="T19" fmla="*/ 14813018 h 114"/>
              <a:gd name="T20" fmla="*/ 1120069 w 36"/>
              <a:gd name="T21" fmla="*/ 12584530 h 114"/>
              <a:gd name="T22" fmla="*/ 1120069 w 36"/>
              <a:gd name="T23" fmla="*/ 12584530 h 114"/>
              <a:gd name="T24" fmla="*/ 3235678 w 36"/>
              <a:gd name="T25" fmla="*/ 12584530 h 114"/>
              <a:gd name="T26" fmla="*/ 3235678 w 36"/>
              <a:gd name="T27" fmla="*/ 1048530 h 114"/>
              <a:gd name="T28" fmla="*/ 1120069 w 36"/>
              <a:gd name="T29" fmla="*/ 1048530 h 114"/>
              <a:gd name="T30" fmla="*/ 1120069 w 36"/>
              <a:gd name="T31" fmla="*/ 12584530 h 1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6" h="114">
                <a:moveTo>
                  <a:pt x="26" y="113"/>
                </a:moveTo>
                <a:lnTo>
                  <a:pt x="26" y="113"/>
                </a:lnTo>
                <a:cubicBezTo>
                  <a:pt x="0" y="113"/>
                  <a:pt x="0" y="113"/>
                  <a:pt x="0" y="113"/>
                </a:cubicBezTo>
                <a:lnTo>
                  <a:pt x="0" y="105"/>
                </a:lnTo>
                <a:cubicBezTo>
                  <a:pt x="0" y="0"/>
                  <a:pt x="0" y="0"/>
                  <a:pt x="0" y="0"/>
                </a:cubicBezTo>
                <a:cubicBezTo>
                  <a:pt x="26" y="0"/>
                  <a:pt x="26" y="0"/>
                  <a:pt x="26" y="0"/>
                </a:cubicBezTo>
                <a:lnTo>
                  <a:pt x="35" y="0"/>
                </a:lnTo>
                <a:cubicBezTo>
                  <a:pt x="35" y="105"/>
                  <a:pt x="35" y="105"/>
                  <a:pt x="35" y="105"/>
                </a:cubicBezTo>
                <a:lnTo>
                  <a:pt x="26" y="113"/>
                </a:lnTo>
                <a:close/>
                <a:moveTo>
                  <a:pt x="9" y="96"/>
                </a:moveTo>
                <a:lnTo>
                  <a:pt x="9" y="96"/>
                </a:lnTo>
                <a:cubicBezTo>
                  <a:pt x="26" y="96"/>
                  <a:pt x="26" y="96"/>
                  <a:pt x="26" y="96"/>
                </a:cubicBezTo>
                <a:cubicBezTo>
                  <a:pt x="26" y="8"/>
                  <a:pt x="26" y="8"/>
                  <a:pt x="26" y="8"/>
                </a:cubicBezTo>
                <a:cubicBezTo>
                  <a:pt x="9" y="8"/>
                  <a:pt x="9" y="8"/>
                  <a:pt x="9" y="8"/>
                </a:cubicBezTo>
                <a:lnTo>
                  <a:pt x="9" y="9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7" name="Freeform 754">
            <a:extLst>
              <a:ext uri="{FF2B5EF4-FFF2-40B4-BE49-F238E27FC236}">
                <a16:creationId xmlns:a16="http://schemas.microsoft.com/office/drawing/2014/main" id="{30415532-780A-8F42-9EC3-B4DD712AC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7906" y="9299429"/>
            <a:ext cx="45978" cy="174716"/>
          </a:xfrm>
          <a:custGeom>
            <a:avLst/>
            <a:gdLst>
              <a:gd name="T0" fmla="*/ 4355747 w 45"/>
              <a:gd name="T1" fmla="*/ 21660649 h 167"/>
              <a:gd name="T2" fmla="*/ 4355747 w 45"/>
              <a:gd name="T3" fmla="*/ 21660649 h 167"/>
              <a:gd name="T4" fmla="*/ 1120069 w 45"/>
              <a:gd name="T5" fmla="*/ 21660649 h 167"/>
              <a:gd name="T6" fmla="*/ 0 w 45"/>
              <a:gd name="T7" fmla="*/ 20616701 h 167"/>
              <a:gd name="T8" fmla="*/ 0 w 45"/>
              <a:gd name="T9" fmla="*/ 0 h 167"/>
              <a:gd name="T10" fmla="*/ 1120069 w 45"/>
              <a:gd name="T11" fmla="*/ 0 h 167"/>
              <a:gd name="T12" fmla="*/ 4355747 w 45"/>
              <a:gd name="T13" fmla="*/ 0 h 167"/>
              <a:gd name="T14" fmla="*/ 5475817 w 45"/>
              <a:gd name="T15" fmla="*/ 0 h 167"/>
              <a:gd name="T16" fmla="*/ 5475817 w 45"/>
              <a:gd name="T17" fmla="*/ 20616701 h 167"/>
              <a:gd name="T18" fmla="*/ 4355747 w 45"/>
              <a:gd name="T19" fmla="*/ 21660649 h 167"/>
              <a:gd name="T20" fmla="*/ 2240139 w 45"/>
              <a:gd name="T21" fmla="*/ 19442350 h 167"/>
              <a:gd name="T22" fmla="*/ 2240139 w 45"/>
              <a:gd name="T23" fmla="*/ 19442350 h 167"/>
              <a:gd name="T24" fmla="*/ 3360208 w 45"/>
              <a:gd name="T25" fmla="*/ 19442350 h 167"/>
              <a:gd name="T26" fmla="*/ 3360208 w 45"/>
              <a:gd name="T27" fmla="*/ 1174351 h 167"/>
              <a:gd name="T28" fmla="*/ 2240139 w 45"/>
              <a:gd name="T29" fmla="*/ 1174351 h 167"/>
              <a:gd name="T30" fmla="*/ 2240139 w 45"/>
              <a:gd name="T31" fmla="*/ 19442350 h 16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5" h="167">
                <a:moveTo>
                  <a:pt x="35" y="166"/>
                </a:moveTo>
                <a:lnTo>
                  <a:pt x="35" y="166"/>
                </a:lnTo>
                <a:cubicBezTo>
                  <a:pt x="9" y="166"/>
                  <a:pt x="9" y="166"/>
                  <a:pt x="9" y="166"/>
                </a:cubicBezTo>
                <a:lnTo>
                  <a:pt x="0" y="158"/>
                </a:lnTo>
                <a:cubicBezTo>
                  <a:pt x="0" y="0"/>
                  <a:pt x="0" y="0"/>
                  <a:pt x="0" y="0"/>
                </a:cubicBezTo>
                <a:lnTo>
                  <a:pt x="9" y="0"/>
                </a:lnTo>
                <a:cubicBezTo>
                  <a:pt x="35" y="0"/>
                  <a:pt x="35" y="0"/>
                  <a:pt x="35" y="0"/>
                </a:cubicBezTo>
                <a:lnTo>
                  <a:pt x="44" y="0"/>
                </a:lnTo>
                <a:cubicBezTo>
                  <a:pt x="44" y="158"/>
                  <a:pt x="44" y="158"/>
                  <a:pt x="44" y="158"/>
                </a:cubicBezTo>
                <a:lnTo>
                  <a:pt x="35" y="166"/>
                </a:lnTo>
                <a:close/>
                <a:moveTo>
                  <a:pt x="18" y="149"/>
                </a:moveTo>
                <a:lnTo>
                  <a:pt x="18" y="149"/>
                </a:lnTo>
                <a:cubicBezTo>
                  <a:pt x="27" y="149"/>
                  <a:pt x="27" y="149"/>
                  <a:pt x="27" y="149"/>
                </a:cubicBezTo>
                <a:cubicBezTo>
                  <a:pt x="27" y="9"/>
                  <a:pt x="27" y="9"/>
                  <a:pt x="27" y="9"/>
                </a:cubicBezTo>
                <a:cubicBezTo>
                  <a:pt x="18" y="9"/>
                  <a:pt x="18" y="9"/>
                  <a:pt x="18" y="9"/>
                </a:cubicBezTo>
                <a:lnTo>
                  <a:pt x="18" y="1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8" name="Freeform 755">
            <a:extLst>
              <a:ext uri="{FF2B5EF4-FFF2-40B4-BE49-F238E27FC236}">
                <a16:creationId xmlns:a16="http://schemas.microsoft.com/office/drawing/2014/main" id="{D8135DC6-3299-D54A-AB33-F1E55BAA9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4332" y="10775323"/>
            <a:ext cx="455183" cy="312650"/>
          </a:xfrm>
          <a:custGeom>
            <a:avLst/>
            <a:gdLst>
              <a:gd name="T0" fmla="*/ 52916926 w 438"/>
              <a:gd name="T1" fmla="*/ 38973572 h 298"/>
              <a:gd name="T2" fmla="*/ 52916926 w 438"/>
              <a:gd name="T3" fmla="*/ 38973572 h 298"/>
              <a:gd name="T4" fmla="*/ 2317616 w 438"/>
              <a:gd name="T5" fmla="*/ 38973572 h 298"/>
              <a:gd name="T6" fmla="*/ 0 w 438"/>
              <a:gd name="T7" fmla="*/ 35561556 h 298"/>
              <a:gd name="T8" fmla="*/ 0 w 438"/>
              <a:gd name="T9" fmla="*/ 2230725 h 298"/>
              <a:gd name="T10" fmla="*/ 2317616 w 438"/>
              <a:gd name="T11" fmla="*/ 0 h 298"/>
              <a:gd name="T12" fmla="*/ 52916926 w 438"/>
              <a:gd name="T13" fmla="*/ 0 h 298"/>
              <a:gd name="T14" fmla="*/ 56264354 w 438"/>
              <a:gd name="T15" fmla="*/ 2230725 h 298"/>
              <a:gd name="T16" fmla="*/ 56264354 w 438"/>
              <a:gd name="T17" fmla="*/ 35561556 h 298"/>
              <a:gd name="T18" fmla="*/ 52916926 w 438"/>
              <a:gd name="T19" fmla="*/ 38973572 h 298"/>
              <a:gd name="T20" fmla="*/ 3347428 w 438"/>
              <a:gd name="T21" fmla="*/ 35561556 h 298"/>
              <a:gd name="T22" fmla="*/ 3347428 w 438"/>
              <a:gd name="T23" fmla="*/ 35561556 h 298"/>
              <a:gd name="T24" fmla="*/ 52916926 w 438"/>
              <a:gd name="T25" fmla="*/ 35561556 h 298"/>
              <a:gd name="T26" fmla="*/ 52916926 w 438"/>
              <a:gd name="T27" fmla="*/ 3411655 h 298"/>
              <a:gd name="T28" fmla="*/ 3347428 w 438"/>
              <a:gd name="T29" fmla="*/ 3411655 h 298"/>
              <a:gd name="T30" fmla="*/ 3347428 w 438"/>
              <a:gd name="T31" fmla="*/ 35561556 h 29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38" h="298">
                <a:moveTo>
                  <a:pt x="411" y="297"/>
                </a:moveTo>
                <a:lnTo>
                  <a:pt x="411" y="297"/>
                </a:lnTo>
                <a:cubicBezTo>
                  <a:pt x="18" y="297"/>
                  <a:pt x="18" y="297"/>
                  <a:pt x="18" y="297"/>
                </a:cubicBezTo>
                <a:cubicBezTo>
                  <a:pt x="9" y="297"/>
                  <a:pt x="0" y="288"/>
                  <a:pt x="0" y="27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411" y="0"/>
                  <a:pt x="411" y="0"/>
                  <a:pt x="411" y="0"/>
                </a:cubicBezTo>
                <a:cubicBezTo>
                  <a:pt x="428" y="0"/>
                  <a:pt x="437" y="8"/>
                  <a:pt x="437" y="17"/>
                </a:cubicBezTo>
                <a:cubicBezTo>
                  <a:pt x="437" y="271"/>
                  <a:pt x="437" y="271"/>
                  <a:pt x="437" y="271"/>
                </a:cubicBezTo>
                <a:cubicBezTo>
                  <a:pt x="437" y="288"/>
                  <a:pt x="428" y="297"/>
                  <a:pt x="411" y="297"/>
                </a:cubicBezTo>
                <a:close/>
                <a:moveTo>
                  <a:pt x="26" y="271"/>
                </a:moveTo>
                <a:lnTo>
                  <a:pt x="26" y="271"/>
                </a:lnTo>
                <a:cubicBezTo>
                  <a:pt x="411" y="271"/>
                  <a:pt x="411" y="271"/>
                  <a:pt x="411" y="271"/>
                </a:cubicBezTo>
                <a:cubicBezTo>
                  <a:pt x="411" y="26"/>
                  <a:pt x="411" y="26"/>
                  <a:pt x="411" y="26"/>
                </a:cubicBezTo>
                <a:cubicBezTo>
                  <a:pt x="26" y="26"/>
                  <a:pt x="26" y="26"/>
                  <a:pt x="26" y="26"/>
                </a:cubicBezTo>
                <a:lnTo>
                  <a:pt x="26" y="2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9" name="Freeform 756">
            <a:extLst>
              <a:ext uri="{FF2B5EF4-FFF2-40B4-BE49-F238E27FC236}">
                <a16:creationId xmlns:a16="http://schemas.microsoft.com/office/drawing/2014/main" id="{58F57BC4-FE94-EF40-9204-5B157E0D4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5366" y="11101765"/>
            <a:ext cx="602310" cy="27587"/>
          </a:xfrm>
          <a:custGeom>
            <a:avLst/>
            <a:gdLst>
              <a:gd name="T0" fmla="*/ 73529319 w 578"/>
              <a:gd name="T1" fmla="*/ 3124540 h 28"/>
              <a:gd name="T2" fmla="*/ 73529319 w 578"/>
              <a:gd name="T3" fmla="*/ 3124540 h 28"/>
              <a:gd name="T4" fmla="*/ 2330038 w 578"/>
              <a:gd name="T5" fmla="*/ 3124540 h 28"/>
              <a:gd name="T6" fmla="*/ 0 w 578"/>
              <a:gd name="T7" fmla="*/ 1041627 h 28"/>
              <a:gd name="T8" fmla="*/ 2330038 w 578"/>
              <a:gd name="T9" fmla="*/ 0 h 28"/>
              <a:gd name="T10" fmla="*/ 73529319 w 578"/>
              <a:gd name="T11" fmla="*/ 0 h 28"/>
              <a:gd name="T12" fmla="*/ 74694338 w 578"/>
              <a:gd name="T13" fmla="*/ 1041627 h 28"/>
              <a:gd name="T14" fmla="*/ 73529319 w 578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8" h="28">
                <a:moveTo>
                  <a:pt x="568" y="27"/>
                </a:moveTo>
                <a:lnTo>
                  <a:pt x="568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9"/>
                  <a:pt x="9" y="0"/>
                  <a:pt x="18" y="0"/>
                </a:cubicBezTo>
                <a:cubicBezTo>
                  <a:pt x="568" y="0"/>
                  <a:pt x="568" y="0"/>
                  <a:pt x="568" y="0"/>
                </a:cubicBezTo>
                <a:lnTo>
                  <a:pt x="577" y="9"/>
                </a:lnTo>
                <a:cubicBezTo>
                  <a:pt x="577" y="18"/>
                  <a:pt x="568" y="27"/>
                  <a:pt x="568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0" name="Freeform 757">
            <a:extLst>
              <a:ext uri="{FF2B5EF4-FFF2-40B4-BE49-F238E27FC236}">
                <a16:creationId xmlns:a16="http://schemas.microsoft.com/office/drawing/2014/main" id="{8EF1AC7B-3C1A-D049-B537-EA0BD7A3F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6178" y="10963831"/>
            <a:ext cx="55174" cy="55174"/>
          </a:xfrm>
          <a:custGeom>
            <a:avLst/>
            <a:gdLst>
              <a:gd name="T0" fmla="*/ 3235678 w 54"/>
              <a:gd name="T1" fmla="*/ 6595886 h 54"/>
              <a:gd name="T2" fmla="*/ 3235678 w 54"/>
              <a:gd name="T3" fmla="*/ 6595886 h 54"/>
              <a:gd name="T4" fmla="*/ 3235678 w 54"/>
              <a:gd name="T5" fmla="*/ 6595886 h 54"/>
              <a:gd name="T6" fmla="*/ 2240139 w 54"/>
              <a:gd name="T7" fmla="*/ 6595886 h 54"/>
              <a:gd name="T8" fmla="*/ 0 w 54"/>
              <a:gd name="T9" fmla="*/ 0 h 54"/>
              <a:gd name="T10" fmla="*/ 1120069 w 54"/>
              <a:gd name="T11" fmla="*/ 0 h 54"/>
              <a:gd name="T12" fmla="*/ 1120069 w 54"/>
              <a:gd name="T13" fmla="*/ 0 h 54"/>
              <a:gd name="T14" fmla="*/ 6595886 w 54"/>
              <a:gd name="T15" fmla="*/ 3235678 h 54"/>
              <a:gd name="T16" fmla="*/ 6595886 w 54"/>
              <a:gd name="T17" fmla="*/ 3235678 h 54"/>
              <a:gd name="T18" fmla="*/ 6595886 w 54"/>
              <a:gd name="T19" fmla="*/ 3235678 h 54"/>
              <a:gd name="T20" fmla="*/ 4355747 w 54"/>
              <a:gd name="T21" fmla="*/ 4355747 h 54"/>
              <a:gd name="T22" fmla="*/ 3235678 w 54"/>
              <a:gd name="T23" fmla="*/ 6595886 h 54"/>
              <a:gd name="T24" fmla="*/ 2240139 w 54"/>
              <a:gd name="T25" fmla="*/ 1120069 h 54"/>
              <a:gd name="T26" fmla="*/ 2240139 w 54"/>
              <a:gd name="T27" fmla="*/ 1120069 h 54"/>
              <a:gd name="T28" fmla="*/ 3235678 w 54"/>
              <a:gd name="T29" fmla="*/ 4355747 h 54"/>
              <a:gd name="T30" fmla="*/ 3235678 w 54"/>
              <a:gd name="T31" fmla="*/ 3235678 h 54"/>
              <a:gd name="T32" fmla="*/ 4355747 w 54"/>
              <a:gd name="T33" fmla="*/ 3235678 h 54"/>
              <a:gd name="T34" fmla="*/ 5475817 w 54"/>
              <a:gd name="T35" fmla="*/ 3235678 h 54"/>
              <a:gd name="T36" fmla="*/ 2240139 w 54"/>
              <a:gd name="T37" fmla="*/ 1120069 h 5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54" h="54">
                <a:moveTo>
                  <a:pt x="26" y="53"/>
                </a:moveTo>
                <a:lnTo>
                  <a:pt x="26" y="53"/>
                </a:lnTo>
                <a:lnTo>
                  <a:pt x="18" y="53"/>
                </a:ln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9" y="0"/>
                </a:cubicBezTo>
                <a:cubicBezTo>
                  <a:pt x="53" y="26"/>
                  <a:pt x="53" y="26"/>
                  <a:pt x="53" y="26"/>
                </a:cubicBezTo>
                <a:cubicBezTo>
                  <a:pt x="35" y="35"/>
                  <a:pt x="35" y="35"/>
                  <a:pt x="35" y="35"/>
                </a:cubicBezTo>
                <a:cubicBezTo>
                  <a:pt x="26" y="53"/>
                  <a:pt x="26" y="53"/>
                  <a:pt x="26" y="53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26" y="35"/>
                  <a:pt x="26" y="35"/>
                  <a:pt x="26" y="35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6" y="26"/>
                  <a:pt x="35" y="26"/>
                </a:cubicBezTo>
                <a:cubicBezTo>
                  <a:pt x="44" y="26"/>
                  <a:pt x="44" y="26"/>
                  <a:pt x="44" y="26"/>
                </a:cubicBezTo>
                <a:lnTo>
                  <a:pt x="18" y="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1" name="Freeform 758">
            <a:extLst>
              <a:ext uri="{FF2B5EF4-FFF2-40B4-BE49-F238E27FC236}">
                <a16:creationId xmlns:a16="http://schemas.microsoft.com/office/drawing/2014/main" id="{F117B207-6C63-F64B-9BE1-7D2617C73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3764" y="10991418"/>
            <a:ext cx="27587" cy="27587"/>
          </a:xfrm>
          <a:custGeom>
            <a:avLst/>
            <a:gdLst>
              <a:gd name="T0" fmla="*/ 3124540 w 28"/>
              <a:gd name="T1" fmla="*/ 3124540 h 28"/>
              <a:gd name="T2" fmla="*/ 3124540 w 28"/>
              <a:gd name="T3" fmla="*/ 3124540 h 28"/>
              <a:gd name="T4" fmla="*/ 2082913 w 28"/>
              <a:gd name="T5" fmla="*/ 3124540 h 28"/>
              <a:gd name="T6" fmla="*/ 0 w 28"/>
              <a:gd name="T7" fmla="*/ 1041627 h 28"/>
              <a:gd name="T8" fmla="*/ 0 w 28"/>
              <a:gd name="T9" fmla="*/ 0 h 28"/>
              <a:gd name="T10" fmla="*/ 1041627 w 28"/>
              <a:gd name="T11" fmla="*/ 0 h 28"/>
              <a:gd name="T12" fmla="*/ 3124540 w 28"/>
              <a:gd name="T13" fmla="*/ 2082913 h 28"/>
              <a:gd name="T14" fmla="*/ 3124540 w 28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" h="28">
                <a:moveTo>
                  <a:pt x="27" y="27"/>
                </a:moveTo>
                <a:lnTo>
                  <a:pt x="27" y="27"/>
                </a:lnTo>
                <a:cubicBezTo>
                  <a:pt x="18" y="27"/>
                  <a:pt x="18" y="27"/>
                  <a:pt x="18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9" y="0"/>
                  <a:pt x="9" y="0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27"/>
                  <a:pt x="27" y="27"/>
                  <a:pt x="27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2" name="Freeform 759">
            <a:extLst>
              <a:ext uri="{FF2B5EF4-FFF2-40B4-BE49-F238E27FC236}">
                <a16:creationId xmlns:a16="http://schemas.microsoft.com/office/drawing/2014/main" id="{0C03361B-CCC5-F447-9300-D30830227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3070" y="10816702"/>
            <a:ext cx="202303" cy="220694"/>
          </a:xfrm>
          <a:custGeom>
            <a:avLst/>
            <a:gdLst>
              <a:gd name="T0" fmla="*/ 12574448 w 193"/>
              <a:gd name="T1" fmla="*/ 27388302 h 211"/>
              <a:gd name="T2" fmla="*/ 12574448 w 193"/>
              <a:gd name="T3" fmla="*/ 27388302 h 211"/>
              <a:gd name="T4" fmla="*/ 12574448 w 193"/>
              <a:gd name="T5" fmla="*/ 27388302 h 211"/>
              <a:gd name="T6" fmla="*/ 5632154 w 193"/>
              <a:gd name="T7" fmla="*/ 21649828 h 211"/>
              <a:gd name="T8" fmla="*/ 0 w 193"/>
              <a:gd name="T9" fmla="*/ 5738474 h 211"/>
              <a:gd name="T10" fmla="*/ 1047750 w 193"/>
              <a:gd name="T11" fmla="*/ 3521451 h 211"/>
              <a:gd name="T12" fmla="*/ 2226876 w 193"/>
              <a:gd name="T13" fmla="*/ 3521451 h 211"/>
              <a:gd name="T14" fmla="*/ 11395684 w 193"/>
              <a:gd name="T15" fmla="*/ 0 h 211"/>
              <a:gd name="T16" fmla="*/ 13622198 w 193"/>
              <a:gd name="T17" fmla="*/ 0 h 211"/>
              <a:gd name="T18" fmla="*/ 21743255 w 193"/>
              <a:gd name="T19" fmla="*/ 3521451 h 211"/>
              <a:gd name="T20" fmla="*/ 23970131 w 193"/>
              <a:gd name="T21" fmla="*/ 3521451 h 211"/>
              <a:gd name="T22" fmla="*/ 23970131 w 193"/>
              <a:gd name="T23" fmla="*/ 5738474 h 211"/>
              <a:gd name="T24" fmla="*/ 19385727 w 193"/>
              <a:gd name="T25" fmla="*/ 21649828 h 211"/>
              <a:gd name="T26" fmla="*/ 12574448 w 193"/>
              <a:gd name="T27" fmla="*/ 27388302 h 211"/>
              <a:gd name="T28" fmla="*/ 12574448 w 193"/>
              <a:gd name="T29" fmla="*/ 2347393 h 211"/>
              <a:gd name="T30" fmla="*/ 12574448 w 193"/>
              <a:gd name="T31" fmla="*/ 2347393 h 211"/>
              <a:gd name="T32" fmla="*/ 12574448 w 193"/>
              <a:gd name="T33" fmla="*/ 2347393 h 211"/>
              <a:gd name="T34" fmla="*/ 3405640 w 193"/>
              <a:gd name="T35" fmla="*/ 5738474 h 211"/>
              <a:gd name="T36" fmla="*/ 2226876 w 193"/>
              <a:gd name="T37" fmla="*/ 5738474 h 211"/>
              <a:gd name="T38" fmla="*/ 2226876 w 193"/>
              <a:gd name="T39" fmla="*/ 5738474 h 211"/>
              <a:gd name="T40" fmla="*/ 6811280 w 193"/>
              <a:gd name="T41" fmla="*/ 20606502 h 211"/>
              <a:gd name="T42" fmla="*/ 12574448 w 193"/>
              <a:gd name="T43" fmla="*/ 25171280 h 211"/>
              <a:gd name="T44" fmla="*/ 18206602 w 193"/>
              <a:gd name="T45" fmla="*/ 20606502 h 211"/>
              <a:gd name="T46" fmla="*/ 22791367 w 193"/>
              <a:gd name="T47" fmla="*/ 5738474 h 211"/>
              <a:gd name="T48" fmla="*/ 21743255 w 193"/>
              <a:gd name="T49" fmla="*/ 5738474 h 211"/>
              <a:gd name="T50" fmla="*/ 21743255 w 193"/>
              <a:gd name="T51" fmla="*/ 5738474 h 211"/>
              <a:gd name="T52" fmla="*/ 12574448 w 193"/>
              <a:gd name="T53" fmla="*/ 2347393 h 21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93" h="211">
                <a:moveTo>
                  <a:pt x="96" y="210"/>
                </a:moveTo>
                <a:lnTo>
                  <a:pt x="96" y="210"/>
                </a:lnTo>
                <a:cubicBezTo>
                  <a:pt x="87" y="210"/>
                  <a:pt x="52" y="193"/>
                  <a:pt x="43" y="166"/>
                </a:cubicBezTo>
                <a:cubicBezTo>
                  <a:pt x="17" y="131"/>
                  <a:pt x="8" y="70"/>
                  <a:pt x="0" y="44"/>
                </a:cubicBezTo>
                <a:cubicBezTo>
                  <a:pt x="0" y="44"/>
                  <a:pt x="8" y="35"/>
                  <a:pt x="8" y="27"/>
                </a:cubicBezTo>
                <a:lnTo>
                  <a:pt x="17" y="27"/>
                </a:lnTo>
                <a:cubicBezTo>
                  <a:pt x="52" y="18"/>
                  <a:pt x="78" y="9"/>
                  <a:pt x="87" y="0"/>
                </a:cubicBezTo>
                <a:cubicBezTo>
                  <a:pt x="87" y="0"/>
                  <a:pt x="96" y="0"/>
                  <a:pt x="104" y="0"/>
                </a:cubicBezTo>
                <a:cubicBezTo>
                  <a:pt x="113" y="9"/>
                  <a:pt x="139" y="18"/>
                  <a:pt x="166" y="27"/>
                </a:cubicBezTo>
                <a:cubicBezTo>
                  <a:pt x="174" y="27"/>
                  <a:pt x="183" y="27"/>
                  <a:pt x="183" y="27"/>
                </a:cubicBezTo>
                <a:cubicBezTo>
                  <a:pt x="183" y="35"/>
                  <a:pt x="192" y="35"/>
                  <a:pt x="183" y="44"/>
                </a:cubicBezTo>
                <a:cubicBezTo>
                  <a:pt x="183" y="70"/>
                  <a:pt x="174" y="131"/>
                  <a:pt x="148" y="166"/>
                </a:cubicBezTo>
                <a:cubicBezTo>
                  <a:pt x="131" y="193"/>
                  <a:pt x="104" y="210"/>
                  <a:pt x="96" y="210"/>
                </a:cubicBezTo>
                <a:close/>
                <a:moveTo>
                  <a:pt x="96" y="18"/>
                </a:moveTo>
                <a:lnTo>
                  <a:pt x="96" y="18"/>
                </a:lnTo>
                <a:cubicBezTo>
                  <a:pt x="87" y="27"/>
                  <a:pt x="61" y="35"/>
                  <a:pt x="26" y="44"/>
                </a:cubicBezTo>
                <a:lnTo>
                  <a:pt x="17" y="44"/>
                </a:lnTo>
                <a:cubicBezTo>
                  <a:pt x="26" y="70"/>
                  <a:pt x="35" y="123"/>
                  <a:pt x="52" y="158"/>
                </a:cubicBezTo>
                <a:cubicBezTo>
                  <a:pt x="69" y="175"/>
                  <a:pt x="87" y="184"/>
                  <a:pt x="96" y="193"/>
                </a:cubicBezTo>
                <a:cubicBezTo>
                  <a:pt x="104" y="184"/>
                  <a:pt x="122" y="175"/>
                  <a:pt x="139" y="158"/>
                </a:cubicBezTo>
                <a:cubicBezTo>
                  <a:pt x="157" y="123"/>
                  <a:pt x="166" y="70"/>
                  <a:pt x="174" y="44"/>
                </a:cubicBezTo>
                <a:lnTo>
                  <a:pt x="166" y="44"/>
                </a:lnTo>
                <a:cubicBezTo>
                  <a:pt x="131" y="35"/>
                  <a:pt x="104" y="27"/>
                  <a:pt x="96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3" name="Freeform 760">
            <a:extLst>
              <a:ext uri="{FF2B5EF4-FFF2-40B4-BE49-F238E27FC236}">
                <a16:creationId xmlns:a16="http://schemas.microsoft.com/office/drawing/2014/main" id="{8775F73C-0080-4F4F-8755-E1BE44B57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7439" y="10917853"/>
            <a:ext cx="73565" cy="55174"/>
          </a:xfrm>
          <a:custGeom>
            <a:avLst/>
            <a:gdLst>
              <a:gd name="T0" fmla="*/ 6655158 w 71"/>
              <a:gd name="T1" fmla="*/ 6718180 h 53"/>
              <a:gd name="T2" fmla="*/ 6655158 w 71"/>
              <a:gd name="T3" fmla="*/ 6718180 h 53"/>
              <a:gd name="T4" fmla="*/ 2175814 w 71"/>
              <a:gd name="T5" fmla="*/ 6718180 h 53"/>
              <a:gd name="T6" fmla="*/ 0 w 71"/>
              <a:gd name="T7" fmla="*/ 4392642 h 53"/>
              <a:gd name="T8" fmla="*/ 0 w 71"/>
              <a:gd name="T9" fmla="*/ 2196142 h 53"/>
              <a:gd name="T10" fmla="*/ 2175814 w 71"/>
              <a:gd name="T11" fmla="*/ 0 h 53"/>
              <a:gd name="T12" fmla="*/ 6655158 w 71"/>
              <a:gd name="T13" fmla="*/ 0 h 53"/>
              <a:gd name="T14" fmla="*/ 8958687 w 71"/>
              <a:gd name="T15" fmla="*/ 2196142 h 53"/>
              <a:gd name="T16" fmla="*/ 8958687 w 71"/>
              <a:gd name="T17" fmla="*/ 4392642 h 53"/>
              <a:gd name="T18" fmla="*/ 6655158 w 71"/>
              <a:gd name="T19" fmla="*/ 6718180 h 53"/>
              <a:gd name="T20" fmla="*/ 2175814 w 71"/>
              <a:gd name="T21" fmla="*/ 4392642 h 53"/>
              <a:gd name="T22" fmla="*/ 2175814 w 71"/>
              <a:gd name="T23" fmla="*/ 4392642 h 53"/>
              <a:gd name="T24" fmla="*/ 6655158 w 71"/>
              <a:gd name="T25" fmla="*/ 4392642 h 53"/>
              <a:gd name="T26" fmla="*/ 6655158 w 71"/>
              <a:gd name="T27" fmla="*/ 2196142 h 53"/>
              <a:gd name="T28" fmla="*/ 2175814 w 71"/>
              <a:gd name="T29" fmla="*/ 2196142 h 53"/>
              <a:gd name="T30" fmla="*/ 2175814 w 71"/>
              <a:gd name="T31" fmla="*/ 4392642 h 5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1" h="53">
                <a:moveTo>
                  <a:pt x="52" y="52"/>
                </a:moveTo>
                <a:lnTo>
                  <a:pt x="52" y="52"/>
                </a:lnTo>
                <a:cubicBezTo>
                  <a:pt x="17" y="52"/>
                  <a:pt x="17" y="52"/>
                  <a:pt x="17" y="52"/>
                </a:cubicBezTo>
                <a:cubicBezTo>
                  <a:pt x="8" y="52"/>
                  <a:pt x="0" y="43"/>
                  <a:pt x="0" y="3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61" y="0"/>
                  <a:pt x="70" y="8"/>
                  <a:pt x="70" y="17"/>
                </a:cubicBezTo>
                <a:cubicBezTo>
                  <a:pt x="70" y="34"/>
                  <a:pt x="70" y="34"/>
                  <a:pt x="70" y="34"/>
                </a:cubicBezTo>
                <a:cubicBezTo>
                  <a:pt x="70" y="43"/>
                  <a:pt x="61" y="52"/>
                  <a:pt x="52" y="52"/>
                </a:cubicBezTo>
                <a:close/>
                <a:moveTo>
                  <a:pt x="17" y="34"/>
                </a:moveTo>
                <a:lnTo>
                  <a:pt x="17" y="34"/>
                </a:lnTo>
                <a:cubicBezTo>
                  <a:pt x="52" y="34"/>
                  <a:pt x="52" y="34"/>
                  <a:pt x="52" y="34"/>
                </a:cubicBezTo>
                <a:cubicBezTo>
                  <a:pt x="52" y="17"/>
                  <a:pt x="52" y="17"/>
                  <a:pt x="52" y="17"/>
                </a:cubicBezTo>
                <a:cubicBezTo>
                  <a:pt x="17" y="17"/>
                  <a:pt x="17" y="17"/>
                  <a:pt x="17" y="17"/>
                </a:cubicBezTo>
                <a:lnTo>
                  <a:pt x="17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4" name="Freeform 761">
            <a:extLst>
              <a:ext uri="{FF2B5EF4-FFF2-40B4-BE49-F238E27FC236}">
                <a16:creationId xmlns:a16="http://schemas.microsoft.com/office/drawing/2014/main" id="{3E05C18A-A448-F446-BEEC-F14A529CE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7439" y="10881071"/>
            <a:ext cx="73565" cy="55174"/>
          </a:xfrm>
          <a:custGeom>
            <a:avLst/>
            <a:gdLst>
              <a:gd name="T0" fmla="*/ 7807101 w 71"/>
              <a:gd name="T1" fmla="*/ 6718180 h 53"/>
              <a:gd name="T2" fmla="*/ 7807101 w 71"/>
              <a:gd name="T3" fmla="*/ 6718180 h 53"/>
              <a:gd name="T4" fmla="*/ 6655158 w 71"/>
              <a:gd name="T5" fmla="*/ 5555411 h 53"/>
              <a:gd name="T6" fmla="*/ 6655158 w 71"/>
              <a:gd name="T7" fmla="*/ 3358910 h 53"/>
              <a:gd name="T8" fmla="*/ 4479344 w 71"/>
              <a:gd name="T9" fmla="*/ 2196142 h 53"/>
              <a:gd name="T10" fmla="*/ 2175814 w 71"/>
              <a:gd name="T11" fmla="*/ 3358910 h 53"/>
              <a:gd name="T12" fmla="*/ 2175814 w 71"/>
              <a:gd name="T13" fmla="*/ 5555411 h 53"/>
              <a:gd name="T14" fmla="*/ 1023870 w 71"/>
              <a:gd name="T15" fmla="*/ 6718180 h 53"/>
              <a:gd name="T16" fmla="*/ 1023870 w 71"/>
              <a:gd name="T17" fmla="*/ 6718180 h 53"/>
              <a:gd name="T18" fmla="*/ 0 w 71"/>
              <a:gd name="T19" fmla="*/ 5555411 h 53"/>
              <a:gd name="T20" fmla="*/ 0 w 71"/>
              <a:gd name="T21" fmla="*/ 3358910 h 53"/>
              <a:gd name="T22" fmla="*/ 4479344 w 71"/>
              <a:gd name="T23" fmla="*/ 0 h 53"/>
              <a:gd name="T24" fmla="*/ 8958687 w 71"/>
              <a:gd name="T25" fmla="*/ 3358910 h 53"/>
              <a:gd name="T26" fmla="*/ 8958687 w 71"/>
              <a:gd name="T27" fmla="*/ 5555411 h 53"/>
              <a:gd name="T28" fmla="*/ 7807101 w 71"/>
              <a:gd name="T29" fmla="*/ 6718180 h 5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71" h="53">
                <a:moveTo>
                  <a:pt x="61" y="52"/>
                </a:moveTo>
                <a:lnTo>
                  <a:pt x="61" y="52"/>
                </a:lnTo>
                <a:cubicBezTo>
                  <a:pt x="52" y="52"/>
                  <a:pt x="52" y="43"/>
                  <a:pt x="52" y="43"/>
                </a:cubicBezTo>
                <a:cubicBezTo>
                  <a:pt x="52" y="26"/>
                  <a:pt x="52" y="26"/>
                  <a:pt x="52" y="26"/>
                </a:cubicBezTo>
                <a:cubicBezTo>
                  <a:pt x="52" y="17"/>
                  <a:pt x="43" y="17"/>
                  <a:pt x="35" y="17"/>
                </a:cubicBezTo>
                <a:cubicBezTo>
                  <a:pt x="26" y="17"/>
                  <a:pt x="17" y="17"/>
                  <a:pt x="17" y="26"/>
                </a:cubicBezTo>
                <a:cubicBezTo>
                  <a:pt x="17" y="43"/>
                  <a:pt x="17" y="43"/>
                  <a:pt x="17" y="43"/>
                </a:cubicBezTo>
                <a:cubicBezTo>
                  <a:pt x="17" y="43"/>
                  <a:pt x="17" y="52"/>
                  <a:pt x="8" y="52"/>
                </a:cubicBezTo>
                <a:lnTo>
                  <a:pt x="0" y="43"/>
                </a:ln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7" y="0"/>
                  <a:pt x="35" y="0"/>
                </a:cubicBezTo>
                <a:cubicBezTo>
                  <a:pt x="52" y="0"/>
                  <a:pt x="70" y="8"/>
                  <a:pt x="70" y="26"/>
                </a:cubicBezTo>
                <a:cubicBezTo>
                  <a:pt x="70" y="43"/>
                  <a:pt x="70" y="43"/>
                  <a:pt x="70" y="43"/>
                </a:cubicBezTo>
                <a:lnTo>
                  <a:pt x="61" y="5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5" name="Freeform 762">
            <a:extLst>
              <a:ext uri="{FF2B5EF4-FFF2-40B4-BE49-F238E27FC236}">
                <a16:creationId xmlns:a16="http://schemas.microsoft.com/office/drawing/2014/main" id="{5AB85784-BB46-894D-A8D9-C7B52A6CE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99" y="10766128"/>
            <a:ext cx="455183" cy="372420"/>
          </a:xfrm>
          <a:custGeom>
            <a:avLst/>
            <a:gdLst>
              <a:gd name="T0" fmla="*/ 28067948 w 438"/>
              <a:gd name="T1" fmla="*/ 45929199 h 359"/>
              <a:gd name="T2" fmla="*/ 28067948 w 438"/>
              <a:gd name="T3" fmla="*/ 45929199 h 359"/>
              <a:gd name="T4" fmla="*/ 28067948 w 438"/>
              <a:gd name="T5" fmla="*/ 45929199 h 359"/>
              <a:gd name="T6" fmla="*/ 27037777 w 438"/>
              <a:gd name="T7" fmla="*/ 45929199 h 359"/>
              <a:gd name="T8" fmla="*/ 1158629 w 438"/>
              <a:gd name="T9" fmla="*/ 10135091 h 359"/>
              <a:gd name="T10" fmla="*/ 1158629 w 438"/>
              <a:gd name="T11" fmla="*/ 8980674 h 359"/>
              <a:gd name="T12" fmla="*/ 10042644 w 438"/>
              <a:gd name="T13" fmla="*/ 0 h 359"/>
              <a:gd name="T14" fmla="*/ 11201273 w 438"/>
              <a:gd name="T15" fmla="*/ 0 h 359"/>
              <a:gd name="T16" fmla="*/ 11201273 w 438"/>
              <a:gd name="T17" fmla="*/ 0 h 359"/>
              <a:gd name="T18" fmla="*/ 46092894 w 438"/>
              <a:gd name="T19" fmla="*/ 0 h 359"/>
              <a:gd name="T20" fmla="*/ 47251881 w 438"/>
              <a:gd name="T21" fmla="*/ 0 h 359"/>
              <a:gd name="T22" fmla="*/ 55105725 w 438"/>
              <a:gd name="T23" fmla="*/ 8980674 h 359"/>
              <a:gd name="T24" fmla="*/ 56264354 w 438"/>
              <a:gd name="T25" fmla="*/ 10135091 h 359"/>
              <a:gd name="T26" fmla="*/ 29226577 w 438"/>
              <a:gd name="T27" fmla="*/ 45929199 h 359"/>
              <a:gd name="T28" fmla="*/ 28067948 w 438"/>
              <a:gd name="T29" fmla="*/ 45929199 h 359"/>
              <a:gd name="T30" fmla="*/ 3347428 w 438"/>
              <a:gd name="T31" fmla="*/ 10135091 h 359"/>
              <a:gd name="T32" fmla="*/ 3347428 w 438"/>
              <a:gd name="T33" fmla="*/ 10135091 h 359"/>
              <a:gd name="T34" fmla="*/ 28067948 w 438"/>
              <a:gd name="T35" fmla="*/ 42593459 h 359"/>
              <a:gd name="T36" fmla="*/ 52916926 w 438"/>
              <a:gd name="T37" fmla="*/ 10135091 h 359"/>
              <a:gd name="T38" fmla="*/ 44934265 w 438"/>
              <a:gd name="T39" fmla="*/ 2180964 h 359"/>
              <a:gd name="T40" fmla="*/ 11201273 w 438"/>
              <a:gd name="T41" fmla="*/ 2180964 h 359"/>
              <a:gd name="T42" fmla="*/ 3347428 w 438"/>
              <a:gd name="T43" fmla="*/ 10135091 h 35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38" h="359">
                <a:moveTo>
                  <a:pt x="218" y="358"/>
                </a:moveTo>
                <a:lnTo>
                  <a:pt x="218" y="358"/>
                </a:lnTo>
                <a:cubicBezTo>
                  <a:pt x="218" y="358"/>
                  <a:pt x="218" y="358"/>
                  <a:pt x="210" y="358"/>
                </a:cubicBezTo>
                <a:cubicBezTo>
                  <a:pt x="9" y="79"/>
                  <a:pt x="9" y="79"/>
                  <a:pt x="9" y="79"/>
                </a:cubicBezTo>
                <a:cubicBezTo>
                  <a:pt x="0" y="79"/>
                  <a:pt x="9" y="70"/>
                  <a:pt x="9" y="70"/>
                </a:cubicBezTo>
                <a:cubicBezTo>
                  <a:pt x="78" y="0"/>
                  <a:pt x="78" y="0"/>
                  <a:pt x="78" y="0"/>
                </a:cubicBezTo>
                <a:cubicBezTo>
                  <a:pt x="78" y="0"/>
                  <a:pt x="78" y="0"/>
                  <a:pt x="87" y="0"/>
                </a:cubicBezTo>
                <a:cubicBezTo>
                  <a:pt x="358" y="0"/>
                  <a:pt x="358" y="0"/>
                  <a:pt x="358" y="0"/>
                </a:cubicBezTo>
                <a:cubicBezTo>
                  <a:pt x="358" y="0"/>
                  <a:pt x="358" y="0"/>
                  <a:pt x="367" y="0"/>
                </a:cubicBezTo>
                <a:cubicBezTo>
                  <a:pt x="428" y="70"/>
                  <a:pt x="428" y="70"/>
                  <a:pt x="428" y="70"/>
                </a:cubicBezTo>
                <a:cubicBezTo>
                  <a:pt x="437" y="70"/>
                  <a:pt x="437" y="79"/>
                  <a:pt x="437" y="79"/>
                </a:cubicBezTo>
                <a:cubicBezTo>
                  <a:pt x="227" y="358"/>
                  <a:pt x="227" y="358"/>
                  <a:pt x="227" y="358"/>
                </a:cubicBezTo>
                <a:cubicBezTo>
                  <a:pt x="227" y="358"/>
                  <a:pt x="227" y="358"/>
                  <a:pt x="218" y="358"/>
                </a:cubicBezTo>
                <a:close/>
                <a:moveTo>
                  <a:pt x="26" y="79"/>
                </a:moveTo>
                <a:lnTo>
                  <a:pt x="26" y="79"/>
                </a:lnTo>
                <a:cubicBezTo>
                  <a:pt x="218" y="332"/>
                  <a:pt x="218" y="332"/>
                  <a:pt x="218" y="332"/>
                </a:cubicBezTo>
                <a:cubicBezTo>
                  <a:pt x="411" y="79"/>
                  <a:pt x="411" y="79"/>
                  <a:pt x="411" y="79"/>
                </a:cubicBezTo>
                <a:cubicBezTo>
                  <a:pt x="349" y="17"/>
                  <a:pt x="349" y="17"/>
                  <a:pt x="349" y="17"/>
                </a:cubicBezTo>
                <a:cubicBezTo>
                  <a:pt x="87" y="17"/>
                  <a:pt x="87" y="17"/>
                  <a:pt x="87" y="17"/>
                </a:cubicBezTo>
                <a:lnTo>
                  <a:pt x="26" y="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6" name="Freeform 763">
            <a:extLst>
              <a:ext uri="{FF2B5EF4-FFF2-40B4-BE49-F238E27FC236}">
                <a16:creationId xmlns:a16="http://schemas.microsoft.com/office/drawing/2014/main" id="{26E3DAB4-1D3B-C643-A8DF-658FB5E6A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068" y="10756932"/>
            <a:ext cx="312650" cy="101152"/>
          </a:xfrm>
          <a:custGeom>
            <a:avLst/>
            <a:gdLst>
              <a:gd name="T0" fmla="*/ 10235326 w 298"/>
              <a:gd name="T1" fmla="*/ 12445182 h 97"/>
              <a:gd name="T2" fmla="*/ 10235326 w 298"/>
              <a:gd name="T3" fmla="*/ 12445182 h 97"/>
              <a:gd name="T4" fmla="*/ 10235326 w 298"/>
              <a:gd name="T5" fmla="*/ 11408233 h 97"/>
              <a:gd name="T6" fmla="*/ 1049796 w 298"/>
              <a:gd name="T7" fmla="*/ 3370443 h 97"/>
              <a:gd name="T8" fmla="*/ 1049796 w 298"/>
              <a:gd name="T9" fmla="*/ 1166567 h 97"/>
              <a:gd name="T10" fmla="*/ 2230725 w 298"/>
              <a:gd name="T11" fmla="*/ 1166567 h 97"/>
              <a:gd name="T12" fmla="*/ 10235326 w 298"/>
              <a:gd name="T13" fmla="*/ 9074739 h 97"/>
              <a:gd name="T14" fmla="*/ 18371424 w 298"/>
              <a:gd name="T15" fmla="*/ 1166567 h 97"/>
              <a:gd name="T16" fmla="*/ 20602149 w 298"/>
              <a:gd name="T17" fmla="*/ 1166567 h 97"/>
              <a:gd name="T18" fmla="*/ 28606750 w 298"/>
              <a:gd name="T19" fmla="*/ 9074739 h 97"/>
              <a:gd name="T20" fmla="*/ 36611351 w 298"/>
              <a:gd name="T21" fmla="*/ 1166567 h 97"/>
              <a:gd name="T22" fmla="*/ 38973572 w 298"/>
              <a:gd name="T23" fmla="*/ 1166567 h 97"/>
              <a:gd name="T24" fmla="*/ 38973572 w 298"/>
              <a:gd name="T25" fmla="*/ 3370443 h 97"/>
              <a:gd name="T26" fmla="*/ 29787680 w 298"/>
              <a:gd name="T27" fmla="*/ 11408233 h 97"/>
              <a:gd name="T28" fmla="*/ 27556954 w 298"/>
              <a:gd name="T29" fmla="*/ 11408233 h 97"/>
              <a:gd name="T30" fmla="*/ 19421219 w 298"/>
              <a:gd name="T31" fmla="*/ 3370443 h 97"/>
              <a:gd name="T32" fmla="*/ 11416618 w 298"/>
              <a:gd name="T33" fmla="*/ 11408233 h 97"/>
              <a:gd name="T34" fmla="*/ 10235326 w 298"/>
              <a:gd name="T35" fmla="*/ 12445182 h 9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98" h="97">
                <a:moveTo>
                  <a:pt x="78" y="96"/>
                </a:moveTo>
                <a:lnTo>
                  <a:pt x="78" y="96"/>
                </a:lnTo>
                <a:cubicBezTo>
                  <a:pt x="78" y="96"/>
                  <a:pt x="78" y="96"/>
                  <a:pt x="78" y="88"/>
                </a:cubicBezTo>
                <a:cubicBezTo>
                  <a:pt x="8" y="26"/>
                  <a:pt x="8" y="26"/>
                  <a:pt x="8" y="26"/>
                </a:cubicBezTo>
                <a:cubicBezTo>
                  <a:pt x="0" y="18"/>
                  <a:pt x="0" y="9"/>
                  <a:pt x="8" y="9"/>
                </a:cubicBezTo>
                <a:cubicBezTo>
                  <a:pt x="8" y="0"/>
                  <a:pt x="17" y="0"/>
                  <a:pt x="17" y="9"/>
                </a:cubicBezTo>
                <a:cubicBezTo>
                  <a:pt x="78" y="70"/>
                  <a:pt x="78" y="70"/>
                  <a:pt x="78" y="70"/>
                </a:cubicBezTo>
                <a:cubicBezTo>
                  <a:pt x="140" y="9"/>
                  <a:pt x="140" y="9"/>
                  <a:pt x="140" y="9"/>
                </a:cubicBezTo>
                <a:cubicBezTo>
                  <a:pt x="148" y="0"/>
                  <a:pt x="157" y="0"/>
                  <a:pt x="157" y="9"/>
                </a:cubicBezTo>
                <a:cubicBezTo>
                  <a:pt x="218" y="70"/>
                  <a:pt x="218" y="70"/>
                  <a:pt x="218" y="70"/>
                </a:cubicBezTo>
                <a:cubicBezTo>
                  <a:pt x="279" y="9"/>
                  <a:pt x="279" y="9"/>
                  <a:pt x="279" y="9"/>
                </a:cubicBezTo>
                <a:cubicBezTo>
                  <a:pt x="279" y="0"/>
                  <a:pt x="288" y="0"/>
                  <a:pt x="297" y="9"/>
                </a:cubicBezTo>
                <a:cubicBezTo>
                  <a:pt x="297" y="9"/>
                  <a:pt x="297" y="18"/>
                  <a:pt x="297" y="26"/>
                </a:cubicBezTo>
                <a:cubicBezTo>
                  <a:pt x="227" y="88"/>
                  <a:pt x="227" y="88"/>
                  <a:pt x="227" y="88"/>
                </a:cubicBezTo>
                <a:cubicBezTo>
                  <a:pt x="218" y="96"/>
                  <a:pt x="218" y="96"/>
                  <a:pt x="210" y="88"/>
                </a:cubicBezTo>
                <a:cubicBezTo>
                  <a:pt x="148" y="26"/>
                  <a:pt x="148" y="26"/>
                  <a:pt x="148" y="26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96"/>
                  <a:pt x="87" y="96"/>
                  <a:pt x="78" y="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7" name="Freeform 764">
            <a:extLst>
              <a:ext uri="{FF2B5EF4-FFF2-40B4-BE49-F238E27FC236}">
                <a16:creationId xmlns:a16="http://schemas.microsoft.com/office/drawing/2014/main" id="{E6DF825D-A9A5-3A43-A063-D5A2B0E78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32" y="10825898"/>
            <a:ext cx="165521" cy="312650"/>
          </a:xfrm>
          <a:custGeom>
            <a:avLst/>
            <a:gdLst>
              <a:gd name="T0" fmla="*/ 10204892 w 158"/>
              <a:gd name="T1" fmla="*/ 38973572 h 298"/>
              <a:gd name="T2" fmla="*/ 10204892 w 158"/>
              <a:gd name="T3" fmla="*/ 38973572 h 298"/>
              <a:gd name="T4" fmla="*/ 9158468 w 158"/>
              <a:gd name="T5" fmla="*/ 37923777 h 298"/>
              <a:gd name="T6" fmla="*/ 0 w 158"/>
              <a:gd name="T7" fmla="*/ 2361859 h 298"/>
              <a:gd name="T8" fmla="*/ 1046785 w 158"/>
              <a:gd name="T9" fmla="*/ 0 h 298"/>
              <a:gd name="T10" fmla="*/ 2224148 w 158"/>
              <a:gd name="T11" fmla="*/ 1180930 h 298"/>
              <a:gd name="T12" fmla="*/ 10204892 w 158"/>
              <a:gd name="T13" fmla="*/ 32149901 h 298"/>
              <a:gd name="T14" fmla="*/ 18316575 w 158"/>
              <a:gd name="T15" fmla="*/ 1180930 h 298"/>
              <a:gd name="T16" fmla="*/ 19363360 w 158"/>
              <a:gd name="T17" fmla="*/ 0 h 298"/>
              <a:gd name="T18" fmla="*/ 20540723 w 158"/>
              <a:gd name="T19" fmla="*/ 2361859 h 298"/>
              <a:gd name="T20" fmla="*/ 11382616 w 158"/>
              <a:gd name="T21" fmla="*/ 37923777 h 298"/>
              <a:gd name="T22" fmla="*/ 10204892 w 158"/>
              <a:gd name="T23" fmla="*/ 38973572 h 29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58" h="298">
                <a:moveTo>
                  <a:pt x="78" y="297"/>
                </a:moveTo>
                <a:lnTo>
                  <a:pt x="78" y="297"/>
                </a:lnTo>
                <a:cubicBezTo>
                  <a:pt x="78" y="297"/>
                  <a:pt x="70" y="297"/>
                  <a:pt x="70" y="28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9"/>
                  <a:pt x="8" y="0"/>
                </a:cubicBezTo>
                <a:cubicBezTo>
                  <a:pt x="17" y="0"/>
                  <a:pt x="17" y="9"/>
                  <a:pt x="17" y="9"/>
                </a:cubicBezTo>
                <a:cubicBezTo>
                  <a:pt x="78" y="245"/>
                  <a:pt x="78" y="245"/>
                  <a:pt x="78" y="245"/>
                </a:cubicBezTo>
                <a:cubicBezTo>
                  <a:pt x="140" y="9"/>
                  <a:pt x="140" y="9"/>
                  <a:pt x="140" y="9"/>
                </a:cubicBezTo>
                <a:lnTo>
                  <a:pt x="148" y="0"/>
                </a:lnTo>
                <a:cubicBezTo>
                  <a:pt x="157" y="9"/>
                  <a:pt x="157" y="9"/>
                  <a:pt x="157" y="18"/>
                </a:cubicBezTo>
                <a:cubicBezTo>
                  <a:pt x="87" y="289"/>
                  <a:pt x="87" y="289"/>
                  <a:pt x="87" y="289"/>
                </a:cubicBezTo>
                <a:cubicBezTo>
                  <a:pt x="87" y="297"/>
                  <a:pt x="87" y="297"/>
                  <a:pt x="78" y="2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8" name="Freeform 765">
            <a:extLst>
              <a:ext uri="{FF2B5EF4-FFF2-40B4-BE49-F238E27FC236}">
                <a16:creationId xmlns:a16="http://schemas.microsoft.com/office/drawing/2014/main" id="{018DB219-47F1-264B-B99B-A2E0DF426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295" y="10825898"/>
            <a:ext cx="445988" cy="27587"/>
          </a:xfrm>
          <a:custGeom>
            <a:avLst/>
            <a:gdLst>
              <a:gd name="T0" fmla="*/ 53985178 w 429"/>
              <a:gd name="T1" fmla="*/ 3235678 h 27"/>
              <a:gd name="T2" fmla="*/ 53985178 w 429"/>
              <a:gd name="T3" fmla="*/ 3235678 h 27"/>
              <a:gd name="T4" fmla="*/ 53985178 w 429"/>
              <a:gd name="T5" fmla="*/ 3235678 h 27"/>
              <a:gd name="T6" fmla="*/ 1030894 w 429"/>
              <a:gd name="T7" fmla="*/ 3235678 h 27"/>
              <a:gd name="T8" fmla="*/ 0 w 429"/>
              <a:gd name="T9" fmla="*/ 1120069 h 27"/>
              <a:gd name="T10" fmla="*/ 1030894 w 429"/>
              <a:gd name="T11" fmla="*/ 0 h 27"/>
              <a:gd name="T12" fmla="*/ 1030894 w 429"/>
              <a:gd name="T13" fmla="*/ 0 h 27"/>
              <a:gd name="T14" fmla="*/ 53985178 w 429"/>
              <a:gd name="T15" fmla="*/ 1120069 h 27"/>
              <a:gd name="T16" fmla="*/ 55144574 w 429"/>
              <a:gd name="T17" fmla="*/ 2240139 h 27"/>
              <a:gd name="T18" fmla="*/ 53985178 w 429"/>
              <a:gd name="T19" fmla="*/ 3235678 h 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9" h="27">
                <a:moveTo>
                  <a:pt x="419" y="26"/>
                </a:moveTo>
                <a:lnTo>
                  <a:pt x="419" y="26"/>
                </a:lnTo>
                <a:cubicBezTo>
                  <a:pt x="8" y="26"/>
                  <a:pt x="8" y="26"/>
                  <a:pt x="8" y="26"/>
                </a:cubicBezTo>
                <a:cubicBezTo>
                  <a:pt x="0" y="26"/>
                  <a:pt x="0" y="18"/>
                  <a:pt x="0" y="9"/>
                </a:cubicBezTo>
                <a:cubicBezTo>
                  <a:pt x="0" y="9"/>
                  <a:pt x="0" y="0"/>
                  <a:pt x="8" y="0"/>
                </a:cubicBezTo>
                <a:cubicBezTo>
                  <a:pt x="419" y="9"/>
                  <a:pt x="419" y="9"/>
                  <a:pt x="419" y="9"/>
                </a:cubicBezTo>
                <a:cubicBezTo>
                  <a:pt x="419" y="9"/>
                  <a:pt x="428" y="9"/>
                  <a:pt x="428" y="18"/>
                </a:cubicBezTo>
                <a:lnTo>
                  <a:pt x="419" y="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9" name="Freeform 766">
            <a:extLst>
              <a:ext uri="{FF2B5EF4-FFF2-40B4-BE49-F238E27FC236}">
                <a16:creationId xmlns:a16="http://schemas.microsoft.com/office/drawing/2014/main" id="{16050BB9-5E1C-F649-A258-B8A88B2BE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784" y="9235060"/>
            <a:ext cx="390811" cy="464379"/>
          </a:xfrm>
          <a:custGeom>
            <a:avLst/>
            <a:gdLst>
              <a:gd name="T0" fmla="*/ 46107183 w 376"/>
              <a:gd name="T1" fmla="*/ 57384145 h 447"/>
              <a:gd name="T2" fmla="*/ 46107183 w 376"/>
              <a:gd name="T3" fmla="*/ 57384145 h 447"/>
              <a:gd name="T4" fmla="*/ 2189496 w 376"/>
              <a:gd name="T5" fmla="*/ 57384145 h 447"/>
              <a:gd name="T6" fmla="*/ 0 w 376"/>
              <a:gd name="T7" fmla="*/ 55068391 h 447"/>
              <a:gd name="T8" fmla="*/ 0 w 376"/>
              <a:gd name="T9" fmla="*/ 2316113 h 447"/>
              <a:gd name="T10" fmla="*/ 2189496 w 376"/>
              <a:gd name="T11" fmla="*/ 0 h 447"/>
              <a:gd name="T12" fmla="*/ 10045629 w 376"/>
              <a:gd name="T13" fmla="*/ 0 h 447"/>
              <a:gd name="T14" fmla="*/ 12363962 w 376"/>
              <a:gd name="T15" fmla="*/ 1157877 h 447"/>
              <a:gd name="T16" fmla="*/ 10045629 w 376"/>
              <a:gd name="T17" fmla="*/ 2316113 h 447"/>
              <a:gd name="T18" fmla="*/ 2189496 w 376"/>
              <a:gd name="T19" fmla="*/ 2316113 h 447"/>
              <a:gd name="T20" fmla="*/ 2189496 w 376"/>
              <a:gd name="T21" fmla="*/ 55068391 h 447"/>
              <a:gd name="T22" fmla="*/ 46107183 w 376"/>
              <a:gd name="T23" fmla="*/ 55068391 h 447"/>
              <a:gd name="T24" fmla="*/ 46107183 w 376"/>
              <a:gd name="T25" fmla="*/ 2316113 h 447"/>
              <a:gd name="T26" fmla="*/ 38251051 w 376"/>
              <a:gd name="T27" fmla="*/ 2316113 h 447"/>
              <a:gd name="T28" fmla="*/ 35932718 w 376"/>
              <a:gd name="T29" fmla="*/ 1157877 h 447"/>
              <a:gd name="T30" fmla="*/ 38251051 w 376"/>
              <a:gd name="T31" fmla="*/ 0 h 447"/>
              <a:gd name="T32" fmla="*/ 46107183 w 376"/>
              <a:gd name="T33" fmla="*/ 0 h 447"/>
              <a:gd name="T34" fmla="*/ 48296680 w 376"/>
              <a:gd name="T35" fmla="*/ 2316113 h 447"/>
              <a:gd name="T36" fmla="*/ 48296680 w 376"/>
              <a:gd name="T37" fmla="*/ 55068391 h 447"/>
              <a:gd name="T38" fmla="*/ 46107183 w 376"/>
              <a:gd name="T39" fmla="*/ 57384145 h 447"/>
              <a:gd name="T40" fmla="*/ 46107183 w 376"/>
              <a:gd name="T41" fmla="*/ 2316113 h 447"/>
              <a:gd name="T42" fmla="*/ 46107183 w 376"/>
              <a:gd name="T43" fmla="*/ 2316113 h 44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76" h="447">
                <a:moveTo>
                  <a:pt x="358" y="446"/>
                </a:moveTo>
                <a:lnTo>
                  <a:pt x="358" y="446"/>
                </a:lnTo>
                <a:cubicBezTo>
                  <a:pt x="17" y="446"/>
                  <a:pt x="17" y="446"/>
                  <a:pt x="17" y="446"/>
                </a:cubicBezTo>
                <a:cubicBezTo>
                  <a:pt x="9" y="446"/>
                  <a:pt x="0" y="437"/>
                  <a:pt x="0" y="42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96" y="0"/>
                  <a:pt x="96" y="9"/>
                </a:cubicBezTo>
                <a:cubicBezTo>
                  <a:pt x="96" y="18"/>
                  <a:pt x="87" y="18"/>
                  <a:pt x="78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428"/>
                  <a:pt x="17" y="428"/>
                  <a:pt x="17" y="428"/>
                </a:cubicBezTo>
                <a:cubicBezTo>
                  <a:pt x="358" y="428"/>
                  <a:pt x="358" y="428"/>
                  <a:pt x="358" y="428"/>
                </a:cubicBezTo>
                <a:cubicBezTo>
                  <a:pt x="358" y="18"/>
                  <a:pt x="358" y="18"/>
                  <a:pt x="358" y="18"/>
                </a:cubicBezTo>
                <a:cubicBezTo>
                  <a:pt x="297" y="18"/>
                  <a:pt x="297" y="18"/>
                  <a:pt x="297" y="18"/>
                </a:cubicBezTo>
                <a:cubicBezTo>
                  <a:pt x="288" y="18"/>
                  <a:pt x="279" y="18"/>
                  <a:pt x="279" y="9"/>
                </a:cubicBezTo>
                <a:cubicBezTo>
                  <a:pt x="279" y="0"/>
                  <a:pt x="288" y="0"/>
                  <a:pt x="297" y="0"/>
                </a:cubicBezTo>
                <a:cubicBezTo>
                  <a:pt x="358" y="0"/>
                  <a:pt x="358" y="0"/>
                  <a:pt x="358" y="0"/>
                </a:cubicBezTo>
                <a:cubicBezTo>
                  <a:pt x="367" y="0"/>
                  <a:pt x="375" y="9"/>
                  <a:pt x="375" y="18"/>
                </a:cubicBezTo>
                <a:cubicBezTo>
                  <a:pt x="375" y="428"/>
                  <a:pt x="375" y="428"/>
                  <a:pt x="375" y="428"/>
                </a:cubicBezTo>
                <a:cubicBezTo>
                  <a:pt x="375" y="437"/>
                  <a:pt x="367" y="446"/>
                  <a:pt x="358" y="446"/>
                </a:cubicBezTo>
                <a:close/>
                <a:moveTo>
                  <a:pt x="358" y="18"/>
                </a:moveTo>
                <a:lnTo>
                  <a:pt x="358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0" name="Freeform 767">
            <a:extLst>
              <a:ext uri="{FF2B5EF4-FFF2-40B4-BE49-F238E27FC236}">
                <a16:creationId xmlns:a16="http://schemas.microsoft.com/office/drawing/2014/main" id="{85C941BF-32B7-154A-9AB8-DDD07996B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349" y="9345407"/>
            <a:ext cx="82760" cy="73565"/>
          </a:xfrm>
          <a:custGeom>
            <a:avLst/>
            <a:gdLst>
              <a:gd name="T0" fmla="*/ 7980744 w 79"/>
              <a:gd name="T1" fmla="*/ 8958687 h 71"/>
              <a:gd name="T2" fmla="*/ 7980744 w 79"/>
              <a:gd name="T3" fmla="*/ 8958687 h 71"/>
              <a:gd name="T4" fmla="*/ 1046785 w 79"/>
              <a:gd name="T5" fmla="*/ 8958687 h 71"/>
              <a:gd name="T6" fmla="*/ 0 w 79"/>
              <a:gd name="T7" fmla="*/ 7807101 h 71"/>
              <a:gd name="T8" fmla="*/ 0 w 79"/>
              <a:gd name="T9" fmla="*/ 1151944 h 71"/>
              <a:gd name="T10" fmla="*/ 1046785 w 79"/>
              <a:gd name="T11" fmla="*/ 0 h 71"/>
              <a:gd name="T12" fmla="*/ 7980744 w 79"/>
              <a:gd name="T13" fmla="*/ 0 h 71"/>
              <a:gd name="T14" fmla="*/ 10204892 w 79"/>
              <a:gd name="T15" fmla="*/ 1151944 h 71"/>
              <a:gd name="T16" fmla="*/ 10204892 w 79"/>
              <a:gd name="T17" fmla="*/ 7807101 h 71"/>
              <a:gd name="T18" fmla="*/ 7980744 w 79"/>
              <a:gd name="T19" fmla="*/ 8958687 h 71"/>
              <a:gd name="T20" fmla="*/ 3401510 w 79"/>
              <a:gd name="T21" fmla="*/ 6655158 h 71"/>
              <a:gd name="T22" fmla="*/ 3401510 w 79"/>
              <a:gd name="T23" fmla="*/ 6655158 h 71"/>
              <a:gd name="T24" fmla="*/ 6803382 w 79"/>
              <a:gd name="T25" fmla="*/ 6655158 h 71"/>
              <a:gd name="T26" fmla="*/ 6803382 w 79"/>
              <a:gd name="T27" fmla="*/ 2175814 h 71"/>
              <a:gd name="T28" fmla="*/ 3401510 w 79"/>
              <a:gd name="T29" fmla="*/ 2175814 h 71"/>
              <a:gd name="T30" fmla="*/ 3401510 w 79"/>
              <a:gd name="T31" fmla="*/ 6655158 h 7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9" h="71">
                <a:moveTo>
                  <a:pt x="61" y="70"/>
                </a:moveTo>
                <a:lnTo>
                  <a:pt x="61" y="70"/>
                </a:lnTo>
                <a:cubicBezTo>
                  <a:pt x="8" y="70"/>
                  <a:pt x="8" y="70"/>
                  <a:pt x="8" y="70"/>
                </a:cubicBezTo>
                <a:cubicBezTo>
                  <a:pt x="8" y="70"/>
                  <a:pt x="0" y="70"/>
                  <a:pt x="0" y="61"/>
                </a:cubicBezTo>
                <a:cubicBezTo>
                  <a:pt x="0" y="9"/>
                  <a:pt x="0" y="9"/>
                  <a:pt x="0" y="9"/>
                </a:cubicBezTo>
                <a:lnTo>
                  <a:pt x="8" y="0"/>
                </a:lnTo>
                <a:cubicBezTo>
                  <a:pt x="61" y="0"/>
                  <a:pt x="61" y="0"/>
                  <a:pt x="61" y="0"/>
                </a:cubicBezTo>
                <a:cubicBezTo>
                  <a:pt x="70" y="0"/>
                  <a:pt x="78" y="9"/>
                  <a:pt x="78" y="9"/>
                </a:cubicBezTo>
                <a:cubicBezTo>
                  <a:pt x="78" y="61"/>
                  <a:pt x="78" y="61"/>
                  <a:pt x="78" y="61"/>
                </a:cubicBezTo>
                <a:cubicBezTo>
                  <a:pt x="78" y="70"/>
                  <a:pt x="70" y="70"/>
                  <a:pt x="61" y="70"/>
                </a:cubicBezTo>
                <a:close/>
                <a:moveTo>
                  <a:pt x="26" y="52"/>
                </a:moveTo>
                <a:lnTo>
                  <a:pt x="26" y="52"/>
                </a:lnTo>
                <a:cubicBezTo>
                  <a:pt x="52" y="52"/>
                  <a:pt x="52" y="52"/>
                  <a:pt x="52" y="52"/>
                </a:cubicBezTo>
                <a:cubicBezTo>
                  <a:pt x="52" y="17"/>
                  <a:pt x="52" y="17"/>
                  <a:pt x="52" y="17"/>
                </a:cubicBezTo>
                <a:cubicBezTo>
                  <a:pt x="26" y="17"/>
                  <a:pt x="26" y="17"/>
                  <a:pt x="26" y="17"/>
                </a:cubicBezTo>
                <a:lnTo>
                  <a:pt x="26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1" name="Freeform 768">
            <a:extLst>
              <a:ext uri="{FF2B5EF4-FFF2-40B4-BE49-F238E27FC236}">
                <a16:creationId xmlns:a16="http://schemas.microsoft.com/office/drawing/2014/main" id="{A5FB6EF9-F3FA-2442-9366-22884490B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349" y="9451158"/>
            <a:ext cx="82760" cy="73565"/>
          </a:xfrm>
          <a:custGeom>
            <a:avLst/>
            <a:gdLst>
              <a:gd name="T0" fmla="*/ 7980744 w 79"/>
              <a:gd name="T1" fmla="*/ 8958687 h 71"/>
              <a:gd name="T2" fmla="*/ 7980744 w 79"/>
              <a:gd name="T3" fmla="*/ 8958687 h 71"/>
              <a:gd name="T4" fmla="*/ 1046785 w 79"/>
              <a:gd name="T5" fmla="*/ 8958687 h 71"/>
              <a:gd name="T6" fmla="*/ 0 w 79"/>
              <a:gd name="T7" fmla="*/ 7807101 h 71"/>
              <a:gd name="T8" fmla="*/ 0 w 79"/>
              <a:gd name="T9" fmla="*/ 1151944 h 71"/>
              <a:gd name="T10" fmla="*/ 1046785 w 79"/>
              <a:gd name="T11" fmla="*/ 0 h 71"/>
              <a:gd name="T12" fmla="*/ 7980744 w 79"/>
              <a:gd name="T13" fmla="*/ 0 h 71"/>
              <a:gd name="T14" fmla="*/ 10204892 w 79"/>
              <a:gd name="T15" fmla="*/ 1151944 h 71"/>
              <a:gd name="T16" fmla="*/ 10204892 w 79"/>
              <a:gd name="T17" fmla="*/ 7807101 h 71"/>
              <a:gd name="T18" fmla="*/ 7980744 w 79"/>
              <a:gd name="T19" fmla="*/ 8958687 h 71"/>
              <a:gd name="T20" fmla="*/ 3401510 w 79"/>
              <a:gd name="T21" fmla="*/ 6655158 h 71"/>
              <a:gd name="T22" fmla="*/ 3401510 w 79"/>
              <a:gd name="T23" fmla="*/ 6655158 h 71"/>
              <a:gd name="T24" fmla="*/ 6803382 w 79"/>
              <a:gd name="T25" fmla="*/ 6655158 h 71"/>
              <a:gd name="T26" fmla="*/ 6803382 w 79"/>
              <a:gd name="T27" fmla="*/ 2175814 h 71"/>
              <a:gd name="T28" fmla="*/ 3401510 w 79"/>
              <a:gd name="T29" fmla="*/ 2175814 h 71"/>
              <a:gd name="T30" fmla="*/ 3401510 w 79"/>
              <a:gd name="T31" fmla="*/ 6655158 h 7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9" h="71">
                <a:moveTo>
                  <a:pt x="61" y="70"/>
                </a:moveTo>
                <a:lnTo>
                  <a:pt x="61" y="70"/>
                </a:lnTo>
                <a:cubicBezTo>
                  <a:pt x="8" y="70"/>
                  <a:pt x="8" y="70"/>
                  <a:pt x="8" y="70"/>
                </a:cubicBezTo>
                <a:cubicBezTo>
                  <a:pt x="8" y="70"/>
                  <a:pt x="0" y="70"/>
                  <a:pt x="0" y="61"/>
                </a:cubicBezTo>
                <a:cubicBezTo>
                  <a:pt x="0" y="9"/>
                  <a:pt x="0" y="9"/>
                  <a:pt x="0" y="9"/>
                </a:cubicBezTo>
                <a:lnTo>
                  <a:pt x="8" y="0"/>
                </a:lnTo>
                <a:cubicBezTo>
                  <a:pt x="61" y="0"/>
                  <a:pt x="61" y="0"/>
                  <a:pt x="61" y="0"/>
                </a:cubicBezTo>
                <a:cubicBezTo>
                  <a:pt x="70" y="0"/>
                  <a:pt x="78" y="9"/>
                  <a:pt x="78" y="9"/>
                </a:cubicBezTo>
                <a:cubicBezTo>
                  <a:pt x="78" y="61"/>
                  <a:pt x="78" y="61"/>
                  <a:pt x="78" y="61"/>
                </a:cubicBezTo>
                <a:cubicBezTo>
                  <a:pt x="78" y="70"/>
                  <a:pt x="70" y="70"/>
                  <a:pt x="61" y="70"/>
                </a:cubicBezTo>
                <a:close/>
                <a:moveTo>
                  <a:pt x="26" y="52"/>
                </a:moveTo>
                <a:lnTo>
                  <a:pt x="26" y="52"/>
                </a:lnTo>
                <a:cubicBezTo>
                  <a:pt x="52" y="52"/>
                  <a:pt x="52" y="52"/>
                  <a:pt x="52" y="52"/>
                </a:cubicBezTo>
                <a:cubicBezTo>
                  <a:pt x="52" y="17"/>
                  <a:pt x="52" y="17"/>
                  <a:pt x="52" y="17"/>
                </a:cubicBezTo>
                <a:cubicBezTo>
                  <a:pt x="26" y="17"/>
                  <a:pt x="26" y="17"/>
                  <a:pt x="26" y="17"/>
                </a:cubicBezTo>
                <a:lnTo>
                  <a:pt x="26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2" name="Freeform 769">
            <a:extLst>
              <a:ext uri="{FF2B5EF4-FFF2-40B4-BE49-F238E27FC236}">
                <a16:creationId xmlns:a16="http://schemas.microsoft.com/office/drawing/2014/main" id="{A5BA89DE-E18D-0444-AAC6-D591FFB2C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349" y="9561505"/>
            <a:ext cx="82760" cy="82760"/>
          </a:xfrm>
          <a:custGeom>
            <a:avLst/>
            <a:gdLst>
              <a:gd name="T0" fmla="*/ 7980744 w 79"/>
              <a:gd name="T1" fmla="*/ 10204892 h 79"/>
              <a:gd name="T2" fmla="*/ 7980744 w 79"/>
              <a:gd name="T3" fmla="*/ 10204892 h 79"/>
              <a:gd name="T4" fmla="*/ 1046785 w 79"/>
              <a:gd name="T5" fmla="*/ 10204892 h 79"/>
              <a:gd name="T6" fmla="*/ 0 w 79"/>
              <a:gd name="T7" fmla="*/ 7980744 h 79"/>
              <a:gd name="T8" fmla="*/ 0 w 79"/>
              <a:gd name="T9" fmla="*/ 1046785 h 79"/>
              <a:gd name="T10" fmla="*/ 1046785 w 79"/>
              <a:gd name="T11" fmla="*/ 0 h 79"/>
              <a:gd name="T12" fmla="*/ 7980744 w 79"/>
              <a:gd name="T13" fmla="*/ 0 h 79"/>
              <a:gd name="T14" fmla="*/ 10204892 w 79"/>
              <a:gd name="T15" fmla="*/ 1046785 h 79"/>
              <a:gd name="T16" fmla="*/ 10204892 w 79"/>
              <a:gd name="T17" fmla="*/ 7980744 h 79"/>
              <a:gd name="T18" fmla="*/ 7980744 w 79"/>
              <a:gd name="T19" fmla="*/ 10204892 h 79"/>
              <a:gd name="T20" fmla="*/ 3401510 w 79"/>
              <a:gd name="T21" fmla="*/ 6803382 h 79"/>
              <a:gd name="T22" fmla="*/ 3401510 w 79"/>
              <a:gd name="T23" fmla="*/ 6803382 h 79"/>
              <a:gd name="T24" fmla="*/ 6803382 w 79"/>
              <a:gd name="T25" fmla="*/ 6803382 h 79"/>
              <a:gd name="T26" fmla="*/ 6803382 w 79"/>
              <a:gd name="T27" fmla="*/ 3401510 h 79"/>
              <a:gd name="T28" fmla="*/ 3401510 w 79"/>
              <a:gd name="T29" fmla="*/ 3401510 h 79"/>
              <a:gd name="T30" fmla="*/ 3401510 w 79"/>
              <a:gd name="T31" fmla="*/ 6803382 h 7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9" h="79">
                <a:moveTo>
                  <a:pt x="61" y="78"/>
                </a:moveTo>
                <a:lnTo>
                  <a:pt x="61" y="78"/>
                </a:lnTo>
                <a:cubicBezTo>
                  <a:pt x="8" y="78"/>
                  <a:pt x="8" y="78"/>
                  <a:pt x="8" y="78"/>
                </a:cubicBezTo>
                <a:cubicBezTo>
                  <a:pt x="8" y="78"/>
                  <a:pt x="0" y="70"/>
                  <a:pt x="0" y="61"/>
                </a:cubicBezTo>
                <a:cubicBezTo>
                  <a:pt x="0" y="8"/>
                  <a:pt x="0" y="8"/>
                  <a:pt x="0" y="8"/>
                </a:cubicBezTo>
                <a:lnTo>
                  <a:pt x="8" y="0"/>
                </a:lnTo>
                <a:cubicBezTo>
                  <a:pt x="61" y="0"/>
                  <a:pt x="61" y="0"/>
                  <a:pt x="61" y="0"/>
                </a:cubicBezTo>
                <a:cubicBezTo>
                  <a:pt x="70" y="0"/>
                  <a:pt x="78" y="8"/>
                  <a:pt x="78" y="8"/>
                </a:cubicBezTo>
                <a:cubicBezTo>
                  <a:pt x="78" y="61"/>
                  <a:pt x="78" y="61"/>
                  <a:pt x="78" y="61"/>
                </a:cubicBezTo>
                <a:cubicBezTo>
                  <a:pt x="78" y="70"/>
                  <a:pt x="70" y="78"/>
                  <a:pt x="61" y="78"/>
                </a:cubicBezTo>
                <a:close/>
                <a:moveTo>
                  <a:pt x="26" y="52"/>
                </a:moveTo>
                <a:lnTo>
                  <a:pt x="26" y="52"/>
                </a:lnTo>
                <a:cubicBezTo>
                  <a:pt x="52" y="52"/>
                  <a:pt x="52" y="52"/>
                  <a:pt x="52" y="52"/>
                </a:cubicBezTo>
                <a:cubicBezTo>
                  <a:pt x="52" y="26"/>
                  <a:pt x="52" y="26"/>
                  <a:pt x="52" y="26"/>
                </a:cubicBezTo>
                <a:cubicBezTo>
                  <a:pt x="26" y="26"/>
                  <a:pt x="26" y="26"/>
                  <a:pt x="26" y="26"/>
                </a:cubicBezTo>
                <a:lnTo>
                  <a:pt x="26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3" name="Freeform 770">
            <a:extLst>
              <a:ext uri="{FF2B5EF4-FFF2-40B4-BE49-F238E27FC236}">
                <a16:creationId xmlns:a16="http://schemas.microsoft.com/office/drawing/2014/main" id="{120CD3AF-1D2A-7146-B6ED-20CEB0C29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696" y="9368397"/>
            <a:ext cx="137934" cy="18391"/>
          </a:xfrm>
          <a:custGeom>
            <a:avLst/>
            <a:gdLst>
              <a:gd name="T0" fmla="*/ 16124516 w 131"/>
              <a:gd name="T1" fmla="*/ 2010611 h 19"/>
              <a:gd name="T2" fmla="*/ 16124516 w 131"/>
              <a:gd name="T3" fmla="*/ 2010611 h 19"/>
              <a:gd name="T4" fmla="*/ 1057202 w 131"/>
              <a:gd name="T5" fmla="*/ 2010611 h 19"/>
              <a:gd name="T6" fmla="*/ 0 w 131"/>
              <a:gd name="T7" fmla="*/ 1005305 h 19"/>
              <a:gd name="T8" fmla="*/ 1057202 w 131"/>
              <a:gd name="T9" fmla="*/ 0 h 19"/>
              <a:gd name="T10" fmla="*/ 16124516 w 131"/>
              <a:gd name="T11" fmla="*/ 0 h 19"/>
              <a:gd name="T12" fmla="*/ 17181719 w 131"/>
              <a:gd name="T13" fmla="*/ 1005305 h 19"/>
              <a:gd name="T14" fmla="*/ 16124516 w 131"/>
              <a:gd name="T15" fmla="*/ 201061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1" h="19">
                <a:moveTo>
                  <a:pt x="122" y="18"/>
                </a:moveTo>
                <a:lnTo>
                  <a:pt x="122" y="18"/>
                </a:ln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0" y="18"/>
                  <a:pt x="0" y="9"/>
                </a:cubicBezTo>
                <a:lnTo>
                  <a:pt x="8" y="0"/>
                </a:lnTo>
                <a:cubicBezTo>
                  <a:pt x="122" y="0"/>
                  <a:pt x="122" y="0"/>
                  <a:pt x="122" y="0"/>
                </a:cubicBezTo>
                <a:lnTo>
                  <a:pt x="130" y="9"/>
                </a:lnTo>
                <a:cubicBezTo>
                  <a:pt x="130" y="18"/>
                  <a:pt x="122" y="18"/>
                  <a:pt x="122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4" name="Freeform 771">
            <a:extLst>
              <a:ext uri="{FF2B5EF4-FFF2-40B4-BE49-F238E27FC236}">
                <a16:creationId xmlns:a16="http://schemas.microsoft.com/office/drawing/2014/main" id="{667A083E-7CF6-8944-9B65-DDE114BA7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696" y="9478745"/>
            <a:ext cx="137934" cy="18391"/>
          </a:xfrm>
          <a:custGeom>
            <a:avLst/>
            <a:gdLst>
              <a:gd name="T0" fmla="*/ 16124516 w 131"/>
              <a:gd name="T1" fmla="*/ 2010611 h 19"/>
              <a:gd name="T2" fmla="*/ 16124516 w 131"/>
              <a:gd name="T3" fmla="*/ 2010611 h 19"/>
              <a:gd name="T4" fmla="*/ 1057202 w 131"/>
              <a:gd name="T5" fmla="*/ 2010611 h 19"/>
              <a:gd name="T6" fmla="*/ 0 w 131"/>
              <a:gd name="T7" fmla="*/ 1005305 h 19"/>
              <a:gd name="T8" fmla="*/ 1057202 w 131"/>
              <a:gd name="T9" fmla="*/ 0 h 19"/>
              <a:gd name="T10" fmla="*/ 16124516 w 131"/>
              <a:gd name="T11" fmla="*/ 0 h 19"/>
              <a:gd name="T12" fmla="*/ 17181719 w 131"/>
              <a:gd name="T13" fmla="*/ 1005305 h 19"/>
              <a:gd name="T14" fmla="*/ 16124516 w 131"/>
              <a:gd name="T15" fmla="*/ 201061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1" h="19">
                <a:moveTo>
                  <a:pt x="122" y="18"/>
                </a:moveTo>
                <a:lnTo>
                  <a:pt x="122" y="18"/>
                </a:ln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0" y="18"/>
                  <a:pt x="0" y="9"/>
                </a:cubicBezTo>
                <a:lnTo>
                  <a:pt x="8" y="0"/>
                </a:lnTo>
                <a:cubicBezTo>
                  <a:pt x="122" y="0"/>
                  <a:pt x="122" y="0"/>
                  <a:pt x="122" y="0"/>
                </a:cubicBezTo>
                <a:lnTo>
                  <a:pt x="130" y="9"/>
                </a:lnTo>
                <a:cubicBezTo>
                  <a:pt x="130" y="18"/>
                  <a:pt x="122" y="18"/>
                  <a:pt x="122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5" name="Freeform 772">
            <a:extLst>
              <a:ext uri="{FF2B5EF4-FFF2-40B4-BE49-F238E27FC236}">
                <a16:creationId xmlns:a16="http://schemas.microsoft.com/office/drawing/2014/main" id="{019869F9-8A07-964F-8089-808410998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696" y="9589092"/>
            <a:ext cx="137934" cy="27587"/>
          </a:xfrm>
          <a:custGeom>
            <a:avLst/>
            <a:gdLst>
              <a:gd name="T0" fmla="*/ 16124516 w 131"/>
              <a:gd name="T1" fmla="*/ 3235678 h 27"/>
              <a:gd name="T2" fmla="*/ 16124516 w 131"/>
              <a:gd name="T3" fmla="*/ 3235678 h 27"/>
              <a:gd name="T4" fmla="*/ 1057202 w 131"/>
              <a:gd name="T5" fmla="*/ 3235678 h 27"/>
              <a:gd name="T6" fmla="*/ 0 w 131"/>
              <a:gd name="T7" fmla="*/ 1120069 h 27"/>
              <a:gd name="T8" fmla="*/ 1057202 w 131"/>
              <a:gd name="T9" fmla="*/ 0 h 27"/>
              <a:gd name="T10" fmla="*/ 16124516 w 131"/>
              <a:gd name="T11" fmla="*/ 0 h 27"/>
              <a:gd name="T12" fmla="*/ 17181719 w 131"/>
              <a:gd name="T13" fmla="*/ 1120069 h 27"/>
              <a:gd name="T14" fmla="*/ 16124516 w 131"/>
              <a:gd name="T15" fmla="*/ 3235678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1" h="27">
                <a:moveTo>
                  <a:pt x="122" y="26"/>
                </a:moveTo>
                <a:lnTo>
                  <a:pt x="122" y="26"/>
                </a:lnTo>
                <a:cubicBezTo>
                  <a:pt x="8" y="26"/>
                  <a:pt x="8" y="26"/>
                  <a:pt x="8" y="26"/>
                </a:cubicBezTo>
                <a:cubicBezTo>
                  <a:pt x="8" y="26"/>
                  <a:pt x="0" y="17"/>
                  <a:pt x="0" y="9"/>
                </a:cubicBezTo>
                <a:lnTo>
                  <a:pt x="8" y="0"/>
                </a:lnTo>
                <a:cubicBezTo>
                  <a:pt x="122" y="0"/>
                  <a:pt x="122" y="0"/>
                  <a:pt x="122" y="0"/>
                </a:cubicBezTo>
                <a:lnTo>
                  <a:pt x="130" y="9"/>
                </a:lnTo>
                <a:cubicBezTo>
                  <a:pt x="130" y="17"/>
                  <a:pt x="122" y="26"/>
                  <a:pt x="122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6" name="Freeform 773">
            <a:extLst>
              <a:ext uri="{FF2B5EF4-FFF2-40B4-BE49-F238E27FC236}">
                <a16:creationId xmlns:a16="http://schemas.microsoft.com/office/drawing/2014/main" id="{2C387F6E-4E00-7844-9D99-1F0D7ECB2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935" y="9179886"/>
            <a:ext cx="193107" cy="119543"/>
          </a:xfrm>
          <a:custGeom>
            <a:avLst/>
            <a:gdLst>
              <a:gd name="T0" fmla="*/ 21796927 w 184"/>
              <a:gd name="T1" fmla="*/ 14813018 h 114"/>
              <a:gd name="T2" fmla="*/ 21796927 w 184"/>
              <a:gd name="T3" fmla="*/ 14813018 h 114"/>
              <a:gd name="T4" fmla="*/ 2232163 w 184"/>
              <a:gd name="T5" fmla="*/ 14813018 h 114"/>
              <a:gd name="T6" fmla="*/ 0 w 184"/>
              <a:gd name="T7" fmla="*/ 13764126 h 114"/>
              <a:gd name="T8" fmla="*/ 0 w 184"/>
              <a:gd name="T9" fmla="*/ 7996488 h 114"/>
              <a:gd name="T10" fmla="*/ 0 w 184"/>
              <a:gd name="T11" fmla="*/ 7996488 h 114"/>
              <a:gd name="T12" fmla="*/ 4595864 w 184"/>
              <a:gd name="T13" fmla="*/ 2228488 h 114"/>
              <a:gd name="T14" fmla="*/ 11423892 w 184"/>
              <a:gd name="T15" fmla="*/ 0 h 114"/>
              <a:gd name="T16" fmla="*/ 19433588 w 184"/>
              <a:gd name="T17" fmla="*/ 2228488 h 114"/>
              <a:gd name="T18" fmla="*/ 24029453 w 184"/>
              <a:gd name="T19" fmla="*/ 7996488 h 114"/>
              <a:gd name="T20" fmla="*/ 24029453 w 184"/>
              <a:gd name="T21" fmla="*/ 7996488 h 114"/>
              <a:gd name="T22" fmla="*/ 24029453 w 184"/>
              <a:gd name="T23" fmla="*/ 13764126 h 114"/>
              <a:gd name="T24" fmla="*/ 21796927 w 184"/>
              <a:gd name="T25" fmla="*/ 14813018 h 114"/>
              <a:gd name="T26" fmla="*/ 3413832 w 184"/>
              <a:gd name="T27" fmla="*/ 12584530 h 114"/>
              <a:gd name="T28" fmla="*/ 3413832 w 184"/>
              <a:gd name="T29" fmla="*/ 12584530 h 114"/>
              <a:gd name="T30" fmla="*/ 20615258 w 184"/>
              <a:gd name="T31" fmla="*/ 12584530 h 114"/>
              <a:gd name="T32" fmla="*/ 20615258 w 184"/>
              <a:gd name="T33" fmla="*/ 7996488 h 114"/>
              <a:gd name="T34" fmla="*/ 17201425 w 184"/>
              <a:gd name="T35" fmla="*/ 4588042 h 114"/>
              <a:gd name="T36" fmla="*/ 11423892 w 184"/>
              <a:gd name="T37" fmla="*/ 2228488 h 114"/>
              <a:gd name="T38" fmla="*/ 6828027 w 184"/>
              <a:gd name="T39" fmla="*/ 4588042 h 114"/>
              <a:gd name="T40" fmla="*/ 3413832 w 184"/>
              <a:gd name="T41" fmla="*/ 7996488 h 114"/>
              <a:gd name="T42" fmla="*/ 3413832 w 184"/>
              <a:gd name="T43" fmla="*/ 12584530 h 11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84" h="114">
                <a:moveTo>
                  <a:pt x="166" y="113"/>
                </a:moveTo>
                <a:lnTo>
                  <a:pt x="166" y="113"/>
                </a:lnTo>
                <a:cubicBezTo>
                  <a:pt x="17" y="113"/>
                  <a:pt x="17" y="113"/>
                  <a:pt x="17" y="113"/>
                </a:cubicBezTo>
                <a:cubicBezTo>
                  <a:pt x="9" y="113"/>
                  <a:pt x="0" y="113"/>
                  <a:pt x="0" y="105"/>
                </a:cubicBezTo>
                <a:cubicBezTo>
                  <a:pt x="0" y="61"/>
                  <a:pt x="0" y="61"/>
                  <a:pt x="0" y="61"/>
                </a:cubicBezTo>
                <a:cubicBezTo>
                  <a:pt x="9" y="43"/>
                  <a:pt x="26" y="26"/>
                  <a:pt x="35" y="17"/>
                </a:cubicBezTo>
                <a:cubicBezTo>
                  <a:pt x="52" y="8"/>
                  <a:pt x="70" y="0"/>
                  <a:pt x="87" y="0"/>
                </a:cubicBezTo>
                <a:cubicBezTo>
                  <a:pt x="114" y="0"/>
                  <a:pt x="131" y="8"/>
                  <a:pt x="148" y="17"/>
                </a:cubicBezTo>
                <a:cubicBezTo>
                  <a:pt x="157" y="26"/>
                  <a:pt x="175" y="43"/>
                  <a:pt x="183" y="61"/>
                </a:cubicBezTo>
                <a:cubicBezTo>
                  <a:pt x="183" y="105"/>
                  <a:pt x="183" y="105"/>
                  <a:pt x="183" y="105"/>
                </a:cubicBezTo>
                <a:cubicBezTo>
                  <a:pt x="183" y="113"/>
                  <a:pt x="175" y="113"/>
                  <a:pt x="166" y="113"/>
                </a:cubicBezTo>
                <a:close/>
                <a:moveTo>
                  <a:pt x="26" y="96"/>
                </a:moveTo>
                <a:lnTo>
                  <a:pt x="26" y="96"/>
                </a:lnTo>
                <a:cubicBezTo>
                  <a:pt x="157" y="96"/>
                  <a:pt x="157" y="96"/>
                  <a:pt x="157" y="96"/>
                </a:cubicBezTo>
                <a:cubicBezTo>
                  <a:pt x="157" y="61"/>
                  <a:pt x="157" y="61"/>
                  <a:pt x="157" y="61"/>
                </a:cubicBezTo>
                <a:cubicBezTo>
                  <a:pt x="157" y="52"/>
                  <a:pt x="148" y="43"/>
                  <a:pt x="131" y="35"/>
                </a:cubicBezTo>
                <a:cubicBezTo>
                  <a:pt x="122" y="26"/>
                  <a:pt x="105" y="17"/>
                  <a:pt x="87" y="17"/>
                </a:cubicBezTo>
                <a:cubicBezTo>
                  <a:pt x="79" y="17"/>
                  <a:pt x="61" y="26"/>
                  <a:pt x="52" y="35"/>
                </a:cubicBezTo>
                <a:cubicBezTo>
                  <a:pt x="35" y="43"/>
                  <a:pt x="26" y="52"/>
                  <a:pt x="26" y="61"/>
                </a:cubicBezTo>
                <a:lnTo>
                  <a:pt x="26" y="9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7" name="Triángulo 886">
            <a:extLst>
              <a:ext uri="{FF2B5EF4-FFF2-40B4-BE49-F238E27FC236}">
                <a16:creationId xmlns:a16="http://schemas.microsoft.com/office/drawing/2014/main" id="{8F5C3A99-882B-8043-A6DD-03414F6F53F7}"/>
              </a:ext>
            </a:extLst>
          </p:cNvPr>
          <p:cNvSpPr/>
          <p:nvPr/>
        </p:nvSpPr>
        <p:spPr>
          <a:xfrm rot="5400000">
            <a:off x="19157932" y="7106019"/>
            <a:ext cx="4753935" cy="2754640"/>
          </a:xfrm>
          <a:prstGeom prst="triangle">
            <a:avLst/>
          </a:prstGeom>
          <a:solidFill>
            <a:schemeClr val="bg1">
              <a:lumMod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8" name="Triángulo 264">
            <a:extLst>
              <a:ext uri="{FF2B5EF4-FFF2-40B4-BE49-F238E27FC236}">
                <a16:creationId xmlns:a16="http://schemas.microsoft.com/office/drawing/2014/main" id="{DE24B8F2-008A-3D41-A707-C1CE60056358}"/>
              </a:ext>
            </a:extLst>
          </p:cNvPr>
          <p:cNvSpPr/>
          <p:nvPr/>
        </p:nvSpPr>
        <p:spPr>
          <a:xfrm rot="5400000">
            <a:off x="948706" y="7148273"/>
            <a:ext cx="3676504" cy="2638756"/>
          </a:xfrm>
          <a:custGeom>
            <a:avLst/>
            <a:gdLst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0 w 5229164"/>
              <a:gd name="connsiteY3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38702 w 5229164"/>
              <a:gd name="connsiteY3" fmla="*/ 3019395 h 3030009"/>
              <a:gd name="connsiteX4" fmla="*/ 0 w 5229164"/>
              <a:gd name="connsiteY4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25054 w 5229164"/>
              <a:gd name="connsiteY3" fmla="*/ 2009464 h 3030009"/>
              <a:gd name="connsiteX4" fmla="*/ 0 w 5229164"/>
              <a:gd name="connsiteY4" fmla="*/ 3030009 h 303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9164" h="3030009">
                <a:moveTo>
                  <a:pt x="0" y="3030009"/>
                </a:moveTo>
                <a:lnTo>
                  <a:pt x="2614582" y="0"/>
                </a:lnTo>
                <a:lnTo>
                  <a:pt x="5229164" y="3030009"/>
                </a:lnTo>
                <a:lnTo>
                  <a:pt x="2625054" y="2009464"/>
                </a:lnTo>
                <a:lnTo>
                  <a:pt x="0" y="3030009"/>
                </a:lnTo>
                <a:close/>
              </a:path>
            </a:pathLst>
          </a:custGeom>
          <a:solidFill>
            <a:schemeClr val="bg1">
              <a:lumMod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9" name="Freeform 656">
            <a:extLst>
              <a:ext uri="{FF2B5EF4-FFF2-40B4-BE49-F238E27FC236}">
                <a16:creationId xmlns:a16="http://schemas.microsoft.com/office/drawing/2014/main" id="{2939F25A-4602-0646-B394-3E167FD6A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0450" y="7705661"/>
            <a:ext cx="578069" cy="578069"/>
          </a:xfrm>
          <a:custGeom>
            <a:avLst/>
            <a:gdLst>
              <a:gd name="T0" fmla="*/ 686 w 687"/>
              <a:gd name="T1" fmla="*/ 343 h 688"/>
              <a:gd name="T2" fmla="*/ 686 w 687"/>
              <a:gd name="T3" fmla="*/ 343 h 688"/>
              <a:gd name="T4" fmla="*/ 343 w 687"/>
              <a:gd name="T5" fmla="*/ 687 h 688"/>
              <a:gd name="T6" fmla="*/ 0 w 687"/>
              <a:gd name="T7" fmla="*/ 343 h 688"/>
              <a:gd name="T8" fmla="*/ 343 w 687"/>
              <a:gd name="T9" fmla="*/ 0 h 688"/>
              <a:gd name="T10" fmla="*/ 686 w 687"/>
              <a:gd name="T11" fmla="*/ 343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7" h="688">
                <a:moveTo>
                  <a:pt x="686" y="343"/>
                </a:moveTo>
                <a:lnTo>
                  <a:pt x="686" y="343"/>
                </a:lnTo>
                <a:cubicBezTo>
                  <a:pt x="686" y="537"/>
                  <a:pt x="537" y="687"/>
                  <a:pt x="343" y="687"/>
                </a:cubicBezTo>
                <a:cubicBezTo>
                  <a:pt x="158" y="687"/>
                  <a:pt x="0" y="537"/>
                  <a:pt x="0" y="343"/>
                </a:cubicBezTo>
                <a:cubicBezTo>
                  <a:pt x="0" y="158"/>
                  <a:pt x="158" y="0"/>
                  <a:pt x="343" y="0"/>
                </a:cubicBezTo>
                <a:cubicBezTo>
                  <a:pt x="537" y="0"/>
                  <a:pt x="686" y="158"/>
                  <a:pt x="686" y="3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458F3E4F-A1A6-9248-84E9-A0E9013AC5D9}"/>
              </a:ext>
            </a:extLst>
          </p:cNvPr>
          <p:cNvGrpSpPr/>
          <p:nvPr/>
        </p:nvGrpSpPr>
        <p:grpSpPr>
          <a:xfrm>
            <a:off x="2668308" y="991937"/>
            <a:ext cx="19041035" cy="2561450"/>
            <a:chOff x="2668308" y="861425"/>
            <a:chExt cx="19041035" cy="2561450"/>
          </a:xfrm>
        </p:grpSpPr>
        <p:sp>
          <p:nvSpPr>
            <p:cNvPr id="129" name="CuadroTexto 128">
              <a:extLst>
                <a:ext uri="{FF2B5EF4-FFF2-40B4-BE49-F238E27FC236}">
                  <a16:creationId xmlns:a16="http://schemas.microsoft.com/office/drawing/2014/main" id="{194904BE-557E-E142-8383-1D2C5334F252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130" name="CuadroTexto 129">
              <a:extLst>
                <a:ext uri="{FF2B5EF4-FFF2-40B4-BE49-F238E27FC236}">
                  <a16:creationId xmlns:a16="http://schemas.microsoft.com/office/drawing/2014/main" id="{08BE713C-8C19-EE4D-A308-0D50CF309A0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D6DDA770-9654-9446-BBAE-D02D2AE845E3}"/>
              </a:ext>
            </a:extLst>
          </p:cNvPr>
          <p:cNvGrpSpPr/>
          <p:nvPr/>
        </p:nvGrpSpPr>
        <p:grpSpPr>
          <a:xfrm>
            <a:off x="4598841" y="5680794"/>
            <a:ext cx="2201803" cy="1094613"/>
            <a:chOff x="3337670" y="5789042"/>
            <a:chExt cx="2559007" cy="1094613"/>
          </a:xfrm>
        </p:grpSpPr>
        <p:sp>
          <p:nvSpPr>
            <p:cNvPr id="132" name="CuadroTexto 131">
              <a:extLst>
                <a:ext uri="{FF2B5EF4-FFF2-40B4-BE49-F238E27FC236}">
                  <a16:creationId xmlns:a16="http://schemas.microsoft.com/office/drawing/2014/main" id="{EEB57DB5-4FFF-EB4B-A5F8-3C81656310B9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33" name="Rectangle 52">
              <a:extLst>
                <a:ext uri="{FF2B5EF4-FFF2-40B4-BE49-F238E27FC236}">
                  <a16:creationId xmlns:a16="http://schemas.microsoft.com/office/drawing/2014/main" id="{37EB2CBC-81FA-C94E-AB15-CB2647712764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0DA22808-3F6D-D04E-A84E-B51C1B2A02C6}"/>
              </a:ext>
            </a:extLst>
          </p:cNvPr>
          <p:cNvGrpSpPr/>
          <p:nvPr/>
        </p:nvGrpSpPr>
        <p:grpSpPr>
          <a:xfrm>
            <a:off x="4589468" y="7154256"/>
            <a:ext cx="2201803" cy="1094613"/>
            <a:chOff x="3337670" y="5789042"/>
            <a:chExt cx="2559007" cy="1094613"/>
          </a:xfrm>
        </p:grpSpPr>
        <p:sp>
          <p:nvSpPr>
            <p:cNvPr id="135" name="CuadroTexto 134">
              <a:extLst>
                <a:ext uri="{FF2B5EF4-FFF2-40B4-BE49-F238E27FC236}">
                  <a16:creationId xmlns:a16="http://schemas.microsoft.com/office/drawing/2014/main" id="{CBEC02C3-79A0-D44E-A018-038FC61502AF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36" name="Rectangle 52">
              <a:extLst>
                <a:ext uri="{FF2B5EF4-FFF2-40B4-BE49-F238E27FC236}">
                  <a16:creationId xmlns:a16="http://schemas.microsoft.com/office/drawing/2014/main" id="{58A50972-0F10-3647-AD54-55026C314812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4F29340F-D4F4-7847-A535-4B8F3477B632}"/>
              </a:ext>
            </a:extLst>
          </p:cNvPr>
          <p:cNvGrpSpPr/>
          <p:nvPr/>
        </p:nvGrpSpPr>
        <p:grpSpPr>
          <a:xfrm>
            <a:off x="4598841" y="8851354"/>
            <a:ext cx="2201803" cy="1094613"/>
            <a:chOff x="3337670" y="5789042"/>
            <a:chExt cx="2559007" cy="1094613"/>
          </a:xfrm>
        </p:grpSpPr>
        <p:sp>
          <p:nvSpPr>
            <p:cNvPr id="138" name="CuadroTexto 137">
              <a:extLst>
                <a:ext uri="{FF2B5EF4-FFF2-40B4-BE49-F238E27FC236}">
                  <a16:creationId xmlns:a16="http://schemas.microsoft.com/office/drawing/2014/main" id="{C4BF28A3-5952-7D41-9F80-55F14966FE07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9" name="Rectangle 52">
              <a:extLst>
                <a:ext uri="{FF2B5EF4-FFF2-40B4-BE49-F238E27FC236}">
                  <a16:creationId xmlns:a16="http://schemas.microsoft.com/office/drawing/2014/main" id="{4E4C876D-F689-AC47-A96A-AD80B5C82B56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E49D138A-550A-004E-92B8-2CEBF1EA8B7D}"/>
              </a:ext>
            </a:extLst>
          </p:cNvPr>
          <p:cNvGrpSpPr/>
          <p:nvPr/>
        </p:nvGrpSpPr>
        <p:grpSpPr>
          <a:xfrm>
            <a:off x="4608356" y="10375569"/>
            <a:ext cx="2201803" cy="1094613"/>
            <a:chOff x="3337670" y="5789042"/>
            <a:chExt cx="2559007" cy="1094613"/>
          </a:xfrm>
        </p:grpSpPr>
        <p:sp>
          <p:nvSpPr>
            <p:cNvPr id="141" name="CuadroTexto 140">
              <a:extLst>
                <a:ext uri="{FF2B5EF4-FFF2-40B4-BE49-F238E27FC236}">
                  <a16:creationId xmlns:a16="http://schemas.microsoft.com/office/drawing/2014/main" id="{22DB5547-CEA2-F841-99EC-9A9D69DDA297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42" name="Rectangle 52">
              <a:extLst>
                <a:ext uri="{FF2B5EF4-FFF2-40B4-BE49-F238E27FC236}">
                  <a16:creationId xmlns:a16="http://schemas.microsoft.com/office/drawing/2014/main" id="{F06641B3-9A8C-0941-854E-D5F7C777D185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3EBC4BC0-663D-E947-AD6D-CC065BFD73CA}"/>
              </a:ext>
            </a:extLst>
          </p:cNvPr>
          <p:cNvGrpSpPr/>
          <p:nvPr/>
        </p:nvGrpSpPr>
        <p:grpSpPr>
          <a:xfrm>
            <a:off x="10132181" y="5657224"/>
            <a:ext cx="2201803" cy="1094613"/>
            <a:chOff x="3337670" y="5789042"/>
            <a:chExt cx="2559007" cy="1094613"/>
          </a:xfrm>
        </p:grpSpPr>
        <p:sp>
          <p:nvSpPr>
            <p:cNvPr id="144" name="CuadroTexto 143">
              <a:extLst>
                <a:ext uri="{FF2B5EF4-FFF2-40B4-BE49-F238E27FC236}">
                  <a16:creationId xmlns:a16="http://schemas.microsoft.com/office/drawing/2014/main" id="{C788493D-689C-DC43-A2F7-77B88B45BD8F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45" name="Rectangle 52">
              <a:extLst>
                <a:ext uri="{FF2B5EF4-FFF2-40B4-BE49-F238E27FC236}">
                  <a16:creationId xmlns:a16="http://schemas.microsoft.com/office/drawing/2014/main" id="{2DEA80F2-D3E7-9E48-90C2-CBE1AC450AB3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8D19F5EB-08A2-5A43-9E15-A31A098C940A}"/>
              </a:ext>
            </a:extLst>
          </p:cNvPr>
          <p:cNvGrpSpPr/>
          <p:nvPr/>
        </p:nvGrpSpPr>
        <p:grpSpPr>
          <a:xfrm>
            <a:off x="10122808" y="7130686"/>
            <a:ext cx="2201803" cy="1094613"/>
            <a:chOff x="3337670" y="5789042"/>
            <a:chExt cx="2559007" cy="1094613"/>
          </a:xfrm>
        </p:grpSpPr>
        <p:sp>
          <p:nvSpPr>
            <p:cNvPr id="147" name="CuadroTexto 146">
              <a:extLst>
                <a:ext uri="{FF2B5EF4-FFF2-40B4-BE49-F238E27FC236}">
                  <a16:creationId xmlns:a16="http://schemas.microsoft.com/office/drawing/2014/main" id="{C2995271-CF14-C041-82C5-477D0CD0383C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48" name="Rectangle 52">
              <a:extLst>
                <a:ext uri="{FF2B5EF4-FFF2-40B4-BE49-F238E27FC236}">
                  <a16:creationId xmlns:a16="http://schemas.microsoft.com/office/drawing/2014/main" id="{20EE94B0-F6D7-CC4F-B0E1-0F31E3145AEF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1321C630-4458-604F-8929-0B1F665155AA}"/>
              </a:ext>
            </a:extLst>
          </p:cNvPr>
          <p:cNvGrpSpPr/>
          <p:nvPr/>
        </p:nvGrpSpPr>
        <p:grpSpPr>
          <a:xfrm>
            <a:off x="10132181" y="8827784"/>
            <a:ext cx="2201803" cy="1094613"/>
            <a:chOff x="3337670" y="5789042"/>
            <a:chExt cx="2559007" cy="1094613"/>
          </a:xfrm>
        </p:grpSpPr>
        <p:sp>
          <p:nvSpPr>
            <p:cNvPr id="150" name="CuadroTexto 149">
              <a:extLst>
                <a:ext uri="{FF2B5EF4-FFF2-40B4-BE49-F238E27FC236}">
                  <a16:creationId xmlns:a16="http://schemas.microsoft.com/office/drawing/2014/main" id="{EA14AEA6-77CB-4142-8E4E-D074BB9B98FA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51" name="Rectangle 52">
              <a:extLst>
                <a:ext uri="{FF2B5EF4-FFF2-40B4-BE49-F238E27FC236}">
                  <a16:creationId xmlns:a16="http://schemas.microsoft.com/office/drawing/2014/main" id="{39445E66-D508-3F44-9345-FBC54C0449A6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99203C05-69B0-5045-BB2E-4313A7A5733B}"/>
              </a:ext>
            </a:extLst>
          </p:cNvPr>
          <p:cNvGrpSpPr/>
          <p:nvPr/>
        </p:nvGrpSpPr>
        <p:grpSpPr>
          <a:xfrm>
            <a:off x="10141696" y="10351999"/>
            <a:ext cx="2201803" cy="1094613"/>
            <a:chOff x="3337670" y="5789042"/>
            <a:chExt cx="2559007" cy="1094613"/>
          </a:xfrm>
        </p:grpSpPr>
        <p:sp>
          <p:nvSpPr>
            <p:cNvPr id="153" name="CuadroTexto 152">
              <a:extLst>
                <a:ext uri="{FF2B5EF4-FFF2-40B4-BE49-F238E27FC236}">
                  <a16:creationId xmlns:a16="http://schemas.microsoft.com/office/drawing/2014/main" id="{248AA373-818E-174D-BE4A-4BEF6BE6AFF8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54" name="Rectangle 52">
              <a:extLst>
                <a:ext uri="{FF2B5EF4-FFF2-40B4-BE49-F238E27FC236}">
                  <a16:creationId xmlns:a16="http://schemas.microsoft.com/office/drawing/2014/main" id="{B628AD7E-1FE9-DE4A-8623-272E7A199DAC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50A7D4E7-6733-9243-BA24-00E01E4C68B9}"/>
              </a:ext>
            </a:extLst>
          </p:cNvPr>
          <p:cNvGrpSpPr/>
          <p:nvPr/>
        </p:nvGrpSpPr>
        <p:grpSpPr>
          <a:xfrm>
            <a:off x="15807416" y="5668823"/>
            <a:ext cx="2201803" cy="1094613"/>
            <a:chOff x="3337670" y="5789042"/>
            <a:chExt cx="2559007" cy="1094613"/>
          </a:xfrm>
        </p:grpSpPr>
        <p:sp>
          <p:nvSpPr>
            <p:cNvPr id="156" name="CuadroTexto 155">
              <a:extLst>
                <a:ext uri="{FF2B5EF4-FFF2-40B4-BE49-F238E27FC236}">
                  <a16:creationId xmlns:a16="http://schemas.microsoft.com/office/drawing/2014/main" id="{088FBBC4-1720-9B40-9111-03C03857F2AB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57" name="Rectangle 52">
              <a:extLst>
                <a:ext uri="{FF2B5EF4-FFF2-40B4-BE49-F238E27FC236}">
                  <a16:creationId xmlns:a16="http://schemas.microsoft.com/office/drawing/2014/main" id="{8D2D18F9-468C-4440-A8D2-04A8BFABBDAA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7110BD40-7B4C-054F-8707-BBFB059800D6}"/>
              </a:ext>
            </a:extLst>
          </p:cNvPr>
          <p:cNvGrpSpPr/>
          <p:nvPr/>
        </p:nvGrpSpPr>
        <p:grpSpPr>
          <a:xfrm>
            <a:off x="15798043" y="7142285"/>
            <a:ext cx="2201803" cy="1094613"/>
            <a:chOff x="3337670" y="5789042"/>
            <a:chExt cx="2559007" cy="1094613"/>
          </a:xfrm>
        </p:grpSpPr>
        <p:sp>
          <p:nvSpPr>
            <p:cNvPr id="159" name="CuadroTexto 158">
              <a:extLst>
                <a:ext uri="{FF2B5EF4-FFF2-40B4-BE49-F238E27FC236}">
                  <a16:creationId xmlns:a16="http://schemas.microsoft.com/office/drawing/2014/main" id="{03BAF1FC-1DEE-5B49-B168-442136866158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60" name="Rectangle 52">
              <a:extLst>
                <a:ext uri="{FF2B5EF4-FFF2-40B4-BE49-F238E27FC236}">
                  <a16:creationId xmlns:a16="http://schemas.microsoft.com/office/drawing/2014/main" id="{9D3818B6-3CED-CB48-BFCB-1E643C4F59A2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30763F86-DF11-514F-9B0A-6C4730A68CEC}"/>
              </a:ext>
            </a:extLst>
          </p:cNvPr>
          <p:cNvGrpSpPr/>
          <p:nvPr/>
        </p:nvGrpSpPr>
        <p:grpSpPr>
          <a:xfrm>
            <a:off x="15807416" y="8839383"/>
            <a:ext cx="2201803" cy="1094613"/>
            <a:chOff x="3337670" y="5789042"/>
            <a:chExt cx="2559007" cy="1094613"/>
          </a:xfrm>
        </p:grpSpPr>
        <p:sp>
          <p:nvSpPr>
            <p:cNvPr id="162" name="CuadroTexto 161">
              <a:extLst>
                <a:ext uri="{FF2B5EF4-FFF2-40B4-BE49-F238E27FC236}">
                  <a16:creationId xmlns:a16="http://schemas.microsoft.com/office/drawing/2014/main" id="{AA77597B-5F49-EE4E-A240-2D340C56036F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63" name="Rectangle 52">
              <a:extLst>
                <a:ext uri="{FF2B5EF4-FFF2-40B4-BE49-F238E27FC236}">
                  <a16:creationId xmlns:a16="http://schemas.microsoft.com/office/drawing/2014/main" id="{EC3F2EA9-9688-DE42-8529-1A1F1E1C4815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066CB541-2804-2F4E-99C8-1293720B1724}"/>
              </a:ext>
            </a:extLst>
          </p:cNvPr>
          <p:cNvGrpSpPr/>
          <p:nvPr/>
        </p:nvGrpSpPr>
        <p:grpSpPr>
          <a:xfrm>
            <a:off x="15816931" y="10363598"/>
            <a:ext cx="2201803" cy="1094613"/>
            <a:chOff x="3337670" y="5789042"/>
            <a:chExt cx="2559007" cy="1094613"/>
          </a:xfrm>
        </p:grpSpPr>
        <p:sp>
          <p:nvSpPr>
            <p:cNvPr id="165" name="CuadroTexto 164">
              <a:extLst>
                <a:ext uri="{FF2B5EF4-FFF2-40B4-BE49-F238E27FC236}">
                  <a16:creationId xmlns:a16="http://schemas.microsoft.com/office/drawing/2014/main" id="{83C459BF-DC1A-FB43-8ADB-4ACF0441031C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66" name="Rectangle 52">
              <a:extLst>
                <a:ext uri="{FF2B5EF4-FFF2-40B4-BE49-F238E27FC236}">
                  <a16:creationId xmlns:a16="http://schemas.microsoft.com/office/drawing/2014/main" id="{F4E14D55-2C3A-BC4F-A94F-3FA1ED75D114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 1">
            <a:extLst>
              <a:ext uri="{FF2B5EF4-FFF2-40B4-BE49-F238E27FC236}">
                <a16:creationId xmlns:a16="http://schemas.microsoft.com/office/drawing/2014/main" id="{71FAB8F3-9BAC-7D4C-8F6C-7C44D9542E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7240" y="8715364"/>
            <a:ext cx="13081739" cy="0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Freeform 2">
            <a:extLst>
              <a:ext uri="{FF2B5EF4-FFF2-40B4-BE49-F238E27FC236}">
                <a16:creationId xmlns:a16="http://schemas.microsoft.com/office/drawing/2014/main" id="{19BD567B-66EC-F842-8D0F-BC4502363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158" y="6047897"/>
            <a:ext cx="3494006" cy="5334934"/>
          </a:xfrm>
          <a:custGeom>
            <a:avLst/>
            <a:gdLst>
              <a:gd name="T0" fmla="*/ 414302034 w 3283"/>
              <a:gd name="T1" fmla="*/ 308236998 h 5008"/>
              <a:gd name="T2" fmla="*/ 414302034 w 3283"/>
              <a:gd name="T3" fmla="*/ 308236998 h 5008"/>
              <a:gd name="T4" fmla="*/ 41029104 w 3283"/>
              <a:gd name="T5" fmla="*/ 14134436 h 5008"/>
              <a:gd name="T6" fmla="*/ 9448440 w 3283"/>
              <a:gd name="T7" fmla="*/ 39810199 h 5008"/>
              <a:gd name="T8" fmla="*/ 77269051 w 3283"/>
              <a:gd name="T9" fmla="*/ 323408893 h 5008"/>
              <a:gd name="T10" fmla="*/ 9448440 w 3283"/>
              <a:gd name="T11" fmla="*/ 609471418 h 5008"/>
              <a:gd name="T12" fmla="*/ 41029104 w 3283"/>
              <a:gd name="T13" fmla="*/ 635276818 h 5008"/>
              <a:gd name="T14" fmla="*/ 414302034 w 3283"/>
              <a:gd name="T15" fmla="*/ 341044618 h 5008"/>
              <a:gd name="T16" fmla="*/ 414302034 w 3283"/>
              <a:gd name="T17" fmla="*/ 308236998 h 5008"/>
              <a:gd name="T18" fmla="*/ 41029104 w 3283"/>
              <a:gd name="T19" fmla="*/ 14134436 h 5008"/>
              <a:gd name="T20" fmla="*/ 9448440 w 3283"/>
              <a:gd name="T21" fmla="*/ 39810199 h 5008"/>
              <a:gd name="T22" fmla="*/ 77269051 w 3283"/>
              <a:gd name="T23" fmla="*/ 323408893 h 5008"/>
              <a:gd name="T24" fmla="*/ 9448440 w 3283"/>
              <a:gd name="T25" fmla="*/ 609471418 h 5008"/>
              <a:gd name="T26" fmla="*/ 41029104 w 3283"/>
              <a:gd name="T27" fmla="*/ 635276818 h 5008"/>
              <a:gd name="T28" fmla="*/ 414302034 w 3283"/>
              <a:gd name="T29" fmla="*/ 341044618 h 5008"/>
              <a:gd name="T30" fmla="*/ 414302034 w 3283"/>
              <a:gd name="T31" fmla="*/ 308236998 h 50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283" h="5008">
                <a:moveTo>
                  <a:pt x="3201" y="2377"/>
                </a:moveTo>
                <a:lnTo>
                  <a:pt x="3201" y="2377"/>
                </a:lnTo>
                <a:cubicBezTo>
                  <a:pt x="317" y="109"/>
                  <a:pt x="317" y="109"/>
                  <a:pt x="317" y="109"/>
                </a:cubicBezTo>
                <a:cubicBezTo>
                  <a:pt x="181" y="0"/>
                  <a:pt x="0" y="154"/>
                  <a:pt x="73" y="307"/>
                </a:cubicBezTo>
                <a:cubicBezTo>
                  <a:pt x="335" y="831"/>
                  <a:pt x="597" y="1581"/>
                  <a:pt x="597" y="2494"/>
                </a:cubicBezTo>
                <a:cubicBezTo>
                  <a:pt x="606" y="3416"/>
                  <a:pt x="344" y="4176"/>
                  <a:pt x="73" y="4700"/>
                </a:cubicBezTo>
                <a:cubicBezTo>
                  <a:pt x="0" y="4854"/>
                  <a:pt x="181" y="5007"/>
                  <a:pt x="317" y="4899"/>
                </a:cubicBezTo>
                <a:cubicBezTo>
                  <a:pt x="1275" y="4139"/>
                  <a:pt x="2242" y="3389"/>
                  <a:pt x="3201" y="2630"/>
                </a:cubicBezTo>
                <a:cubicBezTo>
                  <a:pt x="3282" y="2567"/>
                  <a:pt x="3282" y="2440"/>
                  <a:pt x="3201" y="2377"/>
                </a:cubicBezTo>
                <a:cubicBezTo>
                  <a:pt x="317" y="109"/>
                  <a:pt x="317" y="109"/>
                  <a:pt x="317" y="109"/>
                </a:cubicBezTo>
                <a:cubicBezTo>
                  <a:pt x="181" y="0"/>
                  <a:pt x="0" y="154"/>
                  <a:pt x="73" y="307"/>
                </a:cubicBezTo>
                <a:cubicBezTo>
                  <a:pt x="335" y="831"/>
                  <a:pt x="597" y="1581"/>
                  <a:pt x="597" y="2494"/>
                </a:cubicBezTo>
                <a:cubicBezTo>
                  <a:pt x="606" y="3416"/>
                  <a:pt x="344" y="4176"/>
                  <a:pt x="73" y="4700"/>
                </a:cubicBezTo>
                <a:cubicBezTo>
                  <a:pt x="0" y="4854"/>
                  <a:pt x="181" y="5007"/>
                  <a:pt x="317" y="4899"/>
                </a:cubicBezTo>
                <a:cubicBezTo>
                  <a:pt x="1275" y="4139"/>
                  <a:pt x="2242" y="3389"/>
                  <a:pt x="3201" y="2630"/>
                </a:cubicBezTo>
                <a:cubicBezTo>
                  <a:pt x="3282" y="2567"/>
                  <a:pt x="3282" y="2440"/>
                  <a:pt x="3201" y="2377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64">
            <a:extLst>
              <a:ext uri="{FF2B5EF4-FFF2-40B4-BE49-F238E27FC236}">
                <a16:creationId xmlns:a16="http://schemas.microsoft.com/office/drawing/2014/main" id="{C60AC086-3532-D04B-A7DC-2A91760A0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5898" y="5000636"/>
            <a:ext cx="1164669" cy="7434154"/>
          </a:xfrm>
          <a:custGeom>
            <a:avLst/>
            <a:gdLst>
              <a:gd name="T0" fmla="*/ 0 w 1093"/>
              <a:gd name="T1" fmla="*/ 0 h 6979"/>
              <a:gd name="T2" fmla="*/ 0 w 1093"/>
              <a:gd name="T3" fmla="*/ 0 h 6979"/>
              <a:gd name="T4" fmla="*/ 141681572 w 1093"/>
              <a:gd name="T5" fmla="*/ 452250699 h 6979"/>
              <a:gd name="T6" fmla="*/ 0 w 1093"/>
              <a:gd name="T7" fmla="*/ 904760657 h 69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93" h="6979">
                <a:moveTo>
                  <a:pt x="0" y="0"/>
                </a:moveTo>
                <a:lnTo>
                  <a:pt x="0" y="0"/>
                </a:lnTo>
                <a:cubicBezTo>
                  <a:pt x="605" y="0"/>
                  <a:pt x="1092" y="1564"/>
                  <a:pt x="1092" y="3488"/>
                </a:cubicBezTo>
                <a:cubicBezTo>
                  <a:pt x="1092" y="5414"/>
                  <a:pt x="605" y="6978"/>
                  <a:pt x="0" y="6978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6" name="Freeform 165">
            <a:extLst>
              <a:ext uri="{FF2B5EF4-FFF2-40B4-BE49-F238E27FC236}">
                <a16:creationId xmlns:a16="http://schemas.microsoft.com/office/drawing/2014/main" id="{C41447E9-B4C3-F944-8946-103522A4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8939" y="5883530"/>
            <a:ext cx="1164669" cy="5658974"/>
          </a:xfrm>
          <a:custGeom>
            <a:avLst/>
            <a:gdLst>
              <a:gd name="T0" fmla="*/ 0 w 1094"/>
              <a:gd name="T1" fmla="*/ 0 h 5315"/>
              <a:gd name="T2" fmla="*/ 0 w 1094"/>
              <a:gd name="T3" fmla="*/ 0 h 5315"/>
              <a:gd name="T4" fmla="*/ 141552064 w 1094"/>
              <a:gd name="T5" fmla="*/ 344051167 h 5315"/>
              <a:gd name="T6" fmla="*/ 0 w 1094"/>
              <a:gd name="T7" fmla="*/ 688361112 h 53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94" h="5315">
                <a:moveTo>
                  <a:pt x="0" y="0"/>
                </a:moveTo>
                <a:lnTo>
                  <a:pt x="0" y="0"/>
                </a:lnTo>
                <a:cubicBezTo>
                  <a:pt x="605" y="0"/>
                  <a:pt x="1093" y="1192"/>
                  <a:pt x="1093" y="2656"/>
                </a:cubicBezTo>
                <a:cubicBezTo>
                  <a:pt x="1093" y="4121"/>
                  <a:pt x="605" y="5314"/>
                  <a:pt x="0" y="5314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7" name="Freeform 166">
            <a:extLst>
              <a:ext uri="{FF2B5EF4-FFF2-40B4-BE49-F238E27FC236}">
                <a16:creationId xmlns:a16="http://schemas.microsoft.com/office/drawing/2014/main" id="{8B4F866D-F30C-474E-A014-52D0CA57F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154" y="5883530"/>
            <a:ext cx="1164669" cy="5658974"/>
          </a:xfrm>
          <a:custGeom>
            <a:avLst/>
            <a:gdLst>
              <a:gd name="T0" fmla="*/ 0 w 1095"/>
              <a:gd name="T1" fmla="*/ 0 h 5315"/>
              <a:gd name="T2" fmla="*/ 0 w 1095"/>
              <a:gd name="T3" fmla="*/ 0 h 5315"/>
              <a:gd name="T4" fmla="*/ 141422793 w 1095"/>
              <a:gd name="T5" fmla="*/ 344051167 h 5315"/>
              <a:gd name="T6" fmla="*/ 0 w 1095"/>
              <a:gd name="T7" fmla="*/ 688361112 h 53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95" h="5315">
                <a:moveTo>
                  <a:pt x="0" y="0"/>
                </a:moveTo>
                <a:lnTo>
                  <a:pt x="0" y="0"/>
                </a:lnTo>
                <a:cubicBezTo>
                  <a:pt x="605" y="0"/>
                  <a:pt x="1094" y="1192"/>
                  <a:pt x="1094" y="2656"/>
                </a:cubicBezTo>
                <a:cubicBezTo>
                  <a:pt x="1094" y="4121"/>
                  <a:pt x="605" y="5314"/>
                  <a:pt x="0" y="5314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1" name="Freeform 434">
            <a:extLst>
              <a:ext uri="{FF2B5EF4-FFF2-40B4-BE49-F238E27FC236}">
                <a16:creationId xmlns:a16="http://schemas.microsoft.com/office/drawing/2014/main" id="{F4DC239F-0CCC-DC47-B8DC-4ACF6702B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8980" y="6165305"/>
            <a:ext cx="3897883" cy="5114209"/>
          </a:xfrm>
          <a:custGeom>
            <a:avLst/>
            <a:gdLst>
              <a:gd name="T0" fmla="*/ 457523513 w 3662"/>
              <a:gd name="T1" fmla="*/ 281228624 h 4800"/>
              <a:gd name="T2" fmla="*/ 457523513 w 3662"/>
              <a:gd name="T3" fmla="*/ 281228624 h 4800"/>
              <a:gd name="T4" fmla="*/ 274980278 w 3662"/>
              <a:gd name="T5" fmla="*/ 114670802 h 4800"/>
              <a:gd name="T6" fmla="*/ 120530305 w 3662"/>
              <a:gd name="T7" fmla="*/ 12842006 h 4800"/>
              <a:gd name="T8" fmla="*/ 56187243 w 3662"/>
              <a:gd name="T9" fmla="*/ 35153443 h 4800"/>
              <a:gd name="T10" fmla="*/ 0 w 3662"/>
              <a:gd name="T11" fmla="*/ 310545250 h 4800"/>
              <a:gd name="T12" fmla="*/ 57352309 w 3662"/>
              <a:gd name="T13" fmla="*/ 588530958 h 4800"/>
              <a:gd name="T14" fmla="*/ 120530305 w 3662"/>
              <a:gd name="T15" fmla="*/ 610712736 h 4800"/>
              <a:gd name="T16" fmla="*/ 306569456 w 3662"/>
              <a:gd name="T17" fmla="*/ 488777788 h 4800"/>
              <a:gd name="T18" fmla="*/ 310194184 w 3662"/>
              <a:gd name="T19" fmla="*/ 485275193 h 4800"/>
              <a:gd name="T20" fmla="*/ 289091674 w 3662"/>
              <a:gd name="T21" fmla="*/ 467763301 h 4800"/>
              <a:gd name="T22" fmla="*/ 228243810 w 3662"/>
              <a:gd name="T23" fmla="*/ 434944801 h 4800"/>
              <a:gd name="T24" fmla="*/ 229409235 w 3662"/>
              <a:gd name="T25" fmla="*/ 421972776 h 4800"/>
              <a:gd name="T26" fmla="*/ 303073899 w 3662"/>
              <a:gd name="T27" fmla="*/ 424307719 h 4800"/>
              <a:gd name="T28" fmla="*/ 361591274 w 3662"/>
              <a:gd name="T29" fmla="*/ 441949630 h 4800"/>
              <a:gd name="T30" fmla="*/ 458688938 w 3662"/>
              <a:gd name="T31" fmla="*/ 341028807 h 4800"/>
              <a:gd name="T32" fmla="*/ 457523513 w 3662"/>
              <a:gd name="T33" fmla="*/ 281228624 h 4800"/>
              <a:gd name="T34" fmla="*/ 224619081 w 3662"/>
              <a:gd name="T35" fmla="*/ 268386618 h 4800"/>
              <a:gd name="T36" fmla="*/ 224619081 w 3662"/>
              <a:gd name="T37" fmla="*/ 268386618 h 4800"/>
              <a:gd name="T38" fmla="*/ 181378170 w 3662"/>
              <a:gd name="T39" fmla="*/ 226098687 h 4800"/>
              <a:gd name="T40" fmla="*/ 224619081 w 3662"/>
              <a:gd name="T41" fmla="*/ 182772764 h 4800"/>
              <a:gd name="T42" fmla="*/ 267989165 w 3662"/>
              <a:gd name="T43" fmla="*/ 226098687 h 4800"/>
              <a:gd name="T44" fmla="*/ 224619081 w 3662"/>
              <a:gd name="T45" fmla="*/ 268386618 h 480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662" h="4800">
                <a:moveTo>
                  <a:pt x="3534" y="2168"/>
                </a:moveTo>
                <a:lnTo>
                  <a:pt x="3534" y="2168"/>
                </a:lnTo>
                <a:cubicBezTo>
                  <a:pt x="3164" y="1762"/>
                  <a:pt x="2694" y="1318"/>
                  <a:pt x="2124" y="884"/>
                </a:cubicBezTo>
                <a:cubicBezTo>
                  <a:pt x="1708" y="569"/>
                  <a:pt x="1301" y="316"/>
                  <a:pt x="931" y="99"/>
                </a:cubicBezTo>
                <a:cubicBezTo>
                  <a:pt x="750" y="0"/>
                  <a:pt x="524" y="81"/>
                  <a:pt x="434" y="271"/>
                </a:cubicBezTo>
                <a:cubicBezTo>
                  <a:pt x="235" y="749"/>
                  <a:pt x="0" y="1481"/>
                  <a:pt x="0" y="2394"/>
                </a:cubicBezTo>
                <a:cubicBezTo>
                  <a:pt x="0" y="3316"/>
                  <a:pt x="235" y="4058"/>
                  <a:pt x="443" y="4537"/>
                </a:cubicBezTo>
                <a:cubicBezTo>
                  <a:pt x="524" y="4717"/>
                  <a:pt x="750" y="4799"/>
                  <a:pt x="931" y="4708"/>
                </a:cubicBezTo>
                <a:cubicBezTo>
                  <a:pt x="1356" y="4483"/>
                  <a:pt x="1853" y="4175"/>
                  <a:pt x="2368" y="3768"/>
                </a:cubicBezTo>
                <a:cubicBezTo>
                  <a:pt x="2377" y="3759"/>
                  <a:pt x="2386" y="3750"/>
                  <a:pt x="2396" y="3741"/>
                </a:cubicBezTo>
                <a:cubicBezTo>
                  <a:pt x="2350" y="3696"/>
                  <a:pt x="2296" y="3651"/>
                  <a:pt x="2233" y="3606"/>
                </a:cubicBezTo>
                <a:cubicBezTo>
                  <a:pt x="2061" y="3479"/>
                  <a:pt x="1898" y="3398"/>
                  <a:pt x="1763" y="3353"/>
                </a:cubicBezTo>
                <a:cubicBezTo>
                  <a:pt x="1708" y="3334"/>
                  <a:pt x="1717" y="3262"/>
                  <a:pt x="1772" y="3253"/>
                </a:cubicBezTo>
                <a:cubicBezTo>
                  <a:pt x="1925" y="3235"/>
                  <a:pt x="2124" y="3235"/>
                  <a:pt x="2341" y="3271"/>
                </a:cubicBezTo>
                <a:cubicBezTo>
                  <a:pt x="2522" y="3307"/>
                  <a:pt x="2667" y="3353"/>
                  <a:pt x="2793" y="3407"/>
                </a:cubicBezTo>
                <a:cubicBezTo>
                  <a:pt x="3092" y="3136"/>
                  <a:pt x="3336" y="2873"/>
                  <a:pt x="3543" y="2629"/>
                </a:cubicBezTo>
                <a:cubicBezTo>
                  <a:pt x="3661" y="2494"/>
                  <a:pt x="3652" y="2295"/>
                  <a:pt x="3534" y="2168"/>
                </a:cubicBezTo>
                <a:close/>
                <a:moveTo>
                  <a:pt x="1735" y="2069"/>
                </a:moveTo>
                <a:lnTo>
                  <a:pt x="1735" y="2069"/>
                </a:lnTo>
                <a:cubicBezTo>
                  <a:pt x="1555" y="2069"/>
                  <a:pt x="1401" y="1924"/>
                  <a:pt x="1401" y="1743"/>
                </a:cubicBezTo>
                <a:cubicBezTo>
                  <a:pt x="1401" y="1554"/>
                  <a:pt x="1555" y="1409"/>
                  <a:pt x="1735" y="1409"/>
                </a:cubicBezTo>
                <a:cubicBezTo>
                  <a:pt x="1916" y="1409"/>
                  <a:pt x="2070" y="1554"/>
                  <a:pt x="2070" y="1743"/>
                </a:cubicBezTo>
                <a:cubicBezTo>
                  <a:pt x="2070" y="1924"/>
                  <a:pt x="1916" y="2069"/>
                  <a:pt x="1735" y="2069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35">
            <a:extLst>
              <a:ext uri="{FF2B5EF4-FFF2-40B4-BE49-F238E27FC236}">
                <a16:creationId xmlns:a16="http://schemas.microsoft.com/office/drawing/2014/main" id="{C90C6B78-D038-A847-97D9-68F47D4CE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8969" y="8156512"/>
            <a:ext cx="1117706" cy="1117706"/>
          </a:xfrm>
          <a:custGeom>
            <a:avLst/>
            <a:gdLst>
              <a:gd name="T0" fmla="*/ 135824489 w 1050"/>
              <a:gd name="T1" fmla="*/ 67847655 h 1050"/>
              <a:gd name="T2" fmla="*/ 135824489 w 1050"/>
              <a:gd name="T3" fmla="*/ 67847655 h 1050"/>
              <a:gd name="T4" fmla="*/ 67977195 w 1050"/>
              <a:gd name="T5" fmla="*/ 135824489 h 1050"/>
              <a:gd name="T6" fmla="*/ 0 w 1050"/>
              <a:gd name="T7" fmla="*/ 67847655 h 1050"/>
              <a:gd name="T8" fmla="*/ 67977195 w 1050"/>
              <a:gd name="T9" fmla="*/ 0 h 1050"/>
              <a:gd name="T10" fmla="*/ 135824489 w 1050"/>
              <a:gd name="T11" fmla="*/ 67847655 h 10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50" h="1050">
                <a:moveTo>
                  <a:pt x="1049" y="524"/>
                </a:moveTo>
                <a:lnTo>
                  <a:pt x="1049" y="524"/>
                </a:lnTo>
                <a:cubicBezTo>
                  <a:pt x="1049" y="813"/>
                  <a:pt x="814" y="1049"/>
                  <a:pt x="525" y="1049"/>
                </a:cubicBezTo>
                <a:cubicBezTo>
                  <a:pt x="235" y="1049"/>
                  <a:pt x="0" y="813"/>
                  <a:pt x="0" y="524"/>
                </a:cubicBezTo>
                <a:cubicBezTo>
                  <a:pt x="0" y="235"/>
                  <a:pt x="235" y="0"/>
                  <a:pt x="525" y="0"/>
                </a:cubicBezTo>
                <a:cubicBezTo>
                  <a:pt x="814" y="0"/>
                  <a:pt x="1049" y="235"/>
                  <a:pt x="1049" y="5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36">
            <a:extLst>
              <a:ext uri="{FF2B5EF4-FFF2-40B4-BE49-F238E27FC236}">
                <a16:creationId xmlns:a16="http://schemas.microsoft.com/office/drawing/2014/main" id="{3A58B0E9-9241-0740-99D1-B952A5CBF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3534" y="8156512"/>
            <a:ext cx="1127099" cy="1117706"/>
          </a:xfrm>
          <a:custGeom>
            <a:avLst/>
            <a:gdLst>
              <a:gd name="T0" fmla="*/ 137073573 w 1058"/>
              <a:gd name="T1" fmla="*/ 67847655 h 1050"/>
              <a:gd name="T2" fmla="*/ 137073573 w 1058"/>
              <a:gd name="T3" fmla="*/ 67847655 h 1050"/>
              <a:gd name="T4" fmla="*/ 67953043 w 1058"/>
              <a:gd name="T5" fmla="*/ 135824489 h 1050"/>
              <a:gd name="T6" fmla="*/ 0 w 1058"/>
              <a:gd name="T7" fmla="*/ 67847655 h 1050"/>
              <a:gd name="T8" fmla="*/ 67953043 w 1058"/>
              <a:gd name="T9" fmla="*/ 0 h 1050"/>
              <a:gd name="T10" fmla="*/ 137073573 w 1058"/>
              <a:gd name="T11" fmla="*/ 67847655 h 10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58" h="1050">
                <a:moveTo>
                  <a:pt x="1057" y="524"/>
                </a:moveTo>
                <a:lnTo>
                  <a:pt x="1057" y="524"/>
                </a:lnTo>
                <a:cubicBezTo>
                  <a:pt x="1057" y="813"/>
                  <a:pt x="813" y="1049"/>
                  <a:pt x="524" y="1049"/>
                </a:cubicBezTo>
                <a:cubicBezTo>
                  <a:pt x="235" y="1049"/>
                  <a:pt x="0" y="813"/>
                  <a:pt x="0" y="524"/>
                </a:cubicBezTo>
                <a:cubicBezTo>
                  <a:pt x="0" y="235"/>
                  <a:pt x="235" y="0"/>
                  <a:pt x="524" y="0"/>
                </a:cubicBezTo>
                <a:cubicBezTo>
                  <a:pt x="813" y="0"/>
                  <a:pt x="1057" y="235"/>
                  <a:pt x="1057" y="52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37">
            <a:extLst>
              <a:ext uri="{FF2B5EF4-FFF2-40B4-BE49-F238E27FC236}">
                <a16:creationId xmlns:a16="http://schemas.microsoft.com/office/drawing/2014/main" id="{BF69071D-196F-B647-A28A-4D150440C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4757" y="8156512"/>
            <a:ext cx="1117706" cy="1117706"/>
          </a:xfrm>
          <a:custGeom>
            <a:avLst/>
            <a:gdLst>
              <a:gd name="T0" fmla="*/ 135824489 w 1050"/>
              <a:gd name="T1" fmla="*/ 67847655 h 1050"/>
              <a:gd name="T2" fmla="*/ 135824489 w 1050"/>
              <a:gd name="T3" fmla="*/ 67847655 h 1050"/>
              <a:gd name="T4" fmla="*/ 67847655 w 1050"/>
              <a:gd name="T5" fmla="*/ 135824489 h 1050"/>
              <a:gd name="T6" fmla="*/ 0 w 1050"/>
              <a:gd name="T7" fmla="*/ 67847655 h 1050"/>
              <a:gd name="T8" fmla="*/ 67847655 w 1050"/>
              <a:gd name="T9" fmla="*/ 0 h 1050"/>
              <a:gd name="T10" fmla="*/ 135824489 w 1050"/>
              <a:gd name="T11" fmla="*/ 67847655 h 10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50" h="1050">
                <a:moveTo>
                  <a:pt x="1049" y="524"/>
                </a:moveTo>
                <a:lnTo>
                  <a:pt x="1049" y="524"/>
                </a:lnTo>
                <a:cubicBezTo>
                  <a:pt x="1049" y="813"/>
                  <a:pt x="814" y="1049"/>
                  <a:pt x="524" y="1049"/>
                </a:cubicBezTo>
                <a:cubicBezTo>
                  <a:pt x="235" y="1049"/>
                  <a:pt x="0" y="813"/>
                  <a:pt x="0" y="524"/>
                </a:cubicBezTo>
                <a:cubicBezTo>
                  <a:pt x="0" y="235"/>
                  <a:pt x="235" y="0"/>
                  <a:pt x="524" y="0"/>
                </a:cubicBezTo>
                <a:cubicBezTo>
                  <a:pt x="814" y="0"/>
                  <a:pt x="1049" y="235"/>
                  <a:pt x="1049" y="5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38">
            <a:extLst>
              <a:ext uri="{FF2B5EF4-FFF2-40B4-BE49-F238E27FC236}">
                <a16:creationId xmlns:a16="http://schemas.microsoft.com/office/drawing/2014/main" id="{7FE1C047-2733-2444-941F-5FFCCFC58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7871" y="8597959"/>
            <a:ext cx="530674" cy="422662"/>
          </a:xfrm>
          <a:custGeom>
            <a:avLst/>
            <a:gdLst>
              <a:gd name="T0" fmla="*/ 50272578 w 499"/>
              <a:gd name="T1" fmla="*/ 51160737 h 398"/>
              <a:gd name="T2" fmla="*/ 44457060 w 499"/>
              <a:gd name="T3" fmla="*/ 47681121 h 398"/>
              <a:gd name="T4" fmla="*/ 43293740 w 499"/>
              <a:gd name="T5" fmla="*/ 41882119 h 398"/>
              <a:gd name="T6" fmla="*/ 35022885 w 499"/>
              <a:gd name="T7" fmla="*/ 41882119 h 398"/>
              <a:gd name="T8" fmla="*/ 26881088 w 499"/>
              <a:gd name="T9" fmla="*/ 46521608 h 398"/>
              <a:gd name="T10" fmla="*/ 16413012 w 499"/>
              <a:gd name="T11" fmla="*/ 47681121 h 398"/>
              <a:gd name="T12" fmla="*/ 11760454 w 499"/>
              <a:gd name="T13" fmla="*/ 34923245 h 398"/>
              <a:gd name="T14" fmla="*/ 3489239 w 499"/>
              <a:gd name="T15" fmla="*/ 30284115 h 398"/>
              <a:gd name="T16" fmla="*/ 0 w 499"/>
              <a:gd name="T17" fmla="*/ 26804499 h 398"/>
              <a:gd name="T18" fmla="*/ 3489239 w 499"/>
              <a:gd name="T19" fmla="*/ 17397365 h 398"/>
              <a:gd name="T20" fmla="*/ 11760454 w 499"/>
              <a:gd name="T21" fmla="*/ 8118746 h 398"/>
              <a:gd name="T22" fmla="*/ 8271215 w 499"/>
              <a:gd name="T23" fmla="*/ 1159872 h 398"/>
              <a:gd name="T24" fmla="*/ 19902251 w 499"/>
              <a:gd name="T25" fmla="*/ 2319744 h 398"/>
              <a:gd name="T26" fmla="*/ 35022885 w 499"/>
              <a:gd name="T27" fmla="*/ 2319744 h 398"/>
              <a:gd name="T28" fmla="*/ 64359310 w 499"/>
              <a:gd name="T29" fmla="*/ 23325241 h 398"/>
              <a:gd name="T30" fmla="*/ 59577335 w 499"/>
              <a:gd name="T31" fmla="*/ 34923245 h 398"/>
              <a:gd name="T32" fmla="*/ 56088096 w 499"/>
              <a:gd name="T33" fmla="*/ 44201863 h 398"/>
              <a:gd name="T34" fmla="*/ 50272578 w 499"/>
              <a:gd name="T35" fmla="*/ 51160737 h 398"/>
              <a:gd name="T36" fmla="*/ 47946299 w 499"/>
              <a:gd name="T37" fmla="*/ 46521608 h 398"/>
              <a:gd name="T38" fmla="*/ 52598857 w 499"/>
              <a:gd name="T39" fmla="*/ 46521608 h 398"/>
              <a:gd name="T40" fmla="*/ 53761817 w 499"/>
              <a:gd name="T41" fmla="*/ 39562734 h 398"/>
              <a:gd name="T42" fmla="*/ 58414375 w 499"/>
              <a:gd name="T43" fmla="*/ 30284115 h 398"/>
              <a:gd name="T44" fmla="*/ 53761817 w 499"/>
              <a:gd name="T45" fmla="*/ 11598004 h 398"/>
              <a:gd name="T46" fmla="*/ 31533287 w 499"/>
              <a:gd name="T47" fmla="*/ 5799002 h 398"/>
              <a:gd name="T48" fmla="*/ 18738931 w 499"/>
              <a:gd name="T49" fmla="*/ 5799002 h 398"/>
              <a:gd name="T50" fmla="*/ 15249692 w 499"/>
              <a:gd name="T51" fmla="*/ 8118746 h 398"/>
              <a:gd name="T52" fmla="*/ 15249692 w 499"/>
              <a:gd name="T53" fmla="*/ 10438491 h 398"/>
              <a:gd name="T54" fmla="*/ 3489239 w 499"/>
              <a:gd name="T55" fmla="*/ 19716750 h 398"/>
              <a:gd name="T56" fmla="*/ 3489239 w 499"/>
              <a:gd name="T57" fmla="*/ 26804499 h 398"/>
              <a:gd name="T58" fmla="*/ 4652558 w 499"/>
              <a:gd name="T59" fmla="*/ 26804499 h 398"/>
              <a:gd name="T60" fmla="*/ 12923413 w 499"/>
              <a:gd name="T61" fmla="*/ 31443987 h 398"/>
              <a:gd name="T62" fmla="*/ 19902251 w 499"/>
              <a:gd name="T63" fmla="*/ 46521608 h 398"/>
              <a:gd name="T64" fmla="*/ 23391490 w 499"/>
              <a:gd name="T65" fmla="*/ 46521608 h 398"/>
              <a:gd name="T66" fmla="*/ 23391490 w 499"/>
              <a:gd name="T67" fmla="*/ 38402861 h 398"/>
              <a:gd name="T68" fmla="*/ 35022885 w 499"/>
              <a:gd name="T69" fmla="*/ 38402861 h 398"/>
              <a:gd name="T70" fmla="*/ 45620019 w 499"/>
              <a:gd name="T71" fmla="*/ 38402861 h 398"/>
              <a:gd name="T72" fmla="*/ 47946299 w 499"/>
              <a:gd name="T73" fmla="*/ 43041991 h 398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99" h="398">
                <a:moveTo>
                  <a:pt x="389" y="397"/>
                </a:moveTo>
                <a:lnTo>
                  <a:pt x="389" y="397"/>
                </a:lnTo>
                <a:cubicBezTo>
                  <a:pt x="371" y="397"/>
                  <a:pt x="353" y="389"/>
                  <a:pt x="344" y="370"/>
                </a:cubicBezTo>
                <a:cubicBezTo>
                  <a:pt x="344" y="334"/>
                  <a:pt x="344" y="334"/>
                  <a:pt x="344" y="334"/>
                </a:cubicBezTo>
                <a:cubicBezTo>
                  <a:pt x="344" y="325"/>
                  <a:pt x="344" y="325"/>
                  <a:pt x="335" y="325"/>
                </a:cubicBezTo>
                <a:cubicBezTo>
                  <a:pt x="335" y="316"/>
                  <a:pt x="335" y="316"/>
                  <a:pt x="335" y="316"/>
                </a:cubicBezTo>
                <a:cubicBezTo>
                  <a:pt x="317" y="325"/>
                  <a:pt x="290" y="325"/>
                  <a:pt x="271" y="325"/>
                </a:cubicBezTo>
                <a:cubicBezTo>
                  <a:pt x="244" y="325"/>
                  <a:pt x="226" y="325"/>
                  <a:pt x="208" y="316"/>
                </a:cubicBezTo>
                <a:cubicBezTo>
                  <a:pt x="208" y="361"/>
                  <a:pt x="208" y="361"/>
                  <a:pt x="208" y="361"/>
                </a:cubicBezTo>
                <a:cubicBezTo>
                  <a:pt x="208" y="380"/>
                  <a:pt x="190" y="397"/>
                  <a:pt x="163" y="397"/>
                </a:cubicBezTo>
                <a:cubicBezTo>
                  <a:pt x="145" y="397"/>
                  <a:pt x="136" y="389"/>
                  <a:pt x="127" y="370"/>
                </a:cubicBezTo>
                <a:cubicBezTo>
                  <a:pt x="109" y="280"/>
                  <a:pt x="109" y="280"/>
                  <a:pt x="109" y="280"/>
                </a:cubicBezTo>
                <a:cubicBezTo>
                  <a:pt x="109" y="271"/>
                  <a:pt x="91" y="271"/>
                  <a:pt x="91" y="271"/>
                </a:cubicBezTo>
                <a:cubicBezTo>
                  <a:pt x="82" y="271"/>
                  <a:pt x="64" y="262"/>
                  <a:pt x="64" y="253"/>
                </a:cubicBezTo>
                <a:cubicBezTo>
                  <a:pt x="45" y="244"/>
                  <a:pt x="36" y="235"/>
                  <a:pt x="27" y="235"/>
                </a:cubicBezTo>
                <a:lnTo>
                  <a:pt x="18" y="235"/>
                </a:lnTo>
                <a:cubicBezTo>
                  <a:pt x="9" y="226"/>
                  <a:pt x="0" y="217"/>
                  <a:pt x="0" y="208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44"/>
                  <a:pt x="18" y="135"/>
                  <a:pt x="27" y="135"/>
                </a:cubicBezTo>
                <a:cubicBezTo>
                  <a:pt x="36" y="126"/>
                  <a:pt x="45" y="126"/>
                  <a:pt x="54" y="108"/>
                </a:cubicBezTo>
                <a:cubicBezTo>
                  <a:pt x="64" y="99"/>
                  <a:pt x="73" y="81"/>
                  <a:pt x="91" y="63"/>
                </a:cubicBezTo>
                <a:cubicBezTo>
                  <a:pt x="64" y="36"/>
                  <a:pt x="64" y="36"/>
                  <a:pt x="64" y="36"/>
                </a:cubicBezTo>
                <a:cubicBezTo>
                  <a:pt x="54" y="27"/>
                  <a:pt x="54" y="18"/>
                  <a:pt x="64" y="9"/>
                </a:cubicBezTo>
                <a:cubicBezTo>
                  <a:pt x="64" y="0"/>
                  <a:pt x="73" y="0"/>
                  <a:pt x="82" y="0"/>
                </a:cubicBezTo>
                <a:cubicBezTo>
                  <a:pt x="109" y="0"/>
                  <a:pt x="145" y="9"/>
                  <a:pt x="154" y="18"/>
                </a:cubicBezTo>
                <a:cubicBezTo>
                  <a:pt x="172" y="18"/>
                  <a:pt x="217" y="18"/>
                  <a:pt x="235" y="18"/>
                </a:cubicBezTo>
                <a:cubicBezTo>
                  <a:pt x="244" y="18"/>
                  <a:pt x="262" y="18"/>
                  <a:pt x="271" y="18"/>
                </a:cubicBezTo>
                <a:cubicBezTo>
                  <a:pt x="326" y="18"/>
                  <a:pt x="389" y="36"/>
                  <a:pt x="434" y="63"/>
                </a:cubicBezTo>
                <a:cubicBezTo>
                  <a:pt x="479" y="99"/>
                  <a:pt x="498" y="135"/>
                  <a:pt x="498" y="181"/>
                </a:cubicBezTo>
                <a:cubicBezTo>
                  <a:pt x="498" y="208"/>
                  <a:pt x="488" y="235"/>
                  <a:pt x="479" y="253"/>
                </a:cubicBezTo>
                <a:cubicBezTo>
                  <a:pt x="470" y="262"/>
                  <a:pt x="470" y="262"/>
                  <a:pt x="461" y="271"/>
                </a:cubicBezTo>
                <a:cubicBezTo>
                  <a:pt x="452" y="280"/>
                  <a:pt x="443" y="298"/>
                  <a:pt x="434" y="316"/>
                </a:cubicBezTo>
                <a:cubicBezTo>
                  <a:pt x="434" y="325"/>
                  <a:pt x="434" y="334"/>
                  <a:pt x="434" y="343"/>
                </a:cubicBezTo>
                <a:cubicBezTo>
                  <a:pt x="434" y="343"/>
                  <a:pt x="434" y="352"/>
                  <a:pt x="425" y="361"/>
                </a:cubicBezTo>
                <a:cubicBezTo>
                  <a:pt x="425" y="380"/>
                  <a:pt x="407" y="397"/>
                  <a:pt x="389" y="397"/>
                </a:cubicBezTo>
                <a:close/>
                <a:moveTo>
                  <a:pt x="371" y="361"/>
                </a:moveTo>
                <a:lnTo>
                  <a:pt x="371" y="361"/>
                </a:lnTo>
                <a:cubicBezTo>
                  <a:pt x="380" y="370"/>
                  <a:pt x="380" y="370"/>
                  <a:pt x="389" y="370"/>
                </a:cubicBezTo>
                <a:cubicBezTo>
                  <a:pt x="398" y="370"/>
                  <a:pt x="407" y="370"/>
                  <a:pt x="407" y="361"/>
                </a:cubicBezTo>
                <a:cubicBezTo>
                  <a:pt x="407" y="352"/>
                  <a:pt x="407" y="343"/>
                  <a:pt x="407" y="334"/>
                </a:cubicBezTo>
                <a:cubicBezTo>
                  <a:pt x="407" y="325"/>
                  <a:pt x="407" y="316"/>
                  <a:pt x="416" y="307"/>
                </a:cubicBezTo>
                <a:cubicBezTo>
                  <a:pt x="416" y="280"/>
                  <a:pt x="434" y="271"/>
                  <a:pt x="443" y="253"/>
                </a:cubicBezTo>
                <a:cubicBezTo>
                  <a:pt x="452" y="244"/>
                  <a:pt x="452" y="244"/>
                  <a:pt x="452" y="235"/>
                </a:cubicBezTo>
                <a:cubicBezTo>
                  <a:pt x="470" y="217"/>
                  <a:pt x="479" y="199"/>
                  <a:pt x="479" y="181"/>
                </a:cubicBezTo>
                <a:cubicBezTo>
                  <a:pt x="479" y="144"/>
                  <a:pt x="452" y="108"/>
                  <a:pt x="416" y="90"/>
                </a:cubicBezTo>
                <a:cubicBezTo>
                  <a:pt x="380" y="63"/>
                  <a:pt x="326" y="45"/>
                  <a:pt x="271" y="45"/>
                </a:cubicBezTo>
                <a:cubicBezTo>
                  <a:pt x="262" y="45"/>
                  <a:pt x="253" y="45"/>
                  <a:pt x="244" y="45"/>
                </a:cubicBezTo>
                <a:cubicBezTo>
                  <a:pt x="235" y="45"/>
                  <a:pt x="172" y="45"/>
                  <a:pt x="145" y="45"/>
                </a:cubicBezTo>
                <a:cubicBezTo>
                  <a:pt x="136" y="36"/>
                  <a:pt x="109" y="27"/>
                  <a:pt x="91" y="27"/>
                </a:cubicBezTo>
                <a:cubicBezTo>
                  <a:pt x="118" y="63"/>
                  <a:pt x="118" y="63"/>
                  <a:pt x="118" y="63"/>
                </a:cubicBezTo>
                <a:cubicBezTo>
                  <a:pt x="118" y="63"/>
                  <a:pt x="127" y="63"/>
                  <a:pt x="127" y="72"/>
                </a:cubicBezTo>
                <a:cubicBezTo>
                  <a:pt x="118" y="72"/>
                  <a:pt x="118" y="72"/>
                  <a:pt x="118" y="81"/>
                </a:cubicBezTo>
                <a:cubicBezTo>
                  <a:pt x="100" y="90"/>
                  <a:pt x="82" y="108"/>
                  <a:pt x="73" y="126"/>
                </a:cubicBezTo>
                <a:cubicBezTo>
                  <a:pt x="64" y="144"/>
                  <a:pt x="54" y="153"/>
                  <a:pt x="27" y="153"/>
                </a:cubicBezTo>
                <a:lnTo>
                  <a:pt x="27" y="163"/>
                </a:lnTo>
                <a:cubicBezTo>
                  <a:pt x="27" y="208"/>
                  <a:pt x="27" y="208"/>
                  <a:pt x="27" y="208"/>
                </a:cubicBezTo>
                <a:cubicBezTo>
                  <a:pt x="36" y="208"/>
                  <a:pt x="36" y="208"/>
                  <a:pt x="36" y="208"/>
                </a:cubicBezTo>
                <a:cubicBezTo>
                  <a:pt x="54" y="217"/>
                  <a:pt x="64" y="217"/>
                  <a:pt x="82" y="235"/>
                </a:cubicBezTo>
                <a:cubicBezTo>
                  <a:pt x="82" y="244"/>
                  <a:pt x="91" y="244"/>
                  <a:pt x="100" y="244"/>
                </a:cubicBezTo>
                <a:cubicBezTo>
                  <a:pt x="109" y="253"/>
                  <a:pt x="127" y="253"/>
                  <a:pt x="136" y="271"/>
                </a:cubicBezTo>
                <a:cubicBezTo>
                  <a:pt x="154" y="361"/>
                  <a:pt x="154" y="361"/>
                  <a:pt x="154" y="361"/>
                </a:cubicBezTo>
                <a:cubicBezTo>
                  <a:pt x="154" y="370"/>
                  <a:pt x="163" y="370"/>
                  <a:pt x="163" y="370"/>
                </a:cubicBezTo>
                <a:cubicBezTo>
                  <a:pt x="172" y="370"/>
                  <a:pt x="181" y="370"/>
                  <a:pt x="181" y="361"/>
                </a:cubicBezTo>
                <a:cubicBezTo>
                  <a:pt x="181" y="307"/>
                  <a:pt x="181" y="307"/>
                  <a:pt x="181" y="307"/>
                </a:cubicBezTo>
                <a:cubicBezTo>
                  <a:pt x="181" y="298"/>
                  <a:pt x="181" y="298"/>
                  <a:pt x="181" y="298"/>
                </a:cubicBezTo>
                <a:cubicBezTo>
                  <a:pt x="190" y="289"/>
                  <a:pt x="190" y="289"/>
                  <a:pt x="199" y="289"/>
                </a:cubicBezTo>
                <a:cubicBezTo>
                  <a:pt x="217" y="298"/>
                  <a:pt x="244" y="298"/>
                  <a:pt x="271" y="298"/>
                </a:cubicBezTo>
                <a:cubicBezTo>
                  <a:pt x="290" y="298"/>
                  <a:pt x="317" y="298"/>
                  <a:pt x="335" y="289"/>
                </a:cubicBezTo>
                <a:cubicBezTo>
                  <a:pt x="344" y="289"/>
                  <a:pt x="344" y="289"/>
                  <a:pt x="353" y="298"/>
                </a:cubicBezTo>
                <a:cubicBezTo>
                  <a:pt x="362" y="307"/>
                  <a:pt x="362" y="307"/>
                  <a:pt x="362" y="307"/>
                </a:cubicBezTo>
                <a:cubicBezTo>
                  <a:pt x="362" y="307"/>
                  <a:pt x="371" y="316"/>
                  <a:pt x="371" y="334"/>
                </a:cubicBezTo>
                <a:lnTo>
                  <a:pt x="371" y="3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39">
            <a:extLst>
              <a:ext uri="{FF2B5EF4-FFF2-40B4-BE49-F238E27FC236}">
                <a16:creationId xmlns:a16="http://schemas.microsoft.com/office/drawing/2014/main" id="{891BE46C-A5EA-2D4D-AB36-DC3E39C1D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0975" y="8668402"/>
            <a:ext cx="126800" cy="89230"/>
          </a:xfrm>
          <a:custGeom>
            <a:avLst/>
            <a:gdLst>
              <a:gd name="T0" fmla="*/ 1167747 w 119"/>
              <a:gd name="T1" fmla="*/ 10959836 h 82"/>
              <a:gd name="T2" fmla="*/ 1167747 w 119"/>
              <a:gd name="T3" fmla="*/ 10959836 h 82"/>
              <a:gd name="T4" fmla="*/ 0 w 119"/>
              <a:gd name="T5" fmla="*/ 9742281 h 82"/>
              <a:gd name="T6" fmla="*/ 1167747 w 119"/>
              <a:gd name="T7" fmla="*/ 8524358 h 82"/>
              <a:gd name="T8" fmla="*/ 4800296 w 119"/>
              <a:gd name="T9" fmla="*/ 6088880 h 82"/>
              <a:gd name="T10" fmla="*/ 3502880 w 119"/>
              <a:gd name="T11" fmla="*/ 6088880 h 82"/>
              <a:gd name="T12" fmla="*/ 3502880 w 119"/>
              <a:gd name="T13" fmla="*/ 2435478 h 82"/>
              <a:gd name="T14" fmla="*/ 7005759 w 119"/>
              <a:gd name="T15" fmla="*/ 0 h 82"/>
              <a:gd name="T16" fmla="*/ 9470922 w 119"/>
              <a:gd name="T17" fmla="*/ 2435478 h 82"/>
              <a:gd name="T18" fmla="*/ 9470922 w 119"/>
              <a:gd name="T19" fmla="*/ 4870957 h 82"/>
              <a:gd name="T20" fmla="*/ 12973802 w 119"/>
              <a:gd name="T21" fmla="*/ 4870957 h 82"/>
              <a:gd name="T22" fmla="*/ 15309295 w 119"/>
              <a:gd name="T23" fmla="*/ 4870957 h 82"/>
              <a:gd name="T24" fmla="*/ 14141548 w 119"/>
              <a:gd name="T25" fmla="*/ 7306435 h 82"/>
              <a:gd name="T26" fmla="*/ 10638669 w 119"/>
              <a:gd name="T27" fmla="*/ 7306435 h 82"/>
              <a:gd name="T28" fmla="*/ 8173506 w 119"/>
              <a:gd name="T29" fmla="*/ 7306435 h 82"/>
              <a:gd name="T30" fmla="*/ 4800296 w 119"/>
              <a:gd name="T31" fmla="*/ 9742281 h 82"/>
              <a:gd name="T32" fmla="*/ 2335133 w 119"/>
              <a:gd name="T33" fmla="*/ 10959836 h 82"/>
              <a:gd name="T34" fmla="*/ 1167747 w 119"/>
              <a:gd name="T35" fmla="*/ 10959836 h 82"/>
              <a:gd name="T36" fmla="*/ 7005759 w 119"/>
              <a:gd name="T37" fmla="*/ 2435478 h 82"/>
              <a:gd name="T38" fmla="*/ 7005759 w 119"/>
              <a:gd name="T39" fmla="*/ 2435478 h 82"/>
              <a:gd name="T40" fmla="*/ 7005759 w 119"/>
              <a:gd name="T41" fmla="*/ 2435478 h 82"/>
              <a:gd name="T42" fmla="*/ 5968042 w 119"/>
              <a:gd name="T43" fmla="*/ 3653401 h 82"/>
              <a:gd name="T44" fmla="*/ 5968042 w 119"/>
              <a:gd name="T45" fmla="*/ 3653401 h 82"/>
              <a:gd name="T46" fmla="*/ 7005759 w 119"/>
              <a:gd name="T47" fmla="*/ 4870957 h 82"/>
              <a:gd name="T48" fmla="*/ 8173506 w 119"/>
              <a:gd name="T49" fmla="*/ 4870957 h 82"/>
              <a:gd name="T50" fmla="*/ 8173506 w 119"/>
              <a:gd name="T51" fmla="*/ 2435478 h 82"/>
              <a:gd name="T52" fmla="*/ 7005759 w 119"/>
              <a:gd name="T53" fmla="*/ 2435478 h 82"/>
              <a:gd name="T54" fmla="*/ 8173506 w 119"/>
              <a:gd name="T55" fmla="*/ 2435478 h 82"/>
              <a:gd name="T56" fmla="*/ 8173506 w 119"/>
              <a:gd name="T57" fmla="*/ 2435478 h 8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19" h="82">
                <a:moveTo>
                  <a:pt x="9" y="81"/>
                </a:moveTo>
                <a:lnTo>
                  <a:pt x="9" y="81"/>
                </a:lnTo>
                <a:lnTo>
                  <a:pt x="0" y="72"/>
                </a:lnTo>
                <a:cubicBezTo>
                  <a:pt x="0" y="63"/>
                  <a:pt x="9" y="63"/>
                  <a:pt x="9" y="63"/>
                </a:cubicBezTo>
                <a:cubicBezTo>
                  <a:pt x="18" y="63"/>
                  <a:pt x="27" y="54"/>
                  <a:pt x="37" y="45"/>
                </a:cubicBezTo>
                <a:cubicBezTo>
                  <a:pt x="37" y="45"/>
                  <a:pt x="37" y="45"/>
                  <a:pt x="27" y="45"/>
                </a:cubicBezTo>
                <a:cubicBezTo>
                  <a:pt x="27" y="36"/>
                  <a:pt x="27" y="27"/>
                  <a:pt x="27" y="18"/>
                </a:cubicBezTo>
                <a:cubicBezTo>
                  <a:pt x="37" y="9"/>
                  <a:pt x="46" y="0"/>
                  <a:pt x="54" y="0"/>
                </a:cubicBezTo>
                <a:cubicBezTo>
                  <a:pt x="63" y="0"/>
                  <a:pt x="73" y="9"/>
                  <a:pt x="73" y="18"/>
                </a:cubicBezTo>
                <a:cubicBezTo>
                  <a:pt x="82" y="18"/>
                  <a:pt x="82" y="27"/>
                  <a:pt x="73" y="36"/>
                </a:cubicBezTo>
                <a:cubicBezTo>
                  <a:pt x="82" y="36"/>
                  <a:pt x="100" y="36"/>
                  <a:pt x="100" y="36"/>
                </a:cubicBezTo>
                <a:cubicBezTo>
                  <a:pt x="109" y="36"/>
                  <a:pt x="109" y="36"/>
                  <a:pt x="118" y="36"/>
                </a:cubicBezTo>
                <a:cubicBezTo>
                  <a:pt x="118" y="45"/>
                  <a:pt x="109" y="45"/>
                  <a:pt x="109" y="54"/>
                </a:cubicBezTo>
                <a:cubicBezTo>
                  <a:pt x="109" y="54"/>
                  <a:pt x="91" y="54"/>
                  <a:pt x="82" y="54"/>
                </a:cubicBezTo>
                <a:cubicBezTo>
                  <a:pt x="73" y="54"/>
                  <a:pt x="63" y="54"/>
                  <a:pt x="63" y="54"/>
                </a:cubicBezTo>
                <a:cubicBezTo>
                  <a:pt x="54" y="63"/>
                  <a:pt x="46" y="63"/>
                  <a:pt x="37" y="72"/>
                </a:cubicBezTo>
                <a:cubicBezTo>
                  <a:pt x="27" y="72"/>
                  <a:pt x="18" y="81"/>
                  <a:pt x="18" y="81"/>
                </a:cubicBezTo>
                <a:cubicBezTo>
                  <a:pt x="9" y="81"/>
                  <a:pt x="9" y="81"/>
                  <a:pt x="9" y="81"/>
                </a:cubicBezTo>
                <a:close/>
                <a:moveTo>
                  <a:pt x="54" y="18"/>
                </a:moveTo>
                <a:lnTo>
                  <a:pt x="54" y="18"/>
                </a:lnTo>
                <a:cubicBezTo>
                  <a:pt x="46" y="18"/>
                  <a:pt x="46" y="18"/>
                  <a:pt x="46" y="27"/>
                </a:cubicBezTo>
                <a:cubicBezTo>
                  <a:pt x="46" y="36"/>
                  <a:pt x="54" y="36"/>
                  <a:pt x="54" y="36"/>
                </a:cubicBezTo>
                <a:cubicBezTo>
                  <a:pt x="54" y="36"/>
                  <a:pt x="54" y="36"/>
                  <a:pt x="63" y="36"/>
                </a:cubicBezTo>
                <a:cubicBezTo>
                  <a:pt x="63" y="27"/>
                  <a:pt x="63" y="27"/>
                  <a:pt x="63" y="18"/>
                </a:cubicBezTo>
                <a:lnTo>
                  <a:pt x="54" y="18"/>
                </a:lnTo>
                <a:close/>
                <a:moveTo>
                  <a:pt x="63" y="18"/>
                </a:moveTo>
                <a:lnTo>
                  <a:pt x="63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40">
            <a:extLst>
              <a:ext uri="{FF2B5EF4-FFF2-40B4-BE49-F238E27FC236}">
                <a16:creationId xmlns:a16="http://schemas.microsoft.com/office/drawing/2014/main" id="{F8C63882-2DFE-A446-8217-95A021FA5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276" y="8734149"/>
            <a:ext cx="28177" cy="28177"/>
          </a:xfrm>
          <a:custGeom>
            <a:avLst/>
            <a:gdLst>
              <a:gd name="T0" fmla="*/ 0 w 28"/>
              <a:gd name="T1" fmla="*/ 2082913 h 28"/>
              <a:gd name="T2" fmla="*/ 0 w 28"/>
              <a:gd name="T3" fmla="*/ 2082913 h 28"/>
              <a:gd name="T4" fmla="*/ 1041627 w 28"/>
              <a:gd name="T5" fmla="*/ 0 h 28"/>
              <a:gd name="T6" fmla="*/ 3124540 w 28"/>
              <a:gd name="T7" fmla="*/ 2082913 h 28"/>
              <a:gd name="T8" fmla="*/ 1041627 w 28"/>
              <a:gd name="T9" fmla="*/ 3124540 h 28"/>
              <a:gd name="T10" fmla="*/ 0 w 28"/>
              <a:gd name="T11" fmla="*/ 2082913 h 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8" h="28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18"/>
                  <a:pt x="18" y="27"/>
                  <a:pt x="9" y="27"/>
                </a:cubicBezTo>
                <a:cubicBezTo>
                  <a:pt x="0" y="27"/>
                  <a:pt x="0" y="18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41">
            <a:extLst>
              <a:ext uri="{FF2B5EF4-FFF2-40B4-BE49-F238E27FC236}">
                <a16:creationId xmlns:a16="http://schemas.microsoft.com/office/drawing/2014/main" id="{AE7AB4DD-DB73-004D-851C-EF8F3DCE8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7378" y="8677794"/>
            <a:ext cx="136193" cy="37570"/>
          </a:xfrm>
          <a:custGeom>
            <a:avLst/>
            <a:gdLst>
              <a:gd name="T0" fmla="*/ 14100576 w 128"/>
              <a:gd name="T1" fmla="*/ 4241457 h 37"/>
              <a:gd name="T2" fmla="*/ 14100576 w 128"/>
              <a:gd name="T3" fmla="*/ 4241457 h 37"/>
              <a:gd name="T4" fmla="*/ 14100576 w 128"/>
              <a:gd name="T5" fmla="*/ 4241457 h 37"/>
              <a:gd name="T6" fmla="*/ 7115029 w 128"/>
              <a:gd name="T7" fmla="*/ 3181178 h 37"/>
              <a:gd name="T8" fmla="*/ 2328516 w 128"/>
              <a:gd name="T9" fmla="*/ 3181178 h 37"/>
              <a:gd name="T10" fmla="*/ 0 w 128"/>
              <a:gd name="T11" fmla="*/ 2120557 h 37"/>
              <a:gd name="T12" fmla="*/ 1164258 w 128"/>
              <a:gd name="T13" fmla="*/ 0 h 37"/>
              <a:gd name="T14" fmla="*/ 8279287 w 128"/>
              <a:gd name="T15" fmla="*/ 0 h 37"/>
              <a:gd name="T16" fmla="*/ 15264834 w 128"/>
              <a:gd name="T17" fmla="*/ 1060278 h 37"/>
              <a:gd name="T18" fmla="*/ 16429092 w 128"/>
              <a:gd name="T19" fmla="*/ 3181178 h 37"/>
              <a:gd name="T20" fmla="*/ 14100576 w 128"/>
              <a:gd name="T21" fmla="*/ 4241457 h 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28" h="37">
                <a:moveTo>
                  <a:pt x="109" y="36"/>
                </a:moveTo>
                <a:lnTo>
                  <a:pt x="109" y="36"/>
                </a:lnTo>
                <a:cubicBezTo>
                  <a:pt x="91" y="36"/>
                  <a:pt x="82" y="27"/>
                  <a:pt x="55" y="27"/>
                </a:cubicBezTo>
                <a:cubicBezTo>
                  <a:pt x="45" y="27"/>
                  <a:pt x="27" y="27"/>
                  <a:pt x="18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27" y="0"/>
                  <a:pt x="55" y="0"/>
                  <a:pt x="64" y="0"/>
                </a:cubicBezTo>
                <a:cubicBezTo>
                  <a:pt x="82" y="0"/>
                  <a:pt x="100" y="9"/>
                  <a:pt x="118" y="9"/>
                </a:cubicBezTo>
                <a:cubicBezTo>
                  <a:pt x="127" y="18"/>
                  <a:pt x="127" y="18"/>
                  <a:pt x="127" y="27"/>
                </a:cubicBezTo>
                <a:cubicBezTo>
                  <a:pt x="127" y="36"/>
                  <a:pt x="118" y="36"/>
                  <a:pt x="10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42">
            <a:extLst>
              <a:ext uri="{FF2B5EF4-FFF2-40B4-BE49-F238E27FC236}">
                <a16:creationId xmlns:a16="http://schemas.microsoft.com/office/drawing/2014/main" id="{6B9CDC00-BA5D-B143-BC3E-A055083CA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7378" y="8396019"/>
            <a:ext cx="192548" cy="192548"/>
          </a:xfrm>
          <a:custGeom>
            <a:avLst/>
            <a:gdLst>
              <a:gd name="T0" fmla="*/ 8185352 w 182"/>
              <a:gd name="T1" fmla="*/ 23149155 h 182"/>
              <a:gd name="T2" fmla="*/ 8185352 w 182"/>
              <a:gd name="T3" fmla="*/ 23149155 h 182"/>
              <a:gd name="T4" fmla="*/ 1151199 w 182"/>
              <a:gd name="T5" fmla="*/ 17393874 h 182"/>
              <a:gd name="T6" fmla="*/ 0 w 182"/>
              <a:gd name="T7" fmla="*/ 9208521 h 182"/>
              <a:gd name="T8" fmla="*/ 5755281 w 182"/>
              <a:gd name="T9" fmla="*/ 2302041 h 182"/>
              <a:gd name="T10" fmla="*/ 13940634 w 182"/>
              <a:gd name="T11" fmla="*/ 1151199 h 182"/>
              <a:gd name="T12" fmla="*/ 20847114 w 182"/>
              <a:gd name="T13" fmla="*/ 5755281 h 182"/>
              <a:gd name="T14" fmla="*/ 21998313 w 182"/>
              <a:gd name="T15" fmla="*/ 14963803 h 182"/>
              <a:gd name="T16" fmla="*/ 17393874 w 182"/>
              <a:gd name="T17" fmla="*/ 21998313 h 182"/>
              <a:gd name="T18" fmla="*/ 8185352 w 182"/>
              <a:gd name="T19" fmla="*/ 23149155 h 182"/>
              <a:gd name="T20" fmla="*/ 13940634 w 182"/>
              <a:gd name="T21" fmla="*/ 2302041 h 182"/>
              <a:gd name="T22" fmla="*/ 13940634 w 182"/>
              <a:gd name="T23" fmla="*/ 2302041 h 182"/>
              <a:gd name="T24" fmla="*/ 2302041 w 182"/>
              <a:gd name="T25" fmla="*/ 9208521 h 182"/>
              <a:gd name="T26" fmla="*/ 9336552 w 182"/>
              <a:gd name="T27" fmla="*/ 21998313 h 182"/>
              <a:gd name="T28" fmla="*/ 20847114 w 182"/>
              <a:gd name="T29" fmla="*/ 14963803 h 182"/>
              <a:gd name="T30" fmla="*/ 13940634 w 182"/>
              <a:gd name="T31" fmla="*/ 2302041 h 18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2" h="182">
                <a:moveTo>
                  <a:pt x="64" y="181"/>
                </a:moveTo>
                <a:lnTo>
                  <a:pt x="64" y="181"/>
                </a:lnTo>
                <a:cubicBezTo>
                  <a:pt x="45" y="172"/>
                  <a:pt x="27" y="154"/>
                  <a:pt x="9" y="136"/>
                </a:cubicBezTo>
                <a:cubicBezTo>
                  <a:pt x="0" y="117"/>
                  <a:pt x="0" y="90"/>
                  <a:pt x="0" y="72"/>
                </a:cubicBezTo>
                <a:cubicBezTo>
                  <a:pt x="9" y="45"/>
                  <a:pt x="27" y="27"/>
                  <a:pt x="45" y="18"/>
                </a:cubicBezTo>
                <a:cubicBezTo>
                  <a:pt x="64" y="9"/>
                  <a:pt x="91" y="0"/>
                  <a:pt x="109" y="9"/>
                </a:cubicBezTo>
                <a:cubicBezTo>
                  <a:pt x="136" y="18"/>
                  <a:pt x="154" y="27"/>
                  <a:pt x="163" y="45"/>
                </a:cubicBezTo>
                <a:cubicBezTo>
                  <a:pt x="172" y="72"/>
                  <a:pt x="181" y="90"/>
                  <a:pt x="172" y="117"/>
                </a:cubicBezTo>
                <a:cubicBezTo>
                  <a:pt x="172" y="136"/>
                  <a:pt x="154" y="154"/>
                  <a:pt x="136" y="172"/>
                </a:cubicBezTo>
                <a:cubicBezTo>
                  <a:pt x="109" y="181"/>
                  <a:pt x="91" y="181"/>
                  <a:pt x="64" y="181"/>
                </a:cubicBezTo>
                <a:close/>
                <a:moveTo>
                  <a:pt x="109" y="18"/>
                </a:moveTo>
                <a:lnTo>
                  <a:pt x="109" y="18"/>
                </a:lnTo>
                <a:cubicBezTo>
                  <a:pt x="64" y="9"/>
                  <a:pt x="27" y="36"/>
                  <a:pt x="18" y="72"/>
                </a:cubicBezTo>
                <a:cubicBezTo>
                  <a:pt x="0" y="117"/>
                  <a:pt x="27" y="154"/>
                  <a:pt x="73" y="172"/>
                </a:cubicBezTo>
                <a:cubicBezTo>
                  <a:pt x="109" y="181"/>
                  <a:pt x="154" y="154"/>
                  <a:pt x="163" y="117"/>
                </a:cubicBezTo>
                <a:cubicBezTo>
                  <a:pt x="172" y="72"/>
                  <a:pt x="154" y="27"/>
                  <a:pt x="109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43">
            <a:extLst>
              <a:ext uri="{FF2B5EF4-FFF2-40B4-BE49-F238E27FC236}">
                <a16:creationId xmlns:a16="http://schemas.microsoft.com/office/drawing/2014/main" id="{60179445-1818-EF4D-BE5C-00A6A83EE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0861" y="8414804"/>
            <a:ext cx="154975" cy="164370"/>
          </a:xfrm>
          <a:custGeom>
            <a:avLst/>
            <a:gdLst>
              <a:gd name="T0" fmla="*/ 7081215 w 146"/>
              <a:gd name="T1" fmla="*/ 18632604 h 155"/>
              <a:gd name="T2" fmla="*/ 7081215 w 146"/>
              <a:gd name="T3" fmla="*/ 18632604 h 155"/>
              <a:gd name="T4" fmla="*/ 1158614 w 146"/>
              <a:gd name="T5" fmla="*/ 6938923 h 155"/>
              <a:gd name="T6" fmla="*/ 11716030 w 146"/>
              <a:gd name="T7" fmla="*/ 1156427 h 155"/>
              <a:gd name="T8" fmla="*/ 17509817 w 146"/>
              <a:gd name="T9" fmla="*/ 11564990 h 155"/>
              <a:gd name="T10" fmla="*/ 7081215 w 146"/>
              <a:gd name="T11" fmla="*/ 18632604 h 155"/>
              <a:gd name="T12" fmla="*/ 10557416 w 146"/>
              <a:gd name="T13" fmla="*/ 2312855 h 155"/>
              <a:gd name="T14" fmla="*/ 10557416 w 146"/>
              <a:gd name="T15" fmla="*/ 2312855 h 155"/>
              <a:gd name="T16" fmla="*/ 2317587 w 146"/>
              <a:gd name="T17" fmla="*/ 8095708 h 155"/>
              <a:gd name="T18" fmla="*/ 7081215 w 146"/>
              <a:gd name="T19" fmla="*/ 16319749 h 155"/>
              <a:gd name="T20" fmla="*/ 16351203 w 146"/>
              <a:gd name="T21" fmla="*/ 11564990 h 155"/>
              <a:gd name="T22" fmla="*/ 10557416 w 146"/>
              <a:gd name="T23" fmla="*/ 2312855 h 1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46" h="155">
                <a:moveTo>
                  <a:pt x="55" y="145"/>
                </a:moveTo>
                <a:lnTo>
                  <a:pt x="55" y="145"/>
                </a:lnTo>
                <a:cubicBezTo>
                  <a:pt x="18" y="136"/>
                  <a:pt x="0" y="90"/>
                  <a:pt x="9" y="54"/>
                </a:cubicBezTo>
                <a:cubicBezTo>
                  <a:pt x="18" y="27"/>
                  <a:pt x="55" y="0"/>
                  <a:pt x="91" y="9"/>
                </a:cubicBezTo>
                <a:cubicBezTo>
                  <a:pt x="127" y="18"/>
                  <a:pt x="145" y="54"/>
                  <a:pt x="136" y="90"/>
                </a:cubicBezTo>
                <a:cubicBezTo>
                  <a:pt x="127" y="127"/>
                  <a:pt x="91" y="154"/>
                  <a:pt x="55" y="145"/>
                </a:cubicBezTo>
                <a:close/>
                <a:moveTo>
                  <a:pt x="82" y="18"/>
                </a:moveTo>
                <a:lnTo>
                  <a:pt x="82" y="18"/>
                </a:lnTo>
                <a:cubicBezTo>
                  <a:pt x="55" y="9"/>
                  <a:pt x="27" y="27"/>
                  <a:pt x="18" y="63"/>
                </a:cubicBezTo>
                <a:cubicBezTo>
                  <a:pt x="9" y="90"/>
                  <a:pt x="27" y="127"/>
                  <a:pt x="55" y="127"/>
                </a:cubicBezTo>
                <a:cubicBezTo>
                  <a:pt x="91" y="136"/>
                  <a:pt x="118" y="118"/>
                  <a:pt x="127" y="90"/>
                </a:cubicBezTo>
                <a:cubicBezTo>
                  <a:pt x="136" y="63"/>
                  <a:pt x="118" y="27"/>
                  <a:pt x="82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44">
            <a:extLst>
              <a:ext uri="{FF2B5EF4-FFF2-40B4-BE49-F238E27FC236}">
                <a16:creationId xmlns:a16="http://schemas.microsoft.com/office/drawing/2014/main" id="{F32333E8-C5EE-EA48-A1CC-8291F226E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823" y="8461767"/>
            <a:ext cx="46962" cy="56355"/>
          </a:xfrm>
          <a:custGeom>
            <a:avLst/>
            <a:gdLst>
              <a:gd name="T0" fmla="*/ 2143815 w 46"/>
              <a:gd name="T1" fmla="*/ 6478385 h 55"/>
              <a:gd name="T2" fmla="*/ 2143815 w 46"/>
              <a:gd name="T3" fmla="*/ 6478385 h 55"/>
              <a:gd name="T4" fmla="*/ 1071908 w 46"/>
              <a:gd name="T5" fmla="*/ 6478385 h 55"/>
              <a:gd name="T6" fmla="*/ 0 w 46"/>
              <a:gd name="T7" fmla="*/ 5398424 h 55"/>
              <a:gd name="T8" fmla="*/ 1071908 w 46"/>
              <a:gd name="T9" fmla="*/ 5398424 h 55"/>
              <a:gd name="T10" fmla="*/ 3215723 w 46"/>
              <a:gd name="T11" fmla="*/ 6478385 h 55"/>
              <a:gd name="T12" fmla="*/ 4287630 w 46"/>
              <a:gd name="T13" fmla="*/ 5398424 h 55"/>
              <a:gd name="T14" fmla="*/ 3215723 w 46"/>
              <a:gd name="T15" fmla="*/ 4318808 h 55"/>
              <a:gd name="T16" fmla="*/ 2143815 w 46"/>
              <a:gd name="T17" fmla="*/ 3239193 h 55"/>
              <a:gd name="T18" fmla="*/ 1071908 w 46"/>
              <a:gd name="T19" fmla="*/ 2159577 h 55"/>
              <a:gd name="T20" fmla="*/ 2143815 w 46"/>
              <a:gd name="T21" fmla="*/ 0 h 55"/>
              <a:gd name="T22" fmla="*/ 5359538 w 46"/>
              <a:gd name="T23" fmla="*/ 1079615 h 55"/>
              <a:gd name="T24" fmla="*/ 5359538 w 46"/>
              <a:gd name="T25" fmla="*/ 2159577 h 55"/>
              <a:gd name="T26" fmla="*/ 5359538 w 46"/>
              <a:gd name="T27" fmla="*/ 2159577 h 55"/>
              <a:gd name="T28" fmla="*/ 3215723 w 46"/>
              <a:gd name="T29" fmla="*/ 1079615 h 55"/>
              <a:gd name="T30" fmla="*/ 2143815 w 46"/>
              <a:gd name="T31" fmla="*/ 2159577 h 55"/>
              <a:gd name="T32" fmla="*/ 3215723 w 46"/>
              <a:gd name="T33" fmla="*/ 3239193 h 55"/>
              <a:gd name="T34" fmla="*/ 4287630 w 46"/>
              <a:gd name="T35" fmla="*/ 4318808 h 55"/>
              <a:gd name="T36" fmla="*/ 4287630 w 46"/>
              <a:gd name="T37" fmla="*/ 5398424 h 55"/>
              <a:gd name="T38" fmla="*/ 3215723 w 46"/>
              <a:gd name="T39" fmla="*/ 6478385 h 55"/>
              <a:gd name="T40" fmla="*/ 2143815 w 46"/>
              <a:gd name="T41" fmla="*/ 6478385 h 5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6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9" y="54"/>
                  <a:pt x="9" y="54"/>
                </a:cubicBezTo>
                <a:cubicBezTo>
                  <a:pt x="0" y="45"/>
                  <a:pt x="0" y="45"/>
                  <a:pt x="0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18" y="54"/>
                  <a:pt x="18" y="54"/>
                  <a:pt x="27" y="54"/>
                </a:cubicBezTo>
                <a:lnTo>
                  <a:pt x="36" y="45"/>
                </a:lnTo>
                <a:lnTo>
                  <a:pt x="27" y="36"/>
                </a:lnTo>
                <a:cubicBezTo>
                  <a:pt x="18" y="27"/>
                  <a:pt x="18" y="27"/>
                  <a:pt x="18" y="27"/>
                </a:cubicBezTo>
                <a:cubicBezTo>
                  <a:pt x="9" y="18"/>
                  <a:pt x="9" y="18"/>
                  <a:pt x="9" y="18"/>
                </a:cubicBezTo>
                <a:cubicBezTo>
                  <a:pt x="18" y="9"/>
                  <a:pt x="18" y="9"/>
                  <a:pt x="18" y="0"/>
                </a:cubicBezTo>
                <a:cubicBezTo>
                  <a:pt x="27" y="0"/>
                  <a:pt x="36" y="0"/>
                  <a:pt x="45" y="9"/>
                </a:cubicBezTo>
                <a:cubicBezTo>
                  <a:pt x="45" y="9"/>
                  <a:pt x="45" y="9"/>
                  <a:pt x="45" y="18"/>
                </a:cubicBezTo>
                <a:cubicBezTo>
                  <a:pt x="36" y="9"/>
                  <a:pt x="27" y="9"/>
                  <a:pt x="27" y="9"/>
                </a:cubicBezTo>
                <a:cubicBezTo>
                  <a:pt x="18" y="9"/>
                  <a:pt x="18" y="9"/>
                  <a:pt x="18" y="18"/>
                </a:cubicBezTo>
                <a:cubicBezTo>
                  <a:pt x="18" y="18"/>
                  <a:pt x="18" y="27"/>
                  <a:pt x="27" y="27"/>
                </a:cubicBezTo>
                <a:lnTo>
                  <a:pt x="36" y="36"/>
                </a:lnTo>
                <a:lnTo>
                  <a:pt x="36" y="45"/>
                </a:lnTo>
                <a:cubicBezTo>
                  <a:pt x="36" y="54"/>
                  <a:pt x="36" y="54"/>
                  <a:pt x="27" y="54"/>
                </a:cubicBezTo>
                <a:lnTo>
                  <a:pt x="18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45">
            <a:extLst>
              <a:ext uri="{FF2B5EF4-FFF2-40B4-BE49-F238E27FC236}">
                <a16:creationId xmlns:a16="http://schemas.microsoft.com/office/drawing/2014/main" id="{B2584475-C3FC-5E45-A577-FD804EBB6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6001" y="8452374"/>
            <a:ext cx="9392" cy="9392"/>
          </a:xfrm>
          <a:custGeom>
            <a:avLst/>
            <a:gdLst>
              <a:gd name="T0" fmla="*/ 907415 w 10"/>
              <a:gd name="T1" fmla="*/ 907415 h 10"/>
              <a:gd name="T2" fmla="*/ 907415 w 10"/>
              <a:gd name="T3" fmla="*/ 907415 h 10"/>
              <a:gd name="T4" fmla="*/ 0 w 10"/>
              <a:gd name="T5" fmla="*/ 907415 h 10"/>
              <a:gd name="T6" fmla="*/ 907415 w 10"/>
              <a:gd name="T7" fmla="*/ 0 h 10"/>
              <a:gd name="T8" fmla="*/ 907415 w 10"/>
              <a:gd name="T9" fmla="*/ 0 h 10"/>
              <a:gd name="T10" fmla="*/ 907415 w 10"/>
              <a:gd name="T11" fmla="*/ 0 h 10"/>
              <a:gd name="T12" fmla="*/ 907415 w 10"/>
              <a:gd name="T13" fmla="*/ 907415 h 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" h="10">
                <a:moveTo>
                  <a:pt x="9" y="9"/>
                </a:moveTo>
                <a:lnTo>
                  <a:pt x="9" y="9"/>
                </a:lnTo>
                <a:cubicBezTo>
                  <a:pt x="0" y="9"/>
                  <a:pt x="0" y="9"/>
                  <a:pt x="0" y="9"/>
                </a:cubicBezTo>
                <a:cubicBezTo>
                  <a:pt x="9" y="0"/>
                  <a:pt x="9" y="0"/>
                  <a:pt x="9" y="0"/>
                </a:cubicBezTo>
                <a:cubicBezTo>
                  <a:pt x="9" y="9"/>
                  <a:pt x="9" y="9"/>
                  <a:pt x="9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46">
            <a:extLst>
              <a:ext uri="{FF2B5EF4-FFF2-40B4-BE49-F238E27FC236}">
                <a16:creationId xmlns:a16="http://schemas.microsoft.com/office/drawing/2014/main" id="{0F95DA1C-F097-2A4B-B0A7-167B6632A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7216" y="8522820"/>
            <a:ext cx="9392" cy="23480"/>
          </a:xfrm>
          <a:custGeom>
            <a:avLst/>
            <a:gdLst>
              <a:gd name="T0" fmla="*/ 907415 w 10"/>
              <a:gd name="T1" fmla="*/ 2992249 h 20"/>
              <a:gd name="T2" fmla="*/ 907415 w 10"/>
              <a:gd name="T3" fmla="*/ 2992249 h 20"/>
              <a:gd name="T4" fmla="*/ 0 w 10"/>
              <a:gd name="T5" fmla="*/ 1417548 h 20"/>
              <a:gd name="T6" fmla="*/ 907415 w 10"/>
              <a:gd name="T7" fmla="*/ 1417548 h 20"/>
              <a:gd name="T8" fmla="*/ 907415 w 10"/>
              <a:gd name="T9" fmla="*/ 1417548 h 20"/>
              <a:gd name="T10" fmla="*/ 907415 w 10"/>
              <a:gd name="T11" fmla="*/ 1417548 h 20"/>
              <a:gd name="T12" fmla="*/ 907415 w 10"/>
              <a:gd name="T13" fmla="*/ 2992249 h 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" h="20">
                <a:moveTo>
                  <a:pt x="9" y="19"/>
                </a:moveTo>
                <a:lnTo>
                  <a:pt x="9" y="19"/>
                </a:lnTo>
                <a:cubicBezTo>
                  <a:pt x="0" y="19"/>
                  <a:pt x="0" y="19"/>
                  <a:pt x="0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0"/>
                  <a:pt x="9" y="9"/>
                </a:cubicBezTo>
                <a:cubicBezTo>
                  <a:pt x="9" y="19"/>
                  <a:pt x="9" y="19"/>
                  <a:pt x="9" y="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47">
            <a:extLst>
              <a:ext uri="{FF2B5EF4-FFF2-40B4-BE49-F238E27FC236}">
                <a16:creationId xmlns:a16="http://schemas.microsoft.com/office/drawing/2014/main" id="{5CB9CDB2-2971-3E4E-B0E1-38B37D71C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8792" y="8461767"/>
            <a:ext cx="37570" cy="502500"/>
          </a:xfrm>
          <a:custGeom>
            <a:avLst/>
            <a:gdLst>
              <a:gd name="T0" fmla="*/ 2120557 w 37"/>
              <a:gd name="T1" fmla="*/ 61129763 h 471"/>
              <a:gd name="T2" fmla="*/ 2120557 w 37"/>
              <a:gd name="T3" fmla="*/ 61129763 h 471"/>
              <a:gd name="T4" fmla="*/ 2120557 w 37"/>
              <a:gd name="T5" fmla="*/ 61129763 h 471"/>
              <a:gd name="T6" fmla="*/ 0 w 37"/>
              <a:gd name="T7" fmla="*/ 58788827 h 471"/>
              <a:gd name="T8" fmla="*/ 0 w 37"/>
              <a:gd name="T9" fmla="*/ 2341296 h 471"/>
              <a:gd name="T10" fmla="*/ 2120557 w 37"/>
              <a:gd name="T11" fmla="*/ 0 h 471"/>
              <a:gd name="T12" fmla="*/ 2120557 w 37"/>
              <a:gd name="T13" fmla="*/ 0 h 471"/>
              <a:gd name="T14" fmla="*/ 4241457 w 37"/>
              <a:gd name="T15" fmla="*/ 2341296 h 471"/>
              <a:gd name="T16" fmla="*/ 4241457 w 37"/>
              <a:gd name="T17" fmla="*/ 58788827 h 471"/>
              <a:gd name="T18" fmla="*/ 2120557 w 37"/>
              <a:gd name="T19" fmla="*/ 61129763 h 47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" h="471">
                <a:moveTo>
                  <a:pt x="18" y="470"/>
                </a:moveTo>
                <a:lnTo>
                  <a:pt x="18" y="470"/>
                </a:lnTo>
                <a:cubicBezTo>
                  <a:pt x="9" y="470"/>
                  <a:pt x="0" y="461"/>
                  <a:pt x="0" y="45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8" y="0"/>
                  <a:pt x="36" y="9"/>
                  <a:pt x="36" y="18"/>
                </a:cubicBezTo>
                <a:cubicBezTo>
                  <a:pt x="36" y="452"/>
                  <a:pt x="36" y="452"/>
                  <a:pt x="36" y="452"/>
                </a:cubicBezTo>
                <a:cubicBezTo>
                  <a:pt x="36" y="461"/>
                  <a:pt x="28" y="470"/>
                  <a:pt x="18" y="4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48">
            <a:extLst>
              <a:ext uri="{FF2B5EF4-FFF2-40B4-BE49-F238E27FC236}">
                <a16:creationId xmlns:a16="http://schemas.microsoft.com/office/drawing/2014/main" id="{109C2A02-9634-F648-93EF-1A91EEBB2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8792" y="8926697"/>
            <a:ext cx="502497" cy="37570"/>
          </a:xfrm>
          <a:custGeom>
            <a:avLst/>
            <a:gdLst>
              <a:gd name="T0" fmla="*/ 2350962 w 470"/>
              <a:gd name="T1" fmla="*/ 4241457 h 37"/>
              <a:gd name="T2" fmla="*/ 2350962 w 470"/>
              <a:gd name="T3" fmla="*/ 4241457 h 37"/>
              <a:gd name="T4" fmla="*/ 0 w 470"/>
              <a:gd name="T5" fmla="*/ 2120557 h 37"/>
              <a:gd name="T6" fmla="*/ 2350962 w 470"/>
              <a:gd name="T7" fmla="*/ 0 h 37"/>
              <a:gd name="T8" fmla="*/ 60083442 w 470"/>
              <a:gd name="T9" fmla="*/ 0 h 37"/>
              <a:gd name="T10" fmla="*/ 61259104 w 470"/>
              <a:gd name="T11" fmla="*/ 2120557 h 37"/>
              <a:gd name="T12" fmla="*/ 60083442 w 470"/>
              <a:gd name="T13" fmla="*/ 4241457 h 37"/>
              <a:gd name="T14" fmla="*/ 2350962 w 470"/>
              <a:gd name="T15" fmla="*/ 42414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70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460" y="0"/>
                  <a:pt x="460" y="0"/>
                  <a:pt x="460" y="0"/>
                </a:cubicBezTo>
                <a:cubicBezTo>
                  <a:pt x="469" y="0"/>
                  <a:pt x="469" y="9"/>
                  <a:pt x="469" y="18"/>
                </a:cubicBezTo>
                <a:cubicBezTo>
                  <a:pt x="469" y="27"/>
                  <a:pt x="469" y="36"/>
                  <a:pt x="460" y="36"/>
                </a:cubicBezTo>
                <a:lnTo>
                  <a:pt x="18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49">
            <a:extLst>
              <a:ext uri="{FF2B5EF4-FFF2-40B4-BE49-F238E27FC236}">
                <a16:creationId xmlns:a16="http://schemas.microsoft.com/office/drawing/2014/main" id="{CAD17B03-77C1-EF48-BCA5-64975AC88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7411" y="8743542"/>
            <a:ext cx="126800" cy="220725"/>
          </a:xfrm>
          <a:custGeom>
            <a:avLst/>
            <a:gdLst>
              <a:gd name="T0" fmla="*/ 13062681 w 118"/>
              <a:gd name="T1" fmla="*/ 26509392 h 209"/>
              <a:gd name="T2" fmla="*/ 13062681 w 118"/>
              <a:gd name="T3" fmla="*/ 26509392 h 209"/>
              <a:gd name="T4" fmla="*/ 2374901 w 118"/>
              <a:gd name="T5" fmla="*/ 26509392 h 209"/>
              <a:gd name="T6" fmla="*/ 0 w 118"/>
              <a:gd name="T7" fmla="*/ 24215310 h 209"/>
              <a:gd name="T8" fmla="*/ 0 w 118"/>
              <a:gd name="T9" fmla="*/ 2294082 h 209"/>
              <a:gd name="T10" fmla="*/ 2374901 w 118"/>
              <a:gd name="T11" fmla="*/ 0 h 209"/>
              <a:gd name="T12" fmla="*/ 13062681 w 118"/>
              <a:gd name="T13" fmla="*/ 0 h 209"/>
              <a:gd name="T14" fmla="*/ 15437945 w 118"/>
              <a:gd name="T15" fmla="*/ 2294082 h 209"/>
              <a:gd name="T16" fmla="*/ 15437945 w 118"/>
              <a:gd name="T17" fmla="*/ 24215310 h 209"/>
              <a:gd name="T18" fmla="*/ 13062681 w 118"/>
              <a:gd name="T19" fmla="*/ 26509392 h 209"/>
              <a:gd name="T20" fmla="*/ 4750165 w 118"/>
              <a:gd name="T21" fmla="*/ 21921228 h 209"/>
              <a:gd name="T22" fmla="*/ 4750165 w 118"/>
              <a:gd name="T23" fmla="*/ 21921228 h 209"/>
              <a:gd name="T24" fmla="*/ 11875230 w 118"/>
              <a:gd name="T25" fmla="*/ 21921228 h 209"/>
              <a:gd name="T26" fmla="*/ 11875230 w 118"/>
              <a:gd name="T27" fmla="*/ 4715613 h 209"/>
              <a:gd name="T28" fmla="*/ 4750165 w 118"/>
              <a:gd name="T29" fmla="*/ 4715613 h 209"/>
              <a:gd name="T30" fmla="*/ 4750165 w 118"/>
              <a:gd name="T31" fmla="*/ 21921228 h 20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8" h="209">
                <a:moveTo>
                  <a:pt x="99" y="208"/>
                </a:moveTo>
                <a:lnTo>
                  <a:pt x="99" y="208"/>
                </a:lnTo>
                <a:cubicBezTo>
                  <a:pt x="18" y="208"/>
                  <a:pt x="18" y="208"/>
                  <a:pt x="18" y="208"/>
                </a:cubicBezTo>
                <a:cubicBezTo>
                  <a:pt x="9" y="208"/>
                  <a:pt x="0" y="199"/>
                  <a:pt x="0" y="19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18"/>
                </a:cubicBezTo>
                <a:cubicBezTo>
                  <a:pt x="117" y="190"/>
                  <a:pt x="117" y="190"/>
                  <a:pt x="117" y="190"/>
                </a:cubicBezTo>
                <a:cubicBezTo>
                  <a:pt x="117" y="199"/>
                  <a:pt x="108" y="208"/>
                  <a:pt x="99" y="208"/>
                </a:cubicBezTo>
                <a:close/>
                <a:moveTo>
                  <a:pt x="36" y="172"/>
                </a:moveTo>
                <a:lnTo>
                  <a:pt x="36" y="172"/>
                </a:lnTo>
                <a:cubicBezTo>
                  <a:pt x="90" y="172"/>
                  <a:pt x="90" y="172"/>
                  <a:pt x="90" y="172"/>
                </a:cubicBezTo>
                <a:cubicBezTo>
                  <a:pt x="90" y="37"/>
                  <a:pt x="90" y="37"/>
                  <a:pt x="90" y="37"/>
                </a:cubicBezTo>
                <a:cubicBezTo>
                  <a:pt x="36" y="37"/>
                  <a:pt x="36" y="37"/>
                  <a:pt x="36" y="37"/>
                </a:cubicBezTo>
                <a:lnTo>
                  <a:pt x="36" y="1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50">
            <a:extLst>
              <a:ext uri="{FF2B5EF4-FFF2-40B4-BE49-F238E27FC236}">
                <a16:creationId xmlns:a16="http://schemas.microsoft.com/office/drawing/2014/main" id="{55CD5910-9EA5-EA4C-AC92-F22DE5863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1336" y="8644922"/>
            <a:ext cx="126800" cy="319345"/>
          </a:xfrm>
          <a:custGeom>
            <a:avLst/>
            <a:gdLst>
              <a:gd name="T0" fmla="*/ 13062681 w 118"/>
              <a:gd name="T1" fmla="*/ 38843587 h 299"/>
              <a:gd name="T2" fmla="*/ 13062681 w 118"/>
              <a:gd name="T3" fmla="*/ 38843587 h 299"/>
              <a:gd name="T4" fmla="*/ 2374901 w 118"/>
              <a:gd name="T5" fmla="*/ 38843587 h 299"/>
              <a:gd name="T6" fmla="*/ 0 w 118"/>
              <a:gd name="T7" fmla="*/ 36497209 h 299"/>
              <a:gd name="T8" fmla="*/ 0 w 118"/>
              <a:gd name="T9" fmla="*/ 2346378 h 299"/>
              <a:gd name="T10" fmla="*/ 2374901 w 118"/>
              <a:gd name="T11" fmla="*/ 0 h 299"/>
              <a:gd name="T12" fmla="*/ 13062681 w 118"/>
              <a:gd name="T13" fmla="*/ 0 h 299"/>
              <a:gd name="T14" fmla="*/ 15437945 w 118"/>
              <a:gd name="T15" fmla="*/ 2346378 h 299"/>
              <a:gd name="T16" fmla="*/ 15437945 w 118"/>
              <a:gd name="T17" fmla="*/ 36497209 h 299"/>
              <a:gd name="T18" fmla="*/ 13062681 w 118"/>
              <a:gd name="T19" fmla="*/ 38843587 h 299"/>
              <a:gd name="T20" fmla="*/ 3562714 w 118"/>
              <a:gd name="T21" fmla="*/ 34151192 h 299"/>
              <a:gd name="T22" fmla="*/ 3562714 w 118"/>
              <a:gd name="T23" fmla="*/ 34151192 h 299"/>
              <a:gd name="T24" fmla="*/ 10555922 w 118"/>
              <a:gd name="T25" fmla="*/ 34151192 h 299"/>
              <a:gd name="T26" fmla="*/ 10555922 w 118"/>
              <a:gd name="T27" fmla="*/ 4692395 h 299"/>
              <a:gd name="T28" fmla="*/ 3562714 w 118"/>
              <a:gd name="T29" fmla="*/ 4692395 h 299"/>
              <a:gd name="T30" fmla="*/ 3562714 w 118"/>
              <a:gd name="T31" fmla="*/ 34151192 h 29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8" h="299">
                <a:moveTo>
                  <a:pt x="99" y="298"/>
                </a:moveTo>
                <a:lnTo>
                  <a:pt x="99" y="298"/>
                </a:lnTo>
                <a:cubicBezTo>
                  <a:pt x="18" y="298"/>
                  <a:pt x="18" y="298"/>
                  <a:pt x="18" y="298"/>
                </a:cubicBezTo>
                <a:cubicBezTo>
                  <a:pt x="0" y="298"/>
                  <a:pt x="0" y="289"/>
                  <a:pt x="0" y="28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18"/>
                </a:cubicBezTo>
                <a:cubicBezTo>
                  <a:pt x="117" y="280"/>
                  <a:pt x="117" y="280"/>
                  <a:pt x="117" y="280"/>
                </a:cubicBezTo>
                <a:cubicBezTo>
                  <a:pt x="117" y="289"/>
                  <a:pt x="108" y="298"/>
                  <a:pt x="99" y="298"/>
                </a:cubicBezTo>
                <a:close/>
                <a:moveTo>
                  <a:pt x="27" y="262"/>
                </a:moveTo>
                <a:lnTo>
                  <a:pt x="27" y="262"/>
                </a:lnTo>
                <a:cubicBezTo>
                  <a:pt x="80" y="262"/>
                  <a:pt x="80" y="262"/>
                  <a:pt x="80" y="262"/>
                </a:cubicBezTo>
                <a:cubicBezTo>
                  <a:pt x="80" y="36"/>
                  <a:pt x="80" y="36"/>
                  <a:pt x="80" y="36"/>
                </a:cubicBezTo>
                <a:cubicBezTo>
                  <a:pt x="27" y="36"/>
                  <a:pt x="27" y="36"/>
                  <a:pt x="27" y="36"/>
                </a:cubicBezTo>
                <a:lnTo>
                  <a:pt x="27" y="2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51">
            <a:extLst>
              <a:ext uri="{FF2B5EF4-FFF2-40B4-BE49-F238E27FC236}">
                <a16:creationId xmlns:a16="http://schemas.microsoft.com/office/drawing/2014/main" id="{0F9E8C5F-021F-EC42-AF61-0BD5556A2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5869" y="8687187"/>
            <a:ext cx="136193" cy="281775"/>
          </a:xfrm>
          <a:custGeom>
            <a:avLst/>
            <a:gdLst>
              <a:gd name="T0" fmla="*/ 14100576 w 128"/>
              <a:gd name="T1" fmla="*/ 34365331 h 263"/>
              <a:gd name="T2" fmla="*/ 14100576 w 128"/>
              <a:gd name="T3" fmla="*/ 34365331 h 263"/>
              <a:gd name="T4" fmla="*/ 2457998 w 128"/>
              <a:gd name="T5" fmla="*/ 34365331 h 263"/>
              <a:gd name="T6" fmla="*/ 0 w 128"/>
              <a:gd name="T7" fmla="*/ 32004362 h 263"/>
              <a:gd name="T8" fmla="*/ 0 w 128"/>
              <a:gd name="T9" fmla="*/ 2360969 h 263"/>
              <a:gd name="T10" fmla="*/ 2457998 w 128"/>
              <a:gd name="T11" fmla="*/ 0 h 263"/>
              <a:gd name="T12" fmla="*/ 14100576 w 128"/>
              <a:gd name="T13" fmla="*/ 0 h 263"/>
              <a:gd name="T14" fmla="*/ 16429092 w 128"/>
              <a:gd name="T15" fmla="*/ 2360969 h 263"/>
              <a:gd name="T16" fmla="*/ 16429092 w 128"/>
              <a:gd name="T17" fmla="*/ 32004362 h 263"/>
              <a:gd name="T18" fmla="*/ 14100576 w 128"/>
              <a:gd name="T19" fmla="*/ 34365331 h 263"/>
              <a:gd name="T20" fmla="*/ 4786513 w 128"/>
              <a:gd name="T21" fmla="*/ 29643394 h 263"/>
              <a:gd name="T22" fmla="*/ 4786513 w 128"/>
              <a:gd name="T23" fmla="*/ 29643394 h 263"/>
              <a:gd name="T24" fmla="*/ 11772060 w 128"/>
              <a:gd name="T25" fmla="*/ 29643394 h 263"/>
              <a:gd name="T26" fmla="*/ 11772060 w 128"/>
              <a:gd name="T27" fmla="*/ 3541634 h 263"/>
              <a:gd name="T28" fmla="*/ 4786513 w 128"/>
              <a:gd name="T29" fmla="*/ 3541634 h 263"/>
              <a:gd name="T30" fmla="*/ 4786513 w 128"/>
              <a:gd name="T31" fmla="*/ 29643394 h 2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8" h="263">
                <a:moveTo>
                  <a:pt x="109" y="262"/>
                </a:moveTo>
                <a:lnTo>
                  <a:pt x="109" y="262"/>
                </a:lnTo>
                <a:cubicBezTo>
                  <a:pt x="19" y="262"/>
                  <a:pt x="19" y="262"/>
                  <a:pt x="19" y="262"/>
                </a:cubicBezTo>
                <a:cubicBezTo>
                  <a:pt x="9" y="262"/>
                  <a:pt x="0" y="253"/>
                  <a:pt x="0" y="24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7" y="9"/>
                  <a:pt x="127" y="18"/>
                </a:cubicBezTo>
                <a:cubicBezTo>
                  <a:pt x="127" y="244"/>
                  <a:pt x="127" y="244"/>
                  <a:pt x="127" y="244"/>
                </a:cubicBezTo>
                <a:cubicBezTo>
                  <a:pt x="127" y="253"/>
                  <a:pt x="118" y="262"/>
                  <a:pt x="109" y="262"/>
                </a:cubicBezTo>
                <a:close/>
                <a:moveTo>
                  <a:pt x="37" y="226"/>
                </a:moveTo>
                <a:lnTo>
                  <a:pt x="37" y="226"/>
                </a:lnTo>
                <a:cubicBezTo>
                  <a:pt x="91" y="226"/>
                  <a:pt x="91" y="226"/>
                  <a:pt x="91" y="226"/>
                </a:cubicBezTo>
                <a:cubicBezTo>
                  <a:pt x="91" y="27"/>
                  <a:pt x="91" y="27"/>
                  <a:pt x="91" y="27"/>
                </a:cubicBezTo>
                <a:cubicBezTo>
                  <a:pt x="37" y="27"/>
                  <a:pt x="37" y="27"/>
                  <a:pt x="37" y="27"/>
                </a:cubicBezTo>
                <a:lnTo>
                  <a:pt x="3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52">
            <a:extLst>
              <a:ext uri="{FF2B5EF4-FFF2-40B4-BE49-F238E27FC236}">
                <a16:creationId xmlns:a16="http://schemas.microsoft.com/office/drawing/2014/main" id="{586B793D-85FF-C745-ABDE-19D184D1E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4374" y="8475857"/>
            <a:ext cx="356915" cy="173760"/>
          </a:xfrm>
          <a:custGeom>
            <a:avLst/>
            <a:gdLst>
              <a:gd name="T0" fmla="*/ 1174351 w 334"/>
              <a:gd name="T1" fmla="*/ 20908581 h 164"/>
              <a:gd name="T2" fmla="*/ 1174351 w 334"/>
              <a:gd name="T3" fmla="*/ 20908581 h 164"/>
              <a:gd name="T4" fmla="*/ 0 w 334"/>
              <a:gd name="T5" fmla="*/ 19753898 h 164"/>
              <a:gd name="T6" fmla="*/ 0 w 334"/>
              <a:gd name="T7" fmla="*/ 18599572 h 164"/>
              <a:gd name="T8" fmla="*/ 11743507 w 334"/>
              <a:gd name="T9" fmla="*/ 6926668 h 164"/>
              <a:gd name="T10" fmla="*/ 13961806 w 334"/>
              <a:gd name="T11" fmla="*/ 6926668 h 164"/>
              <a:gd name="T12" fmla="*/ 25836078 w 334"/>
              <a:gd name="T13" fmla="*/ 17445247 h 164"/>
              <a:gd name="T14" fmla="*/ 39928648 w 334"/>
              <a:gd name="T15" fmla="*/ 0 h 164"/>
              <a:gd name="T16" fmla="*/ 42277349 w 334"/>
              <a:gd name="T17" fmla="*/ 0 h 164"/>
              <a:gd name="T18" fmla="*/ 42277349 w 334"/>
              <a:gd name="T19" fmla="*/ 2309009 h 164"/>
              <a:gd name="T20" fmla="*/ 27010428 w 334"/>
              <a:gd name="T21" fmla="*/ 19753898 h 164"/>
              <a:gd name="T22" fmla="*/ 25836078 w 334"/>
              <a:gd name="T23" fmla="*/ 20908581 h 164"/>
              <a:gd name="T24" fmla="*/ 24661727 w 334"/>
              <a:gd name="T25" fmla="*/ 19753898 h 164"/>
              <a:gd name="T26" fmla="*/ 12918219 w 334"/>
              <a:gd name="T27" fmla="*/ 9363896 h 164"/>
              <a:gd name="T28" fmla="*/ 2348701 w 334"/>
              <a:gd name="T29" fmla="*/ 19753898 h 164"/>
              <a:gd name="T30" fmla="*/ 1174351 w 334"/>
              <a:gd name="T31" fmla="*/ 20908581 h 1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34" h="164">
                <a:moveTo>
                  <a:pt x="9" y="163"/>
                </a:moveTo>
                <a:lnTo>
                  <a:pt x="9" y="163"/>
                </a:lnTo>
                <a:cubicBezTo>
                  <a:pt x="9" y="163"/>
                  <a:pt x="0" y="163"/>
                  <a:pt x="0" y="154"/>
                </a:cubicBezTo>
                <a:lnTo>
                  <a:pt x="0" y="145"/>
                </a:lnTo>
                <a:cubicBezTo>
                  <a:pt x="90" y="54"/>
                  <a:pt x="90" y="54"/>
                  <a:pt x="90" y="54"/>
                </a:cubicBezTo>
                <a:cubicBezTo>
                  <a:pt x="99" y="54"/>
                  <a:pt x="107" y="54"/>
                  <a:pt x="107" y="54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306" y="0"/>
                  <a:pt x="306" y="0"/>
                  <a:pt x="306" y="0"/>
                </a:cubicBezTo>
                <a:cubicBezTo>
                  <a:pt x="315" y="0"/>
                  <a:pt x="324" y="0"/>
                  <a:pt x="324" y="0"/>
                </a:cubicBezTo>
                <a:cubicBezTo>
                  <a:pt x="333" y="0"/>
                  <a:pt x="333" y="9"/>
                  <a:pt x="324" y="18"/>
                </a:cubicBezTo>
                <a:cubicBezTo>
                  <a:pt x="207" y="154"/>
                  <a:pt x="207" y="154"/>
                  <a:pt x="207" y="154"/>
                </a:cubicBezTo>
                <a:cubicBezTo>
                  <a:pt x="198" y="163"/>
                  <a:pt x="198" y="163"/>
                  <a:pt x="198" y="163"/>
                </a:cubicBezTo>
                <a:cubicBezTo>
                  <a:pt x="189" y="163"/>
                  <a:pt x="189" y="163"/>
                  <a:pt x="189" y="154"/>
                </a:cubicBezTo>
                <a:cubicBezTo>
                  <a:pt x="99" y="73"/>
                  <a:pt x="99" y="73"/>
                  <a:pt x="99" y="73"/>
                </a:cubicBezTo>
                <a:cubicBezTo>
                  <a:pt x="18" y="154"/>
                  <a:pt x="18" y="154"/>
                  <a:pt x="18" y="154"/>
                </a:cubicBezTo>
                <a:cubicBezTo>
                  <a:pt x="18" y="163"/>
                  <a:pt x="9" y="163"/>
                  <a:pt x="9" y="1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53">
            <a:extLst>
              <a:ext uri="{FF2B5EF4-FFF2-40B4-BE49-F238E27FC236}">
                <a16:creationId xmlns:a16="http://schemas.microsoft.com/office/drawing/2014/main" id="{09E70250-3FE4-334D-888C-9ABA87F88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8416" y="8475857"/>
            <a:ext cx="28177" cy="89227"/>
          </a:xfrm>
          <a:custGeom>
            <a:avLst/>
            <a:gdLst>
              <a:gd name="T0" fmla="*/ 2082913 w 28"/>
              <a:gd name="T1" fmla="*/ 10828885 h 83"/>
              <a:gd name="T2" fmla="*/ 2082913 w 28"/>
              <a:gd name="T3" fmla="*/ 10828885 h 83"/>
              <a:gd name="T4" fmla="*/ 1041627 w 28"/>
              <a:gd name="T5" fmla="*/ 9640211 h 83"/>
              <a:gd name="T6" fmla="*/ 0 w 28"/>
              <a:gd name="T7" fmla="*/ 1188674 h 83"/>
              <a:gd name="T8" fmla="*/ 1041627 w 28"/>
              <a:gd name="T9" fmla="*/ 0 h 83"/>
              <a:gd name="T10" fmla="*/ 3124540 w 28"/>
              <a:gd name="T11" fmla="*/ 1188674 h 83"/>
              <a:gd name="T12" fmla="*/ 3124540 w 28"/>
              <a:gd name="T13" fmla="*/ 9640211 h 83"/>
              <a:gd name="T14" fmla="*/ 2082913 w 28"/>
              <a:gd name="T15" fmla="*/ 10828885 h 8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" h="83">
                <a:moveTo>
                  <a:pt x="18" y="82"/>
                </a:moveTo>
                <a:lnTo>
                  <a:pt x="18" y="82"/>
                </a:lnTo>
                <a:cubicBezTo>
                  <a:pt x="9" y="82"/>
                  <a:pt x="9" y="82"/>
                  <a:pt x="9" y="73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18" y="0"/>
                  <a:pt x="18" y="0"/>
                  <a:pt x="27" y="9"/>
                </a:cubicBezTo>
                <a:cubicBezTo>
                  <a:pt x="27" y="73"/>
                  <a:pt x="27" y="73"/>
                  <a:pt x="27" y="73"/>
                </a:cubicBezTo>
                <a:cubicBezTo>
                  <a:pt x="27" y="73"/>
                  <a:pt x="27" y="82"/>
                  <a:pt x="18" y="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54">
            <a:extLst>
              <a:ext uri="{FF2B5EF4-FFF2-40B4-BE49-F238E27FC236}">
                <a16:creationId xmlns:a16="http://schemas.microsoft.com/office/drawing/2014/main" id="{D0BAC30D-731E-1B46-B9CE-ECE17C45F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2669" y="8475857"/>
            <a:ext cx="98620" cy="28177"/>
          </a:xfrm>
          <a:custGeom>
            <a:avLst/>
            <a:gdLst>
              <a:gd name="T0" fmla="*/ 1207825 w 91"/>
              <a:gd name="T1" fmla="*/ 3124540 h 28"/>
              <a:gd name="T2" fmla="*/ 1207825 w 91"/>
              <a:gd name="T3" fmla="*/ 3124540 h 28"/>
              <a:gd name="T4" fmla="*/ 0 w 91"/>
              <a:gd name="T5" fmla="*/ 1041627 h 28"/>
              <a:gd name="T6" fmla="*/ 1207825 w 91"/>
              <a:gd name="T7" fmla="*/ 0 h 28"/>
              <a:gd name="T8" fmla="*/ 9662968 w 91"/>
              <a:gd name="T9" fmla="*/ 0 h 28"/>
              <a:gd name="T10" fmla="*/ 12078618 w 91"/>
              <a:gd name="T11" fmla="*/ 1041627 h 28"/>
              <a:gd name="T12" fmla="*/ 9662968 w 91"/>
              <a:gd name="T13" fmla="*/ 2082913 h 28"/>
              <a:gd name="T14" fmla="*/ 1207825 w 91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1" h="28">
                <a:moveTo>
                  <a:pt x="9" y="27"/>
                </a:moveTo>
                <a:lnTo>
                  <a:pt x="9" y="27"/>
                </a:lnTo>
                <a:cubicBezTo>
                  <a:pt x="9" y="27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81" y="0"/>
                  <a:pt x="81" y="0"/>
                  <a:pt x="90" y="9"/>
                </a:cubicBezTo>
                <a:cubicBezTo>
                  <a:pt x="90" y="9"/>
                  <a:pt x="81" y="18"/>
                  <a:pt x="72" y="18"/>
                </a:cubicBezTo>
                <a:cubicBezTo>
                  <a:pt x="9" y="27"/>
                  <a:pt x="9" y="27"/>
                  <a:pt x="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55">
            <a:extLst>
              <a:ext uri="{FF2B5EF4-FFF2-40B4-BE49-F238E27FC236}">
                <a16:creationId xmlns:a16="http://schemas.microsoft.com/office/drawing/2014/main" id="{C2E96C7D-6C2A-C346-9160-6B8636767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4264" y="8414804"/>
            <a:ext cx="173763" cy="605817"/>
          </a:xfrm>
          <a:custGeom>
            <a:avLst/>
            <a:gdLst>
              <a:gd name="T0" fmla="*/ 18600247 w 164"/>
              <a:gd name="T1" fmla="*/ 73446677 h 570"/>
              <a:gd name="T2" fmla="*/ 18600247 w 164"/>
              <a:gd name="T3" fmla="*/ 73446677 h 570"/>
              <a:gd name="T4" fmla="*/ 1154345 w 164"/>
              <a:gd name="T5" fmla="*/ 73446677 h 570"/>
              <a:gd name="T6" fmla="*/ 0 w 164"/>
              <a:gd name="T7" fmla="*/ 72414115 h 570"/>
              <a:gd name="T8" fmla="*/ 0 w 164"/>
              <a:gd name="T9" fmla="*/ 2323446 h 570"/>
              <a:gd name="T10" fmla="*/ 1154345 w 164"/>
              <a:gd name="T11" fmla="*/ 0 h 570"/>
              <a:gd name="T12" fmla="*/ 18600247 w 164"/>
              <a:gd name="T13" fmla="*/ 0 h 570"/>
              <a:gd name="T14" fmla="*/ 20909295 w 164"/>
              <a:gd name="T15" fmla="*/ 2323446 h 570"/>
              <a:gd name="T16" fmla="*/ 20909295 w 164"/>
              <a:gd name="T17" fmla="*/ 72414115 h 570"/>
              <a:gd name="T18" fmla="*/ 18600247 w 164"/>
              <a:gd name="T19" fmla="*/ 73446677 h 570"/>
              <a:gd name="T20" fmla="*/ 3463393 w 164"/>
              <a:gd name="T21" fmla="*/ 71252212 h 570"/>
              <a:gd name="T22" fmla="*/ 3463393 w 164"/>
              <a:gd name="T23" fmla="*/ 71252212 h 570"/>
              <a:gd name="T24" fmla="*/ 17445902 w 164"/>
              <a:gd name="T25" fmla="*/ 71252212 h 570"/>
              <a:gd name="T26" fmla="*/ 17445902 w 164"/>
              <a:gd name="T27" fmla="*/ 3484989 h 570"/>
              <a:gd name="T28" fmla="*/ 3463393 w 164"/>
              <a:gd name="T29" fmla="*/ 3484989 h 570"/>
              <a:gd name="T30" fmla="*/ 3463393 w 164"/>
              <a:gd name="T31" fmla="*/ 71252212 h 57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64" h="570">
                <a:moveTo>
                  <a:pt x="145" y="569"/>
                </a:moveTo>
                <a:lnTo>
                  <a:pt x="145" y="569"/>
                </a:lnTo>
                <a:cubicBezTo>
                  <a:pt x="9" y="569"/>
                  <a:pt x="9" y="569"/>
                  <a:pt x="9" y="569"/>
                </a:cubicBezTo>
                <a:cubicBezTo>
                  <a:pt x="0" y="569"/>
                  <a:pt x="0" y="569"/>
                  <a:pt x="0" y="56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4" y="0"/>
                  <a:pt x="163" y="9"/>
                  <a:pt x="163" y="18"/>
                </a:cubicBezTo>
                <a:cubicBezTo>
                  <a:pt x="163" y="561"/>
                  <a:pt x="163" y="561"/>
                  <a:pt x="163" y="561"/>
                </a:cubicBezTo>
                <a:cubicBezTo>
                  <a:pt x="163" y="569"/>
                  <a:pt x="154" y="569"/>
                  <a:pt x="145" y="569"/>
                </a:cubicBezTo>
                <a:close/>
                <a:moveTo>
                  <a:pt x="27" y="552"/>
                </a:moveTo>
                <a:lnTo>
                  <a:pt x="27" y="552"/>
                </a:lnTo>
                <a:cubicBezTo>
                  <a:pt x="136" y="552"/>
                  <a:pt x="136" y="552"/>
                  <a:pt x="136" y="552"/>
                </a:cubicBezTo>
                <a:cubicBezTo>
                  <a:pt x="136" y="27"/>
                  <a:pt x="136" y="27"/>
                  <a:pt x="136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5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56">
            <a:extLst>
              <a:ext uri="{FF2B5EF4-FFF2-40B4-BE49-F238E27FC236}">
                <a16:creationId xmlns:a16="http://schemas.microsoft.com/office/drawing/2014/main" id="{17227F12-ECCB-BF40-9ABC-0FD8A7E6C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2441" y="8494642"/>
            <a:ext cx="108015" cy="98620"/>
          </a:xfrm>
          <a:custGeom>
            <a:avLst/>
            <a:gdLst>
              <a:gd name="T0" fmla="*/ 7057493 w 101"/>
              <a:gd name="T1" fmla="*/ 11948778 h 92"/>
              <a:gd name="T2" fmla="*/ 7057493 w 101"/>
              <a:gd name="T3" fmla="*/ 11948778 h 92"/>
              <a:gd name="T4" fmla="*/ 0 w 101"/>
              <a:gd name="T5" fmla="*/ 6040157 h 92"/>
              <a:gd name="T6" fmla="*/ 7057493 w 101"/>
              <a:gd name="T7" fmla="*/ 0 h 92"/>
              <a:gd name="T8" fmla="*/ 13069123 w 101"/>
              <a:gd name="T9" fmla="*/ 6040157 h 92"/>
              <a:gd name="T10" fmla="*/ 7057493 w 101"/>
              <a:gd name="T11" fmla="*/ 11948778 h 92"/>
              <a:gd name="T12" fmla="*/ 7057493 w 101"/>
              <a:gd name="T13" fmla="*/ 3545317 h 92"/>
              <a:gd name="T14" fmla="*/ 7057493 w 101"/>
              <a:gd name="T15" fmla="*/ 3545317 h 92"/>
              <a:gd name="T16" fmla="*/ 3659253 w 101"/>
              <a:gd name="T17" fmla="*/ 6040157 h 92"/>
              <a:gd name="T18" fmla="*/ 7057493 w 101"/>
              <a:gd name="T19" fmla="*/ 8403461 h 92"/>
              <a:gd name="T20" fmla="*/ 9540738 w 101"/>
              <a:gd name="T21" fmla="*/ 6040157 h 92"/>
              <a:gd name="T22" fmla="*/ 7057493 w 101"/>
              <a:gd name="T23" fmla="*/ 3545317 h 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1" h="92">
                <a:moveTo>
                  <a:pt x="54" y="91"/>
                </a:moveTo>
                <a:lnTo>
                  <a:pt x="54" y="91"/>
                </a:lnTo>
                <a:cubicBezTo>
                  <a:pt x="28" y="91"/>
                  <a:pt x="0" y="73"/>
                  <a:pt x="0" y="46"/>
                </a:cubicBezTo>
                <a:cubicBezTo>
                  <a:pt x="0" y="18"/>
                  <a:pt x="28" y="0"/>
                  <a:pt x="54" y="0"/>
                </a:cubicBezTo>
                <a:cubicBezTo>
                  <a:pt x="73" y="0"/>
                  <a:pt x="100" y="18"/>
                  <a:pt x="100" y="46"/>
                </a:cubicBezTo>
                <a:cubicBezTo>
                  <a:pt x="100" y="73"/>
                  <a:pt x="73" y="91"/>
                  <a:pt x="54" y="91"/>
                </a:cubicBezTo>
                <a:close/>
                <a:moveTo>
                  <a:pt x="54" y="27"/>
                </a:moveTo>
                <a:lnTo>
                  <a:pt x="54" y="27"/>
                </a:lnTo>
                <a:cubicBezTo>
                  <a:pt x="37" y="27"/>
                  <a:pt x="28" y="36"/>
                  <a:pt x="28" y="46"/>
                </a:cubicBezTo>
                <a:cubicBezTo>
                  <a:pt x="28" y="55"/>
                  <a:pt x="37" y="64"/>
                  <a:pt x="54" y="64"/>
                </a:cubicBezTo>
                <a:cubicBezTo>
                  <a:pt x="64" y="64"/>
                  <a:pt x="73" y="55"/>
                  <a:pt x="73" y="46"/>
                </a:cubicBezTo>
                <a:cubicBezTo>
                  <a:pt x="73" y="36"/>
                  <a:pt x="64" y="27"/>
                  <a:pt x="54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57">
            <a:extLst>
              <a:ext uri="{FF2B5EF4-FFF2-40B4-BE49-F238E27FC236}">
                <a16:creationId xmlns:a16="http://schemas.microsoft.com/office/drawing/2014/main" id="{E65C5097-6DD8-2F4E-9907-415D8432E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1834" y="8626137"/>
            <a:ext cx="89230" cy="356915"/>
          </a:xfrm>
          <a:custGeom>
            <a:avLst/>
            <a:gdLst>
              <a:gd name="T0" fmla="*/ 9640894 w 83"/>
              <a:gd name="T1" fmla="*/ 43322354 h 335"/>
              <a:gd name="T2" fmla="*/ 9640894 w 83"/>
              <a:gd name="T3" fmla="*/ 43322354 h 335"/>
              <a:gd name="T4" fmla="*/ 1188713 w 83"/>
              <a:gd name="T5" fmla="*/ 43322354 h 335"/>
              <a:gd name="T6" fmla="*/ 0 w 83"/>
              <a:gd name="T7" fmla="*/ 42155110 h 335"/>
              <a:gd name="T8" fmla="*/ 0 w 83"/>
              <a:gd name="T9" fmla="*/ 2334848 h 335"/>
              <a:gd name="T10" fmla="*/ 1188713 w 83"/>
              <a:gd name="T11" fmla="*/ 0 h 335"/>
              <a:gd name="T12" fmla="*/ 9640894 w 83"/>
              <a:gd name="T13" fmla="*/ 0 h 335"/>
              <a:gd name="T14" fmla="*/ 10829607 w 83"/>
              <a:gd name="T15" fmla="*/ 2334848 h 335"/>
              <a:gd name="T16" fmla="*/ 10829607 w 83"/>
              <a:gd name="T17" fmla="*/ 42155110 h 335"/>
              <a:gd name="T18" fmla="*/ 9640894 w 83"/>
              <a:gd name="T19" fmla="*/ 43322354 h 335"/>
              <a:gd name="T20" fmla="*/ 3697693 w 83"/>
              <a:gd name="T21" fmla="*/ 39820262 h 335"/>
              <a:gd name="T22" fmla="*/ 3697693 w 83"/>
              <a:gd name="T23" fmla="*/ 39820262 h 335"/>
              <a:gd name="T24" fmla="*/ 7263832 w 83"/>
              <a:gd name="T25" fmla="*/ 39820262 h 335"/>
              <a:gd name="T26" fmla="*/ 7263832 w 83"/>
              <a:gd name="T27" fmla="*/ 3502091 h 335"/>
              <a:gd name="T28" fmla="*/ 3697693 w 83"/>
              <a:gd name="T29" fmla="*/ 3502091 h 335"/>
              <a:gd name="T30" fmla="*/ 3697693 w 83"/>
              <a:gd name="T31" fmla="*/ 39820262 h 3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3" h="335">
                <a:moveTo>
                  <a:pt x="73" y="334"/>
                </a:moveTo>
                <a:lnTo>
                  <a:pt x="73" y="334"/>
                </a:lnTo>
                <a:cubicBezTo>
                  <a:pt x="9" y="334"/>
                  <a:pt x="9" y="334"/>
                  <a:pt x="9" y="334"/>
                </a:cubicBezTo>
                <a:cubicBezTo>
                  <a:pt x="9" y="334"/>
                  <a:pt x="0" y="334"/>
                  <a:pt x="0" y="32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82" y="0"/>
                  <a:pt x="82" y="9"/>
                  <a:pt x="82" y="18"/>
                </a:cubicBezTo>
                <a:cubicBezTo>
                  <a:pt x="82" y="325"/>
                  <a:pt x="82" y="325"/>
                  <a:pt x="82" y="325"/>
                </a:cubicBezTo>
                <a:cubicBezTo>
                  <a:pt x="82" y="334"/>
                  <a:pt x="82" y="334"/>
                  <a:pt x="73" y="334"/>
                </a:cubicBezTo>
                <a:close/>
                <a:moveTo>
                  <a:pt x="28" y="307"/>
                </a:moveTo>
                <a:lnTo>
                  <a:pt x="28" y="307"/>
                </a:lnTo>
                <a:cubicBezTo>
                  <a:pt x="55" y="307"/>
                  <a:pt x="55" y="307"/>
                  <a:pt x="55" y="307"/>
                </a:cubicBezTo>
                <a:cubicBezTo>
                  <a:pt x="55" y="27"/>
                  <a:pt x="55" y="27"/>
                  <a:pt x="55" y="27"/>
                </a:cubicBezTo>
                <a:cubicBezTo>
                  <a:pt x="28" y="27"/>
                  <a:pt x="28" y="27"/>
                  <a:pt x="28" y="27"/>
                </a:cubicBezTo>
                <a:lnTo>
                  <a:pt x="28" y="3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58">
            <a:extLst>
              <a:ext uri="{FF2B5EF4-FFF2-40B4-BE49-F238E27FC236}">
                <a16:creationId xmlns:a16="http://schemas.microsoft.com/office/drawing/2014/main" id="{03BAB35C-9C88-524E-8162-47EA811EB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9849" y="8414804"/>
            <a:ext cx="164367" cy="605817"/>
          </a:xfrm>
          <a:custGeom>
            <a:avLst/>
            <a:gdLst>
              <a:gd name="T0" fmla="*/ 18874844 w 154"/>
              <a:gd name="T1" fmla="*/ 73446677 h 570"/>
              <a:gd name="T2" fmla="*/ 18874844 w 154"/>
              <a:gd name="T3" fmla="*/ 73446677 h 570"/>
              <a:gd name="T4" fmla="*/ 1171492 w 154"/>
              <a:gd name="T5" fmla="*/ 73446677 h 570"/>
              <a:gd name="T6" fmla="*/ 0 w 154"/>
              <a:gd name="T7" fmla="*/ 72414115 h 570"/>
              <a:gd name="T8" fmla="*/ 0 w 154"/>
              <a:gd name="T9" fmla="*/ 2323446 h 570"/>
              <a:gd name="T10" fmla="*/ 1171492 w 154"/>
              <a:gd name="T11" fmla="*/ 0 h 570"/>
              <a:gd name="T12" fmla="*/ 18874844 w 154"/>
              <a:gd name="T13" fmla="*/ 0 h 570"/>
              <a:gd name="T14" fmla="*/ 19916091 w 154"/>
              <a:gd name="T15" fmla="*/ 2323446 h 570"/>
              <a:gd name="T16" fmla="*/ 19916091 w 154"/>
              <a:gd name="T17" fmla="*/ 72414115 h 570"/>
              <a:gd name="T18" fmla="*/ 18874844 w 154"/>
              <a:gd name="T19" fmla="*/ 73446677 h 570"/>
              <a:gd name="T20" fmla="*/ 3514477 w 154"/>
              <a:gd name="T21" fmla="*/ 71252212 h 570"/>
              <a:gd name="T22" fmla="*/ 3514477 w 154"/>
              <a:gd name="T23" fmla="*/ 71252212 h 570"/>
              <a:gd name="T24" fmla="*/ 17703352 w 154"/>
              <a:gd name="T25" fmla="*/ 71252212 h 570"/>
              <a:gd name="T26" fmla="*/ 17703352 w 154"/>
              <a:gd name="T27" fmla="*/ 3484989 h 570"/>
              <a:gd name="T28" fmla="*/ 3514477 w 154"/>
              <a:gd name="T29" fmla="*/ 3484989 h 570"/>
              <a:gd name="T30" fmla="*/ 3514477 w 154"/>
              <a:gd name="T31" fmla="*/ 71252212 h 57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4" h="570">
                <a:moveTo>
                  <a:pt x="145" y="569"/>
                </a:moveTo>
                <a:lnTo>
                  <a:pt x="145" y="569"/>
                </a:lnTo>
                <a:cubicBezTo>
                  <a:pt x="9" y="569"/>
                  <a:pt x="9" y="569"/>
                  <a:pt x="9" y="569"/>
                </a:cubicBezTo>
                <a:cubicBezTo>
                  <a:pt x="0" y="569"/>
                  <a:pt x="0" y="569"/>
                  <a:pt x="0" y="56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3" y="0"/>
                  <a:pt x="153" y="9"/>
                  <a:pt x="153" y="18"/>
                </a:cubicBezTo>
                <a:cubicBezTo>
                  <a:pt x="153" y="561"/>
                  <a:pt x="153" y="561"/>
                  <a:pt x="153" y="561"/>
                </a:cubicBezTo>
                <a:cubicBezTo>
                  <a:pt x="153" y="569"/>
                  <a:pt x="153" y="569"/>
                  <a:pt x="145" y="569"/>
                </a:cubicBezTo>
                <a:close/>
                <a:moveTo>
                  <a:pt x="27" y="552"/>
                </a:moveTo>
                <a:lnTo>
                  <a:pt x="27" y="552"/>
                </a:lnTo>
                <a:cubicBezTo>
                  <a:pt x="136" y="552"/>
                  <a:pt x="136" y="552"/>
                  <a:pt x="136" y="552"/>
                </a:cubicBezTo>
                <a:cubicBezTo>
                  <a:pt x="136" y="27"/>
                  <a:pt x="136" y="27"/>
                  <a:pt x="136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5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59">
            <a:extLst>
              <a:ext uri="{FF2B5EF4-FFF2-40B4-BE49-F238E27FC236}">
                <a16:creationId xmlns:a16="http://schemas.microsoft.com/office/drawing/2014/main" id="{6A7593E3-78DB-F942-A02A-D1AA3FD92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8026" y="8494642"/>
            <a:ext cx="108012" cy="98620"/>
          </a:xfrm>
          <a:custGeom>
            <a:avLst/>
            <a:gdLst>
              <a:gd name="T0" fmla="*/ 7198706 w 100"/>
              <a:gd name="T1" fmla="*/ 11948778 h 92"/>
              <a:gd name="T2" fmla="*/ 7198706 w 100"/>
              <a:gd name="T3" fmla="*/ 11948778 h 92"/>
              <a:gd name="T4" fmla="*/ 0 w 100"/>
              <a:gd name="T5" fmla="*/ 6040157 h 92"/>
              <a:gd name="T6" fmla="*/ 7198706 w 100"/>
              <a:gd name="T7" fmla="*/ 0 h 92"/>
              <a:gd name="T8" fmla="*/ 13197993 w 100"/>
              <a:gd name="T9" fmla="*/ 6040157 h 92"/>
              <a:gd name="T10" fmla="*/ 7198706 w 100"/>
              <a:gd name="T11" fmla="*/ 11948778 h 92"/>
              <a:gd name="T12" fmla="*/ 7198706 w 100"/>
              <a:gd name="T13" fmla="*/ 3545317 h 92"/>
              <a:gd name="T14" fmla="*/ 7198706 w 100"/>
              <a:gd name="T15" fmla="*/ 3545317 h 92"/>
              <a:gd name="T16" fmla="*/ 3599353 w 100"/>
              <a:gd name="T17" fmla="*/ 6040157 h 92"/>
              <a:gd name="T18" fmla="*/ 7198706 w 100"/>
              <a:gd name="T19" fmla="*/ 8403461 h 92"/>
              <a:gd name="T20" fmla="*/ 9598640 w 100"/>
              <a:gd name="T21" fmla="*/ 6040157 h 92"/>
              <a:gd name="T22" fmla="*/ 7198706 w 100"/>
              <a:gd name="T23" fmla="*/ 3545317 h 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" h="92">
                <a:moveTo>
                  <a:pt x="54" y="91"/>
                </a:moveTo>
                <a:lnTo>
                  <a:pt x="54" y="91"/>
                </a:lnTo>
                <a:cubicBezTo>
                  <a:pt x="27" y="91"/>
                  <a:pt x="0" y="73"/>
                  <a:pt x="0" y="46"/>
                </a:cubicBezTo>
                <a:cubicBezTo>
                  <a:pt x="0" y="18"/>
                  <a:pt x="27" y="0"/>
                  <a:pt x="54" y="0"/>
                </a:cubicBezTo>
                <a:cubicBezTo>
                  <a:pt x="72" y="0"/>
                  <a:pt x="99" y="18"/>
                  <a:pt x="99" y="46"/>
                </a:cubicBezTo>
                <a:cubicBezTo>
                  <a:pt x="99" y="73"/>
                  <a:pt x="72" y="91"/>
                  <a:pt x="54" y="91"/>
                </a:cubicBezTo>
                <a:close/>
                <a:moveTo>
                  <a:pt x="54" y="27"/>
                </a:moveTo>
                <a:lnTo>
                  <a:pt x="54" y="27"/>
                </a:lnTo>
                <a:cubicBezTo>
                  <a:pt x="36" y="27"/>
                  <a:pt x="27" y="36"/>
                  <a:pt x="27" y="46"/>
                </a:cubicBezTo>
                <a:cubicBezTo>
                  <a:pt x="27" y="55"/>
                  <a:pt x="36" y="64"/>
                  <a:pt x="54" y="64"/>
                </a:cubicBezTo>
                <a:cubicBezTo>
                  <a:pt x="63" y="64"/>
                  <a:pt x="72" y="55"/>
                  <a:pt x="72" y="46"/>
                </a:cubicBezTo>
                <a:cubicBezTo>
                  <a:pt x="72" y="36"/>
                  <a:pt x="63" y="27"/>
                  <a:pt x="54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60">
            <a:extLst>
              <a:ext uri="{FF2B5EF4-FFF2-40B4-BE49-F238E27FC236}">
                <a16:creationId xmlns:a16="http://schemas.microsoft.com/office/drawing/2014/main" id="{803AA932-FCB4-2B4C-B14B-F1DC12833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7419" y="8626137"/>
            <a:ext cx="89227" cy="356915"/>
          </a:xfrm>
          <a:custGeom>
            <a:avLst/>
            <a:gdLst>
              <a:gd name="T0" fmla="*/ 9741590 w 82"/>
              <a:gd name="T1" fmla="*/ 43322354 h 335"/>
              <a:gd name="T2" fmla="*/ 9741590 w 82"/>
              <a:gd name="T3" fmla="*/ 43322354 h 335"/>
              <a:gd name="T4" fmla="*/ 1217515 w 82"/>
              <a:gd name="T5" fmla="*/ 43322354 h 335"/>
              <a:gd name="T6" fmla="*/ 0 w 82"/>
              <a:gd name="T7" fmla="*/ 42155110 h 335"/>
              <a:gd name="T8" fmla="*/ 0 w 82"/>
              <a:gd name="T9" fmla="*/ 2334848 h 335"/>
              <a:gd name="T10" fmla="*/ 1217515 w 82"/>
              <a:gd name="T11" fmla="*/ 0 h 335"/>
              <a:gd name="T12" fmla="*/ 9741590 w 82"/>
              <a:gd name="T13" fmla="*/ 0 h 335"/>
              <a:gd name="T14" fmla="*/ 10959105 w 82"/>
              <a:gd name="T15" fmla="*/ 2334848 h 335"/>
              <a:gd name="T16" fmla="*/ 10959105 w 82"/>
              <a:gd name="T17" fmla="*/ 42155110 h 335"/>
              <a:gd name="T18" fmla="*/ 9741590 w 82"/>
              <a:gd name="T19" fmla="*/ 43322354 h 335"/>
              <a:gd name="T20" fmla="*/ 3652912 w 82"/>
              <a:gd name="T21" fmla="*/ 39820262 h 335"/>
              <a:gd name="T22" fmla="*/ 3652912 w 82"/>
              <a:gd name="T23" fmla="*/ 39820262 h 335"/>
              <a:gd name="T24" fmla="*/ 7306193 w 82"/>
              <a:gd name="T25" fmla="*/ 39820262 h 335"/>
              <a:gd name="T26" fmla="*/ 7306193 w 82"/>
              <a:gd name="T27" fmla="*/ 3502091 h 335"/>
              <a:gd name="T28" fmla="*/ 3652912 w 82"/>
              <a:gd name="T29" fmla="*/ 3502091 h 335"/>
              <a:gd name="T30" fmla="*/ 3652912 w 82"/>
              <a:gd name="T31" fmla="*/ 39820262 h 3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2" h="335">
                <a:moveTo>
                  <a:pt x="72" y="334"/>
                </a:moveTo>
                <a:lnTo>
                  <a:pt x="72" y="334"/>
                </a:lnTo>
                <a:cubicBezTo>
                  <a:pt x="9" y="334"/>
                  <a:pt x="9" y="334"/>
                  <a:pt x="9" y="334"/>
                </a:cubicBezTo>
                <a:cubicBezTo>
                  <a:pt x="9" y="334"/>
                  <a:pt x="0" y="334"/>
                  <a:pt x="0" y="32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81" y="0"/>
                  <a:pt x="81" y="9"/>
                  <a:pt x="81" y="18"/>
                </a:cubicBezTo>
                <a:cubicBezTo>
                  <a:pt x="81" y="325"/>
                  <a:pt x="81" y="325"/>
                  <a:pt x="81" y="325"/>
                </a:cubicBezTo>
                <a:cubicBezTo>
                  <a:pt x="81" y="334"/>
                  <a:pt x="81" y="334"/>
                  <a:pt x="72" y="334"/>
                </a:cubicBezTo>
                <a:close/>
                <a:moveTo>
                  <a:pt x="27" y="307"/>
                </a:moveTo>
                <a:lnTo>
                  <a:pt x="27" y="307"/>
                </a:lnTo>
                <a:cubicBezTo>
                  <a:pt x="54" y="307"/>
                  <a:pt x="54" y="307"/>
                  <a:pt x="54" y="307"/>
                </a:cubicBezTo>
                <a:cubicBezTo>
                  <a:pt x="54" y="27"/>
                  <a:pt x="54" y="27"/>
                  <a:pt x="54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3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61">
            <a:extLst>
              <a:ext uri="{FF2B5EF4-FFF2-40B4-BE49-F238E27FC236}">
                <a16:creationId xmlns:a16="http://schemas.microsoft.com/office/drawing/2014/main" id="{B0BDA6AD-7E7A-D243-820B-49BD3369E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431" y="8396019"/>
            <a:ext cx="347522" cy="624602"/>
          </a:xfrm>
          <a:custGeom>
            <a:avLst/>
            <a:gdLst>
              <a:gd name="T0" fmla="*/ 23373561 w 326"/>
              <a:gd name="T1" fmla="*/ 75686151 h 588"/>
              <a:gd name="T2" fmla="*/ 23373561 w 326"/>
              <a:gd name="T3" fmla="*/ 75686151 h 588"/>
              <a:gd name="T4" fmla="*/ 22204937 w 326"/>
              <a:gd name="T5" fmla="*/ 74654519 h 588"/>
              <a:gd name="T6" fmla="*/ 1168624 w 326"/>
              <a:gd name="T7" fmla="*/ 8123068 h 588"/>
              <a:gd name="T8" fmla="*/ 1168624 w 326"/>
              <a:gd name="T9" fmla="*/ 6962527 h 588"/>
              <a:gd name="T10" fmla="*/ 2207521 w 326"/>
              <a:gd name="T11" fmla="*/ 5802345 h 588"/>
              <a:gd name="T12" fmla="*/ 18699065 w 326"/>
              <a:gd name="T13" fmla="*/ 1160541 h 588"/>
              <a:gd name="T14" fmla="*/ 21036313 w 326"/>
              <a:gd name="T15" fmla="*/ 2320723 h 588"/>
              <a:gd name="T16" fmla="*/ 42202714 w 326"/>
              <a:gd name="T17" fmla="*/ 68723624 h 588"/>
              <a:gd name="T18" fmla="*/ 42202714 w 326"/>
              <a:gd name="T19" fmla="*/ 69883805 h 588"/>
              <a:gd name="T20" fmla="*/ 41033729 w 326"/>
              <a:gd name="T21" fmla="*/ 71044346 h 588"/>
              <a:gd name="T22" fmla="*/ 24542545 w 326"/>
              <a:gd name="T23" fmla="*/ 75686151 h 588"/>
              <a:gd name="T24" fmla="*/ 23373561 w 326"/>
              <a:gd name="T25" fmla="*/ 75686151 h 588"/>
              <a:gd name="T26" fmla="*/ 4674856 w 326"/>
              <a:gd name="T27" fmla="*/ 8123068 h 588"/>
              <a:gd name="T28" fmla="*/ 4674856 w 326"/>
              <a:gd name="T29" fmla="*/ 8123068 h 588"/>
              <a:gd name="T30" fmla="*/ 24542545 w 326"/>
              <a:gd name="T31" fmla="*/ 72204887 h 588"/>
              <a:gd name="T32" fmla="*/ 38696481 w 326"/>
              <a:gd name="T33" fmla="*/ 68723624 h 588"/>
              <a:gd name="T34" fmla="*/ 17530441 w 326"/>
              <a:gd name="T35" fmla="*/ 4641804 h 588"/>
              <a:gd name="T36" fmla="*/ 4674856 w 326"/>
              <a:gd name="T37" fmla="*/ 8123068 h 58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26" h="588">
                <a:moveTo>
                  <a:pt x="180" y="587"/>
                </a:moveTo>
                <a:lnTo>
                  <a:pt x="180" y="587"/>
                </a:lnTo>
                <a:cubicBezTo>
                  <a:pt x="180" y="587"/>
                  <a:pt x="171" y="587"/>
                  <a:pt x="171" y="579"/>
                </a:cubicBezTo>
                <a:cubicBezTo>
                  <a:pt x="9" y="63"/>
                  <a:pt x="9" y="63"/>
                  <a:pt x="9" y="63"/>
                </a:cubicBezTo>
                <a:cubicBezTo>
                  <a:pt x="0" y="63"/>
                  <a:pt x="0" y="54"/>
                  <a:pt x="9" y="54"/>
                </a:cubicBezTo>
                <a:cubicBezTo>
                  <a:pt x="9" y="45"/>
                  <a:pt x="9" y="45"/>
                  <a:pt x="17" y="45"/>
                </a:cubicBezTo>
                <a:cubicBezTo>
                  <a:pt x="144" y="9"/>
                  <a:pt x="144" y="9"/>
                  <a:pt x="144" y="9"/>
                </a:cubicBezTo>
                <a:cubicBezTo>
                  <a:pt x="144" y="0"/>
                  <a:pt x="153" y="9"/>
                  <a:pt x="162" y="18"/>
                </a:cubicBezTo>
                <a:cubicBezTo>
                  <a:pt x="325" y="533"/>
                  <a:pt x="325" y="533"/>
                  <a:pt x="325" y="533"/>
                </a:cubicBezTo>
                <a:lnTo>
                  <a:pt x="325" y="542"/>
                </a:lnTo>
                <a:cubicBezTo>
                  <a:pt x="325" y="551"/>
                  <a:pt x="316" y="551"/>
                  <a:pt x="316" y="551"/>
                </a:cubicBezTo>
                <a:cubicBezTo>
                  <a:pt x="189" y="587"/>
                  <a:pt x="189" y="587"/>
                  <a:pt x="189" y="587"/>
                </a:cubicBezTo>
                <a:lnTo>
                  <a:pt x="180" y="587"/>
                </a:lnTo>
                <a:close/>
                <a:moveTo>
                  <a:pt x="36" y="63"/>
                </a:moveTo>
                <a:lnTo>
                  <a:pt x="36" y="63"/>
                </a:lnTo>
                <a:cubicBezTo>
                  <a:pt x="189" y="560"/>
                  <a:pt x="189" y="560"/>
                  <a:pt x="189" y="560"/>
                </a:cubicBezTo>
                <a:cubicBezTo>
                  <a:pt x="298" y="533"/>
                  <a:pt x="298" y="533"/>
                  <a:pt x="298" y="533"/>
                </a:cubicBezTo>
                <a:cubicBezTo>
                  <a:pt x="135" y="36"/>
                  <a:pt x="135" y="36"/>
                  <a:pt x="135" y="36"/>
                </a:cubicBezTo>
                <a:lnTo>
                  <a:pt x="36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62">
            <a:extLst>
              <a:ext uri="{FF2B5EF4-FFF2-40B4-BE49-F238E27FC236}">
                <a16:creationId xmlns:a16="http://schemas.microsoft.com/office/drawing/2014/main" id="{4AFCB9D6-744E-CA42-ABE5-402470786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1178" y="8485250"/>
            <a:ext cx="108015" cy="108012"/>
          </a:xfrm>
          <a:custGeom>
            <a:avLst/>
            <a:gdLst>
              <a:gd name="T0" fmla="*/ 5999451 w 100"/>
              <a:gd name="T1" fmla="*/ 13068404 h 101"/>
              <a:gd name="T2" fmla="*/ 5999451 w 100"/>
              <a:gd name="T3" fmla="*/ 13068404 h 101"/>
              <a:gd name="T4" fmla="*/ 3599817 w 100"/>
              <a:gd name="T5" fmla="*/ 13068404 h 101"/>
              <a:gd name="T6" fmla="*/ 1199817 w 100"/>
              <a:gd name="T7" fmla="*/ 9540116 h 101"/>
              <a:gd name="T8" fmla="*/ 4799634 w 100"/>
              <a:gd name="T9" fmla="*/ 1176337 h 101"/>
              <a:gd name="T10" fmla="*/ 11998902 w 100"/>
              <a:gd name="T11" fmla="*/ 4704625 h 101"/>
              <a:gd name="T12" fmla="*/ 11998902 w 100"/>
              <a:gd name="T13" fmla="*/ 4704625 h 101"/>
              <a:gd name="T14" fmla="*/ 11998902 w 100"/>
              <a:gd name="T15" fmla="*/ 9540116 h 101"/>
              <a:gd name="T16" fmla="*/ 8399085 w 100"/>
              <a:gd name="T17" fmla="*/ 13068404 h 101"/>
              <a:gd name="T18" fmla="*/ 5999451 w 100"/>
              <a:gd name="T19" fmla="*/ 13068404 h 101"/>
              <a:gd name="T20" fmla="*/ 5999451 w 100"/>
              <a:gd name="T21" fmla="*/ 4704625 h 101"/>
              <a:gd name="T22" fmla="*/ 5999451 w 100"/>
              <a:gd name="T23" fmla="*/ 4704625 h 101"/>
              <a:gd name="T24" fmla="*/ 5999451 w 100"/>
              <a:gd name="T25" fmla="*/ 4704625 h 101"/>
              <a:gd name="T26" fmla="*/ 3599817 w 100"/>
              <a:gd name="T27" fmla="*/ 8363779 h 101"/>
              <a:gd name="T28" fmla="*/ 4799634 w 100"/>
              <a:gd name="T29" fmla="*/ 9540116 h 101"/>
              <a:gd name="T30" fmla="*/ 7199268 w 100"/>
              <a:gd name="T31" fmla="*/ 9540116 h 101"/>
              <a:gd name="T32" fmla="*/ 9598903 w 100"/>
              <a:gd name="T33" fmla="*/ 8363779 h 101"/>
              <a:gd name="T34" fmla="*/ 9598903 w 100"/>
              <a:gd name="T35" fmla="*/ 5880963 h 101"/>
              <a:gd name="T36" fmla="*/ 9598903 w 100"/>
              <a:gd name="T37" fmla="*/ 5880963 h 101"/>
              <a:gd name="T38" fmla="*/ 5999451 w 100"/>
              <a:gd name="T39" fmla="*/ 4704625 h 10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00" h="101">
                <a:moveTo>
                  <a:pt x="45" y="100"/>
                </a:moveTo>
                <a:lnTo>
                  <a:pt x="45" y="100"/>
                </a:lnTo>
                <a:cubicBezTo>
                  <a:pt x="45" y="100"/>
                  <a:pt x="36" y="100"/>
                  <a:pt x="27" y="100"/>
                </a:cubicBezTo>
                <a:cubicBezTo>
                  <a:pt x="18" y="91"/>
                  <a:pt x="9" y="82"/>
                  <a:pt x="9" y="73"/>
                </a:cubicBezTo>
                <a:cubicBezTo>
                  <a:pt x="0" y="45"/>
                  <a:pt x="9" y="18"/>
                  <a:pt x="36" y="9"/>
                </a:cubicBezTo>
                <a:cubicBezTo>
                  <a:pt x="63" y="0"/>
                  <a:pt x="90" y="18"/>
                  <a:pt x="90" y="36"/>
                </a:cubicBezTo>
                <a:cubicBezTo>
                  <a:pt x="99" y="55"/>
                  <a:pt x="99" y="64"/>
                  <a:pt x="90" y="73"/>
                </a:cubicBezTo>
                <a:cubicBezTo>
                  <a:pt x="81" y="91"/>
                  <a:pt x="72" y="100"/>
                  <a:pt x="63" y="100"/>
                </a:cubicBezTo>
                <a:cubicBezTo>
                  <a:pt x="63" y="100"/>
                  <a:pt x="54" y="100"/>
                  <a:pt x="45" y="100"/>
                </a:cubicBezTo>
                <a:close/>
                <a:moveTo>
                  <a:pt x="45" y="36"/>
                </a:moveTo>
                <a:lnTo>
                  <a:pt x="45" y="36"/>
                </a:lnTo>
                <a:cubicBezTo>
                  <a:pt x="36" y="36"/>
                  <a:pt x="27" y="55"/>
                  <a:pt x="27" y="64"/>
                </a:cubicBezTo>
                <a:cubicBezTo>
                  <a:pt x="36" y="64"/>
                  <a:pt x="36" y="73"/>
                  <a:pt x="36" y="73"/>
                </a:cubicBezTo>
                <a:cubicBezTo>
                  <a:pt x="45" y="73"/>
                  <a:pt x="54" y="73"/>
                  <a:pt x="54" y="73"/>
                </a:cubicBezTo>
                <a:cubicBezTo>
                  <a:pt x="63" y="73"/>
                  <a:pt x="63" y="73"/>
                  <a:pt x="72" y="64"/>
                </a:cubicBezTo>
                <a:cubicBezTo>
                  <a:pt x="72" y="64"/>
                  <a:pt x="72" y="55"/>
                  <a:pt x="72" y="45"/>
                </a:cubicBezTo>
                <a:cubicBezTo>
                  <a:pt x="63" y="36"/>
                  <a:pt x="54" y="36"/>
                  <a:pt x="45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63">
            <a:extLst>
              <a:ext uri="{FF2B5EF4-FFF2-40B4-BE49-F238E27FC236}">
                <a16:creationId xmlns:a16="http://schemas.microsoft.com/office/drawing/2014/main" id="{94C21498-D04B-AC40-B958-D28277448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8748" y="8616744"/>
            <a:ext cx="192548" cy="356915"/>
          </a:xfrm>
          <a:custGeom>
            <a:avLst/>
            <a:gdLst>
              <a:gd name="T0" fmla="*/ 13812961 w 182"/>
              <a:gd name="T1" fmla="*/ 43322354 h 335"/>
              <a:gd name="T2" fmla="*/ 13812961 w 182"/>
              <a:gd name="T3" fmla="*/ 43322354 h 335"/>
              <a:gd name="T4" fmla="*/ 12661762 w 182"/>
              <a:gd name="T5" fmla="*/ 42155110 h 335"/>
              <a:gd name="T6" fmla="*/ 0 w 182"/>
              <a:gd name="T7" fmla="*/ 4669335 h 335"/>
              <a:gd name="T8" fmla="*/ 0 w 182"/>
              <a:gd name="T9" fmla="*/ 3502091 h 335"/>
              <a:gd name="T10" fmla="*/ 1151199 w 182"/>
              <a:gd name="T11" fmla="*/ 2334848 h 335"/>
              <a:gd name="T12" fmla="*/ 8057322 w 182"/>
              <a:gd name="T13" fmla="*/ 0 h 335"/>
              <a:gd name="T14" fmla="*/ 10359721 w 182"/>
              <a:gd name="T15" fmla="*/ 1167244 h 335"/>
              <a:gd name="T16" fmla="*/ 23149155 w 182"/>
              <a:gd name="T17" fmla="*/ 38652659 h 335"/>
              <a:gd name="T18" fmla="*/ 21998313 w 182"/>
              <a:gd name="T19" fmla="*/ 40987506 h 335"/>
              <a:gd name="T20" fmla="*/ 21998313 w 182"/>
              <a:gd name="T21" fmla="*/ 40987506 h 335"/>
              <a:gd name="T22" fmla="*/ 15091833 w 182"/>
              <a:gd name="T23" fmla="*/ 43322354 h 335"/>
              <a:gd name="T24" fmla="*/ 13812961 w 182"/>
              <a:gd name="T25" fmla="*/ 43322354 h 335"/>
              <a:gd name="T26" fmla="*/ 4604440 w 182"/>
              <a:gd name="T27" fmla="*/ 4669335 h 335"/>
              <a:gd name="T28" fmla="*/ 4604440 w 182"/>
              <a:gd name="T29" fmla="*/ 4669335 h 335"/>
              <a:gd name="T30" fmla="*/ 15091833 w 182"/>
              <a:gd name="T31" fmla="*/ 39820262 h 335"/>
              <a:gd name="T32" fmla="*/ 18417043 w 182"/>
              <a:gd name="T33" fmla="*/ 38652659 h 335"/>
              <a:gd name="T34" fmla="*/ 8057322 w 182"/>
              <a:gd name="T35" fmla="*/ 3502091 h 335"/>
              <a:gd name="T36" fmla="*/ 4604440 w 182"/>
              <a:gd name="T37" fmla="*/ 4669335 h 33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82" h="335">
                <a:moveTo>
                  <a:pt x="108" y="334"/>
                </a:moveTo>
                <a:lnTo>
                  <a:pt x="108" y="334"/>
                </a:lnTo>
                <a:cubicBezTo>
                  <a:pt x="99" y="334"/>
                  <a:pt x="99" y="334"/>
                  <a:pt x="99" y="32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7"/>
                  <a:pt x="0" y="27"/>
                  <a:pt x="0" y="27"/>
                </a:cubicBezTo>
                <a:cubicBezTo>
                  <a:pt x="9" y="18"/>
                  <a:pt x="9" y="18"/>
                  <a:pt x="9" y="18"/>
                </a:cubicBezTo>
                <a:cubicBezTo>
                  <a:pt x="63" y="0"/>
                  <a:pt x="63" y="0"/>
                  <a:pt x="63" y="0"/>
                </a:cubicBezTo>
                <a:cubicBezTo>
                  <a:pt x="72" y="0"/>
                  <a:pt x="81" y="0"/>
                  <a:pt x="81" y="9"/>
                </a:cubicBezTo>
                <a:cubicBezTo>
                  <a:pt x="181" y="298"/>
                  <a:pt x="181" y="298"/>
                  <a:pt x="181" y="298"/>
                </a:cubicBezTo>
                <a:cubicBezTo>
                  <a:pt x="181" y="307"/>
                  <a:pt x="181" y="307"/>
                  <a:pt x="172" y="316"/>
                </a:cubicBezTo>
                <a:cubicBezTo>
                  <a:pt x="118" y="334"/>
                  <a:pt x="118" y="334"/>
                  <a:pt x="118" y="334"/>
                </a:cubicBezTo>
                <a:cubicBezTo>
                  <a:pt x="108" y="334"/>
                  <a:pt x="108" y="334"/>
                  <a:pt x="108" y="334"/>
                </a:cubicBezTo>
                <a:close/>
                <a:moveTo>
                  <a:pt x="36" y="36"/>
                </a:moveTo>
                <a:lnTo>
                  <a:pt x="36" y="36"/>
                </a:lnTo>
                <a:cubicBezTo>
                  <a:pt x="118" y="307"/>
                  <a:pt x="118" y="307"/>
                  <a:pt x="118" y="307"/>
                </a:cubicBezTo>
                <a:cubicBezTo>
                  <a:pt x="144" y="298"/>
                  <a:pt x="144" y="298"/>
                  <a:pt x="144" y="298"/>
                </a:cubicBezTo>
                <a:cubicBezTo>
                  <a:pt x="63" y="27"/>
                  <a:pt x="63" y="27"/>
                  <a:pt x="63" y="27"/>
                </a:cubicBezTo>
                <a:lnTo>
                  <a:pt x="36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64">
            <a:extLst>
              <a:ext uri="{FF2B5EF4-FFF2-40B4-BE49-F238E27FC236}">
                <a16:creationId xmlns:a16="http://schemas.microsoft.com/office/drawing/2014/main" id="{E889C257-665A-4847-8F8B-C10C3DC88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491" y="7367543"/>
            <a:ext cx="366307" cy="432055"/>
          </a:xfrm>
          <a:custGeom>
            <a:avLst/>
            <a:gdLst>
              <a:gd name="T0" fmla="*/ 42109859 w 344"/>
              <a:gd name="T1" fmla="*/ 23178530 h 407"/>
              <a:gd name="T2" fmla="*/ 42109859 w 344"/>
              <a:gd name="T3" fmla="*/ 23178530 h 407"/>
              <a:gd name="T4" fmla="*/ 4664315 w 344"/>
              <a:gd name="T5" fmla="*/ 1159070 h 407"/>
              <a:gd name="T6" fmla="*/ 0 w 344"/>
              <a:gd name="T7" fmla="*/ 4635562 h 407"/>
              <a:gd name="T8" fmla="*/ 0 w 344"/>
              <a:gd name="T9" fmla="*/ 47644955 h 407"/>
              <a:gd name="T10" fmla="*/ 4664315 w 344"/>
              <a:gd name="T11" fmla="*/ 49962736 h 407"/>
              <a:gd name="T12" fmla="*/ 42109859 w 344"/>
              <a:gd name="T13" fmla="*/ 29101988 h 407"/>
              <a:gd name="T14" fmla="*/ 42109859 w 344"/>
              <a:gd name="T15" fmla="*/ 23178530 h 407"/>
              <a:gd name="T16" fmla="*/ 4664315 w 344"/>
              <a:gd name="T17" fmla="*/ 1159070 h 407"/>
              <a:gd name="T18" fmla="*/ 0 w 344"/>
              <a:gd name="T19" fmla="*/ 4635562 h 407"/>
              <a:gd name="T20" fmla="*/ 0 w 344"/>
              <a:gd name="T21" fmla="*/ 47644955 h 407"/>
              <a:gd name="T22" fmla="*/ 4664315 w 344"/>
              <a:gd name="T23" fmla="*/ 49962736 h 407"/>
              <a:gd name="T24" fmla="*/ 42109859 w 344"/>
              <a:gd name="T25" fmla="*/ 29101988 h 407"/>
              <a:gd name="T26" fmla="*/ 42109859 w 344"/>
              <a:gd name="T27" fmla="*/ 23178530 h 40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44" h="407">
                <a:moveTo>
                  <a:pt x="325" y="180"/>
                </a:moveTo>
                <a:lnTo>
                  <a:pt x="325" y="180"/>
                </a:lnTo>
                <a:cubicBezTo>
                  <a:pt x="36" y="9"/>
                  <a:pt x="36" y="9"/>
                  <a:pt x="36" y="9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388"/>
                  <a:pt x="18" y="406"/>
                  <a:pt x="36" y="388"/>
                </a:cubicBezTo>
                <a:cubicBezTo>
                  <a:pt x="325" y="226"/>
                  <a:pt x="325" y="226"/>
                  <a:pt x="325" y="226"/>
                </a:cubicBezTo>
                <a:cubicBezTo>
                  <a:pt x="343" y="217"/>
                  <a:pt x="343" y="189"/>
                  <a:pt x="325" y="180"/>
                </a:cubicBezTo>
                <a:cubicBezTo>
                  <a:pt x="36" y="9"/>
                  <a:pt x="36" y="9"/>
                  <a:pt x="36" y="9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388"/>
                  <a:pt x="18" y="406"/>
                  <a:pt x="36" y="388"/>
                </a:cubicBezTo>
                <a:cubicBezTo>
                  <a:pt x="325" y="226"/>
                  <a:pt x="325" y="226"/>
                  <a:pt x="325" y="226"/>
                </a:cubicBezTo>
                <a:cubicBezTo>
                  <a:pt x="343" y="217"/>
                  <a:pt x="343" y="189"/>
                  <a:pt x="325" y="180"/>
                </a:cubicBezTo>
              </a:path>
            </a:pathLst>
          </a:custGeom>
          <a:solidFill>
            <a:srgbClr val="D5BA3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65">
            <a:extLst>
              <a:ext uri="{FF2B5EF4-FFF2-40B4-BE49-F238E27FC236}">
                <a16:creationId xmlns:a16="http://schemas.microsoft.com/office/drawing/2014/main" id="{83F509E1-E758-8D45-88E2-2D81FF71B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491" y="9696881"/>
            <a:ext cx="366307" cy="422662"/>
          </a:xfrm>
          <a:custGeom>
            <a:avLst/>
            <a:gdLst>
              <a:gd name="T0" fmla="*/ 42109859 w 344"/>
              <a:gd name="T1" fmla="*/ 22054314 h 399"/>
              <a:gd name="T2" fmla="*/ 42109859 w 344"/>
              <a:gd name="T3" fmla="*/ 22054314 h 399"/>
              <a:gd name="T4" fmla="*/ 4664315 w 344"/>
              <a:gd name="T5" fmla="*/ 1154101 h 399"/>
              <a:gd name="T6" fmla="*/ 0 w 344"/>
              <a:gd name="T7" fmla="*/ 3461944 h 399"/>
              <a:gd name="T8" fmla="*/ 0 w 344"/>
              <a:gd name="T9" fmla="*/ 46416829 h 399"/>
              <a:gd name="T10" fmla="*/ 4664315 w 344"/>
              <a:gd name="T11" fmla="*/ 49878773 h 399"/>
              <a:gd name="T12" fmla="*/ 42109859 w 344"/>
              <a:gd name="T13" fmla="*/ 27824459 h 399"/>
              <a:gd name="T14" fmla="*/ 42109859 w 344"/>
              <a:gd name="T15" fmla="*/ 22054314 h 399"/>
              <a:gd name="T16" fmla="*/ 4664315 w 344"/>
              <a:gd name="T17" fmla="*/ 1154101 h 399"/>
              <a:gd name="T18" fmla="*/ 0 w 344"/>
              <a:gd name="T19" fmla="*/ 3461944 h 399"/>
              <a:gd name="T20" fmla="*/ 0 w 344"/>
              <a:gd name="T21" fmla="*/ 46416829 h 399"/>
              <a:gd name="T22" fmla="*/ 4664315 w 344"/>
              <a:gd name="T23" fmla="*/ 49878773 h 399"/>
              <a:gd name="T24" fmla="*/ 42109859 w 344"/>
              <a:gd name="T25" fmla="*/ 27824459 h 399"/>
              <a:gd name="T26" fmla="*/ 42109859 w 344"/>
              <a:gd name="T27" fmla="*/ 22054314 h 39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44" h="399">
                <a:moveTo>
                  <a:pt x="325" y="172"/>
                </a:moveTo>
                <a:lnTo>
                  <a:pt x="325" y="172"/>
                </a:lnTo>
                <a:cubicBezTo>
                  <a:pt x="36" y="9"/>
                  <a:pt x="36" y="9"/>
                  <a:pt x="36" y="9"/>
                </a:cubicBezTo>
                <a:cubicBezTo>
                  <a:pt x="18" y="0"/>
                  <a:pt x="0" y="9"/>
                  <a:pt x="0" y="27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80"/>
                  <a:pt x="18" y="398"/>
                  <a:pt x="36" y="389"/>
                </a:cubicBezTo>
                <a:cubicBezTo>
                  <a:pt x="325" y="217"/>
                  <a:pt x="325" y="217"/>
                  <a:pt x="325" y="217"/>
                </a:cubicBezTo>
                <a:cubicBezTo>
                  <a:pt x="343" y="208"/>
                  <a:pt x="343" y="181"/>
                  <a:pt x="325" y="172"/>
                </a:cubicBezTo>
                <a:cubicBezTo>
                  <a:pt x="36" y="9"/>
                  <a:pt x="36" y="9"/>
                  <a:pt x="36" y="9"/>
                </a:cubicBezTo>
                <a:cubicBezTo>
                  <a:pt x="18" y="0"/>
                  <a:pt x="0" y="9"/>
                  <a:pt x="0" y="27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80"/>
                  <a:pt x="18" y="398"/>
                  <a:pt x="36" y="389"/>
                </a:cubicBezTo>
                <a:cubicBezTo>
                  <a:pt x="325" y="217"/>
                  <a:pt x="325" y="217"/>
                  <a:pt x="325" y="217"/>
                </a:cubicBezTo>
                <a:cubicBezTo>
                  <a:pt x="343" y="208"/>
                  <a:pt x="343" y="181"/>
                  <a:pt x="325" y="172"/>
                </a:cubicBezTo>
              </a:path>
            </a:pathLst>
          </a:custGeom>
          <a:solidFill>
            <a:srgbClr val="D5BA3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66">
            <a:extLst>
              <a:ext uri="{FF2B5EF4-FFF2-40B4-BE49-F238E27FC236}">
                <a16:creationId xmlns:a16="http://schemas.microsoft.com/office/drawing/2014/main" id="{CC6771BB-9A54-1945-BCB1-CE029CF91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184" y="6569182"/>
            <a:ext cx="366307" cy="422662"/>
          </a:xfrm>
          <a:custGeom>
            <a:avLst/>
            <a:gdLst>
              <a:gd name="T0" fmla="*/ 42109859 w 344"/>
              <a:gd name="T1" fmla="*/ 22165369 h 398"/>
              <a:gd name="T2" fmla="*/ 42109859 w 344"/>
              <a:gd name="T3" fmla="*/ 22165369 h 398"/>
              <a:gd name="T4" fmla="*/ 4664315 w 344"/>
              <a:gd name="T5" fmla="*/ 1159872 h 398"/>
              <a:gd name="T6" fmla="*/ 0 w 344"/>
              <a:gd name="T7" fmla="*/ 3479617 h 398"/>
              <a:gd name="T8" fmla="*/ 0 w 344"/>
              <a:gd name="T9" fmla="*/ 46521608 h 398"/>
              <a:gd name="T10" fmla="*/ 4664315 w 344"/>
              <a:gd name="T11" fmla="*/ 50000865 h 398"/>
              <a:gd name="T12" fmla="*/ 42109859 w 344"/>
              <a:gd name="T13" fmla="*/ 27964371 h 398"/>
              <a:gd name="T14" fmla="*/ 42109859 w 344"/>
              <a:gd name="T15" fmla="*/ 22165369 h 398"/>
              <a:gd name="T16" fmla="*/ 4664315 w 344"/>
              <a:gd name="T17" fmla="*/ 1159872 h 398"/>
              <a:gd name="T18" fmla="*/ 0 w 344"/>
              <a:gd name="T19" fmla="*/ 3479617 h 398"/>
              <a:gd name="T20" fmla="*/ 0 w 344"/>
              <a:gd name="T21" fmla="*/ 46521608 h 398"/>
              <a:gd name="T22" fmla="*/ 4664315 w 344"/>
              <a:gd name="T23" fmla="*/ 50000865 h 398"/>
              <a:gd name="T24" fmla="*/ 42109859 w 344"/>
              <a:gd name="T25" fmla="*/ 27964371 h 398"/>
              <a:gd name="T26" fmla="*/ 42109859 w 344"/>
              <a:gd name="T27" fmla="*/ 22165369 h 39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44" h="398">
                <a:moveTo>
                  <a:pt x="325" y="172"/>
                </a:moveTo>
                <a:lnTo>
                  <a:pt x="325" y="172"/>
                </a:lnTo>
                <a:cubicBezTo>
                  <a:pt x="36" y="9"/>
                  <a:pt x="36" y="9"/>
                  <a:pt x="36" y="9"/>
                </a:cubicBezTo>
                <a:cubicBezTo>
                  <a:pt x="19" y="0"/>
                  <a:pt x="0" y="9"/>
                  <a:pt x="0" y="27"/>
                </a:cubicBezTo>
                <a:cubicBezTo>
                  <a:pt x="0" y="361"/>
                  <a:pt x="0" y="361"/>
                  <a:pt x="0" y="361"/>
                </a:cubicBezTo>
                <a:cubicBezTo>
                  <a:pt x="0" y="379"/>
                  <a:pt x="19" y="397"/>
                  <a:pt x="36" y="388"/>
                </a:cubicBezTo>
                <a:cubicBezTo>
                  <a:pt x="325" y="217"/>
                  <a:pt x="325" y="217"/>
                  <a:pt x="325" y="217"/>
                </a:cubicBezTo>
                <a:cubicBezTo>
                  <a:pt x="343" y="208"/>
                  <a:pt x="343" y="181"/>
                  <a:pt x="325" y="172"/>
                </a:cubicBezTo>
                <a:cubicBezTo>
                  <a:pt x="36" y="9"/>
                  <a:pt x="36" y="9"/>
                  <a:pt x="36" y="9"/>
                </a:cubicBezTo>
                <a:cubicBezTo>
                  <a:pt x="19" y="0"/>
                  <a:pt x="0" y="9"/>
                  <a:pt x="0" y="27"/>
                </a:cubicBezTo>
                <a:cubicBezTo>
                  <a:pt x="0" y="361"/>
                  <a:pt x="0" y="361"/>
                  <a:pt x="0" y="361"/>
                </a:cubicBezTo>
                <a:cubicBezTo>
                  <a:pt x="0" y="379"/>
                  <a:pt x="19" y="397"/>
                  <a:pt x="36" y="388"/>
                </a:cubicBezTo>
                <a:cubicBezTo>
                  <a:pt x="325" y="217"/>
                  <a:pt x="325" y="217"/>
                  <a:pt x="325" y="217"/>
                </a:cubicBezTo>
                <a:cubicBezTo>
                  <a:pt x="343" y="208"/>
                  <a:pt x="343" y="181"/>
                  <a:pt x="325" y="172"/>
                </a:cubicBezTo>
              </a:path>
            </a:pathLst>
          </a:custGeom>
          <a:solidFill>
            <a:srgbClr val="C4565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67">
            <a:extLst>
              <a:ext uri="{FF2B5EF4-FFF2-40B4-BE49-F238E27FC236}">
                <a16:creationId xmlns:a16="http://schemas.microsoft.com/office/drawing/2014/main" id="{29BF9D42-DC42-1943-9013-DC0054872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184" y="10166505"/>
            <a:ext cx="366307" cy="422662"/>
          </a:xfrm>
          <a:custGeom>
            <a:avLst/>
            <a:gdLst>
              <a:gd name="T0" fmla="*/ 42109859 w 344"/>
              <a:gd name="T1" fmla="*/ 23208414 h 399"/>
              <a:gd name="T2" fmla="*/ 42109859 w 344"/>
              <a:gd name="T3" fmla="*/ 23208414 h 399"/>
              <a:gd name="T4" fmla="*/ 4664315 w 344"/>
              <a:gd name="T5" fmla="*/ 1154101 h 399"/>
              <a:gd name="T6" fmla="*/ 0 w 344"/>
              <a:gd name="T7" fmla="*/ 4616044 h 399"/>
              <a:gd name="T8" fmla="*/ 0 w 344"/>
              <a:gd name="T9" fmla="*/ 47570930 h 399"/>
              <a:gd name="T10" fmla="*/ 4664315 w 344"/>
              <a:gd name="T11" fmla="*/ 49878773 h 399"/>
              <a:gd name="T12" fmla="*/ 42109859 w 344"/>
              <a:gd name="T13" fmla="*/ 28978559 h 399"/>
              <a:gd name="T14" fmla="*/ 42109859 w 344"/>
              <a:gd name="T15" fmla="*/ 23208414 h 399"/>
              <a:gd name="T16" fmla="*/ 4664315 w 344"/>
              <a:gd name="T17" fmla="*/ 1154101 h 399"/>
              <a:gd name="T18" fmla="*/ 0 w 344"/>
              <a:gd name="T19" fmla="*/ 4616044 h 399"/>
              <a:gd name="T20" fmla="*/ 0 w 344"/>
              <a:gd name="T21" fmla="*/ 47570930 h 399"/>
              <a:gd name="T22" fmla="*/ 4664315 w 344"/>
              <a:gd name="T23" fmla="*/ 49878773 h 399"/>
              <a:gd name="T24" fmla="*/ 42109859 w 344"/>
              <a:gd name="T25" fmla="*/ 28978559 h 399"/>
              <a:gd name="T26" fmla="*/ 42109859 w 344"/>
              <a:gd name="T27" fmla="*/ 23208414 h 39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44" h="399">
                <a:moveTo>
                  <a:pt x="325" y="181"/>
                </a:moveTo>
                <a:lnTo>
                  <a:pt x="325" y="181"/>
                </a:lnTo>
                <a:cubicBezTo>
                  <a:pt x="36" y="9"/>
                  <a:pt x="36" y="9"/>
                  <a:pt x="36" y="9"/>
                </a:cubicBezTo>
                <a:cubicBezTo>
                  <a:pt x="19" y="0"/>
                  <a:pt x="0" y="18"/>
                  <a:pt x="0" y="36"/>
                </a:cubicBezTo>
                <a:cubicBezTo>
                  <a:pt x="0" y="371"/>
                  <a:pt x="0" y="371"/>
                  <a:pt x="0" y="371"/>
                </a:cubicBezTo>
                <a:cubicBezTo>
                  <a:pt x="0" y="389"/>
                  <a:pt x="19" y="398"/>
                  <a:pt x="36" y="389"/>
                </a:cubicBezTo>
                <a:cubicBezTo>
                  <a:pt x="325" y="226"/>
                  <a:pt x="325" y="226"/>
                  <a:pt x="325" y="226"/>
                </a:cubicBezTo>
                <a:cubicBezTo>
                  <a:pt x="343" y="217"/>
                  <a:pt x="343" y="190"/>
                  <a:pt x="325" y="181"/>
                </a:cubicBezTo>
                <a:cubicBezTo>
                  <a:pt x="36" y="9"/>
                  <a:pt x="36" y="9"/>
                  <a:pt x="36" y="9"/>
                </a:cubicBezTo>
                <a:cubicBezTo>
                  <a:pt x="19" y="0"/>
                  <a:pt x="0" y="18"/>
                  <a:pt x="0" y="36"/>
                </a:cubicBezTo>
                <a:cubicBezTo>
                  <a:pt x="0" y="371"/>
                  <a:pt x="0" y="371"/>
                  <a:pt x="0" y="371"/>
                </a:cubicBezTo>
                <a:cubicBezTo>
                  <a:pt x="0" y="389"/>
                  <a:pt x="19" y="398"/>
                  <a:pt x="36" y="389"/>
                </a:cubicBezTo>
                <a:cubicBezTo>
                  <a:pt x="325" y="226"/>
                  <a:pt x="325" y="226"/>
                  <a:pt x="325" y="226"/>
                </a:cubicBezTo>
                <a:cubicBezTo>
                  <a:pt x="343" y="217"/>
                  <a:pt x="343" y="190"/>
                  <a:pt x="325" y="181"/>
                </a:cubicBezTo>
              </a:path>
            </a:pathLst>
          </a:custGeom>
          <a:solidFill>
            <a:srgbClr val="C4565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68">
            <a:extLst>
              <a:ext uri="{FF2B5EF4-FFF2-40B4-BE49-F238E27FC236}">
                <a16:creationId xmlns:a16="http://schemas.microsoft.com/office/drawing/2014/main" id="{A3239523-315B-9A4F-86DA-CF19F66E6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8796" y="7367543"/>
            <a:ext cx="366307" cy="432055"/>
          </a:xfrm>
          <a:custGeom>
            <a:avLst/>
            <a:gdLst>
              <a:gd name="T0" fmla="*/ 43154269 w 345"/>
              <a:gd name="T1" fmla="*/ 23178530 h 407"/>
              <a:gd name="T2" fmla="*/ 43154269 w 345"/>
              <a:gd name="T3" fmla="*/ 23178530 h 407"/>
              <a:gd name="T4" fmla="*/ 4766365 w 345"/>
              <a:gd name="T5" fmla="*/ 1159070 h 407"/>
              <a:gd name="T6" fmla="*/ 0 w 345"/>
              <a:gd name="T7" fmla="*/ 4635562 h 407"/>
              <a:gd name="T8" fmla="*/ 0 w 345"/>
              <a:gd name="T9" fmla="*/ 47644955 h 407"/>
              <a:gd name="T10" fmla="*/ 4766365 w 345"/>
              <a:gd name="T11" fmla="*/ 49962736 h 407"/>
              <a:gd name="T12" fmla="*/ 43154269 w 345"/>
              <a:gd name="T13" fmla="*/ 29101988 h 407"/>
              <a:gd name="T14" fmla="*/ 43154269 w 345"/>
              <a:gd name="T15" fmla="*/ 23178530 h 407"/>
              <a:gd name="T16" fmla="*/ 4766365 w 345"/>
              <a:gd name="T17" fmla="*/ 1159070 h 407"/>
              <a:gd name="T18" fmla="*/ 0 w 345"/>
              <a:gd name="T19" fmla="*/ 4635562 h 407"/>
              <a:gd name="T20" fmla="*/ 0 w 345"/>
              <a:gd name="T21" fmla="*/ 47644955 h 407"/>
              <a:gd name="T22" fmla="*/ 4766365 w 345"/>
              <a:gd name="T23" fmla="*/ 49962736 h 407"/>
              <a:gd name="T24" fmla="*/ 43154269 w 345"/>
              <a:gd name="T25" fmla="*/ 29101988 h 407"/>
              <a:gd name="T26" fmla="*/ 43154269 w 345"/>
              <a:gd name="T27" fmla="*/ 23178530 h 40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45" h="407">
                <a:moveTo>
                  <a:pt x="335" y="180"/>
                </a:moveTo>
                <a:lnTo>
                  <a:pt x="335" y="180"/>
                </a:lnTo>
                <a:cubicBezTo>
                  <a:pt x="37" y="9"/>
                  <a:pt x="37" y="9"/>
                  <a:pt x="37" y="9"/>
                </a:cubicBezTo>
                <a:cubicBezTo>
                  <a:pt x="28" y="0"/>
                  <a:pt x="0" y="18"/>
                  <a:pt x="0" y="36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388"/>
                  <a:pt x="28" y="406"/>
                  <a:pt x="37" y="388"/>
                </a:cubicBezTo>
                <a:cubicBezTo>
                  <a:pt x="335" y="226"/>
                  <a:pt x="335" y="226"/>
                  <a:pt x="335" y="226"/>
                </a:cubicBezTo>
                <a:cubicBezTo>
                  <a:pt x="344" y="217"/>
                  <a:pt x="344" y="189"/>
                  <a:pt x="335" y="180"/>
                </a:cubicBezTo>
                <a:cubicBezTo>
                  <a:pt x="37" y="9"/>
                  <a:pt x="37" y="9"/>
                  <a:pt x="37" y="9"/>
                </a:cubicBezTo>
                <a:cubicBezTo>
                  <a:pt x="28" y="0"/>
                  <a:pt x="0" y="18"/>
                  <a:pt x="0" y="36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388"/>
                  <a:pt x="28" y="406"/>
                  <a:pt x="37" y="388"/>
                </a:cubicBezTo>
                <a:cubicBezTo>
                  <a:pt x="335" y="226"/>
                  <a:pt x="335" y="226"/>
                  <a:pt x="335" y="226"/>
                </a:cubicBezTo>
                <a:cubicBezTo>
                  <a:pt x="344" y="217"/>
                  <a:pt x="344" y="189"/>
                  <a:pt x="335" y="180"/>
                </a:cubicBezTo>
              </a:path>
            </a:pathLst>
          </a:custGeom>
          <a:solidFill>
            <a:srgbClr val="6B9B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69">
            <a:extLst>
              <a:ext uri="{FF2B5EF4-FFF2-40B4-BE49-F238E27FC236}">
                <a16:creationId xmlns:a16="http://schemas.microsoft.com/office/drawing/2014/main" id="{49FC4A80-850E-204A-9376-91D598853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8796" y="9696881"/>
            <a:ext cx="366307" cy="422662"/>
          </a:xfrm>
          <a:custGeom>
            <a:avLst/>
            <a:gdLst>
              <a:gd name="T0" fmla="*/ 43154269 w 345"/>
              <a:gd name="T1" fmla="*/ 22054314 h 399"/>
              <a:gd name="T2" fmla="*/ 43154269 w 345"/>
              <a:gd name="T3" fmla="*/ 22054314 h 399"/>
              <a:gd name="T4" fmla="*/ 4766365 w 345"/>
              <a:gd name="T5" fmla="*/ 1154101 h 399"/>
              <a:gd name="T6" fmla="*/ 0 w 345"/>
              <a:gd name="T7" fmla="*/ 3461944 h 399"/>
              <a:gd name="T8" fmla="*/ 0 w 345"/>
              <a:gd name="T9" fmla="*/ 46416829 h 399"/>
              <a:gd name="T10" fmla="*/ 4766365 w 345"/>
              <a:gd name="T11" fmla="*/ 49878773 h 399"/>
              <a:gd name="T12" fmla="*/ 43154269 w 345"/>
              <a:gd name="T13" fmla="*/ 27824459 h 399"/>
              <a:gd name="T14" fmla="*/ 43154269 w 345"/>
              <a:gd name="T15" fmla="*/ 22054314 h 399"/>
              <a:gd name="T16" fmla="*/ 4766365 w 345"/>
              <a:gd name="T17" fmla="*/ 1154101 h 399"/>
              <a:gd name="T18" fmla="*/ 0 w 345"/>
              <a:gd name="T19" fmla="*/ 3461944 h 399"/>
              <a:gd name="T20" fmla="*/ 0 w 345"/>
              <a:gd name="T21" fmla="*/ 46416829 h 399"/>
              <a:gd name="T22" fmla="*/ 4766365 w 345"/>
              <a:gd name="T23" fmla="*/ 49878773 h 399"/>
              <a:gd name="T24" fmla="*/ 43154269 w 345"/>
              <a:gd name="T25" fmla="*/ 27824459 h 399"/>
              <a:gd name="T26" fmla="*/ 43154269 w 345"/>
              <a:gd name="T27" fmla="*/ 22054314 h 39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45" h="399">
                <a:moveTo>
                  <a:pt x="335" y="172"/>
                </a:moveTo>
                <a:lnTo>
                  <a:pt x="335" y="172"/>
                </a:lnTo>
                <a:cubicBezTo>
                  <a:pt x="37" y="9"/>
                  <a:pt x="37" y="9"/>
                  <a:pt x="37" y="9"/>
                </a:cubicBezTo>
                <a:cubicBezTo>
                  <a:pt x="28" y="0"/>
                  <a:pt x="0" y="9"/>
                  <a:pt x="0" y="27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80"/>
                  <a:pt x="28" y="398"/>
                  <a:pt x="37" y="389"/>
                </a:cubicBezTo>
                <a:cubicBezTo>
                  <a:pt x="335" y="217"/>
                  <a:pt x="335" y="217"/>
                  <a:pt x="335" y="217"/>
                </a:cubicBezTo>
                <a:cubicBezTo>
                  <a:pt x="344" y="208"/>
                  <a:pt x="344" y="181"/>
                  <a:pt x="335" y="172"/>
                </a:cubicBezTo>
                <a:cubicBezTo>
                  <a:pt x="37" y="9"/>
                  <a:pt x="37" y="9"/>
                  <a:pt x="37" y="9"/>
                </a:cubicBezTo>
                <a:cubicBezTo>
                  <a:pt x="28" y="0"/>
                  <a:pt x="0" y="9"/>
                  <a:pt x="0" y="27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80"/>
                  <a:pt x="28" y="398"/>
                  <a:pt x="37" y="389"/>
                </a:cubicBezTo>
                <a:cubicBezTo>
                  <a:pt x="335" y="217"/>
                  <a:pt x="335" y="217"/>
                  <a:pt x="335" y="217"/>
                </a:cubicBezTo>
                <a:cubicBezTo>
                  <a:pt x="344" y="208"/>
                  <a:pt x="344" y="181"/>
                  <a:pt x="335" y="172"/>
                </a:cubicBezTo>
              </a:path>
            </a:pathLst>
          </a:custGeom>
          <a:solidFill>
            <a:srgbClr val="6B9B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Triángulo 264">
            <a:extLst>
              <a:ext uri="{FF2B5EF4-FFF2-40B4-BE49-F238E27FC236}">
                <a16:creationId xmlns:a16="http://schemas.microsoft.com/office/drawing/2014/main" id="{21721FFC-E7EF-EA47-8100-21439D6987EC}"/>
              </a:ext>
            </a:extLst>
          </p:cNvPr>
          <p:cNvSpPr/>
          <p:nvPr/>
        </p:nvSpPr>
        <p:spPr>
          <a:xfrm rot="5400000">
            <a:off x="1356933" y="7377325"/>
            <a:ext cx="3676504" cy="2638756"/>
          </a:xfrm>
          <a:custGeom>
            <a:avLst/>
            <a:gdLst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0 w 5229164"/>
              <a:gd name="connsiteY3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38702 w 5229164"/>
              <a:gd name="connsiteY3" fmla="*/ 3019395 h 3030009"/>
              <a:gd name="connsiteX4" fmla="*/ 0 w 5229164"/>
              <a:gd name="connsiteY4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25054 w 5229164"/>
              <a:gd name="connsiteY3" fmla="*/ 2009464 h 3030009"/>
              <a:gd name="connsiteX4" fmla="*/ 0 w 5229164"/>
              <a:gd name="connsiteY4" fmla="*/ 3030009 h 303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9164" h="3030009">
                <a:moveTo>
                  <a:pt x="0" y="3030009"/>
                </a:moveTo>
                <a:lnTo>
                  <a:pt x="2614582" y="0"/>
                </a:lnTo>
                <a:lnTo>
                  <a:pt x="5229164" y="3030009"/>
                </a:lnTo>
                <a:lnTo>
                  <a:pt x="2625054" y="2009464"/>
                </a:lnTo>
                <a:lnTo>
                  <a:pt x="0" y="3030009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0CEBD3A-CB51-D84B-9BD8-13421D4CC3A6}"/>
              </a:ext>
            </a:extLst>
          </p:cNvPr>
          <p:cNvGrpSpPr/>
          <p:nvPr/>
        </p:nvGrpSpPr>
        <p:grpSpPr>
          <a:xfrm>
            <a:off x="2668308" y="1195137"/>
            <a:ext cx="19041035" cy="2561450"/>
            <a:chOff x="2668308" y="861425"/>
            <a:chExt cx="19041035" cy="2561450"/>
          </a:xfrm>
        </p:grpSpPr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42288D3E-92F5-DC44-8C34-BD41F4F639C7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E99B4C77-FCAB-564B-B604-98D826E3699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C81CC87-83F8-8A45-86F6-4ADCC479F02E}"/>
              </a:ext>
            </a:extLst>
          </p:cNvPr>
          <p:cNvGrpSpPr/>
          <p:nvPr/>
        </p:nvGrpSpPr>
        <p:grpSpPr>
          <a:xfrm>
            <a:off x="5697369" y="7082838"/>
            <a:ext cx="2201803" cy="1094613"/>
            <a:chOff x="3337670" y="5789042"/>
            <a:chExt cx="2559007" cy="1094613"/>
          </a:xfrm>
        </p:grpSpPr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F744EF51-6113-514F-9C22-5258635E3B96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3" name="Rectangle 52">
              <a:extLst>
                <a:ext uri="{FF2B5EF4-FFF2-40B4-BE49-F238E27FC236}">
                  <a16:creationId xmlns:a16="http://schemas.microsoft.com/office/drawing/2014/main" id="{D8EEBCD0-C390-5C46-9700-A796A2E29436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07CC3291-93DB-C842-937A-B7FA725C2B3B}"/>
              </a:ext>
            </a:extLst>
          </p:cNvPr>
          <p:cNvGrpSpPr/>
          <p:nvPr/>
        </p:nvGrpSpPr>
        <p:grpSpPr>
          <a:xfrm>
            <a:off x="5689478" y="9356603"/>
            <a:ext cx="2201803" cy="1094613"/>
            <a:chOff x="3337670" y="5789042"/>
            <a:chExt cx="2559007" cy="1094613"/>
          </a:xfrm>
        </p:grpSpPr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936C32E1-D01B-FF4F-9FAF-0AE7851925E8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6" name="Rectangle 52">
              <a:extLst>
                <a:ext uri="{FF2B5EF4-FFF2-40B4-BE49-F238E27FC236}">
                  <a16:creationId xmlns:a16="http://schemas.microsoft.com/office/drawing/2014/main" id="{A9130E10-3520-0C47-A329-2231F0E6F96B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52757EE9-6D2E-3B49-98B7-476052AB29D4}"/>
              </a:ext>
            </a:extLst>
          </p:cNvPr>
          <p:cNvGrpSpPr/>
          <p:nvPr/>
        </p:nvGrpSpPr>
        <p:grpSpPr>
          <a:xfrm>
            <a:off x="9672023" y="6371112"/>
            <a:ext cx="2201803" cy="1094613"/>
            <a:chOff x="3337670" y="5789042"/>
            <a:chExt cx="2559007" cy="1094613"/>
          </a:xfrm>
        </p:grpSpPr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E6EBC45D-AB20-F842-ABE1-1DE48333F024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9" name="Rectangle 52">
              <a:extLst>
                <a:ext uri="{FF2B5EF4-FFF2-40B4-BE49-F238E27FC236}">
                  <a16:creationId xmlns:a16="http://schemas.microsoft.com/office/drawing/2014/main" id="{914B5CA7-03D9-2B41-9E02-D10989906A8E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64DD2295-82AB-FC4E-9D23-6360582F71D8}"/>
              </a:ext>
            </a:extLst>
          </p:cNvPr>
          <p:cNvGrpSpPr/>
          <p:nvPr/>
        </p:nvGrpSpPr>
        <p:grpSpPr>
          <a:xfrm>
            <a:off x="9677069" y="9888102"/>
            <a:ext cx="2201803" cy="1094613"/>
            <a:chOff x="3337670" y="5789042"/>
            <a:chExt cx="2559007" cy="1094613"/>
          </a:xfrm>
        </p:grpSpPr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D52C87BE-3087-6F47-9078-B4171895856A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4" name="Rectangle 52">
              <a:extLst>
                <a:ext uri="{FF2B5EF4-FFF2-40B4-BE49-F238E27FC236}">
                  <a16:creationId xmlns:a16="http://schemas.microsoft.com/office/drawing/2014/main" id="{FE13494E-F744-E943-B964-8F88DB386A3F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1B631948-8803-E74D-B24A-D24C127C1476}"/>
              </a:ext>
            </a:extLst>
          </p:cNvPr>
          <p:cNvGrpSpPr/>
          <p:nvPr/>
        </p:nvGrpSpPr>
        <p:grpSpPr>
          <a:xfrm>
            <a:off x="14377088" y="7104586"/>
            <a:ext cx="2201803" cy="1094613"/>
            <a:chOff x="3337670" y="5789042"/>
            <a:chExt cx="2559007" cy="1094613"/>
          </a:xfrm>
        </p:grpSpPr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9A5F19B5-8270-2742-98D7-5891F73AB3D1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7" name="Rectangle 52">
              <a:extLst>
                <a:ext uri="{FF2B5EF4-FFF2-40B4-BE49-F238E27FC236}">
                  <a16:creationId xmlns:a16="http://schemas.microsoft.com/office/drawing/2014/main" id="{B1042EB9-F099-F240-A604-C6176CFA1F0C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2E5218B5-B360-204A-81C8-27E400649329}"/>
              </a:ext>
            </a:extLst>
          </p:cNvPr>
          <p:cNvGrpSpPr/>
          <p:nvPr/>
        </p:nvGrpSpPr>
        <p:grpSpPr>
          <a:xfrm>
            <a:off x="14381121" y="9396915"/>
            <a:ext cx="2201803" cy="1094613"/>
            <a:chOff x="3337670" y="5789042"/>
            <a:chExt cx="2559007" cy="1094613"/>
          </a:xfrm>
        </p:grpSpPr>
        <p:sp>
          <p:nvSpPr>
            <p:cNvPr id="79" name="CuadroTexto 78">
              <a:extLst>
                <a:ext uri="{FF2B5EF4-FFF2-40B4-BE49-F238E27FC236}">
                  <a16:creationId xmlns:a16="http://schemas.microsoft.com/office/drawing/2014/main" id="{2BB16C80-5512-5446-8C27-83B6FA3A33DD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0" name="Rectangle 52">
              <a:extLst>
                <a:ext uri="{FF2B5EF4-FFF2-40B4-BE49-F238E27FC236}">
                  <a16:creationId xmlns:a16="http://schemas.microsoft.com/office/drawing/2014/main" id="{52F0F6CA-F156-2D4E-9DE1-03E6323DE7CF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767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>
            <a:extLst>
              <a:ext uri="{FF2B5EF4-FFF2-40B4-BE49-F238E27FC236}">
                <a16:creationId xmlns:a16="http://schemas.microsoft.com/office/drawing/2014/main" id="{0A1D0C13-23BE-3641-BD01-B91C1C4502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6604" y="8103477"/>
            <a:ext cx="12081861" cy="0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5" name="Freeform 2">
            <a:extLst>
              <a:ext uri="{FF2B5EF4-FFF2-40B4-BE49-F238E27FC236}">
                <a16:creationId xmlns:a16="http://schemas.microsoft.com/office/drawing/2014/main" id="{34C37031-A6E3-AF48-9CAE-F93895026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494" y="5534269"/>
            <a:ext cx="3375081" cy="5153349"/>
          </a:xfrm>
          <a:custGeom>
            <a:avLst/>
            <a:gdLst>
              <a:gd name="T0" fmla="*/ 414172880 w 3283"/>
              <a:gd name="T1" fmla="*/ 308107361 h 5008"/>
              <a:gd name="T2" fmla="*/ 414172880 w 3283"/>
              <a:gd name="T3" fmla="*/ 308107361 h 5008"/>
              <a:gd name="T4" fmla="*/ 41029104 w 3283"/>
              <a:gd name="T5" fmla="*/ 14004798 h 5008"/>
              <a:gd name="T6" fmla="*/ 9448440 w 3283"/>
              <a:gd name="T7" fmla="*/ 39810199 h 5008"/>
              <a:gd name="T8" fmla="*/ 78433962 w 3283"/>
              <a:gd name="T9" fmla="*/ 323408893 h 5008"/>
              <a:gd name="T10" fmla="*/ 9448440 w 3283"/>
              <a:gd name="T11" fmla="*/ 609471418 h 5008"/>
              <a:gd name="T12" fmla="*/ 41029104 w 3283"/>
              <a:gd name="T13" fmla="*/ 635147181 h 5008"/>
              <a:gd name="T14" fmla="*/ 414172880 w 3283"/>
              <a:gd name="T15" fmla="*/ 341044618 h 5008"/>
              <a:gd name="T16" fmla="*/ 414172880 w 3283"/>
              <a:gd name="T17" fmla="*/ 308107361 h 5008"/>
              <a:gd name="T18" fmla="*/ 41029104 w 3283"/>
              <a:gd name="T19" fmla="*/ 14004798 h 5008"/>
              <a:gd name="T20" fmla="*/ 9448440 w 3283"/>
              <a:gd name="T21" fmla="*/ 39810199 h 5008"/>
              <a:gd name="T22" fmla="*/ 78433962 w 3283"/>
              <a:gd name="T23" fmla="*/ 323408893 h 5008"/>
              <a:gd name="T24" fmla="*/ 9448440 w 3283"/>
              <a:gd name="T25" fmla="*/ 609471418 h 5008"/>
              <a:gd name="T26" fmla="*/ 41029104 w 3283"/>
              <a:gd name="T27" fmla="*/ 635147181 h 5008"/>
              <a:gd name="T28" fmla="*/ 414172880 w 3283"/>
              <a:gd name="T29" fmla="*/ 341044618 h 5008"/>
              <a:gd name="T30" fmla="*/ 414172880 w 3283"/>
              <a:gd name="T31" fmla="*/ 308107361 h 50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283" h="5008">
                <a:moveTo>
                  <a:pt x="3200" y="2376"/>
                </a:moveTo>
                <a:lnTo>
                  <a:pt x="3200" y="2376"/>
                </a:lnTo>
                <a:cubicBezTo>
                  <a:pt x="317" y="108"/>
                  <a:pt x="317" y="108"/>
                  <a:pt x="317" y="108"/>
                </a:cubicBezTo>
                <a:cubicBezTo>
                  <a:pt x="181" y="0"/>
                  <a:pt x="0" y="154"/>
                  <a:pt x="73" y="307"/>
                </a:cubicBezTo>
                <a:cubicBezTo>
                  <a:pt x="344" y="832"/>
                  <a:pt x="606" y="1581"/>
                  <a:pt x="606" y="2494"/>
                </a:cubicBezTo>
                <a:cubicBezTo>
                  <a:pt x="606" y="3416"/>
                  <a:pt x="344" y="4175"/>
                  <a:pt x="73" y="4700"/>
                </a:cubicBezTo>
                <a:cubicBezTo>
                  <a:pt x="0" y="4853"/>
                  <a:pt x="181" y="5007"/>
                  <a:pt x="317" y="4898"/>
                </a:cubicBezTo>
                <a:cubicBezTo>
                  <a:pt x="1284" y="4139"/>
                  <a:pt x="2242" y="3389"/>
                  <a:pt x="3200" y="2630"/>
                </a:cubicBezTo>
                <a:cubicBezTo>
                  <a:pt x="3282" y="2566"/>
                  <a:pt x="3282" y="2440"/>
                  <a:pt x="3200" y="2376"/>
                </a:cubicBezTo>
                <a:cubicBezTo>
                  <a:pt x="317" y="108"/>
                  <a:pt x="317" y="108"/>
                  <a:pt x="317" y="108"/>
                </a:cubicBezTo>
                <a:cubicBezTo>
                  <a:pt x="181" y="0"/>
                  <a:pt x="0" y="154"/>
                  <a:pt x="73" y="307"/>
                </a:cubicBezTo>
                <a:cubicBezTo>
                  <a:pt x="344" y="832"/>
                  <a:pt x="606" y="1581"/>
                  <a:pt x="606" y="2494"/>
                </a:cubicBezTo>
                <a:cubicBezTo>
                  <a:pt x="606" y="3416"/>
                  <a:pt x="344" y="4175"/>
                  <a:pt x="73" y="4700"/>
                </a:cubicBezTo>
                <a:cubicBezTo>
                  <a:pt x="0" y="4853"/>
                  <a:pt x="181" y="5007"/>
                  <a:pt x="317" y="4898"/>
                </a:cubicBezTo>
                <a:cubicBezTo>
                  <a:pt x="1284" y="4139"/>
                  <a:pt x="2242" y="3389"/>
                  <a:pt x="3200" y="2630"/>
                </a:cubicBezTo>
                <a:cubicBezTo>
                  <a:pt x="3282" y="2566"/>
                  <a:pt x="3282" y="2440"/>
                  <a:pt x="3200" y="2376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19">
            <a:extLst>
              <a:ext uri="{FF2B5EF4-FFF2-40B4-BE49-F238E27FC236}">
                <a16:creationId xmlns:a16="http://schemas.microsoft.com/office/drawing/2014/main" id="{2E36D912-3387-1546-AED8-9EE1A05E3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8465" y="5643142"/>
            <a:ext cx="3765211" cy="4940137"/>
          </a:xfrm>
          <a:custGeom>
            <a:avLst/>
            <a:gdLst>
              <a:gd name="T0" fmla="*/ 457523513 w 3662"/>
              <a:gd name="T1" fmla="*/ 281241345 h 4801"/>
              <a:gd name="T2" fmla="*/ 457523513 w 3662"/>
              <a:gd name="T3" fmla="*/ 281241345 h 4801"/>
              <a:gd name="T4" fmla="*/ 274980278 w 3662"/>
              <a:gd name="T5" fmla="*/ 114882415 h 4801"/>
              <a:gd name="T6" fmla="*/ 120530305 w 3662"/>
              <a:gd name="T7" fmla="*/ 12966443 h 4801"/>
              <a:gd name="T8" fmla="*/ 57352309 w 3662"/>
              <a:gd name="T9" fmla="*/ 35268551 h 4801"/>
              <a:gd name="T10" fmla="*/ 0 w 3662"/>
              <a:gd name="T11" fmla="*/ 310545383 h 4801"/>
              <a:gd name="T12" fmla="*/ 57352309 w 3662"/>
              <a:gd name="T13" fmla="*/ 588285943 h 4801"/>
              <a:gd name="T14" fmla="*/ 120530305 w 3662"/>
              <a:gd name="T15" fmla="*/ 610588052 h 4801"/>
              <a:gd name="T16" fmla="*/ 307734521 w 3662"/>
              <a:gd name="T17" fmla="*/ 488703707 h 4801"/>
              <a:gd name="T18" fmla="*/ 311230077 w 3662"/>
              <a:gd name="T19" fmla="*/ 485202922 h 4801"/>
              <a:gd name="T20" fmla="*/ 288962143 w 3662"/>
              <a:gd name="T21" fmla="*/ 467568647 h 4801"/>
              <a:gd name="T22" fmla="*/ 228114638 w 3662"/>
              <a:gd name="T23" fmla="*/ 434763464 h 4801"/>
              <a:gd name="T24" fmla="*/ 229409235 w 3662"/>
              <a:gd name="T25" fmla="*/ 421926653 h 4801"/>
              <a:gd name="T26" fmla="*/ 303073899 w 3662"/>
              <a:gd name="T27" fmla="*/ 424260750 h 4801"/>
              <a:gd name="T28" fmla="*/ 361591274 w 3662"/>
              <a:gd name="T29" fmla="*/ 441765393 h 4801"/>
              <a:gd name="T30" fmla="*/ 458688938 w 3662"/>
              <a:gd name="T31" fmla="*/ 341016469 h 4801"/>
              <a:gd name="T32" fmla="*/ 457523513 w 3662"/>
              <a:gd name="T33" fmla="*/ 281241345 h 4801"/>
              <a:gd name="T34" fmla="*/ 224619081 w 3662"/>
              <a:gd name="T35" fmla="*/ 268274902 h 4801"/>
              <a:gd name="T36" fmla="*/ 224619081 w 3662"/>
              <a:gd name="T37" fmla="*/ 268274902 h 4801"/>
              <a:gd name="T38" fmla="*/ 182543235 w 3662"/>
              <a:gd name="T39" fmla="*/ 226134054 h 4801"/>
              <a:gd name="T40" fmla="*/ 224619081 w 3662"/>
              <a:gd name="T41" fmla="*/ 182826157 h 4801"/>
              <a:gd name="T42" fmla="*/ 267989165 w 3662"/>
              <a:gd name="T43" fmla="*/ 226134054 h 4801"/>
              <a:gd name="T44" fmla="*/ 224619081 w 3662"/>
              <a:gd name="T45" fmla="*/ 268274902 h 4801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662" h="4801">
                <a:moveTo>
                  <a:pt x="3534" y="2169"/>
                </a:moveTo>
                <a:lnTo>
                  <a:pt x="3534" y="2169"/>
                </a:lnTo>
                <a:cubicBezTo>
                  <a:pt x="3164" y="1762"/>
                  <a:pt x="2702" y="1319"/>
                  <a:pt x="2124" y="886"/>
                </a:cubicBezTo>
                <a:cubicBezTo>
                  <a:pt x="1708" y="570"/>
                  <a:pt x="1310" y="317"/>
                  <a:pt x="931" y="100"/>
                </a:cubicBezTo>
                <a:cubicBezTo>
                  <a:pt x="750" y="0"/>
                  <a:pt x="524" y="82"/>
                  <a:pt x="443" y="272"/>
                </a:cubicBezTo>
                <a:cubicBezTo>
                  <a:pt x="235" y="751"/>
                  <a:pt x="0" y="1482"/>
                  <a:pt x="0" y="2395"/>
                </a:cubicBezTo>
                <a:cubicBezTo>
                  <a:pt x="0" y="3317"/>
                  <a:pt x="235" y="4058"/>
                  <a:pt x="443" y="4537"/>
                </a:cubicBezTo>
                <a:cubicBezTo>
                  <a:pt x="524" y="4718"/>
                  <a:pt x="750" y="4800"/>
                  <a:pt x="931" y="4709"/>
                </a:cubicBezTo>
                <a:cubicBezTo>
                  <a:pt x="1365" y="4483"/>
                  <a:pt x="1862" y="4176"/>
                  <a:pt x="2377" y="3769"/>
                </a:cubicBezTo>
                <a:cubicBezTo>
                  <a:pt x="2386" y="3760"/>
                  <a:pt x="2395" y="3751"/>
                  <a:pt x="2404" y="3742"/>
                </a:cubicBezTo>
                <a:cubicBezTo>
                  <a:pt x="2350" y="3697"/>
                  <a:pt x="2296" y="3651"/>
                  <a:pt x="2232" y="3606"/>
                </a:cubicBezTo>
                <a:cubicBezTo>
                  <a:pt x="2070" y="3480"/>
                  <a:pt x="1907" y="3398"/>
                  <a:pt x="1762" y="3353"/>
                </a:cubicBezTo>
                <a:cubicBezTo>
                  <a:pt x="1717" y="3335"/>
                  <a:pt x="1726" y="3263"/>
                  <a:pt x="1772" y="3254"/>
                </a:cubicBezTo>
                <a:cubicBezTo>
                  <a:pt x="1934" y="3235"/>
                  <a:pt x="2124" y="3235"/>
                  <a:pt x="2341" y="3272"/>
                </a:cubicBezTo>
                <a:cubicBezTo>
                  <a:pt x="2522" y="3308"/>
                  <a:pt x="2676" y="3353"/>
                  <a:pt x="2793" y="3407"/>
                </a:cubicBezTo>
                <a:cubicBezTo>
                  <a:pt x="3091" y="3136"/>
                  <a:pt x="3335" y="2874"/>
                  <a:pt x="3543" y="2630"/>
                </a:cubicBezTo>
                <a:cubicBezTo>
                  <a:pt x="3661" y="2494"/>
                  <a:pt x="3661" y="2295"/>
                  <a:pt x="3534" y="2169"/>
                </a:cubicBezTo>
                <a:close/>
                <a:moveTo>
                  <a:pt x="1735" y="2069"/>
                </a:moveTo>
                <a:lnTo>
                  <a:pt x="1735" y="2069"/>
                </a:lnTo>
                <a:cubicBezTo>
                  <a:pt x="1555" y="2069"/>
                  <a:pt x="1410" y="1925"/>
                  <a:pt x="1410" y="1744"/>
                </a:cubicBezTo>
                <a:cubicBezTo>
                  <a:pt x="1410" y="1554"/>
                  <a:pt x="1555" y="1410"/>
                  <a:pt x="1735" y="1410"/>
                </a:cubicBezTo>
                <a:cubicBezTo>
                  <a:pt x="1925" y="1410"/>
                  <a:pt x="2070" y="1554"/>
                  <a:pt x="2070" y="1744"/>
                </a:cubicBezTo>
                <a:cubicBezTo>
                  <a:pt x="2070" y="1925"/>
                  <a:pt x="1925" y="2069"/>
                  <a:pt x="1735" y="2069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20">
            <a:extLst>
              <a:ext uri="{FF2B5EF4-FFF2-40B4-BE49-F238E27FC236}">
                <a16:creationId xmlns:a16="http://schemas.microsoft.com/office/drawing/2014/main" id="{FDED4131-B6DD-4C4F-A63F-924B84816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929" y="6241947"/>
            <a:ext cx="539833" cy="1542376"/>
          </a:xfrm>
          <a:custGeom>
            <a:avLst/>
            <a:gdLst>
              <a:gd name="T0" fmla="*/ 33794955 w 526"/>
              <a:gd name="T1" fmla="*/ 0 h 1500"/>
              <a:gd name="T2" fmla="*/ 33794955 w 526"/>
              <a:gd name="T3" fmla="*/ 0 h 1500"/>
              <a:gd name="T4" fmla="*/ 33794955 w 526"/>
              <a:gd name="T5" fmla="*/ 0 h 1500"/>
              <a:gd name="T6" fmla="*/ 0 w 526"/>
              <a:gd name="T7" fmla="*/ 33923647 h 1500"/>
              <a:gd name="T8" fmla="*/ 0 w 526"/>
              <a:gd name="T9" fmla="*/ 160166854 h 1500"/>
              <a:gd name="T10" fmla="*/ 33794955 w 526"/>
              <a:gd name="T11" fmla="*/ 194090502 h 1500"/>
              <a:gd name="T12" fmla="*/ 33794955 w 526"/>
              <a:gd name="T13" fmla="*/ 194090502 h 1500"/>
              <a:gd name="T14" fmla="*/ 67719205 w 526"/>
              <a:gd name="T15" fmla="*/ 160166854 h 1500"/>
              <a:gd name="T16" fmla="*/ 67719205 w 526"/>
              <a:gd name="T17" fmla="*/ 33923647 h 1500"/>
              <a:gd name="T18" fmla="*/ 33794955 w 526"/>
              <a:gd name="T19" fmla="*/ 0 h 15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26" h="1500">
                <a:moveTo>
                  <a:pt x="262" y="0"/>
                </a:moveTo>
                <a:lnTo>
                  <a:pt x="262" y="0"/>
                </a:lnTo>
                <a:cubicBezTo>
                  <a:pt x="118" y="0"/>
                  <a:pt x="0" y="117"/>
                  <a:pt x="0" y="262"/>
                </a:cubicBezTo>
                <a:cubicBezTo>
                  <a:pt x="0" y="1237"/>
                  <a:pt x="0" y="1237"/>
                  <a:pt x="0" y="1237"/>
                </a:cubicBezTo>
                <a:cubicBezTo>
                  <a:pt x="0" y="1382"/>
                  <a:pt x="118" y="1499"/>
                  <a:pt x="262" y="1499"/>
                </a:cubicBezTo>
                <a:cubicBezTo>
                  <a:pt x="407" y="1499"/>
                  <a:pt x="525" y="1382"/>
                  <a:pt x="525" y="1237"/>
                </a:cubicBezTo>
                <a:cubicBezTo>
                  <a:pt x="525" y="262"/>
                  <a:pt x="525" y="262"/>
                  <a:pt x="525" y="262"/>
                </a:cubicBezTo>
                <a:cubicBezTo>
                  <a:pt x="525" y="117"/>
                  <a:pt x="407" y="0"/>
                  <a:pt x="262" y="0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21">
            <a:extLst>
              <a:ext uri="{FF2B5EF4-FFF2-40B4-BE49-F238E27FC236}">
                <a16:creationId xmlns:a16="http://schemas.microsoft.com/office/drawing/2014/main" id="{ABE3A871-8184-8F4A-A6B9-FB30B8AF1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675" y="4695033"/>
            <a:ext cx="539830" cy="3089289"/>
          </a:xfrm>
          <a:custGeom>
            <a:avLst/>
            <a:gdLst>
              <a:gd name="T0" fmla="*/ 33923558 w 525"/>
              <a:gd name="T1" fmla="*/ 0 h 3001"/>
              <a:gd name="T2" fmla="*/ 33923558 w 525"/>
              <a:gd name="T3" fmla="*/ 0 h 3001"/>
              <a:gd name="T4" fmla="*/ 33923558 w 525"/>
              <a:gd name="T5" fmla="*/ 0 h 3001"/>
              <a:gd name="T6" fmla="*/ 0 w 525"/>
              <a:gd name="T7" fmla="*/ 34130824 h 3001"/>
              <a:gd name="T8" fmla="*/ 0 w 525"/>
              <a:gd name="T9" fmla="*/ 355323113 h 3001"/>
              <a:gd name="T10" fmla="*/ 33923558 w 525"/>
              <a:gd name="T11" fmla="*/ 389324249 h 3001"/>
              <a:gd name="T12" fmla="*/ 33923558 w 525"/>
              <a:gd name="T13" fmla="*/ 389324249 h 3001"/>
              <a:gd name="T14" fmla="*/ 67847115 w 525"/>
              <a:gd name="T15" fmla="*/ 355323113 h 3001"/>
              <a:gd name="T16" fmla="*/ 67847115 w 525"/>
              <a:gd name="T17" fmla="*/ 34130824 h 3001"/>
              <a:gd name="T18" fmla="*/ 33923558 w 525"/>
              <a:gd name="T19" fmla="*/ 0 h 300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25" h="3001">
                <a:moveTo>
                  <a:pt x="262" y="0"/>
                </a:moveTo>
                <a:lnTo>
                  <a:pt x="262" y="0"/>
                </a:lnTo>
                <a:cubicBezTo>
                  <a:pt x="117" y="0"/>
                  <a:pt x="0" y="118"/>
                  <a:pt x="0" y="263"/>
                </a:cubicBezTo>
                <a:cubicBezTo>
                  <a:pt x="0" y="2738"/>
                  <a:pt x="0" y="2738"/>
                  <a:pt x="0" y="2738"/>
                </a:cubicBezTo>
                <a:cubicBezTo>
                  <a:pt x="0" y="2883"/>
                  <a:pt x="117" y="3000"/>
                  <a:pt x="262" y="3000"/>
                </a:cubicBezTo>
                <a:cubicBezTo>
                  <a:pt x="407" y="3000"/>
                  <a:pt x="524" y="2883"/>
                  <a:pt x="524" y="2738"/>
                </a:cubicBezTo>
                <a:cubicBezTo>
                  <a:pt x="524" y="263"/>
                  <a:pt x="524" y="263"/>
                  <a:pt x="524" y="263"/>
                </a:cubicBezTo>
                <a:cubicBezTo>
                  <a:pt x="524" y="118"/>
                  <a:pt x="407" y="0"/>
                  <a:pt x="262" y="0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22">
            <a:extLst>
              <a:ext uri="{FF2B5EF4-FFF2-40B4-BE49-F238E27FC236}">
                <a16:creationId xmlns:a16="http://schemas.microsoft.com/office/drawing/2014/main" id="{02678B8E-1DBB-834C-B7C0-278EA8BC8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5505" y="5207648"/>
            <a:ext cx="539833" cy="2576675"/>
          </a:xfrm>
          <a:custGeom>
            <a:avLst/>
            <a:gdLst>
              <a:gd name="T0" fmla="*/ 33924097 w 525"/>
              <a:gd name="T1" fmla="*/ 0 h 2503"/>
              <a:gd name="T2" fmla="*/ 33924097 w 525"/>
              <a:gd name="T3" fmla="*/ 0 h 2503"/>
              <a:gd name="T4" fmla="*/ 33924097 w 525"/>
              <a:gd name="T5" fmla="*/ 0 h 2503"/>
              <a:gd name="T6" fmla="*/ 0 w 525"/>
              <a:gd name="T7" fmla="*/ 34001979 h 2503"/>
              <a:gd name="T8" fmla="*/ 0 w 525"/>
              <a:gd name="T9" fmla="*/ 290703685 h 2503"/>
              <a:gd name="T10" fmla="*/ 33924097 w 525"/>
              <a:gd name="T11" fmla="*/ 324705664 h 2503"/>
              <a:gd name="T12" fmla="*/ 33924097 w 525"/>
              <a:gd name="T13" fmla="*/ 324705664 h 2503"/>
              <a:gd name="T14" fmla="*/ 67847834 w 525"/>
              <a:gd name="T15" fmla="*/ 290703685 h 2503"/>
              <a:gd name="T16" fmla="*/ 67847834 w 525"/>
              <a:gd name="T17" fmla="*/ 34001979 h 2503"/>
              <a:gd name="T18" fmla="*/ 33924097 w 525"/>
              <a:gd name="T19" fmla="*/ 0 h 250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25" h="2503">
                <a:moveTo>
                  <a:pt x="262" y="0"/>
                </a:moveTo>
                <a:lnTo>
                  <a:pt x="262" y="0"/>
                </a:lnTo>
                <a:cubicBezTo>
                  <a:pt x="118" y="0"/>
                  <a:pt x="0" y="117"/>
                  <a:pt x="0" y="262"/>
                </a:cubicBezTo>
                <a:cubicBezTo>
                  <a:pt x="0" y="2240"/>
                  <a:pt x="0" y="2240"/>
                  <a:pt x="0" y="2240"/>
                </a:cubicBezTo>
                <a:cubicBezTo>
                  <a:pt x="0" y="2385"/>
                  <a:pt x="118" y="2502"/>
                  <a:pt x="262" y="2502"/>
                </a:cubicBezTo>
                <a:cubicBezTo>
                  <a:pt x="407" y="2502"/>
                  <a:pt x="524" y="2385"/>
                  <a:pt x="524" y="2240"/>
                </a:cubicBezTo>
                <a:cubicBezTo>
                  <a:pt x="524" y="262"/>
                  <a:pt x="524" y="262"/>
                  <a:pt x="524" y="262"/>
                </a:cubicBezTo>
                <a:cubicBezTo>
                  <a:pt x="524" y="117"/>
                  <a:pt x="407" y="0"/>
                  <a:pt x="262" y="0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23">
            <a:extLst>
              <a:ext uri="{FF2B5EF4-FFF2-40B4-BE49-F238E27FC236}">
                <a16:creationId xmlns:a16="http://schemas.microsoft.com/office/drawing/2014/main" id="{64A621C3-C6A7-BD4B-8076-986B85978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0158" y="5470759"/>
            <a:ext cx="539830" cy="2313564"/>
          </a:xfrm>
          <a:custGeom>
            <a:avLst/>
            <a:gdLst>
              <a:gd name="T0" fmla="*/ 33923558 w 525"/>
              <a:gd name="T1" fmla="*/ 0 h 2250"/>
              <a:gd name="T2" fmla="*/ 33923558 w 525"/>
              <a:gd name="T3" fmla="*/ 0 h 2250"/>
              <a:gd name="T4" fmla="*/ 33923558 w 525"/>
              <a:gd name="T5" fmla="*/ 0 h 2250"/>
              <a:gd name="T6" fmla="*/ 0 w 525"/>
              <a:gd name="T7" fmla="*/ 33923647 h 2250"/>
              <a:gd name="T8" fmla="*/ 0 w 525"/>
              <a:gd name="T9" fmla="*/ 257276875 h 2250"/>
              <a:gd name="T10" fmla="*/ 33923558 w 525"/>
              <a:gd name="T11" fmla="*/ 291200523 h 2250"/>
              <a:gd name="T12" fmla="*/ 33923558 w 525"/>
              <a:gd name="T13" fmla="*/ 291200523 h 2250"/>
              <a:gd name="T14" fmla="*/ 67847115 w 525"/>
              <a:gd name="T15" fmla="*/ 257276875 h 2250"/>
              <a:gd name="T16" fmla="*/ 67847115 w 525"/>
              <a:gd name="T17" fmla="*/ 33923647 h 2250"/>
              <a:gd name="T18" fmla="*/ 33923558 w 525"/>
              <a:gd name="T19" fmla="*/ 0 h 22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25" h="2250">
                <a:moveTo>
                  <a:pt x="262" y="0"/>
                </a:moveTo>
                <a:lnTo>
                  <a:pt x="262" y="0"/>
                </a:lnTo>
                <a:cubicBezTo>
                  <a:pt x="117" y="0"/>
                  <a:pt x="0" y="117"/>
                  <a:pt x="0" y="262"/>
                </a:cubicBezTo>
                <a:cubicBezTo>
                  <a:pt x="0" y="1987"/>
                  <a:pt x="0" y="1987"/>
                  <a:pt x="0" y="1987"/>
                </a:cubicBezTo>
                <a:cubicBezTo>
                  <a:pt x="0" y="2132"/>
                  <a:pt x="117" y="2249"/>
                  <a:pt x="262" y="2249"/>
                </a:cubicBezTo>
                <a:cubicBezTo>
                  <a:pt x="406" y="2249"/>
                  <a:pt x="524" y="2132"/>
                  <a:pt x="524" y="1987"/>
                </a:cubicBezTo>
                <a:cubicBezTo>
                  <a:pt x="524" y="262"/>
                  <a:pt x="524" y="262"/>
                  <a:pt x="524" y="262"/>
                </a:cubicBezTo>
                <a:cubicBezTo>
                  <a:pt x="524" y="117"/>
                  <a:pt x="406" y="0"/>
                  <a:pt x="262" y="0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24">
            <a:extLst>
              <a:ext uri="{FF2B5EF4-FFF2-40B4-BE49-F238E27FC236}">
                <a16:creationId xmlns:a16="http://schemas.microsoft.com/office/drawing/2014/main" id="{E588F942-1CBB-B449-B17B-F010C0DCC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9988" y="6632077"/>
            <a:ext cx="539833" cy="1152245"/>
          </a:xfrm>
          <a:custGeom>
            <a:avLst/>
            <a:gdLst>
              <a:gd name="T0" fmla="*/ 33924097 w 525"/>
              <a:gd name="T1" fmla="*/ 0 h 1120"/>
              <a:gd name="T2" fmla="*/ 33924097 w 525"/>
              <a:gd name="T3" fmla="*/ 0 h 1120"/>
              <a:gd name="T4" fmla="*/ 33924097 w 525"/>
              <a:gd name="T5" fmla="*/ 0 h 1120"/>
              <a:gd name="T6" fmla="*/ 0 w 525"/>
              <a:gd name="T7" fmla="*/ 33829857 h 1120"/>
              <a:gd name="T8" fmla="*/ 0 w 525"/>
              <a:gd name="T9" fmla="*/ 111080927 h 1120"/>
              <a:gd name="T10" fmla="*/ 33924097 w 525"/>
              <a:gd name="T11" fmla="*/ 145040393 h 1120"/>
              <a:gd name="T12" fmla="*/ 33924097 w 525"/>
              <a:gd name="T13" fmla="*/ 145040393 h 1120"/>
              <a:gd name="T14" fmla="*/ 67847834 w 525"/>
              <a:gd name="T15" fmla="*/ 111080927 h 1120"/>
              <a:gd name="T16" fmla="*/ 67847834 w 525"/>
              <a:gd name="T17" fmla="*/ 33829857 h 1120"/>
              <a:gd name="T18" fmla="*/ 33924097 w 525"/>
              <a:gd name="T19" fmla="*/ 0 h 11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25" h="1120">
                <a:moveTo>
                  <a:pt x="262" y="0"/>
                </a:moveTo>
                <a:lnTo>
                  <a:pt x="262" y="0"/>
                </a:lnTo>
                <a:cubicBezTo>
                  <a:pt x="117" y="0"/>
                  <a:pt x="0" y="116"/>
                  <a:pt x="0" y="261"/>
                </a:cubicBezTo>
                <a:cubicBezTo>
                  <a:pt x="0" y="857"/>
                  <a:pt x="0" y="857"/>
                  <a:pt x="0" y="857"/>
                </a:cubicBezTo>
                <a:cubicBezTo>
                  <a:pt x="0" y="1002"/>
                  <a:pt x="117" y="1119"/>
                  <a:pt x="262" y="1119"/>
                </a:cubicBezTo>
                <a:cubicBezTo>
                  <a:pt x="407" y="1119"/>
                  <a:pt x="524" y="1002"/>
                  <a:pt x="524" y="857"/>
                </a:cubicBezTo>
                <a:cubicBezTo>
                  <a:pt x="524" y="261"/>
                  <a:pt x="524" y="261"/>
                  <a:pt x="524" y="261"/>
                </a:cubicBezTo>
                <a:cubicBezTo>
                  <a:pt x="524" y="116"/>
                  <a:pt x="407" y="0"/>
                  <a:pt x="262" y="0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25">
            <a:extLst>
              <a:ext uri="{FF2B5EF4-FFF2-40B4-BE49-F238E27FC236}">
                <a16:creationId xmlns:a16="http://schemas.microsoft.com/office/drawing/2014/main" id="{6786A30C-5DF7-7842-B70F-B298BF04E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4356" y="4881027"/>
            <a:ext cx="539833" cy="2898758"/>
          </a:xfrm>
          <a:custGeom>
            <a:avLst/>
            <a:gdLst>
              <a:gd name="T0" fmla="*/ 34053731 w 524"/>
              <a:gd name="T1" fmla="*/ 0 h 2820"/>
              <a:gd name="T2" fmla="*/ 34053731 w 524"/>
              <a:gd name="T3" fmla="*/ 0 h 2820"/>
              <a:gd name="T4" fmla="*/ 34053731 w 524"/>
              <a:gd name="T5" fmla="*/ 0 h 2820"/>
              <a:gd name="T6" fmla="*/ 0 w 524"/>
              <a:gd name="T7" fmla="*/ 33902584 h 2820"/>
              <a:gd name="T8" fmla="*/ 0 w 524"/>
              <a:gd name="T9" fmla="*/ 330872776 h 2820"/>
              <a:gd name="T10" fmla="*/ 34053731 w 524"/>
              <a:gd name="T11" fmla="*/ 364775361 h 2820"/>
              <a:gd name="T12" fmla="*/ 34053731 w 524"/>
              <a:gd name="T13" fmla="*/ 364775361 h 2820"/>
              <a:gd name="T14" fmla="*/ 67976954 w 524"/>
              <a:gd name="T15" fmla="*/ 330872776 h 2820"/>
              <a:gd name="T16" fmla="*/ 67976954 w 524"/>
              <a:gd name="T17" fmla="*/ 33902584 h 2820"/>
              <a:gd name="T18" fmla="*/ 34053731 w 524"/>
              <a:gd name="T19" fmla="*/ 0 h 28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24" h="2820">
                <a:moveTo>
                  <a:pt x="262" y="0"/>
                </a:moveTo>
                <a:lnTo>
                  <a:pt x="262" y="0"/>
                </a:lnTo>
                <a:cubicBezTo>
                  <a:pt x="118" y="0"/>
                  <a:pt x="0" y="118"/>
                  <a:pt x="0" y="262"/>
                </a:cubicBezTo>
                <a:cubicBezTo>
                  <a:pt x="0" y="2557"/>
                  <a:pt x="0" y="2557"/>
                  <a:pt x="0" y="2557"/>
                </a:cubicBezTo>
                <a:cubicBezTo>
                  <a:pt x="0" y="2702"/>
                  <a:pt x="118" y="2819"/>
                  <a:pt x="262" y="2819"/>
                </a:cubicBezTo>
                <a:cubicBezTo>
                  <a:pt x="407" y="2819"/>
                  <a:pt x="523" y="2702"/>
                  <a:pt x="523" y="2557"/>
                </a:cubicBezTo>
                <a:cubicBezTo>
                  <a:pt x="523" y="262"/>
                  <a:pt x="523" y="262"/>
                  <a:pt x="523" y="262"/>
                </a:cubicBezTo>
                <a:cubicBezTo>
                  <a:pt x="523" y="118"/>
                  <a:pt x="407" y="0"/>
                  <a:pt x="262" y="0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26">
            <a:extLst>
              <a:ext uri="{FF2B5EF4-FFF2-40B4-BE49-F238E27FC236}">
                <a16:creationId xmlns:a16="http://schemas.microsoft.com/office/drawing/2014/main" id="{3C59723D-AB6F-054F-873C-10B3A3853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4432" y="5634069"/>
            <a:ext cx="539833" cy="2145715"/>
          </a:xfrm>
          <a:custGeom>
            <a:avLst/>
            <a:gdLst>
              <a:gd name="T0" fmla="*/ 33924097 w 525"/>
              <a:gd name="T1" fmla="*/ 0 h 2087"/>
              <a:gd name="T2" fmla="*/ 33924097 w 525"/>
              <a:gd name="T3" fmla="*/ 0 h 2087"/>
              <a:gd name="T4" fmla="*/ 33924097 w 525"/>
              <a:gd name="T5" fmla="*/ 0 h 2087"/>
              <a:gd name="T6" fmla="*/ 0 w 525"/>
              <a:gd name="T7" fmla="*/ 33916202 h 2087"/>
              <a:gd name="T8" fmla="*/ 0 w 525"/>
              <a:gd name="T9" fmla="*/ 236118162 h 2087"/>
              <a:gd name="T10" fmla="*/ 33924097 w 525"/>
              <a:gd name="T11" fmla="*/ 270034005 h 2087"/>
              <a:gd name="T12" fmla="*/ 33924097 w 525"/>
              <a:gd name="T13" fmla="*/ 270034005 h 2087"/>
              <a:gd name="T14" fmla="*/ 67847834 w 525"/>
              <a:gd name="T15" fmla="*/ 236118162 h 2087"/>
              <a:gd name="T16" fmla="*/ 67847834 w 525"/>
              <a:gd name="T17" fmla="*/ 33916202 h 2087"/>
              <a:gd name="T18" fmla="*/ 33924097 w 525"/>
              <a:gd name="T19" fmla="*/ 0 h 20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25" h="2087">
                <a:moveTo>
                  <a:pt x="262" y="0"/>
                </a:moveTo>
                <a:lnTo>
                  <a:pt x="262" y="0"/>
                </a:lnTo>
                <a:cubicBezTo>
                  <a:pt x="118" y="0"/>
                  <a:pt x="0" y="117"/>
                  <a:pt x="0" y="262"/>
                </a:cubicBezTo>
                <a:cubicBezTo>
                  <a:pt x="0" y="1824"/>
                  <a:pt x="0" y="1824"/>
                  <a:pt x="0" y="1824"/>
                </a:cubicBezTo>
                <a:cubicBezTo>
                  <a:pt x="0" y="1969"/>
                  <a:pt x="118" y="2086"/>
                  <a:pt x="262" y="2086"/>
                </a:cubicBezTo>
                <a:cubicBezTo>
                  <a:pt x="407" y="2086"/>
                  <a:pt x="524" y="1969"/>
                  <a:pt x="524" y="1824"/>
                </a:cubicBezTo>
                <a:cubicBezTo>
                  <a:pt x="524" y="262"/>
                  <a:pt x="524" y="262"/>
                  <a:pt x="524" y="262"/>
                </a:cubicBezTo>
                <a:cubicBezTo>
                  <a:pt x="524" y="117"/>
                  <a:pt x="407" y="0"/>
                  <a:pt x="262" y="0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27">
            <a:extLst>
              <a:ext uri="{FF2B5EF4-FFF2-40B4-BE49-F238E27FC236}">
                <a16:creationId xmlns:a16="http://schemas.microsoft.com/office/drawing/2014/main" id="{BC404038-859F-BA4D-9906-35E5661CD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8640" y="5479832"/>
            <a:ext cx="539833" cy="2304491"/>
          </a:xfrm>
          <a:custGeom>
            <a:avLst/>
            <a:gdLst>
              <a:gd name="T0" fmla="*/ 33924250 w 526"/>
              <a:gd name="T1" fmla="*/ 0 h 2241"/>
              <a:gd name="T2" fmla="*/ 33924250 w 526"/>
              <a:gd name="T3" fmla="*/ 0 h 2241"/>
              <a:gd name="T4" fmla="*/ 33924250 w 526"/>
              <a:gd name="T5" fmla="*/ 0 h 2241"/>
              <a:gd name="T6" fmla="*/ 0 w 526"/>
              <a:gd name="T7" fmla="*/ 33929198 h 2241"/>
              <a:gd name="T8" fmla="*/ 0 w 526"/>
              <a:gd name="T9" fmla="*/ 256151695 h 2241"/>
              <a:gd name="T10" fmla="*/ 33924250 w 526"/>
              <a:gd name="T11" fmla="*/ 290080893 h 2241"/>
              <a:gd name="T12" fmla="*/ 33924250 w 526"/>
              <a:gd name="T13" fmla="*/ 290080893 h 2241"/>
              <a:gd name="T14" fmla="*/ 67719205 w 526"/>
              <a:gd name="T15" fmla="*/ 256151695 h 2241"/>
              <a:gd name="T16" fmla="*/ 67719205 w 526"/>
              <a:gd name="T17" fmla="*/ 33929198 h 2241"/>
              <a:gd name="T18" fmla="*/ 33924250 w 526"/>
              <a:gd name="T19" fmla="*/ 0 h 22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26" h="2241">
                <a:moveTo>
                  <a:pt x="263" y="0"/>
                </a:moveTo>
                <a:lnTo>
                  <a:pt x="263" y="0"/>
                </a:lnTo>
                <a:cubicBezTo>
                  <a:pt x="118" y="0"/>
                  <a:pt x="0" y="117"/>
                  <a:pt x="0" y="262"/>
                </a:cubicBezTo>
                <a:cubicBezTo>
                  <a:pt x="0" y="1978"/>
                  <a:pt x="0" y="1978"/>
                  <a:pt x="0" y="1978"/>
                </a:cubicBezTo>
                <a:cubicBezTo>
                  <a:pt x="0" y="2123"/>
                  <a:pt x="118" y="2240"/>
                  <a:pt x="263" y="2240"/>
                </a:cubicBezTo>
                <a:cubicBezTo>
                  <a:pt x="407" y="2240"/>
                  <a:pt x="525" y="2123"/>
                  <a:pt x="525" y="1978"/>
                </a:cubicBezTo>
                <a:cubicBezTo>
                  <a:pt x="525" y="262"/>
                  <a:pt x="525" y="262"/>
                  <a:pt x="525" y="262"/>
                </a:cubicBezTo>
                <a:cubicBezTo>
                  <a:pt x="525" y="117"/>
                  <a:pt x="407" y="0"/>
                  <a:pt x="263" y="0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28">
            <a:extLst>
              <a:ext uri="{FF2B5EF4-FFF2-40B4-BE49-F238E27FC236}">
                <a16:creationId xmlns:a16="http://schemas.microsoft.com/office/drawing/2014/main" id="{13F1FC3D-5A99-D743-815C-1B807E4C2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1921" y="6632077"/>
            <a:ext cx="539833" cy="1152245"/>
          </a:xfrm>
          <a:custGeom>
            <a:avLst/>
            <a:gdLst>
              <a:gd name="T0" fmla="*/ 33924097 w 525"/>
              <a:gd name="T1" fmla="*/ 0 h 1120"/>
              <a:gd name="T2" fmla="*/ 33924097 w 525"/>
              <a:gd name="T3" fmla="*/ 0 h 1120"/>
              <a:gd name="T4" fmla="*/ 33924097 w 525"/>
              <a:gd name="T5" fmla="*/ 0 h 1120"/>
              <a:gd name="T6" fmla="*/ 0 w 525"/>
              <a:gd name="T7" fmla="*/ 33829857 h 1120"/>
              <a:gd name="T8" fmla="*/ 0 w 525"/>
              <a:gd name="T9" fmla="*/ 111080927 h 1120"/>
              <a:gd name="T10" fmla="*/ 33924097 w 525"/>
              <a:gd name="T11" fmla="*/ 145040393 h 1120"/>
              <a:gd name="T12" fmla="*/ 33924097 w 525"/>
              <a:gd name="T13" fmla="*/ 145040393 h 1120"/>
              <a:gd name="T14" fmla="*/ 67847834 w 525"/>
              <a:gd name="T15" fmla="*/ 111080927 h 1120"/>
              <a:gd name="T16" fmla="*/ 67847834 w 525"/>
              <a:gd name="T17" fmla="*/ 33829857 h 1120"/>
              <a:gd name="T18" fmla="*/ 33924097 w 525"/>
              <a:gd name="T19" fmla="*/ 0 h 11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25" h="1120">
                <a:moveTo>
                  <a:pt x="262" y="0"/>
                </a:moveTo>
                <a:lnTo>
                  <a:pt x="262" y="0"/>
                </a:lnTo>
                <a:cubicBezTo>
                  <a:pt x="117" y="0"/>
                  <a:pt x="0" y="116"/>
                  <a:pt x="0" y="261"/>
                </a:cubicBezTo>
                <a:cubicBezTo>
                  <a:pt x="0" y="857"/>
                  <a:pt x="0" y="857"/>
                  <a:pt x="0" y="857"/>
                </a:cubicBezTo>
                <a:cubicBezTo>
                  <a:pt x="0" y="1002"/>
                  <a:pt x="117" y="1119"/>
                  <a:pt x="262" y="1119"/>
                </a:cubicBezTo>
                <a:cubicBezTo>
                  <a:pt x="407" y="1119"/>
                  <a:pt x="524" y="1002"/>
                  <a:pt x="524" y="857"/>
                </a:cubicBezTo>
                <a:cubicBezTo>
                  <a:pt x="524" y="261"/>
                  <a:pt x="524" y="261"/>
                  <a:pt x="524" y="261"/>
                </a:cubicBezTo>
                <a:cubicBezTo>
                  <a:pt x="524" y="116"/>
                  <a:pt x="407" y="0"/>
                  <a:pt x="262" y="0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29">
            <a:extLst>
              <a:ext uri="{FF2B5EF4-FFF2-40B4-BE49-F238E27FC236}">
                <a16:creationId xmlns:a16="http://schemas.microsoft.com/office/drawing/2014/main" id="{CC3CE992-0F04-5740-B326-E9076FAE9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076" y="11463341"/>
            <a:ext cx="2309029" cy="131557"/>
          </a:xfrm>
          <a:custGeom>
            <a:avLst/>
            <a:gdLst>
              <a:gd name="T0" fmla="*/ 282659114 w 2243"/>
              <a:gd name="T1" fmla="*/ 16429092 h 128"/>
              <a:gd name="T2" fmla="*/ 282659114 w 2243"/>
              <a:gd name="T3" fmla="*/ 16429092 h 128"/>
              <a:gd name="T4" fmla="*/ 8176206 w 2243"/>
              <a:gd name="T5" fmla="*/ 16429092 h 128"/>
              <a:gd name="T6" fmla="*/ 0 w 2243"/>
              <a:gd name="T7" fmla="*/ 8149805 h 128"/>
              <a:gd name="T8" fmla="*/ 0 w 2243"/>
              <a:gd name="T9" fmla="*/ 8149805 h 128"/>
              <a:gd name="T10" fmla="*/ 8176206 w 2243"/>
              <a:gd name="T11" fmla="*/ 0 h 128"/>
              <a:gd name="T12" fmla="*/ 282659114 w 2243"/>
              <a:gd name="T13" fmla="*/ 0 h 128"/>
              <a:gd name="T14" fmla="*/ 290965009 w 2243"/>
              <a:gd name="T15" fmla="*/ 8149805 h 128"/>
              <a:gd name="T16" fmla="*/ 290965009 w 2243"/>
              <a:gd name="T17" fmla="*/ 8149805 h 128"/>
              <a:gd name="T18" fmla="*/ 282659114 w 2243"/>
              <a:gd name="T19" fmla="*/ 16429092 h 1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43" h="128">
                <a:moveTo>
                  <a:pt x="2178" y="127"/>
                </a:moveTo>
                <a:lnTo>
                  <a:pt x="2178" y="127"/>
                </a:lnTo>
                <a:cubicBezTo>
                  <a:pt x="63" y="127"/>
                  <a:pt x="63" y="127"/>
                  <a:pt x="63" y="127"/>
                </a:cubicBezTo>
                <a:cubicBezTo>
                  <a:pt x="27" y="127"/>
                  <a:pt x="0" y="100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2178" y="0"/>
                  <a:pt x="2178" y="0"/>
                  <a:pt x="2178" y="0"/>
                </a:cubicBezTo>
                <a:cubicBezTo>
                  <a:pt x="2206" y="0"/>
                  <a:pt x="2242" y="27"/>
                  <a:pt x="2242" y="63"/>
                </a:cubicBezTo>
                <a:cubicBezTo>
                  <a:pt x="2242" y="100"/>
                  <a:pt x="2206" y="127"/>
                  <a:pt x="2178" y="1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30">
            <a:extLst>
              <a:ext uri="{FF2B5EF4-FFF2-40B4-BE49-F238E27FC236}">
                <a16:creationId xmlns:a16="http://schemas.microsoft.com/office/drawing/2014/main" id="{94C4AB94-7AF5-2B45-9DE5-905C62B42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5392" y="11463341"/>
            <a:ext cx="2304491" cy="131557"/>
          </a:xfrm>
          <a:custGeom>
            <a:avLst/>
            <a:gdLst>
              <a:gd name="T0" fmla="*/ 281800320 w 2242"/>
              <a:gd name="T1" fmla="*/ 16429092 h 128"/>
              <a:gd name="T2" fmla="*/ 281800320 w 2242"/>
              <a:gd name="T3" fmla="*/ 16429092 h 128"/>
              <a:gd name="T4" fmla="*/ 8151188 w 2242"/>
              <a:gd name="T5" fmla="*/ 16429092 h 128"/>
              <a:gd name="T6" fmla="*/ 0 w 2242"/>
              <a:gd name="T7" fmla="*/ 8149805 h 128"/>
              <a:gd name="T8" fmla="*/ 0 w 2242"/>
              <a:gd name="T9" fmla="*/ 8149805 h 128"/>
              <a:gd name="T10" fmla="*/ 8151188 w 2242"/>
              <a:gd name="T11" fmla="*/ 0 h 128"/>
              <a:gd name="T12" fmla="*/ 281800320 w 2242"/>
              <a:gd name="T13" fmla="*/ 0 h 128"/>
              <a:gd name="T14" fmla="*/ 289951508 w 2242"/>
              <a:gd name="T15" fmla="*/ 8149805 h 128"/>
              <a:gd name="T16" fmla="*/ 289951508 w 2242"/>
              <a:gd name="T17" fmla="*/ 8149805 h 128"/>
              <a:gd name="T18" fmla="*/ 281800320 w 2242"/>
              <a:gd name="T19" fmla="*/ 16429092 h 1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42" h="128">
                <a:moveTo>
                  <a:pt x="2178" y="127"/>
                </a:moveTo>
                <a:lnTo>
                  <a:pt x="2178" y="127"/>
                </a:lnTo>
                <a:cubicBezTo>
                  <a:pt x="63" y="127"/>
                  <a:pt x="63" y="127"/>
                  <a:pt x="63" y="127"/>
                </a:cubicBezTo>
                <a:cubicBezTo>
                  <a:pt x="27" y="127"/>
                  <a:pt x="0" y="100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2178" y="0"/>
                  <a:pt x="2178" y="0"/>
                  <a:pt x="2178" y="0"/>
                </a:cubicBezTo>
                <a:cubicBezTo>
                  <a:pt x="2214" y="0"/>
                  <a:pt x="2241" y="27"/>
                  <a:pt x="2241" y="63"/>
                </a:cubicBezTo>
                <a:cubicBezTo>
                  <a:pt x="2241" y="100"/>
                  <a:pt x="2214" y="127"/>
                  <a:pt x="2178" y="1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31">
            <a:extLst>
              <a:ext uri="{FF2B5EF4-FFF2-40B4-BE49-F238E27FC236}">
                <a16:creationId xmlns:a16="http://schemas.microsoft.com/office/drawing/2014/main" id="{F90340FB-C43A-0E4D-9ABF-7C81036FC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8579" y="11463341"/>
            <a:ext cx="2309029" cy="131557"/>
          </a:xfrm>
          <a:custGeom>
            <a:avLst/>
            <a:gdLst>
              <a:gd name="T0" fmla="*/ 282659114 w 2243"/>
              <a:gd name="T1" fmla="*/ 16429092 h 128"/>
              <a:gd name="T2" fmla="*/ 282659114 w 2243"/>
              <a:gd name="T3" fmla="*/ 16429092 h 128"/>
              <a:gd name="T4" fmla="*/ 8176206 w 2243"/>
              <a:gd name="T5" fmla="*/ 16429092 h 128"/>
              <a:gd name="T6" fmla="*/ 0 w 2243"/>
              <a:gd name="T7" fmla="*/ 8149805 h 128"/>
              <a:gd name="T8" fmla="*/ 0 w 2243"/>
              <a:gd name="T9" fmla="*/ 8149805 h 128"/>
              <a:gd name="T10" fmla="*/ 8176206 w 2243"/>
              <a:gd name="T11" fmla="*/ 0 h 128"/>
              <a:gd name="T12" fmla="*/ 282659114 w 2243"/>
              <a:gd name="T13" fmla="*/ 0 h 128"/>
              <a:gd name="T14" fmla="*/ 290965009 w 2243"/>
              <a:gd name="T15" fmla="*/ 8149805 h 128"/>
              <a:gd name="T16" fmla="*/ 290965009 w 2243"/>
              <a:gd name="T17" fmla="*/ 8149805 h 128"/>
              <a:gd name="T18" fmla="*/ 282659114 w 2243"/>
              <a:gd name="T19" fmla="*/ 16429092 h 1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43" h="128">
                <a:moveTo>
                  <a:pt x="2178" y="127"/>
                </a:moveTo>
                <a:lnTo>
                  <a:pt x="2178" y="127"/>
                </a:lnTo>
                <a:cubicBezTo>
                  <a:pt x="63" y="127"/>
                  <a:pt x="63" y="127"/>
                  <a:pt x="63" y="127"/>
                </a:cubicBezTo>
                <a:cubicBezTo>
                  <a:pt x="27" y="127"/>
                  <a:pt x="0" y="100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2178" y="0"/>
                  <a:pt x="2178" y="0"/>
                  <a:pt x="2178" y="0"/>
                </a:cubicBezTo>
                <a:cubicBezTo>
                  <a:pt x="2214" y="0"/>
                  <a:pt x="2242" y="27"/>
                  <a:pt x="2242" y="63"/>
                </a:cubicBezTo>
                <a:cubicBezTo>
                  <a:pt x="2242" y="100"/>
                  <a:pt x="2214" y="127"/>
                  <a:pt x="2178" y="1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32">
            <a:extLst>
              <a:ext uri="{FF2B5EF4-FFF2-40B4-BE49-F238E27FC236}">
                <a16:creationId xmlns:a16="http://schemas.microsoft.com/office/drawing/2014/main" id="{F6B3C93D-3B30-654B-909C-888AC1D09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390" y="10610498"/>
            <a:ext cx="984400" cy="988935"/>
          </a:xfrm>
          <a:custGeom>
            <a:avLst/>
            <a:gdLst>
              <a:gd name="T0" fmla="*/ 123616591 w 959"/>
              <a:gd name="T1" fmla="*/ 62379298 h 960"/>
              <a:gd name="T2" fmla="*/ 123616591 w 959"/>
              <a:gd name="T3" fmla="*/ 62379298 h 960"/>
              <a:gd name="T4" fmla="*/ 61808116 w 959"/>
              <a:gd name="T5" fmla="*/ 124628457 h 960"/>
              <a:gd name="T6" fmla="*/ 0 w 959"/>
              <a:gd name="T7" fmla="*/ 62379298 h 960"/>
              <a:gd name="T8" fmla="*/ 61808116 w 959"/>
              <a:gd name="T9" fmla="*/ 0 h 960"/>
              <a:gd name="T10" fmla="*/ 123616591 w 959"/>
              <a:gd name="T11" fmla="*/ 62379298 h 9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59" h="960">
                <a:moveTo>
                  <a:pt x="958" y="480"/>
                </a:moveTo>
                <a:lnTo>
                  <a:pt x="958" y="480"/>
                </a:lnTo>
                <a:cubicBezTo>
                  <a:pt x="958" y="742"/>
                  <a:pt x="741" y="959"/>
                  <a:pt x="479" y="959"/>
                </a:cubicBezTo>
                <a:cubicBezTo>
                  <a:pt x="208" y="959"/>
                  <a:pt x="0" y="742"/>
                  <a:pt x="0" y="480"/>
                </a:cubicBezTo>
                <a:cubicBezTo>
                  <a:pt x="0" y="217"/>
                  <a:pt x="208" y="0"/>
                  <a:pt x="479" y="0"/>
                </a:cubicBezTo>
                <a:cubicBezTo>
                  <a:pt x="741" y="0"/>
                  <a:pt x="958" y="217"/>
                  <a:pt x="958" y="4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33">
            <a:extLst>
              <a:ext uri="{FF2B5EF4-FFF2-40B4-BE49-F238E27FC236}">
                <a16:creationId xmlns:a16="http://schemas.microsoft.com/office/drawing/2014/main" id="{BA898373-ED5F-3844-BC6B-486D86F61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168" y="10610498"/>
            <a:ext cx="984400" cy="988935"/>
          </a:xfrm>
          <a:custGeom>
            <a:avLst/>
            <a:gdLst>
              <a:gd name="T0" fmla="*/ 123616591 w 959"/>
              <a:gd name="T1" fmla="*/ 62379298 h 960"/>
              <a:gd name="T2" fmla="*/ 123616591 w 959"/>
              <a:gd name="T3" fmla="*/ 62379298 h 960"/>
              <a:gd name="T4" fmla="*/ 61808116 w 959"/>
              <a:gd name="T5" fmla="*/ 124628457 h 960"/>
              <a:gd name="T6" fmla="*/ 0 w 959"/>
              <a:gd name="T7" fmla="*/ 62379298 h 960"/>
              <a:gd name="T8" fmla="*/ 61808116 w 959"/>
              <a:gd name="T9" fmla="*/ 0 h 960"/>
              <a:gd name="T10" fmla="*/ 123616591 w 959"/>
              <a:gd name="T11" fmla="*/ 62379298 h 9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59" h="960">
                <a:moveTo>
                  <a:pt x="958" y="480"/>
                </a:moveTo>
                <a:lnTo>
                  <a:pt x="958" y="480"/>
                </a:lnTo>
                <a:cubicBezTo>
                  <a:pt x="958" y="742"/>
                  <a:pt x="741" y="959"/>
                  <a:pt x="479" y="959"/>
                </a:cubicBezTo>
                <a:cubicBezTo>
                  <a:pt x="217" y="959"/>
                  <a:pt x="0" y="742"/>
                  <a:pt x="0" y="480"/>
                </a:cubicBezTo>
                <a:cubicBezTo>
                  <a:pt x="0" y="217"/>
                  <a:pt x="217" y="0"/>
                  <a:pt x="479" y="0"/>
                </a:cubicBezTo>
                <a:cubicBezTo>
                  <a:pt x="741" y="0"/>
                  <a:pt x="958" y="217"/>
                  <a:pt x="958" y="4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34">
            <a:extLst>
              <a:ext uri="{FF2B5EF4-FFF2-40B4-BE49-F238E27FC236}">
                <a16:creationId xmlns:a16="http://schemas.microsoft.com/office/drawing/2014/main" id="{3807DE1E-9811-D84F-9D49-F61482FC8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6358" y="10610498"/>
            <a:ext cx="988935" cy="988935"/>
          </a:xfrm>
          <a:custGeom>
            <a:avLst/>
            <a:gdLst>
              <a:gd name="T0" fmla="*/ 124628457 w 960"/>
              <a:gd name="T1" fmla="*/ 62379298 h 960"/>
              <a:gd name="T2" fmla="*/ 124628457 w 960"/>
              <a:gd name="T3" fmla="*/ 62379298 h 960"/>
              <a:gd name="T4" fmla="*/ 62379298 w 960"/>
              <a:gd name="T5" fmla="*/ 124628457 h 960"/>
              <a:gd name="T6" fmla="*/ 0 w 960"/>
              <a:gd name="T7" fmla="*/ 62379298 h 960"/>
              <a:gd name="T8" fmla="*/ 62379298 w 960"/>
              <a:gd name="T9" fmla="*/ 0 h 960"/>
              <a:gd name="T10" fmla="*/ 124628457 w 960"/>
              <a:gd name="T11" fmla="*/ 62379298 h 9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0" h="960">
                <a:moveTo>
                  <a:pt x="959" y="480"/>
                </a:moveTo>
                <a:lnTo>
                  <a:pt x="959" y="480"/>
                </a:lnTo>
                <a:cubicBezTo>
                  <a:pt x="959" y="742"/>
                  <a:pt x="742" y="959"/>
                  <a:pt x="480" y="959"/>
                </a:cubicBezTo>
                <a:cubicBezTo>
                  <a:pt x="217" y="959"/>
                  <a:pt x="0" y="742"/>
                  <a:pt x="0" y="480"/>
                </a:cubicBezTo>
                <a:cubicBezTo>
                  <a:pt x="0" y="217"/>
                  <a:pt x="217" y="0"/>
                  <a:pt x="480" y="0"/>
                </a:cubicBezTo>
                <a:cubicBezTo>
                  <a:pt x="742" y="0"/>
                  <a:pt x="959" y="217"/>
                  <a:pt x="959" y="4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35">
            <a:extLst>
              <a:ext uri="{FF2B5EF4-FFF2-40B4-BE49-F238E27FC236}">
                <a16:creationId xmlns:a16="http://schemas.microsoft.com/office/drawing/2014/main" id="{2AF103CA-907F-BA4A-B68E-3417DFC10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628" y="10769273"/>
            <a:ext cx="662314" cy="671387"/>
          </a:xfrm>
          <a:custGeom>
            <a:avLst/>
            <a:gdLst>
              <a:gd name="T0" fmla="*/ 42357512 w 643"/>
              <a:gd name="T1" fmla="*/ 84535154 h 652"/>
              <a:gd name="T2" fmla="*/ 42357512 w 643"/>
              <a:gd name="T3" fmla="*/ 84535154 h 652"/>
              <a:gd name="T4" fmla="*/ 11823769 w 643"/>
              <a:gd name="T5" fmla="*/ 71679569 h 652"/>
              <a:gd name="T6" fmla="*/ 0 w 643"/>
              <a:gd name="T7" fmla="*/ 42332441 h 652"/>
              <a:gd name="T8" fmla="*/ 11823769 w 643"/>
              <a:gd name="T9" fmla="*/ 12985312 h 652"/>
              <a:gd name="T10" fmla="*/ 42357512 w 643"/>
              <a:gd name="T11" fmla="*/ 0 h 652"/>
              <a:gd name="T12" fmla="*/ 71721566 w 643"/>
              <a:gd name="T13" fmla="*/ 12985312 h 652"/>
              <a:gd name="T14" fmla="*/ 83415570 w 643"/>
              <a:gd name="T15" fmla="*/ 42332441 h 652"/>
              <a:gd name="T16" fmla="*/ 71721566 w 643"/>
              <a:gd name="T17" fmla="*/ 71679569 h 652"/>
              <a:gd name="T18" fmla="*/ 42357512 w 643"/>
              <a:gd name="T19" fmla="*/ 84535154 h 652"/>
              <a:gd name="T20" fmla="*/ 42357512 w 643"/>
              <a:gd name="T21" fmla="*/ 5843480 h 652"/>
              <a:gd name="T22" fmla="*/ 42357512 w 643"/>
              <a:gd name="T23" fmla="*/ 5843480 h 652"/>
              <a:gd name="T24" fmla="*/ 4807439 w 643"/>
              <a:gd name="T25" fmla="*/ 42332441 h 652"/>
              <a:gd name="T26" fmla="*/ 42357512 w 643"/>
              <a:gd name="T27" fmla="*/ 79860298 h 652"/>
              <a:gd name="T28" fmla="*/ 78737897 w 643"/>
              <a:gd name="T29" fmla="*/ 42332441 h 652"/>
              <a:gd name="T30" fmla="*/ 42357512 w 643"/>
              <a:gd name="T31" fmla="*/ 5843480 h 65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3" h="652">
                <a:moveTo>
                  <a:pt x="326" y="651"/>
                </a:moveTo>
                <a:lnTo>
                  <a:pt x="326" y="651"/>
                </a:lnTo>
                <a:cubicBezTo>
                  <a:pt x="236" y="651"/>
                  <a:pt x="154" y="615"/>
                  <a:pt x="91" y="552"/>
                </a:cubicBezTo>
                <a:cubicBezTo>
                  <a:pt x="37" y="497"/>
                  <a:pt x="0" y="416"/>
                  <a:pt x="0" y="326"/>
                </a:cubicBezTo>
                <a:cubicBezTo>
                  <a:pt x="0" y="244"/>
                  <a:pt x="37" y="163"/>
                  <a:pt x="91" y="100"/>
                </a:cubicBezTo>
                <a:cubicBezTo>
                  <a:pt x="154" y="36"/>
                  <a:pt x="236" y="0"/>
                  <a:pt x="326" y="0"/>
                </a:cubicBezTo>
                <a:cubicBezTo>
                  <a:pt x="407" y="0"/>
                  <a:pt x="489" y="36"/>
                  <a:pt x="552" y="100"/>
                </a:cubicBezTo>
                <a:cubicBezTo>
                  <a:pt x="615" y="163"/>
                  <a:pt x="642" y="244"/>
                  <a:pt x="642" y="326"/>
                </a:cubicBezTo>
                <a:cubicBezTo>
                  <a:pt x="642" y="416"/>
                  <a:pt x="615" y="497"/>
                  <a:pt x="552" y="552"/>
                </a:cubicBezTo>
                <a:cubicBezTo>
                  <a:pt x="489" y="615"/>
                  <a:pt x="407" y="651"/>
                  <a:pt x="326" y="651"/>
                </a:cubicBezTo>
                <a:close/>
                <a:moveTo>
                  <a:pt x="326" y="45"/>
                </a:moveTo>
                <a:lnTo>
                  <a:pt x="326" y="45"/>
                </a:lnTo>
                <a:cubicBezTo>
                  <a:pt x="163" y="45"/>
                  <a:pt x="37" y="172"/>
                  <a:pt x="37" y="326"/>
                </a:cubicBezTo>
                <a:cubicBezTo>
                  <a:pt x="37" y="479"/>
                  <a:pt x="163" y="615"/>
                  <a:pt x="326" y="615"/>
                </a:cubicBezTo>
                <a:cubicBezTo>
                  <a:pt x="479" y="615"/>
                  <a:pt x="606" y="479"/>
                  <a:pt x="606" y="326"/>
                </a:cubicBezTo>
                <a:cubicBezTo>
                  <a:pt x="606" y="172"/>
                  <a:pt x="479" y="45"/>
                  <a:pt x="326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36">
            <a:extLst>
              <a:ext uri="{FF2B5EF4-FFF2-40B4-BE49-F238E27FC236}">
                <a16:creationId xmlns:a16="http://schemas.microsoft.com/office/drawing/2014/main" id="{ABB256F5-1D88-3E4D-982F-8B0A582C9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4748" y="10850928"/>
            <a:ext cx="512612" cy="512612"/>
          </a:xfrm>
          <a:custGeom>
            <a:avLst/>
            <a:gdLst>
              <a:gd name="T0" fmla="*/ 32827821 w 498"/>
              <a:gd name="T1" fmla="*/ 64488186 h 498"/>
              <a:gd name="T2" fmla="*/ 32827821 w 498"/>
              <a:gd name="T3" fmla="*/ 64488186 h 498"/>
              <a:gd name="T4" fmla="*/ 0 w 498"/>
              <a:gd name="T5" fmla="*/ 31660004 h 498"/>
              <a:gd name="T6" fmla="*/ 32827821 w 498"/>
              <a:gd name="T7" fmla="*/ 0 h 498"/>
              <a:gd name="T8" fmla="*/ 64488186 w 498"/>
              <a:gd name="T9" fmla="*/ 31660004 h 498"/>
              <a:gd name="T10" fmla="*/ 32827821 w 498"/>
              <a:gd name="T11" fmla="*/ 64488186 h 498"/>
              <a:gd name="T12" fmla="*/ 32827821 w 498"/>
              <a:gd name="T13" fmla="*/ 4671266 h 498"/>
              <a:gd name="T14" fmla="*/ 32827821 w 498"/>
              <a:gd name="T15" fmla="*/ 4671266 h 498"/>
              <a:gd name="T16" fmla="*/ 5839083 w 498"/>
              <a:gd name="T17" fmla="*/ 31660004 h 498"/>
              <a:gd name="T18" fmla="*/ 32827821 w 498"/>
              <a:gd name="T19" fmla="*/ 58519425 h 498"/>
              <a:gd name="T20" fmla="*/ 59816919 w 498"/>
              <a:gd name="T21" fmla="*/ 31660004 h 498"/>
              <a:gd name="T22" fmla="*/ 32827821 w 498"/>
              <a:gd name="T23" fmla="*/ 4671266 h 49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98" h="498">
                <a:moveTo>
                  <a:pt x="253" y="497"/>
                </a:moveTo>
                <a:lnTo>
                  <a:pt x="253" y="497"/>
                </a:lnTo>
                <a:cubicBezTo>
                  <a:pt x="117" y="497"/>
                  <a:pt x="0" y="379"/>
                  <a:pt x="0" y="244"/>
                </a:cubicBezTo>
                <a:cubicBezTo>
                  <a:pt x="0" y="108"/>
                  <a:pt x="117" y="0"/>
                  <a:pt x="253" y="0"/>
                </a:cubicBezTo>
                <a:cubicBezTo>
                  <a:pt x="389" y="0"/>
                  <a:pt x="497" y="108"/>
                  <a:pt x="497" y="244"/>
                </a:cubicBezTo>
                <a:cubicBezTo>
                  <a:pt x="497" y="379"/>
                  <a:pt x="389" y="497"/>
                  <a:pt x="253" y="497"/>
                </a:cubicBezTo>
                <a:close/>
                <a:moveTo>
                  <a:pt x="253" y="36"/>
                </a:moveTo>
                <a:lnTo>
                  <a:pt x="253" y="36"/>
                </a:lnTo>
                <a:cubicBezTo>
                  <a:pt x="135" y="36"/>
                  <a:pt x="45" y="135"/>
                  <a:pt x="45" y="244"/>
                </a:cubicBezTo>
                <a:cubicBezTo>
                  <a:pt x="45" y="361"/>
                  <a:pt x="135" y="451"/>
                  <a:pt x="253" y="451"/>
                </a:cubicBezTo>
                <a:cubicBezTo>
                  <a:pt x="361" y="451"/>
                  <a:pt x="461" y="361"/>
                  <a:pt x="461" y="244"/>
                </a:cubicBezTo>
                <a:cubicBezTo>
                  <a:pt x="461" y="135"/>
                  <a:pt x="361" y="36"/>
                  <a:pt x="25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37">
            <a:extLst>
              <a:ext uri="{FF2B5EF4-FFF2-40B4-BE49-F238E27FC236}">
                <a16:creationId xmlns:a16="http://schemas.microsoft.com/office/drawing/2014/main" id="{64F7F42E-8C86-BC44-BB92-A2D3DB1A6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593" y="10955264"/>
            <a:ext cx="204139" cy="299402"/>
          </a:xfrm>
          <a:custGeom>
            <a:avLst/>
            <a:gdLst>
              <a:gd name="T0" fmla="*/ 18557367 w 199"/>
              <a:gd name="T1" fmla="*/ 37724058 h 290"/>
              <a:gd name="T2" fmla="*/ 18557367 w 199"/>
              <a:gd name="T3" fmla="*/ 37724058 h 290"/>
              <a:gd name="T4" fmla="*/ 0 w 199"/>
              <a:gd name="T5" fmla="*/ 18927423 h 290"/>
              <a:gd name="T6" fmla="*/ 18557367 w 199"/>
              <a:gd name="T7" fmla="*/ 0 h 290"/>
              <a:gd name="T8" fmla="*/ 23196529 w 199"/>
              <a:gd name="T9" fmla="*/ 1174925 h 290"/>
              <a:gd name="T10" fmla="*/ 25516289 w 199"/>
              <a:gd name="T11" fmla="*/ 3524414 h 290"/>
              <a:gd name="T12" fmla="*/ 22036649 w 199"/>
              <a:gd name="T13" fmla="*/ 4699339 h 290"/>
              <a:gd name="T14" fmla="*/ 18557367 w 199"/>
              <a:gd name="T15" fmla="*/ 4699339 h 290"/>
              <a:gd name="T16" fmla="*/ 4510287 w 199"/>
              <a:gd name="T17" fmla="*/ 18927423 h 290"/>
              <a:gd name="T18" fmla="*/ 18557367 w 199"/>
              <a:gd name="T19" fmla="*/ 33024719 h 290"/>
              <a:gd name="T20" fmla="*/ 22036649 w 199"/>
              <a:gd name="T21" fmla="*/ 33024719 h 290"/>
              <a:gd name="T22" fmla="*/ 25516289 w 199"/>
              <a:gd name="T23" fmla="*/ 34199644 h 290"/>
              <a:gd name="T24" fmla="*/ 23196529 w 199"/>
              <a:gd name="T25" fmla="*/ 37724058 h 290"/>
              <a:gd name="T26" fmla="*/ 18557367 w 199"/>
              <a:gd name="T27" fmla="*/ 37724058 h 2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9" h="290">
                <a:moveTo>
                  <a:pt x="144" y="289"/>
                </a:moveTo>
                <a:lnTo>
                  <a:pt x="144" y="289"/>
                </a:lnTo>
                <a:cubicBezTo>
                  <a:pt x="63" y="289"/>
                  <a:pt x="0" y="226"/>
                  <a:pt x="0" y="145"/>
                </a:cubicBezTo>
                <a:cubicBezTo>
                  <a:pt x="0" y="63"/>
                  <a:pt x="63" y="0"/>
                  <a:pt x="144" y="0"/>
                </a:cubicBezTo>
                <a:cubicBezTo>
                  <a:pt x="162" y="0"/>
                  <a:pt x="171" y="0"/>
                  <a:pt x="180" y="9"/>
                </a:cubicBezTo>
                <a:cubicBezTo>
                  <a:pt x="198" y="9"/>
                  <a:pt x="198" y="18"/>
                  <a:pt x="198" y="27"/>
                </a:cubicBezTo>
                <a:cubicBezTo>
                  <a:pt x="198" y="36"/>
                  <a:pt x="189" y="45"/>
                  <a:pt x="171" y="36"/>
                </a:cubicBezTo>
                <a:cubicBezTo>
                  <a:pt x="162" y="36"/>
                  <a:pt x="153" y="36"/>
                  <a:pt x="144" y="36"/>
                </a:cubicBezTo>
                <a:cubicBezTo>
                  <a:pt x="90" y="36"/>
                  <a:pt x="35" y="81"/>
                  <a:pt x="35" y="145"/>
                </a:cubicBezTo>
                <a:cubicBezTo>
                  <a:pt x="35" y="208"/>
                  <a:pt x="90" y="253"/>
                  <a:pt x="144" y="253"/>
                </a:cubicBezTo>
                <a:cubicBezTo>
                  <a:pt x="153" y="253"/>
                  <a:pt x="162" y="253"/>
                  <a:pt x="171" y="253"/>
                </a:cubicBezTo>
                <a:cubicBezTo>
                  <a:pt x="180" y="253"/>
                  <a:pt x="198" y="253"/>
                  <a:pt x="198" y="262"/>
                </a:cubicBezTo>
                <a:cubicBezTo>
                  <a:pt x="198" y="271"/>
                  <a:pt x="189" y="289"/>
                  <a:pt x="180" y="289"/>
                </a:cubicBezTo>
                <a:cubicBezTo>
                  <a:pt x="171" y="289"/>
                  <a:pt x="162" y="289"/>
                  <a:pt x="144" y="2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38">
            <a:extLst>
              <a:ext uri="{FF2B5EF4-FFF2-40B4-BE49-F238E27FC236}">
                <a16:creationId xmlns:a16="http://schemas.microsoft.com/office/drawing/2014/main" id="{86966A92-7D31-A640-8922-E28E32997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4549" y="11045992"/>
            <a:ext cx="167845" cy="40829"/>
          </a:xfrm>
          <a:custGeom>
            <a:avLst/>
            <a:gdLst>
              <a:gd name="T0" fmla="*/ 18599572 w 164"/>
              <a:gd name="T1" fmla="*/ 5230912 h 38"/>
              <a:gd name="T2" fmla="*/ 18599572 w 164"/>
              <a:gd name="T3" fmla="*/ 5230912 h 38"/>
              <a:gd name="T4" fmla="*/ 2309009 w 164"/>
              <a:gd name="T5" fmla="*/ 5230912 h 38"/>
              <a:gd name="T6" fmla="*/ 0 w 164"/>
              <a:gd name="T7" fmla="*/ 2686144 h 38"/>
              <a:gd name="T8" fmla="*/ 2309009 w 164"/>
              <a:gd name="T9" fmla="*/ 0 h 38"/>
              <a:gd name="T10" fmla="*/ 18599572 w 164"/>
              <a:gd name="T11" fmla="*/ 0 h 38"/>
              <a:gd name="T12" fmla="*/ 20908581 w 164"/>
              <a:gd name="T13" fmla="*/ 2686144 h 38"/>
              <a:gd name="T14" fmla="*/ 18599572 w 164"/>
              <a:gd name="T15" fmla="*/ 5230912 h 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4" h="38">
                <a:moveTo>
                  <a:pt x="145" y="37"/>
                </a:moveTo>
                <a:lnTo>
                  <a:pt x="145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37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4" y="0"/>
                  <a:pt x="163" y="9"/>
                  <a:pt x="163" y="19"/>
                </a:cubicBezTo>
                <a:cubicBezTo>
                  <a:pt x="163" y="37"/>
                  <a:pt x="154" y="37"/>
                  <a:pt x="145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39">
            <a:extLst>
              <a:ext uri="{FF2B5EF4-FFF2-40B4-BE49-F238E27FC236}">
                <a16:creationId xmlns:a16="http://schemas.microsoft.com/office/drawing/2014/main" id="{D778D7CE-1914-DE4F-A863-086D12E62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4549" y="11123112"/>
            <a:ext cx="167845" cy="36291"/>
          </a:xfrm>
          <a:custGeom>
            <a:avLst/>
            <a:gdLst>
              <a:gd name="T0" fmla="*/ 18599572 w 164"/>
              <a:gd name="T1" fmla="*/ 4241457 h 37"/>
              <a:gd name="T2" fmla="*/ 18599572 w 164"/>
              <a:gd name="T3" fmla="*/ 4241457 h 37"/>
              <a:gd name="T4" fmla="*/ 2309009 w 164"/>
              <a:gd name="T5" fmla="*/ 4241457 h 37"/>
              <a:gd name="T6" fmla="*/ 0 w 164"/>
              <a:gd name="T7" fmla="*/ 2120557 h 37"/>
              <a:gd name="T8" fmla="*/ 2309009 w 164"/>
              <a:gd name="T9" fmla="*/ 0 h 37"/>
              <a:gd name="T10" fmla="*/ 18599572 w 164"/>
              <a:gd name="T11" fmla="*/ 0 h 37"/>
              <a:gd name="T12" fmla="*/ 20908581 w 164"/>
              <a:gd name="T13" fmla="*/ 2120557 h 37"/>
              <a:gd name="T14" fmla="*/ 18599572 w 164"/>
              <a:gd name="T15" fmla="*/ 42414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4" h="37">
                <a:moveTo>
                  <a:pt x="145" y="36"/>
                </a:moveTo>
                <a:lnTo>
                  <a:pt x="14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4" y="0"/>
                  <a:pt x="163" y="9"/>
                  <a:pt x="163" y="18"/>
                </a:cubicBezTo>
                <a:cubicBezTo>
                  <a:pt x="163" y="27"/>
                  <a:pt x="154" y="36"/>
                  <a:pt x="145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40">
            <a:extLst>
              <a:ext uri="{FF2B5EF4-FFF2-40B4-BE49-F238E27FC236}">
                <a16:creationId xmlns:a16="http://schemas.microsoft.com/office/drawing/2014/main" id="{DDCF37BB-2FA9-854D-9F05-C7CC08FFC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5130" y="10769273"/>
            <a:ext cx="671387" cy="671387"/>
          </a:xfrm>
          <a:custGeom>
            <a:avLst/>
            <a:gdLst>
              <a:gd name="T0" fmla="*/ 42332441 w 652"/>
              <a:gd name="T1" fmla="*/ 84535154 h 652"/>
              <a:gd name="T2" fmla="*/ 42332441 w 652"/>
              <a:gd name="T3" fmla="*/ 84535154 h 652"/>
              <a:gd name="T4" fmla="*/ 12985312 w 652"/>
              <a:gd name="T5" fmla="*/ 71679569 h 652"/>
              <a:gd name="T6" fmla="*/ 0 w 652"/>
              <a:gd name="T7" fmla="*/ 42332441 h 652"/>
              <a:gd name="T8" fmla="*/ 12985312 w 652"/>
              <a:gd name="T9" fmla="*/ 12985312 h 652"/>
              <a:gd name="T10" fmla="*/ 42332441 w 652"/>
              <a:gd name="T11" fmla="*/ 0 h 652"/>
              <a:gd name="T12" fmla="*/ 71679569 w 652"/>
              <a:gd name="T13" fmla="*/ 12985312 h 652"/>
              <a:gd name="T14" fmla="*/ 84535154 w 652"/>
              <a:gd name="T15" fmla="*/ 42332441 h 652"/>
              <a:gd name="T16" fmla="*/ 71679569 w 652"/>
              <a:gd name="T17" fmla="*/ 71679569 h 652"/>
              <a:gd name="T18" fmla="*/ 42332441 w 652"/>
              <a:gd name="T19" fmla="*/ 84535154 h 652"/>
              <a:gd name="T20" fmla="*/ 42332441 w 652"/>
              <a:gd name="T21" fmla="*/ 5843480 h 652"/>
              <a:gd name="T22" fmla="*/ 42332441 w 652"/>
              <a:gd name="T23" fmla="*/ 5843480 h 652"/>
              <a:gd name="T24" fmla="*/ 5843480 w 652"/>
              <a:gd name="T25" fmla="*/ 42332441 h 652"/>
              <a:gd name="T26" fmla="*/ 42332441 w 652"/>
              <a:gd name="T27" fmla="*/ 79860298 h 652"/>
              <a:gd name="T28" fmla="*/ 78691674 w 652"/>
              <a:gd name="T29" fmla="*/ 42332441 h 652"/>
              <a:gd name="T30" fmla="*/ 42332441 w 652"/>
              <a:gd name="T31" fmla="*/ 5843480 h 65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2" h="652">
                <a:moveTo>
                  <a:pt x="326" y="651"/>
                </a:moveTo>
                <a:lnTo>
                  <a:pt x="326" y="651"/>
                </a:lnTo>
                <a:cubicBezTo>
                  <a:pt x="235" y="651"/>
                  <a:pt x="154" y="615"/>
                  <a:pt x="100" y="552"/>
                </a:cubicBezTo>
                <a:cubicBezTo>
                  <a:pt x="36" y="497"/>
                  <a:pt x="0" y="416"/>
                  <a:pt x="0" y="326"/>
                </a:cubicBezTo>
                <a:cubicBezTo>
                  <a:pt x="0" y="244"/>
                  <a:pt x="36" y="163"/>
                  <a:pt x="100" y="100"/>
                </a:cubicBezTo>
                <a:cubicBezTo>
                  <a:pt x="154" y="36"/>
                  <a:pt x="235" y="0"/>
                  <a:pt x="326" y="0"/>
                </a:cubicBezTo>
                <a:cubicBezTo>
                  <a:pt x="416" y="0"/>
                  <a:pt x="497" y="36"/>
                  <a:pt x="552" y="100"/>
                </a:cubicBezTo>
                <a:cubicBezTo>
                  <a:pt x="615" y="163"/>
                  <a:pt x="651" y="244"/>
                  <a:pt x="651" y="326"/>
                </a:cubicBezTo>
                <a:cubicBezTo>
                  <a:pt x="651" y="416"/>
                  <a:pt x="615" y="497"/>
                  <a:pt x="552" y="552"/>
                </a:cubicBezTo>
                <a:cubicBezTo>
                  <a:pt x="497" y="615"/>
                  <a:pt x="416" y="651"/>
                  <a:pt x="326" y="651"/>
                </a:cubicBezTo>
                <a:close/>
                <a:moveTo>
                  <a:pt x="326" y="45"/>
                </a:moveTo>
                <a:lnTo>
                  <a:pt x="326" y="45"/>
                </a:lnTo>
                <a:cubicBezTo>
                  <a:pt x="172" y="45"/>
                  <a:pt x="45" y="172"/>
                  <a:pt x="45" y="326"/>
                </a:cubicBezTo>
                <a:cubicBezTo>
                  <a:pt x="45" y="479"/>
                  <a:pt x="172" y="615"/>
                  <a:pt x="326" y="615"/>
                </a:cubicBezTo>
                <a:cubicBezTo>
                  <a:pt x="479" y="615"/>
                  <a:pt x="606" y="479"/>
                  <a:pt x="606" y="326"/>
                </a:cubicBezTo>
                <a:cubicBezTo>
                  <a:pt x="606" y="172"/>
                  <a:pt x="479" y="45"/>
                  <a:pt x="326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41">
            <a:extLst>
              <a:ext uri="{FF2B5EF4-FFF2-40B4-BE49-F238E27FC236}">
                <a16:creationId xmlns:a16="http://schemas.microsoft.com/office/drawing/2014/main" id="{49B5B40F-DFAB-9F49-8A83-7B3218D07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1323" y="10850928"/>
            <a:ext cx="503539" cy="512612"/>
          </a:xfrm>
          <a:custGeom>
            <a:avLst/>
            <a:gdLst>
              <a:gd name="T0" fmla="*/ 31684287 w 489"/>
              <a:gd name="T1" fmla="*/ 64488186 h 498"/>
              <a:gd name="T2" fmla="*/ 31684287 w 489"/>
              <a:gd name="T3" fmla="*/ 64488186 h 498"/>
              <a:gd name="T4" fmla="*/ 0 w 489"/>
              <a:gd name="T5" fmla="*/ 31660004 h 498"/>
              <a:gd name="T6" fmla="*/ 31684287 w 489"/>
              <a:gd name="T7" fmla="*/ 0 h 498"/>
              <a:gd name="T8" fmla="*/ 63368574 w 489"/>
              <a:gd name="T9" fmla="*/ 31660004 h 498"/>
              <a:gd name="T10" fmla="*/ 31684287 w 489"/>
              <a:gd name="T11" fmla="*/ 64488186 h 498"/>
              <a:gd name="T12" fmla="*/ 31684287 w 489"/>
              <a:gd name="T13" fmla="*/ 4671266 h 498"/>
              <a:gd name="T14" fmla="*/ 31684287 w 489"/>
              <a:gd name="T15" fmla="*/ 4671266 h 498"/>
              <a:gd name="T16" fmla="*/ 4674843 w 489"/>
              <a:gd name="T17" fmla="*/ 31660004 h 498"/>
              <a:gd name="T18" fmla="*/ 31684287 w 489"/>
              <a:gd name="T19" fmla="*/ 58519425 h 498"/>
              <a:gd name="T20" fmla="*/ 58564004 w 489"/>
              <a:gd name="T21" fmla="*/ 31660004 h 498"/>
              <a:gd name="T22" fmla="*/ 31684287 w 489"/>
              <a:gd name="T23" fmla="*/ 4671266 h 49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89" h="498">
                <a:moveTo>
                  <a:pt x="244" y="497"/>
                </a:moveTo>
                <a:lnTo>
                  <a:pt x="244" y="497"/>
                </a:lnTo>
                <a:cubicBezTo>
                  <a:pt x="108" y="497"/>
                  <a:pt x="0" y="379"/>
                  <a:pt x="0" y="244"/>
                </a:cubicBezTo>
                <a:cubicBezTo>
                  <a:pt x="0" y="108"/>
                  <a:pt x="108" y="0"/>
                  <a:pt x="244" y="0"/>
                </a:cubicBezTo>
                <a:cubicBezTo>
                  <a:pt x="379" y="0"/>
                  <a:pt x="488" y="108"/>
                  <a:pt x="488" y="244"/>
                </a:cubicBezTo>
                <a:cubicBezTo>
                  <a:pt x="488" y="379"/>
                  <a:pt x="379" y="497"/>
                  <a:pt x="244" y="497"/>
                </a:cubicBezTo>
                <a:close/>
                <a:moveTo>
                  <a:pt x="244" y="36"/>
                </a:moveTo>
                <a:lnTo>
                  <a:pt x="244" y="36"/>
                </a:lnTo>
                <a:cubicBezTo>
                  <a:pt x="126" y="36"/>
                  <a:pt x="36" y="135"/>
                  <a:pt x="36" y="244"/>
                </a:cubicBezTo>
                <a:cubicBezTo>
                  <a:pt x="36" y="361"/>
                  <a:pt x="126" y="451"/>
                  <a:pt x="244" y="451"/>
                </a:cubicBezTo>
                <a:cubicBezTo>
                  <a:pt x="361" y="451"/>
                  <a:pt x="451" y="361"/>
                  <a:pt x="451" y="244"/>
                </a:cubicBezTo>
                <a:cubicBezTo>
                  <a:pt x="451" y="135"/>
                  <a:pt x="361" y="36"/>
                  <a:pt x="24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442">
            <a:extLst>
              <a:ext uri="{FF2B5EF4-FFF2-40B4-BE49-F238E27FC236}">
                <a16:creationId xmlns:a16="http://schemas.microsoft.com/office/drawing/2014/main" id="{2D4423DA-4D8B-3543-A783-213762733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8343" y="10955264"/>
            <a:ext cx="244966" cy="299402"/>
          </a:xfrm>
          <a:custGeom>
            <a:avLst/>
            <a:gdLst>
              <a:gd name="T0" fmla="*/ 31007023 w 236"/>
              <a:gd name="T1" fmla="*/ 4699339 h 290"/>
              <a:gd name="T2" fmla="*/ 31007023 w 236"/>
              <a:gd name="T3" fmla="*/ 4699339 h 290"/>
              <a:gd name="T4" fmla="*/ 31007023 w 236"/>
              <a:gd name="T5" fmla="*/ 1174925 h 290"/>
              <a:gd name="T6" fmla="*/ 27444350 w 236"/>
              <a:gd name="T7" fmla="*/ 1174925 h 290"/>
              <a:gd name="T8" fmla="*/ 15569622 w 236"/>
              <a:gd name="T9" fmla="*/ 11747807 h 290"/>
              <a:gd name="T10" fmla="*/ 3562673 w 236"/>
              <a:gd name="T11" fmla="*/ 1174925 h 290"/>
              <a:gd name="T12" fmla="*/ 0 w 236"/>
              <a:gd name="T13" fmla="*/ 1174925 h 290"/>
              <a:gd name="T14" fmla="*/ 0 w 236"/>
              <a:gd name="T15" fmla="*/ 3524414 h 290"/>
              <a:gd name="T16" fmla="*/ 13062528 w 236"/>
              <a:gd name="T17" fmla="*/ 16577573 h 290"/>
              <a:gd name="T18" fmla="*/ 13062528 w 236"/>
              <a:gd name="T19" fmla="*/ 20101987 h 290"/>
              <a:gd name="T20" fmla="*/ 8312419 w 236"/>
              <a:gd name="T21" fmla="*/ 20101987 h 290"/>
              <a:gd name="T22" fmla="*/ 7124983 w 236"/>
              <a:gd name="T23" fmla="*/ 22451476 h 290"/>
              <a:gd name="T24" fmla="*/ 8312419 w 236"/>
              <a:gd name="T25" fmla="*/ 24801326 h 290"/>
              <a:gd name="T26" fmla="*/ 13062528 w 236"/>
              <a:gd name="T27" fmla="*/ 24801326 h 290"/>
              <a:gd name="T28" fmla="*/ 13062528 w 236"/>
              <a:gd name="T29" fmla="*/ 27150815 h 290"/>
              <a:gd name="T30" fmla="*/ 8312419 w 236"/>
              <a:gd name="T31" fmla="*/ 27150815 h 290"/>
              <a:gd name="T32" fmla="*/ 7124983 w 236"/>
              <a:gd name="T33" fmla="*/ 29500304 h 290"/>
              <a:gd name="T34" fmla="*/ 8312419 w 236"/>
              <a:gd name="T35" fmla="*/ 31850155 h 290"/>
              <a:gd name="T36" fmla="*/ 13062528 w 236"/>
              <a:gd name="T37" fmla="*/ 31850155 h 290"/>
              <a:gd name="T38" fmla="*/ 13062528 w 236"/>
              <a:gd name="T39" fmla="*/ 35374208 h 290"/>
              <a:gd name="T40" fmla="*/ 15569622 w 236"/>
              <a:gd name="T41" fmla="*/ 37724058 h 290"/>
              <a:gd name="T42" fmla="*/ 15569622 w 236"/>
              <a:gd name="T43" fmla="*/ 37724058 h 290"/>
              <a:gd name="T44" fmla="*/ 17944495 w 236"/>
              <a:gd name="T45" fmla="*/ 35374208 h 290"/>
              <a:gd name="T46" fmla="*/ 17944495 w 236"/>
              <a:gd name="T47" fmla="*/ 31850155 h 290"/>
              <a:gd name="T48" fmla="*/ 22694604 w 236"/>
              <a:gd name="T49" fmla="*/ 31850155 h 290"/>
              <a:gd name="T50" fmla="*/ 25069477 w 236"/>
              <a:gd name="T51" fmla="*/ 29500304 h 290"/>
              <a:gd name="T52" fmla="*/ 22694604 w 236"/>
              <a:gd name="T53" fmla="*/ 27150815 h 290"/>
              <a:gd name="T54" fmla="*/ 17944495 w 236"/>
              <a:gd name="T55" fmla="*/ 27150815 h 290"/>
              <a:gd name="T56" fmla="*/ 17944495 w 236"/>
              <a:gd name="T57" fmla="*/ 24801326 h 290"/>
              <a:gd name="T58" fmla="*/ 22694604 w 236"/>
              <a:gd name="T59" fmla="*/ 24801326 h 290"/>
              <a:gd name="T60" fmla="*/ 25069477 w 236"/>
              <a:gd name="T61" fmla="*/ 22451476 h 290"/>
              <a:gd name="T62" fmla="*/ 22694604 w 236"/>
              <a:gd name="T63" fmla="*/ 20101987 h 290"/>
              <a:gd name="T64" fmla="*/ 17944495 w 236"/>
              <a:gd name="T65" fmla="*/ 20101987 h 290"/>
              <a:gd name="T66" fmla="*/ 17944495 w 236"/>
              <a:gd name="T67" fmla="*/ 16577573 h 290"/>
              <a:gd name="T68" fmla="*/ 31007023 w 236"/>
              <a:gd name="T69" fmla="*/ 4699339 h 29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36" h="290">
                <a:moveTo>
                  <a:pt x="235" y="36"/>
                </a:moveTo>
                <a:lnTo>
                  <a:pt x="235" y="36"/>
                </a:lnTo>
                <a:cubicBezTo>
                  <a:pt x="235" y="27"/>
                  <a:pt x="235" y="9"/>
                  <a:pt x="235" y="9"/>
                </a:cubicBezTo>
                <a:cubicBezTo>
                  <a:pt x="226" y="0"/>
                  <a:pt x="217" y="0"/>
                  <a:pt x="208" y="9"/>
                </a:cubicBezTo>
                <a:cubicBezTo>
                  <a:pt x="118" y="90"/>
                  <a:pt x="118" y="90"/>
                  <a:pt x="118" y="90"/>
                </a:cubicBezTo>
                <a:cubicBezTo>
                  <a:pt x="27" y="9"/>
                  <a:pt x="27" y="9"/>
                  <a:pt x="27" y="9"/>
                </a:cubicBezTo>
                <a:cubicBezTo>
                  <a:pt x="18" y="0"/>
                  <a:pt x="9" y="0"/>
                  <a:pt x="0" y="9"/>
                </a:cubicBezTo>
                <a:lnTo>
                  <a:pt x="0" y="27"/>
                </a:lnTo>
                <a:cubicBezTo>
                  <a:pt x="99" y="127"/>
                  <a:pt x="99" y="127"/>
                  <a:pt x="99" y="127"/>
                </a:cubicBezTo>
                <a:cubicBezTo>
                  <a:pt x="99" y="154"/>
                  <a:pt x="99" y="154"/>
                  <a:pt x="99" y="154"/>
                </a:cubicBezTo>
                <a:cubicBezTo>
                  <a:pt x="63" y="154"/>
                  <a:pt x="63" y="154"/>
                  <a:pt x="63" y="154"/>
                </a:cubicBezTo>
                <a:cubicBezTo>
                  <a:pt x="54" y="154"/>
                  <a:pt x="54" y="163"/>
                  <a:pt x="54" y="172"/>
                </a:cubicBezTo>
                <a:cubicBezTo>
                  <a:pt x="54" y="181"/>
                  <a:pt x="54" y="190"/>
                  <a:pt x="63" y="190"/>
                </a:cubicBezTo>
                <a:cubicBezTo>
                  <a:pt x="99" y="190"/>
                  <a:pt x="99" y="190"/>
                  <a:pt x="99" y="190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63" y="208"/>
                  <a:pt x="63" y="208"/>
                  <a:pt x="63" y="208"/>
                </a:cubicBezTo>
                <a:cubicBezTo>
                  <a:pt x="54" y="208"/>
                  <a:pt x="54" y="217"/>
                  <a:pt x="54" y="226"/>
                </a:cubicBezTo>
                <a:cubicBezTo>
                  <a:pt x="54" y="235"/>
                  <a:pt x="54" y="244"/>
                  <a:pt x="63" y="244"/>
                </a:cubicBezTo>
                <a:cubicBezTo>
                  <a:pt x="99" y="244"/>
                  <a:pt x="99" y="244"/>
                  <a:pt x="99" y="244"/>
                </a:cubicBezTo>
                <a:cubicBezTo>
                  <a:pt x="99" y="271"/>
                  <a:pt x="99" y="271"/>
                  <a:pt x="99" y="271"/>
                </a:cubicBezTo>
                <a:cubicBezTo>
                  <a:pt x="99" y="280"/>
                  <a:pt x="108" y="289"/>
                  <a:pt x="118" y="289"/>
                </a:cubicBezTo>
                <a:cubicBezTo>
                  <a:pt x="127" y="289"/>
                  <a:pt x="136" y="280"/>
                  <a:pt x="136" y="271"/>
                </a:cubicBezTo>
                <a:cubicBezTo>
                  <a:pt x="136" y="244"/>
                  <a:pt x="136" y="244"/>
                  <a:pt x="136" y="244"/>
                </a:cubicBezTo>
                <a:cubicBezTo>
                  <a:pt x="172" y="244"/>
                  <a:pt x="172" y="244"/>
                  <a:pt x="172" y="244"/>
                </a:cubicBezTo>
                <a:cubicBezTo>
                  <a:pt x="181" y="244"/>
                  <a:pt x="190" y="235"/>
                  <a:pt x="190" y="226"/>
                </a:cubicBezTo>
                <a:cubicBezTo>
                  <a:pt x="190" y="217"/>
                  <a:pt x="181" y="208"/>
                  <a:pt x="172" y="208"/>
                </a:cubicBezTo>
                <a:cubicBezTo>
                  <a:pt x="136" y="208"/>
                  <a:pt x="136" y="208"/>
                  <a:pt x="136" y="208"/>
                </a:cubicBezTo>
                <a:cubicBezTo>
                  <a:pt x="136" y="190"/>
                  <a:pt x="136" y="190"/>
                  <a:pt x="136" y="190"/>
                </a:cubicBezTo>
                <a:cubicBezTo>
                  <a:pt x="172" y="190"/>
                  <a:pt x="172" y="190"/>
                  <a:pt x="172" y="190"/>
                </a:cubicBezTo>
                <a:cubicBezTo>
                  <a:pt x="181" y="190"/>
                  <a:pt x="190" y="181"/>
                  <a:pt x="190" y="172"/>
                </a:cubicBezTo>
                <a:cubicBezTo>
                  <a:pt x="190" y="163"/>
                  <a:pt x="181" y="154"/>
                  <a:pt x="172" y="154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36" y="127"/>
                  <a:pt x="136" y="127"/>
                  <a:pt x="136" y="127"/>
                </a:cubicBezTo>
                <a:lnTo>
                  <a:pt x="235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443">
            <a:extLst>
              <a:ext uri="{FF2B5EF4-FFF2-40B4-BE49-F238E27FC236}">
                <a16:creationId xmlns:a16="http://schemas.microsoft.com/office/drawing/2014/main" id="{0633269A-7585-6A4F-A211-E8248C0C1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2871" y="10964337"/>
            <a:ext cx="353839" cy="467251"/>
          </a:xfrm>
          <a:custGeom>
            <a:avLst/>
            <a:gdLst>
              <a:gd name="T0" fmla="*/ 42109859 w 344"/>
              <a:gd name="T1" fmla="*/ 58890669 h 453"/>
              <a:gd name="T2" fmla="*/ 42109859 w 344"/>
              <a:gd name="T3" fmla="*/ 58890669 h 453"/>
              <a:gd name="T4" fmla="*/ 12827406 w 344"/>
              <a:gd name="T5" fmla="*/ 47164657 h 453"/>
              <a:gd name="T6" fmla="*/ 0 w 344"/>
              <a:gd name="T7" fmla="*/ 16546577 h 453"/>
              <a:gd name="T8" fmla="*/ 3498416 w 344"/>
              <a:gd name="T9" fmla="*/ 2345130 h 453"/>
              <a:gd name="T10" fmla="*/ 5830574 w 344"/>
              <a:gd name="T11" fmla="*/ 1172746 h 453"/>
              <a:gd name="T12" fmla="*/ 8162731 w 344"/>
              <a:gd name="T13" fmla="*/ 4690260 h 453"/>
              <a:gd name="T14" fmla="*/ 5830574 w 344"/>
              <a:gd name="T15" fmla="*/ 16546577 h 453"/>
              <a:gd name="T16" fmla="*/ 16325822 w 344"/>
              <a:gd name="T17" fmla="*/ 42474397 h 453"/>
              <a:gd name="T18" fmla="*/ 42109859 w 344"/>
              <a:gd name="T19" fmla="*/ 54200409 h 453"/>
              <a:gd name="T20" fmla="*/ 44442016 w 344"/>
              <a:gd name="T21" fmla="*/ 56545539 h 453"/>
              <a:gd name="T22" fmla="*/ 42109859 w 344"/>
              <a:gd name="T23" fmla="*/ 58890669 h 45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44" h="453">
                <a:moveTo>
                  <a:pt x="325" y="452"/>
                </a:moveTo>
                <a:lnTo>
                  <a:pt x="325" y="452"/>
                </a:lnTo>
                <a:cubicBezTo>
                  <a:pt x="244" y="452"/>
                  <a:pt x="162" y="416"/>
                  <a:pt x="99" y="362"/>
                </a:cubicBezTo>
                <a:cubicBezTo>
                  <a:pt x="36" y="298"/>
                  <a:pt x="0" y="217"/>
                  <a:pt x="0" y="127"/>
                </a:cubicBezTo>
                <a:cubicBezTo>
                  <a:pt x="0" y="90"/>
                  <a:pt x="8" y="54"/>
                  <a:pt x="27" y="18"/>
                </a:cubicBezTo>
                <a:cubicBezTo>
                  <a:pt x="27" y="9"/>
                  <a:pt x="36" y="0"/>
                  <a:pt x="45" y="9"/>
                </a:cubicBezTo>
                <a:cubicBezTo>
                  <a:pt x="54" y="9"/>
                  <a:pt x="63" y="27"/>
                  <a:pt x="63" y="36"/>
                </a:cubicBezTo>
                <a:cubicBezTo>
                  <a:pt x="45" y="63"/>
                  <a:pt x="45" y="100"/>
                  <a:pt x="45" y="127"/>
                </a:cubicBezTo>
                <a:cubicBezTo>
                  <a:pt x="45" y="208"/>
                  <a:pt x="72" y="271"/>
                  <a:pt x="126" y="326"/>
                </a:cubicBezTo>
                <a:cubicBezTo>
                  <a:pt x="180" y="380"/>
                  <a:pt x="253" y="416"/>
                  <a:pt x="325" y="416"/>
                </a:cubicBezTo>
                <a:cubicBezTo>
                  <a:pt x="334" y="416"/>
                  <a:pt x="343" y="425"/>
                  <a:pt x="343" y="434"/>
                </a:cubicBezTo>
                <a:cubicBezTo>
                  <a:pt x="343" y="443"/>
                  <a:pt x="334" y="452"/>
                  <a:pt x="325" y="4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444">
            <a:extLst>
              <a:ext uri="{FF2B5EF4-FFF2-40B4-BE49-F238E27FC236}">
                <a16:creationId xmlns:a16="http://schemas.microsoft.com/office/drawing/2014/main" id="{9BD3D7F7-3EA7-5C44-9612-20078EDE9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7836" y="10760200"/>
            <a:ext cx="426422" cy="353839"/>
          </a:xfrm>
          <a:custGeom>
            <a:avLst/>
            <a:gdLst>
              <a:gd name="T0" fmla="*/ 51084094 w 416"/>
              <a:gd name="T1" fmla="*/ 44313558 h 345"/>
              <a:gd name="T2" fmla="*/ 51084094 w 416"/>
              <a:gd name="T3" fmla="*/ 44313558 h 345"/>
              <a:gd name="T4" fmla="*/ 48768237 w 416"/>
              <a:gd name="T5" fmla="*/ 41994980 h 345"/>
              <a:gd name="T6" fmla="*/ 37187157 w 416"/>
              <a:gd name="T7" fmla="*/ 16359974 h 345"/>
              <a:gd name="T8" fmla="*/ 11580721 w 416"/>
              <a:gd name="T9" fmla="*/ 5796805 h 345"/>
              <a:gd name="T10" fmla="*/ 3474145 w 416"/>
              <a:gd name="T11" fmla="*/ 6956094 h 345"/>
              <a:gd name="T12" fmla="*/ 0 w 416"/>
              <a:gd name="T13" fmla="*/ 4637515 h 345"/>
              <a:gd name="T14" fmla="*/ 2316216 w 416"/>
              <a:gd name="T15" fmla="*/ 1159289 h 345"/>
              <a:gd name="T16" fmla="*/ 11580721 w 416"/>
              <a:gd name="T17" fmla="*/ 0 h 345"/>
              <a:gd name="T18" fmla="*/ 41819589 w 416"/>
              <a:gd name="T19" fmla="*/ 12881748 h 345"/>
              <a:gd name="T20" fmla="*/ 53400310 w 416"/>
              <a:gd name="T21" fmla="*/ 41994980 h 345"/>
              <a:gd name="T22" fmla="*/ 51084094 w 416"/>
              <a:gd name="T23" fmla="*/ 44313558 h 3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16" h="345">
                <a:moveTo>
                  <a:pt x="397" y="344"/>
                </a:moveTo>
                <a:lnTo>
                  <a:pt x="397" y="344"/>
                </a:lnTo>
                <a:cubicBezTo>
                  <a:pt x="388" y="344"/>
                  <a:pt x="379" y="335"/>
                  <a:pt x="379" y="326"/>
                </a:cubicBezTo>
                <a:cubicBezTo>
                  <a:pt x="379" y="253"/>
                  <a:pt x="343" y="181"/>
                  <a:pt x="289" y="127"/>
                </a:cubicBezTo>
                <a:cubicBezTo>
                  <a:pt x="244" y="72"/>
                  <a:pt x="171" y="45"/>
                  <a:pt x="90" y="45"/>
                </a:cubicBezTo>
                <a:cubicBezTo>
                  <a:pt x="72" y="45"/>
                  <a:pt x="45" y="45"/>
                  <a:pt x="27" y="54"/>
                </a:cubicBezTo>
                <a:cubicBezTo>
                  <a:pt x="18" y="54"/>
                  <a:pt x="9" y="45"/>
                  <a:pt x="0" y="36"/>
                </a:cubicBezTo>
                <a:cubicBezTo>
                  <a:pt x="0" y="27"/>
                  <a:pt x="9" y="18"/>
                  <a:pt x="18" y="9"/>
                </a:cubicBezTo>
                <a:cubicBezTo>
                  <a:pt x="45" y="9"/>
                  <a:pt x="63" y="0"/>
                  <a:pt x="90" y="0"/>
                </a:cubicBezTo>
                <a:cubicBezTo>
                  <a:pt x="180" y="0"/>
                  <a:pt x="262" y="36"/>
                  <a:pt x="325" y="100"/>
                </a:cubicBezTo>
                <a:cubicBezTo>
                  <a:pt x="379" y="163"/>
                  <a:pt x="415" y="244"/>
                  <a:pt x="415" y="326"/>
                </a:cubicBezTo>
                <a:cubicBezTo>
                  <a:pt x="415" y="335"/>
                  <a:pt x="406" y="344"/>
                  <a:pt x="397" y="3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445">
            <a:extLst>
              <a:ext uri="{FF2B5EF4-FFF2-40B4-BE49-F238E27FC236}">
                <a16:creationId xmlns:a16="http://schemas.microsoft.com/office/drawing/2014/main" id="{46C7A81E-73C3-164E-AF8C-1C921A8E1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1944" y="10769273"/>
            <a:ext cx="213209" cy="204137"/>
          </a:xfrm>
          <a:custGeom>
            <a:avLst/>
            <a:gdLst>
              <a:gd name="T0" fmla="*/ 21920577 w 209"/>
              <a:gd name="T1" fmla="*/ 3444692 h 200"/>
              <a:gd name="T2" fmla="*/ 21920577 w 209"/>
              <a:gd name="T3" fmla="*/ 3444692 h 200"/>
              <a:gd name="T4" fmla="*/ 13891398 w 209"/>
              <a:gd name="T5" fmla="*/ 0 h 200"/>
              <a:gd name="T6" fmla="*/ 4715550 w 209"/>
              <a:gd name="T7" fmla="*/ 3444692 h 200"/>
              <a:gd name="T8" fmla="*/ 0 w 209"/>
              <a:gd name="T9" fmla="*/ 12758291 h 200"/>
              <a:gd name="T10" fmla="*/ 4715550 w 209"/>
              <a:gd name="T11" fmla="*/ 21944018 h 200"/>
              <a:gd name="T12" fmla="*/ 13891398 w 209"/>
              <a:gd name="T13" fmla="*/ 25388710 h 200"/>
              <a:gd name="T14" fmla="*/ 21920577 w 209"/>
              <a:gd name="T15" fmla="*/ 21944018 h 200"/>
              <a:gd name="T16" fmla="*/ 26508680 w 209"/>
              <a:gd name="T17" fmla="*/ 12758291 h 200"/>
              <a:gd name="T18" fmla="*/ 21920577 w 209"/>
              <a:gd name="T19" fmla="*/ 3444692 h 200"/>
              <a:gd name="T20" fmla="*/ 13891398 w 209"/>
              <a:gd name="T21" fmla="*/ 24240360 h 200"/>
              <a:gd name="T22" fmla="*/ 13891398 w 209"/>
              <a:gd name="T23" fmla="*/ 24240360 h 200"/>
              <a:gd name="T24" fmla="*/ 2421499 w 209"/>
              <a:gd name="T25" fmla="*/ 12758291 h 200"/>
              <a:gd name="T26" fmla="*/ 13891398 w 209"/>
              <a:gd name="T27" fmla="*/ 1148350 h 200"/>
              <a:gd name="T28" fmla="*/ 24214628 w 209"/>
              <a:gd name="T29" fmla="*/ 12758291 h 200"/>
              <a:gd name="T30" fmla="*/ 13891398 w 209"/>
              <a:gd name="T31" fmla="*/ 24240360 h 2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09" h="200">
                <a:moveTo>
                  <a:pt x="172" y="27"/>
                </a:moveTo>
                <a:lnTo>
                  <a:pt x="172" y="27"/>
                </a:lnTo>
                <a:cubicBezTo>
                  <a:pt x="154" y="9"/>
                  <a:pt x="136" y="0"/>
                  <a:pt x="109" y="0"/>
                </a:cubicBezTo>
                <a:cubicBezTo>
                  <a:pt x="82" y="0"/>
                  <a:pt x="55" y="9"/>
                  <a:pt x="37" y="27"/>
                </a:cubicBezTo>
                <a:cubicBezTo>
                  <a:pt x="19" y="45"/>
                  <a:pt x="0" y="73"/>
                  <a:pt x="0" y="100"/>
                </a:cubicBezTo>
                <a:cubicBezTo>
                  <a:pt x="0" y="127"/>
                  <a:pt x="19" y="154"/>
                  <a:pt x="37" y="172"/>
                </a:cubicBezTo>
                <a:cubicBezTo>
                  <a:pt x="55" y="190"/>
                  <a:pt x="82" y="199"/>
                  <a:pt x="109" y="199"/>
                </a:cubicBezTo>
                <a:cubicBezTo>
                  <a:pt x="136" y="199"/>
                  <a:pt x="154" y="190"/>
                  <a:pt x="172" y="172"/>
                </a:cubicBezTo>
                <a:cubicBezTo>
                  <a:pt x="200" y="154"/>
                  <a:pt x="208" y="127"/>
                  <a:pt x="208" y="100"/>
                </a:cubicBezTo>
                <a:cubicBezTo>
                  <a:pt x="208" y="73"/>
                  <a:pt x="200" y="45"/>
                  <a:pt x="172" y="27"/>
                </a:cubicBezTo>
                <a:close/>
                <a:moveTo>
                  <a:pt x="109" y="190"/>
                </a:moveTo>
                <a:lnTo>
                  <a:pt x="109" y="190"/>
                </a:lnTo>
                <a:cubicBezTo>
                  <a:pt x="55" y="190"/>
                  <a:pt x="19" y="154"/>
                  <a:pt x="19" y="100"/>
                </a:cubicBezTo>
                <a:cubicBezTo>
                  <a:pt x="19" y="54"/>
                  <a:pt x="55" y="9"/>
                  <a:pt x="109" y="9"/>
                </a:cubicBezTo>
                <a:cubicBezTo>
                  <a:pt x="154" y="9"/>
                  <a:pt x="190" y="54"/>
                  <a:pt x="190" y="100"/>
                </a:cubicBezTo>
                <a:cubicBezTo>
                  <a:pt x="190" y="154"/>
                  <a:pt x="154" y="190"/>
                  <a:pt x="109" y="19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446">
            <a:extLst>
              <a:ext uri="{FF2B5EF4-FFF2-40B4-BE49-F238E27FC236}">
                <a16:creationId xmlns:a16="http://schemas.microsoft.com/office/drawing/2014/main" id="{6059B463-704E-974A-A05F-4EF79926A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9162" y="10796492"/>
            <a:ext cx="158773" cy="158773"/>
          </a:xfrm>
          <a:custGeom>
            <a:avLst/>
            <a:gdLst>
              <a:gd name="T0" fmla="*/ 10543791 w 154"/>
              <a:gd name="T1" fmla="*/ 0 h 155"/>
              <a:gd name="T2" fmla="*/ 10543791 w 154"/>
              <a:gd name="T3" fmla="*/ 0 h 155"/>
              <a:gd name="T4" fmla="*/ 0 w 154"/>
              <a:gd name="T5" fmla="*/ 9380299 h 155"/>
              <a:gd name="T6" fmla="*/ 10543791 w 154"/>
              <a:gd name="T7" fmla="*/ 19788675 h 155"/>
              <a:gd name="T8" fmla="*/ 19916091 w 154"/>
              <a:gd name="T9" fmla="*/ 9380299 h 155"/>
              <a:gd name="T10" fmla="*/ 10543791 w 154"/>
              <a:gd name="T11" fmla="*/ 0 h 155"/>
              <a:gd name="T12" fmla="*/ 10543791 w 154"/>
              <a:gd name="T13" fmla="*/ 17475504 h 155"/>
              <a:gd name="T14" fmla="*/ 10543791 w 154"/>
              <a:gd name="T15" fmla="*/ 17475504 h 155"/>
              <a:gd name="T16" fmla="*/ 1171492 w 154"/>
              <a:gd name="T17" fmla="*/ 9380299 h 155"/>
              <a:gd name="T18" fmla="*/ 10543791 w 154"/>
              <a:gd name="T19" fmla="*/ 1156407 h 155"/>
              <a:gd name="T20" fmla="*/ 18744598 w 154"/>
              <a:gd name="T21" fmla="*/ 9380299 h 155"/>
              <a:gd name="T22" fmla="*/ 10543791 w 154"/>
              <a:gd name="T23" fmla="*/ 17475504 h 1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54" h="155">
                <a:moveTo>
                  <a:pt x="81" y="0"/>
                </a:moveTo>
                <a:lnTo>
                  <a:pt x="81" y="0"/>
                </a:lnTo>
                <a:cubicBezTo>
                  <a:pt x="36" y="0"/>
                  <a:pt x="0" y="36"/>
                  <a:pt x="0" y="73"/>
                </a:cubicBezTo>
                <a:cubicBezTo>
                  <a:pt x="0" y="118"/>
                  <a:pt x="36" y="154"/>
                  <a:pt x="81" y="154"/>
                </a:cubicBezTo>
                <a:cubicBezTo>
                  <a:pt x="117" y="154"/>
                  <a:pt x="153" y="118"/>
                  <a:pt x="153" y="73"/>
                </a:cubicBezTo>
                <a:cubicBezTo>
                  <a:pt x="153" y="36"/>
                  <a:pt x="117" y="0"/>
                  <a:pt x="81" y="0"/>
                </a:cubicBezTo>
                <a:close/>
                <a:moveTo>
                  <a:pt x="81" y="136"/>
                </a:moveTo>
                <a:lnTo>
                  <a:pt x="81" y="136"/>
                </a:lnTo>
                <a:cubicBezTo>
                  <a:pt x="45" y="136"/>
                  <a:pt x="9" y="109"/>
                  <a:pt x="9" y="73"/>
                </a:cubicBezTo>
                <a:cubicBezTo>
                  <a:pt x="9" y="36"/>
                  <a:pt x="45" y="9"/>
                  <a:pt x="81" y="9"/>
                </a:cubicBezTo>
                <a:cubicBezTo>
                  <a:pt x="117" y="9"/>
                  <a:pt x="144" y="36"/>
                  <a:pt x="144" y="73"/>
                </a:cubicBezTo>
                <a:cubicBezTo>
                  <a:pt x="144" y="109"/>
                  <a:pt x="117" y="136"/>
                  <a:pt x="81" y="1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447">
            <a:extLst>
              <a:ext uri="{FF2B5EF4-FFF2-40B4-BE49-F238E27FC236}">
                <a16:creationId xmlns:a16="http://schemas.microsoft.com/office/drawing/2014/main" id="{6F5FFD20-983D-2F49-AB74-F954FB99D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0915" y="10823710"/>
            <a:ext cx="86193" cy="95263"/>
          </a:xfrm>
          <a:custGeom>
            <a:avLst/>
            <a:gdLst>
              <a:gd name="T0" fmla="*/ 10959836 w 82"/>
              <a:gd name="T1" fmla="*/ 0 h 92"/>
              <a:gd name="T2" fmla="*/ 10959836 w 82"/>
              <a:gd name="T3" fmla="*/ 0 h 92"/>
              <a:gd name="T4" fmla="*/ 9742281 w 82"/>
              <a:gd name="T5" fmla="*/ 0 h 92"/>
              <a:gd name="T6" fmla="*/ 3653401 w 82"/>
              <a:gd name="T7" fmla="*/ 3676491 h 92"/>
              <a:gd name="T8" fmla="*/ 1217923 w 82"/>
              <a:gd name="T9" fmla="*/ 3676491 h 92"/>
              <a:gd name="T10" fmla="*/ 0 w 82"/>
              <a:gd name="T11" fmla="*/ 4858143 h 92"/>
              <a:gd name="T12" fmla="*/ 1217923 w 82"/>
              <a:gd name="T13" fmla="*/ 6040157 h 92"/>
              <a:gd name="T14" fmla="*/ 3653401 w 82"/>
              <a:gd name="T15" fmla="*/ 6040157 h 92"/>
              <a:gd name="T16" fmla="*/ 3653401 w 82"/>
              <a:gd name="T17" fmla="*/ 6040157 h 92"/>
              <a:gd name="T18" fmla="*/ 3653401 w 82"/>
              <a:gd name="T19" fmla="*/ 7221809 h 92"/>
              <a:gd name="T20" fmla="*/ 1217923 w 82"/>
              <a:gd name="T21" fmla="*/ 7221809 h 92"/>
              <a:gd name="T22" fmla="*/ 0 w 82"/>
              <a:gd name="T23" fmla="*/ 7221809 h 92"/>
              <a:gd name="T24" fmla="*/ 1217923 w 82"/>
              <a:gd name="T25" fmla="*/ 8403461 h 92"/>
              <a:gd name="T26" fmla="*/ 3653401 w 82"/>
              <a:gd name="T27" fmla="*/ 8403461 h 92"/>
              <a:gd name="T28" fmla="*/ 9742281 w 82"/>
              <a:gd name="T29" fmla="*/ 11948778 h 92"/>
              <a:gd name="T30" fmla="*/ 10959836 w 82"/>
              <a:gd name="T31" fmla="*/ 11948778 h 92"/>
              <a:gd name="T32" fmla="*/ 10959836 w 82"/>
              <a:gd name="T33" fmla="*/ 10766764 h 92"/>
              <a:gd name="T34" fmla="*/ 10959836 w 82"/>
              <a:gd name="T35" fmla="*/ 10766764 h 92"/>
              <a:gd name="T36" fmla="*/ 9742281 w 82"/>
              <a:gd name="T37" fmla="*/ 10766764 h 92"/>
              <a:gd name="T38" fmla="*/ 4870957 w 82"/>
              <a:gd name="T39" fmla="*/ 8403461 h 92"/>
              <a:gd name="T40" fmla="*/ 6088880 w 82"/>
              <a:gd name="T41" fmla="*/ 8403461 h 92"/>
              <a:gd name="T42" fmla="*/ 7306435 w 82"/>
              <a:gd name="T43" fmla="*/ 7221809 h 92"/>
              <a:gd name="T44" fmla="*/ 6088880 w 82"/>
              <a:gd name="T45" fmla="*/ 7221809 h 92"/>
              <a:gd name="T46" fmla="*/ 4870957 w 82"/>
              <a:gd name="T47" fmla="*/ 7221809 h 92"/>
              <a:gd name="T48" fmla="*/ 4870957 w 82"/>
              <a:gd name="T49" fmla="*/ 6040157 h 92"/>
              <a:gd name="T50" fmla="*/ 4870957 w 82"/>
              <a:gd name="T51" fmla="*/ 6040157 h 92"/>
              <a:gd name="T52" fmla="*/ 6088880 w 82"/>
              <a:gd name="T53" fmla="*/ 6040157 h 92"/>
              <a:gd name="T54" fmla="*/ 7306435 w 82"/>
              <a:gd name="T55" fmla="*/ 4858143 h 92"/>
              <a:gd name="T56" fmla="*/ 6088880 w 82"/>
              <a:gd name="T57" fmla="*/ 3676491 h 92"/>
              <a:gd name="T58" fmla="*/ 4870957 w 82"/>
              <a:gd name="T59" fmla="*/ 3676491 h 92"/>
              <a:gd name="T60" fmla="*/ 9742281 w 82"/>
              <a:gd name="T61" fmla="*/ 1181652 h 92"/>
              <a:gd name="T62" fmla="*/ 10959836 w 82"/>
              <a:gd name="T63" fmla="*/ 2494840 h 92"/>
              <a:gd name="T64" fmla="*/ 10959836 w 82"/>
              <a:gd name="T65" fmla="*/ 1181652 h 92"/>
              <a:gd name="T66" fmla="*/ 10959836 w 82"/>
              <a:gd name="T67" fmla="*/ 0 h 9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82" h="92">
                <a:moveTo>
                  <a:pt x="81" y="0"/>
                </a:moveTo>
                <a:lnTo>
                  <a:pt x="81" y="0"/>
                </a:lnTo>
                <a:lnTo>
                  <a:pt x="72" y="0"/>
                </a:lnTo>
                <a:cubicBezTo>
                  <a:pt x="54" y="0"/>
                  <a:pt x="36" y="19"/>
                  <a:pt x="27" y="28"/>
                </a:cubicBezTo>
                <a:cubicBezTo>
                  <a:pt x="9" y="28"/>
                  <a:pt x="9" y="28"/>
                  <a:pt x="9" y="28"/>
                </a:cubicBezTo>
                <a:lnTo>
                  <a:pt x="0" y="37"/>
                </a:lnTo>
                <a:lnTo>
                  <a:pt x="9" y="46"/>
                </a:lnTo>
                <a:cubicBezTo>
                  <a:pt x="27" y="46"/>
                  <a:pt x="27" y="46"/>
                  <a:pt x="27" y="46"/>
                </a:cubicBezTo>
                <a:lnTo>
                  <a:pt x="27" y="55"/>
                </a:lnTo>
                <a:cubicBezTo>
                  <a:pt x="9" y="55"/>
                  <a:pt x="9" y="55"/>
                  <a:pt x="9" y="55"/>
                </a:cubicBezTo>
                <a:lnTo>
                  <a:pt x="0" y="55"/>
                </a:lnTo>
                <a:cubicBezTo>
                  <a:pt x="0" y="64"/>
                  <a:pt x="9" y="64"/>
                  <a:pt x="9" y="64"/>
                </a:cubicBezTo>
                <a:cubicBezTo>
                  <a:pt x="27" y="64"/>
                  <a:pt x="27" y="64"/>
                  <a:pt x="27" y="64"/>
                </a:cubicBezTo>
                <a:cubicBezTo>
                  <a:pt x="36" y="82"/>
                  <a:pt x="45" y="91"/>
                  <a:pt x="72" y="91"/>
                </a:cubicBezTo>
                <a:cubicBezTo>
                  <a:pt x="72" y="91"/>
                  <a:pt x="72" y="91"/>
                  <a:pt x="81" y="91"/>
                </a:cubicBezTo>
                <a:cubicBezTo>
                  <a:pt x="81" y="91"/>
                  <a:pt x="81" y="91"/>
                  <a:pt x="81" y="82"/>
                </a:cubicBezTo>
                <a:cubicBezTo>
                  <a:pt x="72" y="82"/>
                  <a:pt x="72" y="82"/>
                  <a:pt x="72" y="82"/>
                </a:cubicBezTo>
                <a:cubicBezTo>
                  <a:pt x="54" y="82"/>
                  <a:pt x="45" y="73"/>
                  <a:pt x="36" y="64"/>
                </a:cubicBezTo>
                <a:cubicBezTo>
                  <a:pt x="45" y="64"/>
                  <a:pt x="45" y="64"/>
                  <a:pt x="45" y="64"/>
                </a:cubicBezTo>
                <a:cubicBezTo>
                  <a:pt x="54" y="64"/>
                  <a:pt x="54" y="64"/>
                  <a:pt x="54" y="55"/>
                </a:cubicBezTo>
                <a:cubicBezTo>
                  <a:pt x="54" y="55"/>
                  <a:pt x="54" y="55"/>
                  <a:pt x="45" y="55"/>
                </a:cubicBezTo>
                <a:cubicBezTo>
                  <a:pt x="36" y="55"/>
                  <a:pt x="36" y="55"/>
                  <a:pt x="36" y="55"/>
                </a:cubicBezTo>
                <a:lnTo>
                  <a:pt x="36" y="46"/>
                </a:lnTo>
                <a:cubicBezTo>
                  <a:pt x="45" y="46"/>
                  <a:pt x="45" y="46"/>
                  <a:pt x="45" y="46"/>
                </a:cubicBezTo>
                <a:cubicBezTo>
                  <a:pt x="54" y="46"/>
                  <a:pt x="54" y="37"/>
                  <a:pt x="54" y="37"/>
                </a:cubicBezTo>
                <a:cubicBezTo>
                  <a:pt x="54" y="37"/>
                  <a:pt x="54" y="28"/>
                  <a:pt x="45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45" y="19"/>
                  <a:pt x="54" y="9"/>
                  <a:pt x="72" y="9"/>
                </a:cubicBezTo>
                <a:cubicBezTo>
                  <a:pt x="72" y="9"/>
                  <a:pt x="72" y="9"/>
                  <a:pt x="81" y="19"/>
                </a:cubicBezTo>
                <a:lnTo>
                  <a:pt x="81" y="9"/>
                </a:lnTo>
                <a:lnTo>
                  <a:pt x="81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448">
            <a:extLst>
              <a:ext uri="{FF2B5EF4-FFF2-40B4-BE49-F238E27FC236}">
                <a16:creationId xmlns:a16="http://schemas.microsoft.com/office/drawing/2014/main" id="{8BFBD329-1074-7D4D-AEC3-8A4969D36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4856" y="11132185"/>
            <a:ext cx="317548" cy="317548"/>
          </a:xfrm>
          <a:custGeom>
            <a:avLst/>
            <a:gdLst>
              <a:gd name="T0" fmla="*/ 19917268 w 309"/>
              <a:gd name="T1" fmla="*/ 39963148 h 308"/>
              <a:gd name="T2" fmla="*/ 19917268 w 309"/>
              <a:gd name="T3" fmla="*/ 39963148 h 308"/>
              <a:gd name="T4" fmla="*/ 5819857 w 309"/>
              <a:gd name="T5" fmla="*/ 34105273 h 308"/>
              <a:gd name="T6" fmla="*/ 0 w 309"/>
              <a:gd name="T7" fmla="*/ 20046878 h 308"/>
              <a:gd name="T8" fmla="*/ 5819857 w 309"/>
              <a:gd name="T9" fmla="*/ 5857875 h 308"/>
              <a:gd name="T10" fmla="*/ 19917268 w 309"/>
              <a:gd name="T11" fmla="*/ 0 h 308"/>
              <a:gd name="T12" fmla="*/ 33884854 w 309"/>
              <a:gd name="T13" fmla="*/ 5857875 h 308"/>
              <a:gd name="T14" fmla="*/ 39834177 w 309"/>
              <a:gd name="T15" fmla="*/ 20046878 h 308"/>
              <a:gd name="T16" fmla="*/ 33884854 w 309"/>
              <a:gd name="T17" fmla="*/ 34105273 h 308"/>
              <a:gd name="T18" fmla="*/ 19917268 w 309"/>
              <a:gd name="T19" fmla="*/ 39963148 h 308"/>
              <a:gd name="T20" fmla="*/ 19917268 w 309"/>
              <a:gd name="T21" fmla="*/ 2343006 h 308"/>
              <a:gd name="T22" fmla="*/ 19917268 w 309"/>
              <a:gd name="T23" fmla="*/ 2343006 h 308"/>
              <a:gd name="T24" fmla="*/ 2327871 w 309"/>
              <a:gd name="T25" fmla="*/ 20046878 h 308"/>
              <a:gd name="T26" fmla="*/ 19917268 w 309"/>
              <a:gd name="T27" fmla="*/ 37620142 h 308"/>
              <a:gd name="T28" fmla="*/ 37376840 w 309"/>
              <a:gd name="T29" fmla="*/ 20046878 h 308"/>
              <a:gd name="T30" fmla="*/ 19917268 w 309"/>
              <a:gd name="T31" fmla="*/ 2343006 h 3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09" h="308">
                <a:moveTo>
                  <a:pt x="154" y="307"/>
                </a:moveTo>
                <a:lnTo>
                  <a:pt x="154" y="307"/>
                </a:lnTo>
                <a:cubicBezTo>
                  <a:pt x="118" y="307"/>
                  <a:pt x="72" y="289"/>
                  <a:pt x="45" y="262"/>
                </a:cubicBezTo>
                <a:cubicBezTo>
                  <a:pt x="18" y="235"/>
                  <a:pt x="0" y="199"/>
                  <a:pt x="0" y="154"/>
                </a:cubicBezTo>
                <a:cubicBezTo>
                  <a:pt x="0" y="117"/>
                  <a:pt x="18" y="72"/>
                  <a:pt x="45" y="45"/>
                </a:cubicBezTo>
                <a:cubicBezTo>
                  <a:pt x="72" y="18"/>
                  <a:pt x="118" y="0"/>
                  <a:pt x="154" y="0"/>
                </a:cubicBezTo>
                <a:cubicBezTo>
                  <a:pt x="199" y="0"/>
                  <a:pt x="235" y="18"/>
                  <a:pt x="262" y="45"/>
                </a:cubicBezTo>
                <a:cubicBezTo>
                  <a:pt x="289" y="72"/>
                  <a:pt x="308" y="117"/>
                  <a:pt x="308" y="154"/>
                </a:cubicBezTo>
                <a:cubicBezTo>
                  <a:pt x="308" y="199"/>
                  <a:pt x="289" y="235"/>
                  <a:pt x="262" y="262"/>
                </a:cubicBezTo>
                <a:cubicBezTo>
                  <a:pt x="235" y="289"/>
                  <a:pt x="199" y="307"/>
                  <a:pt x="154" y="307"/>
                </a:cubicBezTo>
                <a:close/>
                <a:moveTo>
                  <a:pt x="154" y="18"/>
                </a:moveTo>
                <a:lnTo>
                  <a:pt x="154" y="18"/>
                </a:lnTo>
                <a:cubicBezTo>
                  <a:pt x="81" y="18"/>
                  <a:pt x="18" y="81"/>
                  <a:pt x="18" y="154"/>
                </a:cubicBezTo>
                <a:cubicBezTo>
                  <a:pt x="18" y="226"/>
                  <a:pt x="81" y="289"/>
                  <a:pt x="154" y="289"/>
                </a:cubicBezTo>
                <a:cubicBezTo>
                  <a:pt x="226" y="289"/>
                  <a:pt x="289" y="226"/>
                  <a:pt x="289" y="154"/>
                </a:cubicBezTo>
                <a:cubicBezTo>
                  <a:pt x="289" y="81"/>
                  <a:pt x="226" y="18"/>
                  <a:pt x="154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449">
            <a:extLst>
              <a:ext uri="{FF2B5EF4-FFF2-40B4-BE49-F238E27FC236}">
                <a16:creationId xmlns:a16="http://schemas.microsoft.com/office/drawing/2014/main" id="{FCCC797C-D60F-6440-96CB-42F5E644B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1147" y="11168476"/>
            <a:ext cx="244966" cy="244966"/>
          </a:xfrm>
          <a:custGeom>
            <a:avLst/>
            <a:gdLst>
              <a:gd name="T0" fmla="*/ 15569622 w 236"/>
              <a:gd name="T1" fmla="*/ 31007023 h 236"/>
              <a:gd name="T2" fmla="*/ 15569622 w 236"/>
              <a:gd name="T3" fmla="*/ 31007023 h 236"/>
              <a:gd name="T4" fmla="*/ 0 w 236"/>
              <a:gd name="T5" fmla="*/ 15569622 h 236"/>
              <a:gd name="T6" fmla="*/ 15569622 w 236"/>
              <a:gd name="T7" fmla="*/ 0 h 236"/>
              <a:gd name="T8" fmla="*/ 31007023 w 236"/>
              <a:gd name="T9" fmla="*/ 15569622 h 236"/>
              <a:gd name="T10" fmla="*/ 15569622 w 236"/>
              <a:gd name="T11" fmla="*/ 31007023 h 236"/>
              <a:gd name="T12" fmla="*/ 15569622 w 236"/>
              <a:gd name="T13" fmla="*/ 2374873 h 236"/>
              <a:gd name="T14" fmla="*/ 15569622 w 236"/>
              <a:gd name="T15" fmla="*/ 2374873 h 236"/>
              <a:gd name="T16" fmla="*/ 2374873 w 236"/>
              <a:gd name="T17" fmla="*/ 15569622 h 236"/>
              <a:gd name="T18" fmla="*/ 15569622 w 236"/>
              <a:gd name="T19" fmla="*/ 28631787 h 236"/>
              <a:gd name="T20" fmla="*/ 28631787 w 236"/>
              <a:gd name="T21" fmla="*/ 15569622 h 236"/>
              <a:gd name="T22" fmla="*/ 15569622 w 236"/>
              <a:gd name="T23" fmla="*/ 2374873 h 2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36" h="236">
                <a:moveTo>
                  <a:pt x="118" y="235"/>
                </a:moveTo>
                <a:lnTo>
                  <a:pt x="118" y="235"/>
                </a:lnTo>
                <a:cubicBezTo>
                  <a:pt x="55" y="235"/>
                  <a:pt x="0" y="181"/>
                  <a:pt x="0" y="118"/>
                </a:cubicBezTo>
                <a:cubicBezTo>
                  <a:pt x="0" y="54"/>
                  <a:pt x="55" y="0"/>
                  <a:pt x="118" y="0"/>
                </a:cubicBezTo>
                <a:cubicBezTo>
                  <a:pt x="181" y="0"/>
                  <a:pt x="235" y="54"/>
                  <a:pt x="235" y="118"/>
                </a:cubicBezTo>
                <a:cubicBezTo>
                  <a:pt x="235" y="181"/>
                  <a:pt x="181" y="235"/>
                  <a:pt x="118" y="235"/>
                </a:cubicBezTo>
                <a:close/>
                <a:moveTo>
                  <a:pt x="118" y="18"/>
                </a:moveTo>
                <a:lnTo>
                  <a:pt x="118" y="18"/>
                </a:lnTo>
                <a:cubicBezTo>
                  <a:pt x="64" y="18"/>
                  <a:pt x="18" y="63"/>
                  <a:pt x="18" y="118"/>
                </a:cubicBezTo>
                <a:cubicBezTo>
                  <a:pt x="18" y="172"/>
                  <a:pt x="64" y="217"/>
                  <a:pt x="118" y="217"/>
                </a:cubicBezTo>
                <a:cubicBezTo>
                  <a:pt x="172" y="217"/>
                  <a:pt x="217" y="172"/>
                  <a:pt x="217" y="118"/>
                </a:cubicBezTo>
                <a:cubicBezTo>
                  <a:pt x="217" y="63"/>
                  <a:pt x="172" y="18"/>
                  <a:pt x="118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450">
            <a:extLst>
              <a:ext uri="{FF2B5EF4-FFF2-40B4-BE49-F238E27FC236}">
                <a16:creationId xmlns:a16="http://schemas.microsoft.com/office/drawing/2014/main" id="{9D233370-000A-D44F-B702-7FB6A2B44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9191" y="11213840"/>
            <a:ext cx="113411" cy="149700"/>
          </a:xfrm>
          <a:custGeom>
            <a:avLst/>
            <a:gdLst>
              <a:gd name="T0" fmla="*/ 14318265 w 109"/>
              <a:gd name="T1" fmla="*/ 2317587 h 146"/>
              <a:gd name="T2" fmla="*/ 14318265 w 109"/>
              <a:gd name="T3" fmla="*/ 2317587 h 146"/>
              <a:gd name="T4" fmla="*/ 14318265 w 109"/>
              <a:gd name="T5" fmla="*/ 1158614 h 146"/>
              <a:gd name="T6" fmla="*/ 13125076 w 109"/>
              <a:gd name="T7" fmla="*/ 1158614 h 146"/>
              <a:gd name="T8" fmla="*/ 7159133 w 109"/>
              <a:gd name="T9" fmla="*/ 5793787 h 146"/>
              <a:gd name="T10" fmla="*/ 2386378 w 109"/>
              <a:gd name="T11" fmla="*/ 1158614 h 146"/>
              <a:gd name="T12" fmla="*/ 0 w 109"/>
              <a:gd name="T13" fmla="*/ 1158614 h 146"/>
              <a:gd name="T14" fmla="*/ 0 w 109"/>
              <a:gd name="T15" fmla="*/ 2317587 h 146"/>
              <a:gd name="T16" fmla="*/ 5965944 w 109"/>
              <a:gd name="T17" fmla="*/ 8111015 h 146"/>
              <a:gd name="T18" fmla="*/ 5965944 w 109"/>
              <a:gd name="T19" fmla="*/ 9398802 h 146"/>
              <a:gd name="T20" fmla="*/ 4772755 w 109"/>
              <a:gd name="T21" fmla="*/ 9398802 h 146"/>
              <a:gd name="T22" fmla="*/ 3579566 w 109"/>
              <a:gd name="T23" fmla="*/ 10557416 h 146"/>
              <a:gd name="T24" fmla="*/ 4772755 w 109"/>
              <a:gd name="T25" fmla="*/ 11587215 h 146"/>
              <a:gd name="T26" fmla="*/ 5965944 w 109"/>
              <a:gd name="T27" fmla="*/ 11587215 h 146"/>
              <a:gd name="T28" fmla="*/ 5965944 w 109"/>
              <a:gd name="T29" fmla="*/ 12746188 h 146"/>
              <a:gd name="T30" fmla="*/ 4772755 w 109"/>
              <a:gd name="T31" fmla="*/ 12746188 h 146"/>
              <a:gd name="T32" fmla="*/ 3579566 w 109"/>
              <a:gd name="T33" fmla="*/ 14033616 h 146"/>
              <a:gd name="T34" fmla="*/ 4772755 w 109"/>
              <a:gd name="T35" fmla="*/ 15192230 h 146"/>
              <a:gd name="T36" fmla="*/ 5965944 w 109"/>
              <a:gd name="T37" fmla="*/ 15192230 h 146"/>
              <a:gd name="T38" fmla="*/ 5965944 w 109"/>
              <a:gd name="T39" fmla="*/ 17509817 h 146"/>
              <a:gd name="T40" fmla="*/ 7159133 w 109"/>
              <a:gd name="T41" fmla="*/ 18668430 h 146"/>
              <a:gd name="T42" fmla="*/ 7159133 w 109"/>
              <a:gd name="T43" fmla="*/ 18668430 h 146"/>
              <a:gd name="T44" fmla="*/ 8352321 w 109"/>
              <a:gd name="T45" fmla="*/ 17509817 h 146"/>
              <a:gd name="T46" fmla="*/ 8352321 w 109"/>
              <a:gd name="T47" fmla="*/ 15192230 h 146"/>
              <a:gd name="T48" fmla="*/ 10738699 w 109"/>
              <a:gd name="T49" fmla="*/ 15192230 h 146"/>
              <a:gd name="T50" fmla="*/ 11931888 w 109"/>
              <a:gd name="T51" fmla="*/ 14033616 h 146"/>
              <a:gd name="T52" fmla="*/ 10738699 w 109"/>
              <a:gd name="T53" fmla="*/ 12746188 h 146"/>
              <a:gd name="T54" fmla="*/ 8352321 w 109"/>
              <a:gd name="T55" fmla="*/ 12746188 h 146"/>
              <a:gd name="T56" fmla="*/ 8352321 w 109"/>
              <a:gd name="T57" fmla="*/ 11587215 h 146"/>
              <a:gd name="T58" fmla="*/ 10738699 w 109"/>
              <a:gd name="T59" fmla="*/ 11587215 h 146"/>
              <a:gd name="T60" fmla="*/ 11931888 w 109"/>
              <a:gd name="T61" fmla="*/ 10557416 h 146"/>
              <a:gd name="T62" fmla="*/ 10738699 w 109"/>
              <a:gd name="T63" fmla="*/ 9398802 h 146"/>
              <a:gd name="T64" fmla="*/ 8352321 w 109"/>
              <a:gd name="T65" fmla="*/ 9398802 h 146"/>
              <a:gd name="T66" fmla="*/ 8352321 w 109"/>
              <a:gd name="T67" fmla="*/ 8111015 h 146"/>
              <a:gd name="T68" fmla="*/ 14318265 w 109"/>
              <a:gd name="T69" fmla="*/ 2317587 h 1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09" h="146">
                <a:moveTo>
                  <a:pt x="108" y="18"/>
                </a:moveTo>
                <a:lnTo>
                  <a:pt x="108" y="18"/>
                </a:lnTo>
                <a:lnTo>
                  <a:pt x="108" y="9"/>
                </a:lnTo>
                <a:cubicBezTo>
                  <a:pt x="108" y="0"/>
                  <a:pt x="99" y="0"/>
                  <a:pt x="99" y="9"/>
                </a:cubicBezTo>
                <a:cubicBezTo>
                  <a:pt x="54" y="45"/>
                  <a:pt x="54" y="45"/>
                  <a:pt x="54" y="45"/>
                </a:cubicBezTo>
                <a:cubicBezTo>
                  <a:pt x="18" y="9"/>
                  <a:pt x="18" y="9"/>
                  <a:pt x="18" y="9"/>
                </a:cubicBezTo>
                <a:cubicBezTo>
                  <a:pt x="9" y="0"/>
                  <a:pt x="9" y="0"/>
                  <a:pt x="0" y="9"/>
                </a:cubicBezTo>
                <a:lnTo>
                  <a:pt x="0" y="18"/>
                </a:lnTo>
                <a:cubicBezTo>
                  <a:pt x="45" y="63"/>
                  <a:pt x="45" y="63"/>
                  <a:pt x="45" y="63"/>
                </a:cubicBezTo>
                <a:cubicBezTo>
                  <a:pt x="45" y="73"/>
                  <a:pt x="45" y="73"/>
                  <a:pt x="45" y="73"/>
                </a:cubicBezTo>
                <a:cubicBezTo>
                  <a:pt x="36" y="73"/>
                  <a:pt x="36" y="73"/>
                  <a:pt x="36" y="73"/>
                </a:cubicBezTo>
                <a:cubicBezTo>
                  <a:pt x="27" y="73"/>
                  <a:pt x="27" y="82"/>
                  <a:pt x="27" y="82"/>
                </a:cubicBezTo>
                <a:cubicBezTo>
                  <a:pt x="27" y="90"/>
                  <a:pt x="27" y="90"/>
                  <a:pt x="36" y="90"/>
                </a:cubicBezTo>
                <a:cubicBezTo>
                  <a:pt x="45" y="90"/>
                  <a:pt x="45" y="90"/>
                  <a:pt x="45" y="90"/>
                </a:cubicBezTo>
                <a:cubicBezTo>
                  <a:pt x="45" y="99"/>
                  <a:pt x="45" y="99"/>
                  <a:pt x="45" y="99"/>
                </a:cubicBezTo>
                <a:cubicBezTo>
                  <a:pt x="36" y="99"/>
                  <a:pt x="36" y="99"/>
                  <a:pt x="36" y="99"/>
                </a:cubicBezTo>
                <a:cubicBezTo>
                  <a:pt x="27" y="99"/>
                  <a:pt x="27" y="109"/>
                  <a:pt x="27" y="109"/>
                </a:cubicBezTo>
                <a:cubicBezTo>
                  <a:pt x="27" y="118"/>
                  <a:pt x="27" y="118"/>
                  <a:pt x="36" y="118"/>
                </a:cubicBezTo>
                <a:cubicBezTo>
                  <a:pt x="45" y="118"/>
                  <a:pt x="45" y="118"/>
                  <a:pt x="45" y="118"/>
                </a:cubicBezTo>
                <a:cubicBezTo>
                  <a:pt x="45" y="136"/>
                  <a:pt x="45" y="136"/>
                  <a:pt x="45" y="136"/>
                </a:cubicBezTo>
                <a:lnTo>
                  <a:pt x="54" y="145"/>
                </a:lnTo>
                <a:cubicBezTo>
                  <a:pt x="63" y="145"/>
                  <a:pt x="63" y="136"/>
                  <a:pt x="63" y="136"/>
                </a:cubicBezTo>
                <a:cubicBezTo>
                  <a:pt x="63" y="118"/>
                  <a:pt x="63" y="118"/>
                  <a:pt x="63" y="118"/>
                </a:cubicBezTo>
                <a:cubicBezTo>
                  <a:pt x="81" y="118"/>
                  <a:pt x="81" y="118"/>
                  <a:pt x="81" y="118"/>
                </a:cubicBezTo>
                <a:cubicBezTo>
                  <a:pt x="81" y="118"/>
                  <a:pt x="90" y="118"/>
                  <a:pt x="90" y="109"/>
                </a:cubicBezTo>
                <a:lnTo>
                  <a:pt x="81" y="99"/>
                </a:lnTo>
                <a:cubicBezTo>
                  <a:pt x="63" y="99"/>
                  <a:pt x="63" y="99"/>
                  <a:pt x="63" y="99"/>
                </a:cubicBezTo>
                <a:cubicBezTo>
                  <a:pt x="63" y="90"/>
                  <a:pt x="63" y="90"/>
                  <a:pt x="63" y="90"/>
                </a:cubicBezTo>
                <a:cubicBezTo>
                  <a:pt x="81" y="90"/>
                  <a:pt x="81" y="90"/>
                  <a:pt x="81" y="90"/>
                </a:cubicBezTo>
                <a:cubicBezTo>
                  <a:pt x="81" y="90"/>
                  <a:pt x="90" y="90"/>
                  <a:pt x="90" y="82"/>
                </a:cubicBezTo>
                <a:lnTo>
                  <a:pt x="81" y="73"/>
                </a:lnTo>
                <a:cubicBezTo>
                  <a:pt x="63" y="73"/>
                  <a:pt x="63" y="73"/>
                  <a:pt x="63" y="73"/>
                </a:cubicBezTo>
                <a:cubicBezTo>
                  <a:pt x="63" y="63"/>
                  <a:pt x="63" y="63"/>
                  <a:pt x="63" y="63"/>
                </a:cubicBezTo>
                <a:lnTo>
                  <a:pt x="108" y="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Triángulo 264">
            <a:extLst>
              <a:ext uri="{FF2B5EF4-FFF2-40B4-BE49-F238E27FC236}">
                <a16:creationId xmlns:a16="http://schemas.microsoft.com/office/drawing/2014/main" id="{7BEC16A7-6EC8-944B-A09F-41C72AFEBD48}"/>
              </a:ext>
            </a:extLst>
          </p:cNvPr>
          <p:cNvSpPr/>
          <p:nvPr/>
        </p:nvSpPr>
        <p:spPr>
          <a:xfrm rot="5400000">
            <a:off x="2176297" y="6766246"/>
            <a:ext cx="3676504" cy="2638756"/>
          </a:xfrm>
          <a:custGeom>
            <a:avLst/>
            <a:gdLst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0 w 5229164"/>
              <a:gd name="connsiteY3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38702 w 5229164"/>
              <a:gd name="connsiteY3" fmla="*/ 3019395 h 3030009"/>
              <a:gd name="connsiteX4" fmla="*/ 0 w 5229164"/>
              <a:gd name="connsiteY4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25054 w 5229164"/>
              <a:gd name="connsiteY3" fmla="*/ 2009464 h 3030009"/>
              <a:gd name="connsiteX4" fmla="*/ 0 w 5229164"/>
              <a:gd name="connsiteY4" fmla="*/ 3030009 h 303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9164" h="3030009">
                <a:moveTo>
                  <a:pt x="0" y="3030009"/>
                </a:moveTo>
                <a:lnTo>
                  <a:pt x="2614582" y="0"/>
                </a:lnTo>
                <a:lnTo>
                  <a:pt x="5229164" y="3030009"/>
                </a:lnTo>
                <a:lnTo>
                  <a:pt x="2625054" y="2009464"/>
                </a:lnTo>
                <a:lnTo>
                  <a:pt x="0" y="3030009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A1B72AC-E3E9-8046-ACFD-7DAB4FBBB7E8}"/>
              </a:ext>
            </a:extLst>
          </p:cNvPr>
          <p:cNvGrpSpPr/>
          <p:nvPr/>
        </p:nvGrpSpPr>
        <p:grpSpPr>
          <a:xfrm>
            <a:off x="2668308" y="788737"/>
            <a:ext cx="19041035" cy="2561450"/>
            <a:chOff x="2668308" y="861425"/>
            <a:chExt cx="19041035" cy="2561450"/>
          </a:xfrm>
        </p:grpSpPr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DABA55CC-AD09-DA44-B083-3C3042494BB7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E3E3CBE9-5561-1642-90B7-8D0F1B25681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F97BF318-B175-844F-85CD-81726B4E2FA0}"/>
              </a:ext>
            </a:extLst>
          </p:cNvPr>
          <p:cNvGrpSpPr/>
          <p:nvPr/>
        </p:nvGrpSpPr>
        <p:grpSpPr>
          <a:xfrm>
            <a:off x="6147658" y="8720217"/>
            <a:ext cx="2115863" cy="1119980"/>
            <a:chOff x="5683386" y="5175995"/>
            <a:chExt cx="2533864" cy="1119980"/>
          </a:xfrm>
        </p:grpSpPr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6754C57A-CAD5-6E49-B29F-0C2F39312495}"/>
                </a:ext>
              </a:extLst>
            </p:cNvPr>
            <p:cNvSpPr txBox="1"/>
            <p:nvPr/>
          </p:nvSpPr>
          <p:spPr>
            <a:xfrm>
              <a:off x="5944405" y="5175995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9" name="Rectangle 52">
              <a:extLst>
                <a:ext uri="{FF2B5EF4-FFF2-40B4-BE49-F238E27FC236}">
                  <a16:creationId xmlns:a16="http://schemas.microsoft.com/office/drawing/2014/main" id="{BAC8D8F5-29C5-F145-9DBE-8A7767B5AE7E}"/>
                </a:ext>
              </a:extLst>
            </p:cNvPr>
            <p:cNvSpPr/>
            <p:nvPr/>
          </p:nvSpPr>
          <p:spPr>
            <a:xfrm>
              <a:off x="5683386" y="5588089"/>
              <a:ext cx="253386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work as well.</a:t>
              </a: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AE9B0D0A-707A-314A-BA9B-A204322A2B93}"/>
              </a:ext>
            </a:extLst>
          </p:cNvPr>
          <p:cNvGrpSpPr/>
          <p:nvPr/>
        </p:nvGrpSpPr>
        <p:grpSpPr>
          <a:xfrm>
            <a:off x="10357436" y="8717319"/>
            <a:ext cx="2115863" cy="1119980"/>
            <a:chOff x="5683386" y="5175995"/>
            <a:chExt cx="2533864" cy="1119980"/>
          </a:xfrm>
        </p:grpSpPr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8A87BDA3-0840-F045-AAD4-CC73226872D0}"/>
                </a:ext>
              </a:extLst>
            </p:cNvPr>
            <p:cNvSpPr txBox="1"/>
            <p:nvPr/>
          </p:nvSpPr>
          <p:spPr>
            <a:xfrm>
              <a:off x="5944405" y="5175995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2" name="Rectangle 52">
              <a:extLst>
                <a:ext uri="{FF2B5EF4-FFF2-40B4-BE49-F238E27FC236}">
                  <a16:creationId xmlns:a16="http://schemas.microsoft.com/office/drawing/2014/main" id="{0C7AD688-03B7-7E49-8F49-74D46F6BEB04}"/>
                </a:ext>
              </a:extLst>
            </p:cNvPr>
            <p:cNvSpPr/>
            <p:nvPr/>
          </p:nvSpPr>
          <p:spPr>
            <a:xfrm>
              <a:off x="5683386" y="5588089"/>
              <a:ext cx="253386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work as well.</a:t>
              </a: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E31B238C-837E-DF4C-B141-391075F03D09}"/>
              </a:ext>
            </a:extLst>
          </p:cNvPr>
          <p:cNvGrpSpPr/>
          <p:nvPr/>
        </p:nvGrpSpPr>
        <p:grpSpPr>
          <a:xfrm>
            <a:off x="14689753" y="8715343"/>
            <a:ext cx="2115863" cy="1119980"/>
            <a:chOff x="5683386" y="5175995"/>
            <a:chExt cx="2533864" cy="1119980"/>
          </a:xfrm>
        </p:grpSpPr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28079750-CE8F-E04D-A6AE-90886397EBAD}"/>
                </a:ext>
              </a:extLst>
            </p:cNvPr>
            <p:cNvSpPr txBox="1"/>
            <p:nvPr/>
          </p:nvSpPr>
          <p:spPr>
            <a:xfrm>
              <a:off x="5944405" y="5175995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5" name="Rectangle 52">
              <a:extLst>
                <a:ext uri="{FF2B5EF4-FFF2-40B4-BE49-F238E27FC236}">
                  <a16:creationId xmlns:a16="http://schemas.microsoft.com/office/drawing/2014/main" id="{1FBAE40E-FF89-A040-9EA5-CEE61CD6E175}"/>
                </a:ext>
              </a:extLst>
            </p:cNvPr>
            <p:cNvSpPr/>
            <p:nvPr/>
          </p:nvSpPr>
          <p:spPr>
            <a:xfrm>
              <a:off x="5683386" y="5588089"/>
              <a:ext cx="253386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work as well.</a:t>
              </a:r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204B7936-C674-1C4E-B7FD-6BBD84FE1E94}"/>
              </a:ext>
            </a:extLst>
          </p:cNvPr>
          <p:cNvGrpSpPr/>
          <p:nvPr/>
        </p:nvGrpSpPr>
        <p:grpSpPr>
          <a:xfrm>
            <a:off x="6140853" y="11767436"/>
            <a:ext cx="2115863" cy="1119980"/>
            <a:chOff x="5683386" y="5175995"/>
            <a:chExt cx="2533864" cy="1119980"/>
          </a:xfrm>
        </p:grpSpPr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28EE0427-D72A-1D4D-A2FD-0EA845CCB1F6}"/>
                </a:ext>
              </a:extLst>
            </p:cNvPr>
            <p:cNvSpPr txBox="1"/>
            <p:nvPr/>
          </p:nvSpPr>
          <p:spPr>
            <a:xfrm>
              <a:off x="5944405" y="5175995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D8F0AF6-50F4-A54C-949D-94478EFF2D6C}"/>
                </a:ext>
              </a:extLst>
            </p:cNvPr>
            <p:cNvSpPr/>
            <p:nvPr/>
          </p:nvSpPr>
          <p:spPr>
            <a:xfrm>
              <a:off x="5683386" y="5588089"/>
              <a:ext cx="253386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work as well.</a:t>
              </a: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B0D2735A-E6C5-3543-B745-13C0529D7DBE}"/>
              </a:ext>
            </a:extLst>
          </p:cNvPr>
          <p:cNvGrpSpPr/>
          <p:nvPr/>
        </p:nvGrpSpPr>
        <p:grpSpPr>
          <a:xfrm>
            <a:off x="10303665" y="11774378"/>
            <a:ext cx="2115863" cy="1119980"/>
            <a:chOff x="5683386" y="5175995"/>
            <a:chExt cx="2533864" cy="1119980"/>
          </a:xfrm>
        </p:grpSpPr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E1B70FF4-0F86-3A4C-8702-2F9B6EFF49A3}"/>
                </a:ext>
              </a:extLst>
            </p:cNvPr>
            <p:cNvSpPr txBox="1"/>
            <p:nvPr/>
          </p:nvSpPr>
          <p:spPr>
            <a:xfrm>
              <a:off x="5944405" y="5175995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1" name="Rectangle 52">
              <a:extLst>
                <a:ext uri="{FF2B5EF4-FFF2-40B4-BE49-F238E27FC236}">
                  <a16:creationId xmlns:a16="http://schemas.microsoft.com/office/drawing/2014/main" id="{6FFBE5F0-E276-214D-830D-1072399C9BF2}"/>
                </a:ext>
              </a:extLst>
            </p:cNvPr>
            <p:cNvSpPr/>
            <p:nvPr/>
          </p:nvSpPr>
          <p:spPr>
            <a:xfrm>
              <a:off x="5683386" y="5588089"/>
              <a:ext cx="253386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work as well.</a:t>
              </a: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4E1D9C89-796F-FD40-8D7C-977963C5DDF4}"/>
              </a:ext>
            </a:extLst>
          </p:cNvPr>
          <p:cNvGrpSpPr/>
          <p:nvPr/>
        </p:nvGrpSpPr>
        <p:grpSpPr>
          <a:xfrm>
            <a:off x="14680624" y="11781701"/>
            <a:ext cx="2115863" cy="1119980"/>
            <a:chOff x="5683386" y="5175995"/>
            <a:chExt cx="2533864" cy="1119980"/>
          </a:xfrm>
        </p:grpSpPr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CFAECA08-C40B-A24E-AC46-9A7423A4B71E}"/>
                </a:ext>
              </a:extLst>
            </p:cNvPr>
            <p:cNvSpPr txBox="1"/>
            <p:nvPr/>
          </p:nvSpPr>
          <p:spPr>
            <a:xfrm>
              <a:off x="5944405" y="5175995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4" name="Rectangle 52">
              <a:extLst>
                <a:ext uri="{FF2B5EF4-FFF2-40B4-BE49-F238E27FC236}">
                  <a16:creationId xmlns:a16="http://schemas.microsoft.com/office/drawing/2014/main" id="{E6C38B75-4CC9-ED48-9115-6556497EFB45}"/>
                </a:ext>
              </a:extLst>
            </p:cNvPr>
            <p:cNvSpPr/>
            <p:nvPr/>
          </p:nvSpPr>
          <p:spPr>
            <a:xfrm>
              <a:off x="5683386" y="5588089"/>
              <a:ext cx="253386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work as well.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9893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Freeform 160">
            <a:extLst>
              <a:ext uri="{FF2B5EF4-FFF2-40B4-BE49-F238E27FC236}">
                <a16:creationId xmlns:a16="http://schemas.microsoft.com/office/drawing/2014/main" id="{F0B03677-5901-D542-9639-CAA61B2FD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8822" y="4539048"/>
            <a:ext cx="1179130" cy="7494013"/>
          </a:xfrm>
          <a:custGeom>
            <a:avLst/>
            <a:gdLst>
              <a:gd name="T0" fmla="*/ 0 w 991"/>
              <a:gd name="T1" fmla="*/ 0 h 6306"/>
              <a:gd name="T2" fmla="*/ 0 w 991"/>
              <a:gd name="T3" fmla="*/ 0 h 6306"/>
              <a:gd name="T4" fmla="*/ 128612189 w 991"/>
              <a:gd name="T5" fmla="*/ 409004814 h 6306"/>
              <a:gd name="T6" fmla="*/ 0 w 991"/>
              <a:gd name="T7" fmla="*/ 817102802 h 630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91" h="6306">
                <a:moveTo>
                  <a:pt x="0" y="0"/>
                </a:moveTo>
                <a:lnTo>
                  <a:pt x="0" y="0"/>
                </a:lnTo>
                <a:cubicBezTo>
                  <a:pt x="548" y="0"/>
                  <a:pt x="990" y="1414"/>
                  <a:pt x="990" y="3156"/>
                </a:cubicBezTo>
                <a:cubicBezTo>
                  <a:pt x="990" y="4898"/>
                  <a:pt x="548" y="6305"/>
                  <a:pt x="0" y="6305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9" name="Freeform 161">
            <a:extLst>
              <a:ext uri="{FF2B5EF4-FFF2-40B4-BE49-F238E27FC236}">
                <a16:creationId xmlns:a16="http://schemas.microsoft.com/office/drawing/2014/main" id="{9051ECBE-B674-3F4B-9A19-0ED3612B8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8604" y="4539048"/>
            <a:ext cx="1189611" cy="7494013"/>
          </a:xfrm>
          <a:custGeom>
            <a:avLst/>
            <a:gdLst>
              <a:gd name="T0" fmla="*/ 0 w 999"/>
              <a:gd name="T1" fmla="*/ 0 h 6306"/>
              <a:gd name="T2" fmla="*/ 0 w 999"/>
              <a:gd name="T3" fmla="*/ 0 h 6306"/>
              <a:gd name="T4" fmla="*/ 129861262 w 999"/>
              <a:gd name="T5" fmla="*/ 409004814 h 6306"/>
              <a:gd name="T6" fmla="*/ 0 w 999"/>
              <a:gd name="T7" fmla="*/ 817102802 h 630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99" h="6306">
                <a:moveTo>
                  <a:pt x="0" y="0"/>
                </a:moveTo>
                <a:lnTo>
                  <a:pt x="0" y="0"/>
                </a:lnTo>
                <a:cubicBezTo>
                  <a:pt x="548" y="0"/>
                  <a:pt x="998" y="1414"/>
                  <a:pt x="998" y="3156"/>
                </a:cubicBezTo>
                <a:cubicBezTo>
                  <a:pt x="998" y="4898"/>
                  <a:pt x="548" y="6305"/>
                  <a:pt x="0" y="6305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0" name="Freeform 162">
            <a:extLst>
              <a:ext uri="{FF2B5EF4-FFF2-40B4-BE49-F238E27FC236}">
                <a16:creationId xmlns:a16="http://schemas.microsoft.com/office/drawing/2014/main" id="{3617733D-EB88-EC42-A3AF-4E41E531C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8866" y="4539048"/>
            <a:ext cx="1179130" cy="7494013"/>
          </a:xfrm>
          <a:custGeom>
            <a:avLst/>
            <a:gdLst>
              <a:gd name="T0" fmla="*/ 0 w 990"/>
              <a:gd name="T1" fmla="*/ 0 h 6306"/>
              <a:gd name="T2" fmla="*/ 0 w 990"/>
              <a:gd name="T3" fmla="*/ 0 h 6306"/>
              <a:gd name="T4" fmla="*/ 128741740 w 990"/>
              <a:gd name="T5" fmla="*/ 409004814 h 6306"/>
              <a:gd name="T6" fmla="*/ 0 w 990"/>
              <a:gd name="T7" fmla="*/ 817102802 h 630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90" h="6306">
                <a:moveTo>
                  <a:pt x="0" y="0"/>
                </a:moveTo>
                <a:lnTo>
                  <a:pt x="0" y="0"/>
                </a:lnTo>
                <a:cubicBezTo>
                  <a:pt x="548" y="0"/>
                  <a:pt x="989" y="1414"/>
                  <a:pt x="989" y="3156"/>
                </a:cubicBezTo>
                <a:cubicBezTo>
                  <a:pt x="989" y="4898"/>
                  <a:pt x="548" y="6305"/>
                  <a:pt x="0" y="6305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1" name="Freeform 163">
            <a:extLst>
              <a:ext uri="{FF2B5EF4-FFF2-40B4-BE49-F238E27FC236}">
                <a16:creationId xmlns:a16="http://schemas.microsoft.com/office/drawing/2014/main" id="{4C8C8C09-CBC7-AB4F-8831-A90DA79A0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053" y="4539048"/>
            <a:ext cx="1189611" cy="7494013"/>
          </a:xfrm>
          <a:custGeom>
            <a:avLst/>
            <a:gdLst>
              <a:gd name="T0" fmla="*/ 0 w 999"/>
              <a:gd name="T1" fmla="*/ 0 h 6306"/>
              <a:gd name="T2" fmla="*/ 0 w 999"/>
              <a:gd name="T3" fmla="*/ 0 h 6306"/>
              <a:gd name="T4" fmla="*/ 129861262 w 999"/>
              <a:gd name="T5" fmla="*/ 409004814 h 6306"/>
              <a:gd name="T6" fmla="*/ 0 w 999"/>
              <a:gd name="T7" fmla="*/ 817102802 h 630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99" h="6306">
                <a:moveTo>
                  <a:pt x="0" y="0"/>
                </a:moveTo>
                <a:lnTo>
                  <a:pt x="0" y="0"/>
                </a:lnTo>
                <a:cubicBezTo>
                  <a:pt x="548" y="0"/>
                  <a:pt x="998" y="1414"/>
                  <a:pt x="998" y="3156"/>
                </a:cubicBezTo>
                <a:cubicBezTo>
                  <a:pt x="998" y="4898"/>
                  <a:pt x="548" y="6305"/>
                  <a:pt x="0" y="6305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5" name="Freeform 512">
            <a:extLst>
              <a:ext uri="{FF2B5EF4-FFF2-40B4-BE49-F238E27FC236}">
                <a16:creationId xmlns:a16="http://schemas.microsoft.com/office/drawing/2014/main" id="{8A1092FA-5147-0146-AFC6-9AB97C051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6990" y="7646706"/>
            <a:ext cx="3469256" cy="1315381"/>
          </a:xfrm>
          <a:custGeom>
            <a:avLst/>
            <a:gdLst>
              <a:gd name="T0" fmla="*/ 377975016 w 2921"/>
              <a:gd name="T1" fmla="*/ 143554860 h 1105"/>
              <a:gd name="T2" fmla="*/ 0 w 2921"/>
              <a:gd name="T3" fmla="*/ 143554860 h 1105"/>
              <a:gd name="T4" fmla="*/ 0 w 2921"/>
              <a:gd name="T5" fmla="*/ 0 h 1105"/>
              <a:gd name="T6" fmla="*/ 377975016 w 2921"/>
              <a:gd name="T7" fmla="*/ 0 h 1105"/>
              <a:gd name="T8" fmla="*/ 377975016 w 2921"/>
              <a:gd name="T9" fmla="*/ 143554860 h 11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21" h="1105">
                <a:moveTo>
                  <a:pt x="2920" y="1104"/>
                </a:moveTo>
                <a:lnTo>
                  <a:pt x="0" y="1104"/>
                </a:lnTo>
                <a:lnTo>
                  <a:pt x="0" y="0"/>
                </a:lnTo>
                <a:lnTo>
                  <a:pt x="2920" y="0"/>
                </a:lnTo>
                <a:lnTo>
                  <a:pt x="2920" y="110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513">
            <a:extLst>
              <a:ext uri="{FF2B5EF4-FFF2-40B4-BE49-F238E27FC236}">
                <a16:creationId xmlns:a16="http://schemas.microsoft.com/office/drawing/2014/main" id="{034F5FCF-79D8-1F4B-BC70-A3B013ABF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8214" y="7646706"/>
            <a:ext cx="3464014" cy="1315381"/>
          </a:xfrm>
          <a:custGeom>
            <a:avLst/>
            <a:gdLst>
              <a:gd name="T0" fmla="*/ 377868307 w 2913"/>
              <a:gd name="T1" fmla="*/ 143554860 h 1105"/>
              <a:gd name="T2" fmla="*/ 0 w 2913"/>
              <a:gd name="T3" fmla="*/ 143554860 h 1105"/>
              <a:gd name="T4" fmla="*/ 0 w 2913"/>
              <a:gd name="T5" fmla="*/ 0 h 1105"/>
              <a:gd name="T6" fmla="*/ 377868307 w 2913"/>
              <a:gd name="T7" fmla="*/ 0 h 1105"/>
              <a:gd name="T8" fmla="*/ 377868307 w 2913"/>
              <a:gd name="T9" fmla="*/ 143554860 h 11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3" h="1105">
                <a:moveTo>
                  <a:pt x="2912" y="1104"/>
                </a:moveTo>
                <a:lnTo>
                  <a:pt x="0" y="1104"/>
                </a:lnTo>
                <a:lnTo>
                  <a:pt x="0" y="0"/>
                </a:lnTo>
                <a:lnTo>
                  <a:pt x="2912" y="0"/>
                </a:lnTo>
                <a:lnTo>
                  <a:pt x="2912" y="110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514">
            <a:extLst>
              <a:ext uri="{FF2B5EF4-FFF2-40B4-BE49-F238E27FC236}">
                <a16:creationId xmlns:a16="http://schemas.microsoft.com/office/drawing/2014/main" id="{4B6BC0EC-7914-8C43-A4A3-BCECCEF2F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8958" y="7646706"/>
            <a:ext cx="3469256" cy="1315381"/>
          </a:xfrm>
          <a:custGeom>
            <a:avLst/>
            <a:gdLst>
              <a:gd name="T0" fmla="*/ 378104460 w 2920"/>
              <a:gd name="T1" fmla="*/ 143554860 h 1105"/>
              <a:gd name="T2" fmla="*/ 0 w 2920"/>
              <a:gd name="T3" fmla="*/ 143554860 h 1105"/>
              <a:gd name="T4" fmla="*/ 0 w 2920"/>
              <a:gd name="T5" fmla="*/ 0 h 1105"/>
              <a:gd name="T6" fmla="*/ 378104460 w 2920"/>
              <a:gd name="T7" fmla="*/ 0 h 1105"/>
              <a:gd name="T8" fmla="*/ 378104460 w 2920"/>
              <a:gd name="T9" fmla="*/ 143554860 h 11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20" h="1105">
                <a:moveTo>
                  <a:pt x="2919" y="1104"/>
                </a:moveTo>
                <a:lnTo>
                  <a:pt x="0" y="1104"/>
                </a:lnTo>
                <a:lnTo>
                  <a:pt x="0" y="0"/>
                </a:lnTo>
                <a:lnTo>
                  <a:pt x="2919" y="0"/>
                </a:lnTo>
                <a:lnTo>
                  <a:pt x="2919" y="110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515">
            <a:extLst>
              <a:ext uri="{FF2B5EF4-FFF2-40B4-BE49-F238E27FC236}">
                <a16:creationId xmlns:a16="http://schemas.microsoft.com/office/drawing/2014/main" id="{E0C006C9-CF44-7B43-A6C8-5AD69EE66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459" y="7646706"/>
            <a:ext cx="3469256" cy="1315381"/>
          </a:xfrm>
          <a:custGeom>
            <a:avLst/>
            <a:gdLst>
              <a:gd name="T0" fmla="*/ 377975016 w 2921"/>
              <a:gd name="T1" fmla="*/ 143554860 h 1105"/>
              <a:gd name="T2" fmla="*/ 0 w 2921"/>
              <a:gd name="T3" fmla="*/ 143554860 h 1105"/>
              <a:gd name="T4" fmla="*/ 0 w 2921"/>
              <a:gd name="T5" fmla="*/ 0 h 1105"/>
              <a:gd name="T6" fmla="*/ 377975016 w 2921"/>
              <a:gd name="T7" fmla="*/ 0 h 1105"/>
              <a:gd name="T8" fmla="*/ 377975016 w 2921"/>
              <a:gd name="T9" fmla="*/ 143554860 h 11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21" h="1105">
                <a:moveTo>
                  <a:pt x="2920" y="1104"/>
                </a:moveTo>
                <a:lnTo>
                  <a:pt x="0" y="1104"/>
                </a:lnTo>
                <a:lnTo>
                  <a:pt x="0" y="0"/>
                </a:lnTo>
                <a:lnTo>
                  <a:pt x="2920" y="0"/>
                </a:lnTo>
                <a:lnTo>
                  <a:pt x="2920" y="110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516">
            <a:extLst>
              <a:ext uri="{FF2B5EF4-FFF2-40B4-BE49-F238E27FC236}">
                <a16:creationId xmlns:a16="http://schemas.microsoft.com/office/drawing/2014/main" id="{62BA20C3-4F4E-C048-85F3-144FCD9CD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3" y="7646706"/>
            <a:ext cx="3474499" cy="1315381"/>
          </a:xfrm>
          <a:custGeom>
            <a:avLst/>
            <a:gdLst>
              <a:gd name="T0" fmla="*/ 378988607 w 2922"/>
              <a:gd name="T1" fmla="*/ 143554860 h 1105"/>
              <a:gd name="T2" fmla="*/ 0 w 2922"/>
              <a:gd name="T3" fmla="*/ 143554860 h 1105"/>
              <a:gd name="T4" fmla="*/ 0 w 2922"/>
              <a:gd name="T5" fmla="*/ 0 h 1105"/>
              <a:gd name="T6" fmla="*/ 378988607 w 2922"/>
              <a:gd name="T7" fmla="*/ 0 h 1105"/>
              <a:gd name="T8" fmla="*/ 378988607 w 2922"/>
              <a:gd name="T9" fmla="*/ 143554860 h 11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22" h="1105">
                <a:moveTo>
                  <a:pt x="2921" y="1104"/>
                </a:moveTo>
                <a:lnTo>
                  <a:pt x="0" y="1104"/>
                </a:lnTo>
                <a:lnTo>
                  <a:pt x="0" y="0"/>
                </a:lnTo>
                <a:lnTo>
                  <a:pt x="2921" y="0"/>
                </a:lnTo>
                <a:lnTo>
                  <a:pt x="2921" y="110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517">
            <a:extLst>
              <a:ext uri="{FF2B5EF4-FFF2-40B4-BE49-F238E27FC236}">
                <a16:creationId xmlns:a16="http://schemas.microsoft.com/office/drawing/2014/main" id="{A424552B-ACA1-5E4D-B93C-FFA1B59AC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596" y="11226013"/>
            <a:ext cx="1273457" cy="1283941"/>
          </a:xfrm>
          <a:custGeom>
            <a:avLst/>
            <a:gdLst>
              <a:gd name="T0" fmla="*/ 0 w 1072"/>
              <a:gd name="T1" fmla="*/ 69904140 h 1081"/>
              <a:gd name="T2" fmla="*/ 0 w 1072"/>
              <a:gd name="T3" fmla="*/ 69904140 h 1081"/>
              <a:gd name="T4" fmla="*/ 68761357 w 1072"/>
              <a:gd name="T5" fmla="*/ 0 h 1081"/>
              <a:gd name="T6" fmla="*/ 138687916 w 1072"/>
              <a:gd name="T7" fmla="*/ 69904140 h 1081"/>
              <a:gd name="T8" fmla="*/ 68761357 w 1072"/>
              <a:gd name="T9" fmla="*/ 139808280 h 1081"/>
              <a:gd name="T10" fmla="*/ 0 w 1072"/>
              <a:gd name="T11" fmla="*/ 69904140 h 10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72" h="1081">
                <a:moveTo>
                  <a:pt x="0" y="540"/>
                </a:moveTo>
                <a:lnTo>
                  <a:pt x="0" y="540"/>
                </a:lnTo>
                <a:cubicBezTo>
                  <a:pt x="0" y="245"/>
                  <a:pt x="237" y="0"/>
                  <a:pt x="531" y="0"/>
                </a:cubicBezTo>
                <a:cubicBezTo>
                  <a:pt x="834" y="0"/>
                  <a:pt x="1071" y="245"/>
                  <a:pt x="1071" y="540"/>
                </a:cubicBezTo>
                <a:cubicBezTo>
                  <a:pt x="1071" y="834"/>
                  <a:pt x="834" y="1080"/>
                  <a:pt x="531" y="1080"/>
                </a:cubicBezTo>
                <a:cubicBezTo>
                  <a:pt x="237" y="1080"/>
                  <a:pt x="0" y="834"/>
                  <a:pt x="0" y="540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518">
            <a:extLst>
              <a:ext uri="{FF2B5EF4-FFF2-40B4-BE49-F238E27FC236}">
                <a16:creationId xmlns:a16="http://schemas.microsoft.com/office/drawing/2014/main" id="{58706A8A-C4EA-1B49-AF60-C13F54702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596" y="3894459"/>
            <a:ext cx="1273457" cy="1283938"/>
          </a:xfrm>
          <a:custGeom>
            <a:avLst/>
            <a:gdLst>
              <a:gd name="T0" fmla="*/ 0 w 1072"/>
              <a:gd name="T1" fmla="*/ 70033509 h 1080"/>
              <a:gd name="T2" fmla="*/ 0 w 1072"/>
              <a:gd name="T3" fmla="*/ 70033509 h 1080"/>
              <a:gd name="T4" fmla="*/ 68761357 w 1072"/>
              <a:gd name="T5" fmla="*/ 0 h 1080"/>
              <a:gd name="T6" fmla="*/ 138687916 w 1072"/>
              <a:gd name="T7" fmla="*/ 70033509 h 1080"/>
              <a:gd name="T8" fmla="*/ 68761357 w 1072"/>
              <a:gd name="T9" fmla="*/ 139937012 h 1080"/>
              <a:gd name="T10" fmla="*/ 0 w 1072"/>
              <a:gd name="T11" fmla="*/ 70033509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72" h="1080">
                <a:moveTo>
                  <a:pt x="0" y="540"/>
                </a:moveTo>
                <a:lnTo>
                  <a:pt x="0" y="540"/>
                </a:lnTo>
                <a:cubicBezTo>
                  <a:pt x="0" y="245"/>
                  <a:pt x="237" y="0"/>
                  <a:pt x="531" y="0"/>
                </a:cubicBezTo>
                <a:cubicBezTo>
                  <a:pt x="834" y="0"/>
                  <a:pt x="1071" y="245"/>
                  <a:pt x="1071" y="540"/>
                </a:cubicBezTo>
                <a:cubicBezTo>
                  <a:pt x="1071" y="834"/>
                  <a:pt x="834" y="1079"/>
                  <a:pt x="531" y="1079"/>
                </a:cubicBezTo>
                <a:cubicBezTo>
                  <a:pt x="237" y="1079"/>
                  <a:pt x="0" y="834"/>
                  <a:pt x="0" y="540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519">
            <a:extLst>
              <a:ext uri="{FF2B5EF4-FFF2-40B4-BE49-F238E27FC236}">
                <a16:creationId xmlns:a16="http://schemas.microsoft.com/office/drawing/2014/main" id="{5F4671D5-3613-F24F-8AED-5A63FC22A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167" y="11226013"/>
            <a:ext cx="1283941" cy="1283941"/>
          </a:xfrm>
          <a:custGeom>
            <a:avLst/>
            <a:gdLst>
              <a:gd name="T0" fmla="*/ 0 w 1081"/>
              <a:gd name="T1" fmla="*/ 69904140 h 1081"/>
              <a:gd name="T2" fmla="*/ 0 w 1081"/>
              <a:gd name="T3" fmla="*/ 69904140 h 1081"/>
              <a:gd name="T4" fmla="*/ 69904140 w 1081"/>
              <a:gd name="T5" fmla="*/ 0 h 1081"/>
              <a:gd name="T6" fmla="*/ 139808280 w 1081"/>
              <a:gd name="T7" fmla="*/ 69904140 h 1081"/>
              <a:gd name="T8" fmla="*/ 69904140 w 1081"/>
              <a:gd name="T9" fmla="*/ 139808280 h 1081"/>
              <a:gd name="T10" fmla="*/ 0 w 1081"/>
              <a:gd name="T11" fmla="*/ 69904140 h 10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81" h="1081">
                <a:moveTo>
                  <a:pt x="0" y="540"/>
                </a:moveTo>
                <a:lnTo>
                  <a:pt x="0" y="540"/>
                </a:lnTo>
                <a:cubicBezTo>
                  <a:pt x="0" y="245"/>
                  <a:pt x="237" y="0"/>
                  <a:pt x="540" y="0"/>
                </a:cubicBezTo>
                <a:cubicBezTo>
                  <a:pt x="834" y="0"/>
                  <a:pt x="1080" y="245"/>
                  <a:pt x="1080" y="540"/>
                </a:cubicBezTo>
                <a:cubicBezTo>
                  <a:pt x="1080" y="834"/>
                  <a:pt x="834" y="1080"/>
                  <a:pt x="540" y="1080"/>
                </a:cubicBezTo>
                <a:cubicBezTo>
                  <a:pt x="237" y="1080"/>
                  <a:pt x="0" y="834"/>
                  <a:pt x="0" y="540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520">
            <a:extLst>
              <a:ext uri="{FF2B5EF4-FFF2-40B4-BE49-F238E27FC236}">
                <a16:creationId xmlns:a16="http://schemas.microsoft.com/office/drawing/2014/main" id="{AA326D2B-E04E-5344-8515-8243AA53C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167" y="3894459"/>
            <a:ext cx="1283941" cy="1283938"/>
          </a:xfrm>
          <a:custGeom>
            <a:avLst/>
            <a:gdLst>
              <a:gd name="T0" fmla="*/ 0 w 1081"/>
              <a:gd name="T1" fmla="*/ 70033509 h 1080"/>
              <a:gd name="T2" fmla="*/ 0 w 1081"/>
              <a:gd name="T3" fmla="*/ 70033509 h 1080"/>
              <a:gd name="T4" fmla="*/ 69904140 w 1081"/>
              <a:gd name="T5" fmla="*/ 0 h 1080"/>
              <a:gd name="T6" fmla="*/ 139808280 w 1081"/>
              <a:gd name="T7" fmla="*/ 70033509 h 1080"/>
              <a:gd name="T8" fmla="*/ 69904140 w 1081"/>
              <a:gd name="T9" fmla="*/ 139937012 h 1080"/>
              <a:gd name="T10" fmla="*/ 0 w 1081"/>
              <a:gd name="T11" fmla="*/ 70033509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81" h="1080">
                <a:moveTo>
                  <a:pt x="0" y="540"/>
                </a:moveTo>
                <a:lnTo>
                  <a:pt x="0" y="540"/>
                </a:lnTo>
                <a:cubicBezTo>
                  <a:pt x="0" y="245"/>
                  <a:pt x="237" y="0"/>
                  <a:pt x="540" y="0"/>
                </a:cubicBezTo>
                <a:cubicBezTo>
                  <a:pt x="834" y="0"/>
                  <a:pt x="1080" y="245"/>
                  <a:pt x="1080" y="540"/>
                </a:cubicBezTo>
                <a:cubicBezTo>
                  <a:pt x="1080" y="834"/>
                  <a:pt x="834" y="1079"/>
                  <a:pt x="540" y="1079"/>
                </a:cubicBezTo>
                <a:cubicBezTo>
                  <a:pt x="237" y="1079"/>
                  <a:pt x="0" y="834"/>
                  <a:pt x="0" y="540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521">
            <a:extLst>
              <a:ext uri="{FF2B5EF4-FFF2-40B4-BE49-F238E27FC236}">
                <a16:creationId xmlns:a16="http://schemas.microsoft.com/office/drawing/2014/main" id="{9019F019-43ED-0346-A5AF-53A4DECBA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9424" y="11226013"/>
            <a:ext cx="1283941" cy="1283941"/>
          </a:xfrm>
          <a:custGeom>
            <a:avLst/>
            <a:gdLst>
              <a:gd name="T0" fmla="*/ 0 w 1080"/>
              <a:gd name="T1" fmla="*/ 69904140 h 1081"/>
              <a:gd name="T2" fmla="*/ 0 w 1080"/>
              <a:gd name="T3" fmla="*/ 69904140 h 1081"/>
              <a:gd name="T4" fmla="*/ 70033689 w 1080"/>
              <a:gd name="T5" fmla="*/ 0 h 1081"/>
              <a:gd name="T6" fmla="*/ 139937732 w 1080"/>
              <a:gd name="T7" fmla="*/ 69904140 h 1081"/>
              <a:gd name="T8" fmla="*/ 70033689 w 1080"/>
              <a:gd name="T9" fmla="*/ 139808280 h 1081"/>
              <a:gd name="T10" fmla="*/ 0 w 1080"/>
              <a:gd name="T11" fmla="*/ 69904140 h 10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80" h="1081">
                <a:moveTo>
                  <a:pt x="0" y="540"/>
                </a:moveTo>
                <a:lnTo>
                  <a:pt x="0" y="540"/>
                </a:lnTo>
                <a:cubicBezTo>
                  <a:pt x="0" y="245"/>
                  <a:pt x="245" y="0"/>
                  <a:pt x="540" y="0"/>
                </a:cubicBezTo>
                <a:cubicBezTo>
                  <a:pt x="833" y="0"/>
                  <a:pt x="1079" y="245"/>
                  <a:pt x="1079" y="540"/>
                </a:cubicBezTo>
                <a:cubicBezTo>
                  <a:pt x="1079" y="834"/>
                  <a:pt x="833" y="1080"/>
                  <a:pt x="540" y="1080"/>
                </a:cubicBezTo>
                <a:cubicBezTo>
                  <a:pt x="245" y="1080"/>
                  <a:pt x="0" y="834"/>
                  <a:pt x="0" y="540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522">
            <a:extLst>
              <a:ext uri="{FF2B5EF4-FFF2-40B4-BE49-F238E27FC236}">
                <a16:creationId xmlns:a16="http://schemas.microsoft.com/office/drawing/2014/main" id="{5B9DDAAA-AC06-B64B-9E4E-B3AEC4704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9424" y="3894459"/>
            <a:ext cx="1283941" cy="1283938"/>
          </a:xfrm>
          <a:custGeom>
            <a:avLst/>
            <a:gdLst>
              <a:gd name="T0" fmla="*/ 0 w 1080"/>
              <a:gd name="T1" fmla="*/ 70033509 h 1080"/>
              <a:gd name="T2" fmla="*/ 0 w 1080"/>
              <a:gd name="T3" fmla="*/ 70033509 h 1080"/>
              <a:gd name="T4" fmla="*/ 70033689 w 1080"/>
              <a:gd name="T5" fmla="*/ 0 h 1080"/>
              <a:gd name="T6" fmla="*/ 139937732 w 1080"/>
              <a:gd name="T7" fmla="*/ 70033509 h 1080"/>
              <a:gd name="T8" fmla="*/ 70033689 w 1080"/>
              <a:gd name="T9" fmla="*/ 139937012 h 1080"/>
              <a:gd name="T10" fmla="*/ 0 w 1080"/>
              <a:gd name="T11" fmla="*/ 70033509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80" h="1080">
                <a:moveTo>
                  <a:pt x="0" y="540"/>
                </a:moveTo>
                <a:lnTo>
                  <a:pt x="0" y="540"/>
                </a:lnTo>
                <a:cubicBezTo>
                  <a:pt x="0" y="245"/>
                  <a:pt x="245" y="0"/>
                  <a:pt x="540" y="0"/>
                </a:cubicBezTo>
                <a:cubicBezTo>
                  <a:pt x="833" y="0"/>
                  <a:pt x="1079" y="245"/>
                  <a:pt x="1079" y="540"/>
                </a:cubicBezTo>
                <a:cubicBezTo>
                  <a:pt x="1079" y="834"/>
                  <a:pt x="833" y="1079"/>
                  <a:pt x="540" y="1079"/>
                </a:cubicBezTo>
                <a:cubicBezTo>
                  <a:pt x="245" y="1079"/>
                  <a:pt x="0" y="834"/>
                  <a:pt x="0" y="540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23">
            <a:extLst>
              <a:ext uri="{FF2B5EF4-FFF2-40B4-BE49-F238E27FC236}">
                <a16:creationId xmlns:a16="http://schemas.microsoft.com/office/drawing/2014/main" id="{2458FA62-4057-764A-B6A3-4C22914CF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403" y="11226013"/>
            <a:ext cx="1283938" cy="1283941"/>
          </a:xfrm>
          <a:custGeom>
            <a:avLst/>
            <a:gdLst>
              <a:gd name="T0" fmla="*/ 0 w 1081"/>
              <a:gd name="T1" fmla="*/ 69904140 h 1081"/>
              <a:gd name="T2" fmla="*/ 0 w 1081"/>
              <a:gd name="T3" fmla="*/ 69904140 h 1081"/>
              <a:gd name="T4" fmla="*/ 69903960 w 1081"/>
              <a:gd name="T5" fmla="*/ 0 h 1081"/>
              <a:gd name="T6" fmla="*/ 139807560 w 1081"/>
              <a:gd name="T7" fmla="*/ 69904140 h 1081"/>
              <a:gd name="T8" fmla="*/ 69903960 w 1081"/>
              <a:gd name="T9" fmla="*/ 139808280 h 1081"/>
              <a:gd name="T10" fmla="*/ 0 w 1081"/>
              <a:gd name="T11" fmla="*/ 69904140 h 10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81" h="1081">
                <a:moveTo>
                  <a:pt x="0" y="540"/>
                </a:moveTo>
                <a:lnTo>
                  <a:pt x="0" y="540"/>
                </a:lnTo>
                <a:cubicBezTo>
                  <a:pt x="0" y="245"/>
                  <a:pt x="238" y="0"/>
                  <a:pt x="540" y="0"/>
                </a:cubicBezTo>
                <a:cubicBezTo>
                  <a:pt x="835" y="0"/>
                  <a:pt x="1080" y="245"/>
                  <a:pt x="1080" y="540"/>
                </a:cubicBezTo>
                <a:cubicBezTo>
                  <a:pt x="1080" y="834"/>
                  <a:pt x="835" y="1080"/>
                  <a:pt x="540" y="1080"/>
                </a:cubicBezTo>
                <a:cubicBezTo>
                  <a:pt x="238" y="1080"/>
                  <a:pt x="0" y="834"/>
                  <a:pt x="0" y="540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24">
            <a:extLst>
              <a:ext uri="{FF2B5EF4-FFF2-40B4-BE49-F238E27FC236}">
                <a16:creationId xmlns:a16="http://schemas.microsoft.com/office/drawing/2014/main" id="{5A566362-623E-3D42-AF8D-A8AA1F7C4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403" y="3894459"/>
            <a:ext cx="1283938" cy="1283938"/>
          </a:xfrm>
          <a:custGeom>
            <a:avLst/>
            <a:gdLst>
              <a:gd name="T0" fmla="*/ 0 w 1081"/>
              <a:gd name="T1" fmla="*/ 70033509 h 1080"/>
              <a:gd name="T2" fmla="*/ 0 w 1081"/>
              <a:gd name="T3" fmla="*/ 70033509 h 1080"/>
              <a:gd name="T4" fmla="*/ 69903960 w 1081"/>
              <a:gd name="T5" fmla="*/ 0 h 1080"/>
              <a:gd name="T6" fmla="*/ 139807560 w 1081"/>
              <a:gd name="T7" fmla="*/ 70033509 h 1080"/>
              <a:gd name="T8" fmla="*/ 69903960 w 1081"/>
              <a:gd name="T9" fmla="*/ 139937012 h 1080"/>
              <a:gd name="T10" fmla="*/ 0 w 1081"/>
              <a:gd name="T11" fmla="*/ 70033509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81" h="1080">
                <a:moveTo>
                  <a:pt x="0" y="540"/>
                </a:moveTo>
                <a:lnTo>
                  <a:pt x="0" y="540"/>
                </a:lnTo>
                <a:cubicBezTo>
                  <a:pt x="0" y="245"/>
                  <a:pt x="238" y="0"/>
                  <a:pt x="540" y="0"/>
                </a:cubicBezTo>
                <a:cubicBezTo>
                  <a:pt x="835" y="0"/>
                  <a:pt x="1080" y="245"/>
                  <a:pt x="1080" y="540"/>
                </a:cubicBezTo>
                <a:cubicBezTo>
                  <a:pt x="1080" y="834"/>
                  <a:pt x="835" y="1079"/>
                  <a:pt x="540" y="1079"/>
                </a:cubicBezTo>
                <a:cubicBezTo>
                  <a:pt x="238" y="1079"/>
                  <a:pt x="0" y="834"/>
                  <a:pt x="0" y="540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25">
            <a:extLst>
              <a:ext uri="{FF2B5EF4-FFF2-40B4-BE49-F238E27FC236}">
                <a16:creationId xmlns:a16="http://schemas.microsoft.com/office/drawing/2014/main" id="{9B80740D-6C43-004A-BB75-DDC278F3C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9560" y="6509501"/>
            <a:ext cx="3102417" cy="3584549"/>
          </a:xfrm>
          <a:custGeom>
            <a:avLst/>
            <a:gdLst>
              <a:gd name="T0" fmla="*/ 322452582 w 2610"/>
              <a:gd name="T1" fmla="*/ 174498398 h 3018"/>
              <a:gd name="T2" fmla="*/ 322452582 w 2610"/>
              <a:gd name="T3" fmla="*/ 174498398 h 3018"/>
              <a:gd name="T4" fmla="*/ 36044031 w 2610"/>
              <a:gd name="T5" fmla="*/ 9579442 h 3018"/>
              <a:gd name="T6" fmla="*/ 0 w 2610"/>
              <a:gd name="T7" fmla="*/ 30679760 h 3018"/>
              <a:gd name="T8" fmla="*/ 0 w 2610"/>
              <a:gd name="T9" fmla="*/ 360905886 h 3018"/>
              <a:gd name="T10" fmla="*/ 36044031 w 2610"/>
              <a:gd name="T11" fmla="*/ 381099889 h 3018"/>
              <a:gd name="T12" fmla="*/ 322452582 w 2610"/>
              <a:gd name="T13" fmla="*/ 215922244 h 3018"/>
              <a:gd name="T14" fmla="*/ 322452582 w 2610"/>
              <a:gd name="T15" fmla="*/ 174498398 h 3018"/>
              <a:gd name="T16" fmla="*/ 36044031 w 2610"/>
              <a:gd name="T17" fmla="*/ 9579442 h 3018"/>
              <a:gd name="T18" fmla="*/ 0 w 2610"/>
              <a:gd name="T19" fmla="*/ 30679760 h 3018"/>
              <a:gd name="T20" fmla="*/ 0 w 2610"/>
              <a:gd name="T21" fmla="*/ 360905886 h 3018"/>
              <a:gd name="T22" fmla="*/ 36044031 w 2610"/>
              <a:gd name="T23" fmla="*/ 381099889 h 3018"/>
              <a:gd name="T24" fmla="*/ 322452582 w 2610"/>
              <a:gd name="T25" fmla="*/ 215922244 h 3018"/>
              <a:gd name="T26" fmla="*/ 322452582 w 2610"/>
              <a:gd name="T27" fmla="*/ 174498398 h 301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610" h="3018">
                <a:moveTo>
                  <a:pt x="2487" y="1348"/>
                </a:moveTo>
                <a:lnTo>
                  <a:pt x="2487" y="1348"/>
                </a:lnTo>
                <a:cubicBezTo>
                  <a:pt x="278" y="74"/>
                  <a:pt x="278" y="74"/>
                  <a:pt x="278" y="74"/>
                </a:cubicBezTo>
                <a:cubicBezTo>
                  <a:pt x="155" y="0"/>
                  <a:pt x="0" y="90"/>
                  <a:pt x="0" y="237"/>
                </a:cubicBezTo>
                <a:cubicBezTo>
                  <a:pt x="0" y="2788"/>
                  <a:pt x="0" y="2788"/>
                  <a:pt x="0" y="2788"/>
                </a:cubicBezTo>
                <a:cubicBezTo>
                  <a:pt x="0" y="2927"/>
                  <a:pt x="155" y="3017"/>
                  <a:pt x="278" y="2944"/>
                </a:cubicBezTo>
                <a:cubicBezTo>
                  <a:pt x="2487" y="1668"/>
                  <a:pt x="2487" y="1668"/>
                  <a:pt x="2487" y="1668"/>
                </a:cubicBezTo>
                <a:cubicBezTo>
                  <a:pt x="2609" y="1602"/>
                  <a:pt x="2609" y="1422"/>
                  <a:pt x="2487" y="1348"/>
                </a:cubicBezTo>
                <a:cubicBezTo>
                  <a:pt x="278" y="74"/>
                  <a:pt x="278" y="74"/>
                  <a:pt x="278" y="74"/>
                </a:cubicBezTo>
                <a:cubicBezTo>
                  <a:pt x="155" y="0"/>
                  <a:pt x="0" y="90"/>
                  <a:pt x="0" y="237"/>
                </a:cubicBezTo>
                <a:cubicBezTo>
                  <a:pt x="0" y="2788"/>
                  <a:pt x="0" y="2788"/>
                  <a:pt x="0" y="2788"/>
                </a:cubicBezTo>
                <a:cubicBezTo>
                  <a:pt x="0" y="2927"/>
                  <a:pt x="155" y="3017"/>
                  <a:pt x="278" y="2944"/>
                </a:cubicBezTo>
                <a:cubicBezTo>
                  <a:pt x="2487" y="1668"/>
                  <a:pt x="2487" y="1668"/>
                  <a:pt x="2487" y="1668"/>
                </a:cubicBezTo>
                <a:cubicBezTo>
                  <a:pt x="2609" y="1602"/>
                  <a:pt x="2609" y="1422"/>
                  <a:pt x="2487" y="1348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570">
            <a:extLst>
              <a:ext uri="{FF2B5EF4-FFF2-40B4-BE49-F238E27FC236}">
                <a16:creationId xmlns:a16="http://schemas.microsoft.com/office/drawing/2014/main" id="{55E106A1-A206-0C4D-8302-D28FB286F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138" y="5985445"/>
            <a:ext cx="382563" cy="372082"/>
          </a:xfrm>
          <a:custGeom>
            <a:avLst/>
            <a:gdLst>
              <a:gd name="T0" fmla="*/ 41837741 w 320"/>
              <a:gd name="T1" fmla="*/ 20359147 h 312"/>
              <a:gd name="T2" fmla="*/ 41837741 w 320"/>
              <a:gd name="T3" fmla="*/ 20359147 h 312"/>
              <a:gd name="T4" fmla="*/ 21377715 w 320"/>
              <a:gd name="T5" fmla="*/ 40588240 h 312"/>
              <a:gd name="T6" fmla="*/ 0 w 320"/>
              <a:gd name="T7" fmla="*/ 20359147 h 312"/>
              <a:gd name="T8" fmla="*/ 21377715 w 320"/>
              <a:gd name="T9" fmla="*/ 0 h 312"/>
              <a:gd name="T10" fmla="*/ 41837741 w 320"/>
              <a:gd name="T11" fmla="*/ 20359147 h 3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0" h="312">
                <a:moveTo>
                  <a:pt x="319" y="156"/>
                </a:moveTo>
                <a:lnTo>
                  <a:pt x="319" y="156"/>
                </a:lnTo>
                <a:cubicBezTo>
                  <a:pt x="319" y="246"/>
                  <a:pt x="245" y="311"/>
                  <a:pt x="163" y="311"/>
                </a:cubicBezTo>
                <a:cubicBezTo>
                  <a:pt x="73" y="311"/>
                  <a:pt x="0" y="246"/>
                  <a:pt x="0" y="156"/>
                </a:cubicBezTo>
                <a:cubicBezTo>
                  <a:pt x="0" y="74"/>
                  <a:pt x="73" y="0"/>
                  <a:pt x="163" y="0"/>
                </a:cubicBezTo>
                <a:cubicBezTo>
                  <a:pt x="245" y="0"/>
                  <a:pt x="319" y="74"/>
                  <a:pt x="319" y="15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71">
            <a:extLst>
              <a:ext uri="{FF2B5EF4-FFF2-40B4-BE49-F238E27FC236}">
                <a16:creationId xmlns:a16="http://schemas.microsoft.com/office/drawing/2014/main" id="{3CA482A2-8BE6-F248-AF48-FCAC9333E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138" y="10272230"/>
            <a:ext cx="382563" cy="372082"/>
          </a:xfrm>
          <a:custGeom>
            <a:avLst/>
            <a:gdLst>
              <a:gd name="T0" fmla="*/ 41837741 w 320"/>
              <a:gd name="T1" fmla="*/ 20359147 h 312"/>
              <a:gd name="T2" fmla="*/ 41837741 w 320"/>
              <a:gd name="T3" fmla="*/ 20359147 h 312"/>
              <a:gd name="T4" fmla="*/ 21377715 w 320"/>
              <a:gd name="T5" fmla="*/ 40588240 h 312"/>
              <a:gd name="T6" fmla="*/ 0 w 320"/>
              <a:gd name="T7" fmla="*/ 20359147 h 312"/>
              <a:gd name="T8" fmla="*/ 21377715 w 320"/>
              <a:gd name="T9" fmla="*/ 0 h 312"/>
              <a:gd name="T10" fmla="*/ 41837741 w 320"/>
              <a:gd name="T11" fmla="*/ 20359147 h 3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0" h="312">
                <a:moveTo>
                  <a:pt x="319" y="156"/>
                </a:moveTo>
                <a:lnTo>
                  <a:pt x="319" y="156"/>
                </a:lnTo>
                <a:cubicBezTo>
                  <a:pt x="319" y="238"/>
                  <a:pt x="245" y="311"/>
                  <a:pt x="163" y="311"/>
                </a:cubicBezTo>
                <a:cubicBezTo>
                  <a:pt x="73" y="311"/>
                  <a:pt x="0" y="238"/>
                  <a:pt x="0" y="156"/>
                </a:cubicBezTo>
                <a:cubicBezTo>
                  <a:pt x="0" y="66"/>
                  <a:pt x="73" y="0"/>
                  <a:pt x="163" y="0"/>
                </a:cubicBezTo>
                <a:cubicBezTo>
                  <a:pt x="245" y="0"/>
                  <a:pt x="319" y="66"/>
                  <a:pt x="319" y="15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72">
            <a:extLst>
              <a:ext uri="{FF2B5EF4-FFF2-40B4-BE49-F238E27FC236}">
                <a16:creationId xmlns:a16="http://schemas.microsoft.com/office/drawing/2014/main" id="{833B0ADE-A3BD-A848-B971-E9F7C7A5A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5432" y="5985445"/>
            <a:ext cx="372082" cy="372082"/>
          </a:xfrm>
          <a:custGeom>
            <a:avLst/>
            <a:gdLst>
              <a:gd name="T0" fmla="*/ 40588240 w 312"/>
              <a:gd name="T1" fmla="*/ 20359147 h 312"/>
              <a:gd name="T2" fmla="*/ 40588240 w 312"/>
              <a:gd name="T3" fmla="*/ 20359147 h 312"/>
              <a:gd name="T4" fmla="*/ 20359147 w 312"/>
              <a:gd name="T5" fmla="*/ 40588240 h 312"/>
              <a:gd name="T6" fmla="*/ 0 w 312"/>
              <a:gd name="T7" fmla="*/ 20359147 h 312"/>
              <a:gd name="T8" fmla="*/ 20359147 w 312"/>
              <a:gd name="T9" fmla="*/ 0 h 312"/>
              <a:gd name="T10" fmla="*/ 40588240 w 312"/>
              <a:gd name="T11" fmla="*/ 20359147 h 3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2" h="312">
                <a:moveTo>
                  <a:pt x="311" y="156"/>
                </a:moveTo>
                <a:lnTo>
                  <a:pt x="311" y="156"/>
                </a:lnTo>
                <a:cubicBezTo>
                  <a:pt x="311" y="246"/>
                  <a:pt x="246" y="311"/>
                  <a:pt x="156" y="311"/>
                </a:cubicBezTo>
                <a:cubicBezTo>
                  <a:pt x="74" y="311"/>
                  <a:pt x="0" y="246"/>
                  <a:pt x="0" y="156"/>
                </a:cubicBezTo>
                <a:cubicBezTo>
                  <a:pt x="0" y="74"/>
                  <a:pt x="74" y="0"/>
                  <a:pt x="156" y="0"/>
                </a:cubicBezTo>
                <a:cubicBezTo>
                  <a:pt x="246" y="0"/>
                  <a:pt x="311" y="74"/>
                  <a:pt x="311" y="1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73">
            <a:extLst>
              <a:ext uri="{FF2B5EF4-FFF2-40B4-BE49-F238E27FC236}">
                <a16:creationId xmlns:a16="http://schemas.microsoft.com/office/drawing/2014/main" id="{619D4748-0472-3142-9567-EF3582AF1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5432" y="10272230"/>
            <a:ext cx="372082" cy="372082"/>
          </a:xfrm>
          <a:custGeom>
            <a:avLst/>
            <a:gdLst>
              <a:gd name="T0" fmla="*/ 40588240 w 312"/>
              <a:gd name="T1" fmla="*/ 20359147 h 312"/>
              <a:gd name="T2" fmla="*/ 40588240 w 312"/>
              <a:gd name="T3" fmla="*/ 20359147 h 312"/>
              <a:gd name="T4" fmla="*/ 20359147 w 312"/>
              <a:gd name="T5" fmla="*/ 40588240 h 312"/>
              <a:gd name="T6" fmla="*/ 0 w 312"/>
              <a:gd name="T7" fmla="*/ 20359147 h 312"/>
              <a:gd name="T8" fmla="*/ 20359147 w 312"/>
              <a:gd name="T9" fmla="*/ 0 h 312"/>
              <a:gd name="T10" fmla="*/ 40588240 w 312"/>
              <a:gd name="T11" fmla="*/ 20359147 h 3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2" h="312">
                <a:moveTo>
                  <a:pt x="311" y="156"/>
                </a:moveTo>
                <a:lnTo>
                  <a:pt x="311" y="156"/>
                </a:lnTo>
                <a:cubicBezTo>
                  <a:pt x="311" y="238"/>
                  <a:pt x="246" y="311"/>
                  <a:pt x="156" y="311"/>
                </a:cubicBezTo>
                <a:cubicBezTo>
                  <a:pt x="74" y="311"/>
                  <a:pt x="0" y="238"/>
                  <a:pt x="0" y="156"/>
                </a:cubicBezTo>
                <a:cubicBezTo>
                  <a:pt x="0" y="66"/>
                  <a:pt x="74" y="0"/>
                  <a:pt x="156" y="0"/>
                </a:cubicBezTo>
                <a:cubicBezTo>
                  <a:pt x="246" y="0"/>
                  <a:pt x="311" y="66"/>
                  <a:pt x="311" y="1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74">
            <a:extLst>
              <a:ext uri="{FF2B5EF4-FFF2-40B4-BE49-F238E27FC236}">
                <a16:creationId xmlns:a16="http://schemas.microsoft.com/office/drawing/2014/main" id="{A9428920-973D-E643-A6C2-C9E88B43E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8969" y="5985445"/>
            <a:ext cx="372079" cy="372082"/>
          </a:xfrm>
          <a:custGeom>
            <a:avLst/>
            <a:gdLst>
              <a:gd name="T0" fmla="*/ 40587519 w 312"/>
              <a:gd name="T1" fmla="*/ 20359147 h 312"/>
              <a:gd name="T2" fmla="*/ 40587519 w 312"/>
              <a:gd name="T3" fmla="*/ 20359147 h 312"/>
              <a:gd name="T4" fmla="*/ 20228553 w 312"/>
              <a:gd name="T5" fmla="*/ 40588240 h 312"/>
              <a:gd name="T6" fmla="*/ 0 w 312"/>
              <a:gd name="T7" fmla="*/ 20359147 h 312"/>
              <a:gd name="T8" fmla="*/ 20228553 w 312"/>
              <a:gd name="T9" fmla="*/ 0 h 312"/>
              <a:gd name="T10" fmla="*/ 40587519 w 312"/>
              <a:gd name="T11" fmla="*/ 20359147 h 3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2" h="312">
                <a:moveTo>
                  <a:pt x="311" y="156"/>
                </a:moveTo>
                <a:lnTo>
                  <a:pt x="311" y="156"/>
                </a:lnTo>
                <a:cubicBezTo>
                  <a:pt x="311" y="246"/>
                  <a:pt x="246" y="311"/>
                  <a:pt x="155" y="311"/>
                </a:cubicBezTo>
                <a:cubicBezTo>
                  <a:pt x="74" y="311"/>
                  <a:pt x="0" y="246"/>
                  <a:pt x="0" y="156"/>
                </a:cubicBezTo>
                <a:cubicBezTo>
                  <a:pt x="0" y="74"/>
                  <a:pt x="74" y="0"/>
                  <a:pt x="155" y="0"/>
                </a:cubicBezTo>
                <a:cubicBezTo>
                  <a:pt x="246" y="0"/>
                  <a:pt x="311" y="74"/>
                  <a:pt x="311" y="1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75">
            <a:extLst>
              <a:ext uri="{FF2B5EF4-FFF2-40B4-BE49-F238E27FC236}">
                <a16:creationId xmlns:a16="http://schemas.microsoft.com/office/drawing/2014/main" id="{E4F46A4D-1994-A74E-8445-F998FA5BD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8969" y="10272230"/>
            <a:ext cx="372079" cy="372082"/>
          </a:xfrm>
          <a:custGeom>
            <a:avLst/>
            <a:gdLst>
              <a:gd name="T0" fmla="*/ 40587519 w 312"/>
              <a:gd name="T1" fmla="*/ 20359147 h 312"/>
              <a:gd name="T2" fmla="*/ 40587519 w 312"/>
              <a:gd name="T3" fmla="*/ 20359147 h 312"/>
              <a:gd name="T4" fmla="*/ 20228553 w 312"/>
              <a:gd name="T5" fmla="*/ 40588240 h 312"/>
              <a:gd name="T6" fmla="*/ 0 w 312"/>
              <a:gd name="T7" fmla="*/ 20359147 h 312"/>
              <a:gd name="T8" fmla="*/ 20228553 w 312"/>
              <a:gd name="T9" fmla="*/ 0 h 312"/>
              <a:gd name="T10" fmla="*/ 40587519 w 312"/>
              <a:gd name="T11" fmla="*/ 20359147 h 3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2" h="312">
                <a:moveTo>
                  <a:pt x="311" y="156"/>
                </a:moveTo>
                <a:lnTo>
                  <a:pt x="311" y="156"/>
                </a:lnTo>
                <a:cubicBezTo>
                  <a:pt x="311" y="238"/>
                  <a:pt x="246" y="311"/>
                  <a:pt x="155" y="311"/>
                </a:cubicBezTo>
                <a:cubicBezTo>
                  <a:pt x="74" y="311"/>
                  <a:pt x="0" y="238"/>
                  <a:pt x="0" y="156"/>
                </a:cubicBezTo>
                <a:cubicBezTo>
                  <a:pt x="0" y="66"/>
                  <a:pt x="74" y="0"/>
                  <a:pt x="155" y="0"/>
                </a:cubicBezTo>
                <a:cubicBezTo>
                  <a:pt x="246" y="0"/>
                  <a:pt x="311" y="66"/>
                  <a:pt x="311" y="1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76">
            <a:extLst>
              <a:ext uri="{FF2B5EF4-FFF2-40B4-BE49-F238E27FC236}">
                <a16:creationId xmlns:a16="http://schemas.microsoft.com/office/drawing/2014/main" id="{89B0CB27-D7EE-3C4E-97A5-26E8000F5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7263" y="5985445"/>
            <a:ext cx="372079" cy="372082"/>
          </a:xfrm>
          <a:custGeom>
            <a:avLst/>
            <a:gdLst>
              <a:gd name="T0" fmla="*/ 40587519 w 312"/>
              <a:gd name="T1" fmla="*/ 20359147 h 312"/>
              <a:gd name="T2" fmla="*/ 40587519 w 312"/>
              <a:gd name="T3" fmla="*/ 20359147 h 312"/>
              <a:gd name="T4" fmla="*/ 20228553 w 312"/>
              <a:gd name="T5" fmla="*/ 40588240 h 312"/>
              <a:gd name="T6" fmla="*/ 0 w 312"/>
              <a:gd name="T7" fmla="*/ 20359147 h 312"/>
              <a:gd name="T8" fmla="*/ 20228553 w 312"/>
              <a:gd name="T9" fmla="*/ 0 h 312"/>
              <a:gd name="T10" fmla="*/ 40587519 w 312"/>
              <a:gd name="T11" fmla="*/ 20359147 h 3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2" h="312">
                <a:moveTo>
                  <a:pt x="311" y="156"/>
                </a:moveTo>
                <a:lnTo>
                  <a:pt x="311" y="156"/>
                </a:lnTo>
                <a:cubicBezTo>
                  <a:pt x="311" y="246"/>
                  <a:pt x="237" y="311"/>
                  <a:pt x="155" y="311"/>
                </a:cubicBezTo>
                <a:cubicBezTo>
                  <a:pt x="65" y="311"/>
                  <a:pt x="0" y="246"/>
                  <a:pt x="0" y="156"/>
                </a:cubicBezTo>
                <a:cubicBezTo>
                  <a:pt x="0" y="74"/>
                  <a:pt x="65" y="0"/>
                  <a:pt x="155" y="0"/>
                </a:cubicBezTo>
                <a:cubicBezTo>
                  <a:pt x="237" y="0"/>
                  <a:pt x="311" y="74"/>
                  <a:pt x="311" y="15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77">
            <a:extLst>
              <a:ext uri="{FF2B5EF4-FFF2-40B4-BE49-F238E27FC236}">
                <a16:creationId xmlns:a16="http://schemas.microsoft.com/office/drawing/2014/main" id="{7781A2DE-0A08-514B-95FC-590DEECB6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7263" y="10272230"/>
            <a:ext cx="372079" cy="372082"/>
          </a:xfrm>
          <a:custGeom>
            <a:avLst/>
            <a:gdLst>
              <a:gd name="T0" fmla="*/ 40587519 w 312"/>
              <a:gd name="T1" fmla="*/ 20359147 h 312"/>
              <a:gd name="T2" fmla="*/ 40587519 w 312"/>
              <a:gd name="T3" fmla="*/ 20359147 h 312"/>
              <a:gd name="T4" fmla="*/ 20228553 w 312"/>
              <a:gd name="T5" fmla="*/ 40588240 h 312"/>
              <a:gd name="T6" fmla="*/ 0 w 312"/>
              <a:gd name="T7" fmla="*/ 20359147 h 312"/>
              <a:gd name="T8" fmla="*/ 20228553 w 312"/>
              <a:gd name="T9" fmla="*/ 0 h 312"/>
              <a:gd name="T10" fmla="*/ 40587519 w 312"/>
              <a:gd name="T11" fmla="*/ 20359147 h 3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2" h="312">
                <a:moveTo>
                  <a:pt x="311" y="156"/>
                </a:moveTo>
                <a:lnTo>
                  <a:pt x="311" y="156"/>
                </a:lnTo>
                <a:cubicBezTo>
                  <a:pt x="311" y="238"/>
                  <a:pt x="237" y="311"/>
                  <a:pt x="155" y="311"/>
                </a:cubicBezTo>
                <a:cubicBezTo>
                  <a:pt x="65" y="311"/>
                  <a:pt x="0" y="238"/>
                  <a:pt x="0" y="156"/>
                </a:cubicBezTo>
                <a:cubicBezTo>
                  <a:pt x="0" y="66"/>
                  <a:pt x="65" y="0"/>
                  <a:pt x="155" y="0"/>
                </a:cubicBezTo>
                <a:cubicBezTo>
                  <a:pt x="237" y="0"/>
                  <a:pt x="311" y="66"/>
                  <a:pt x="311" y="15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578">
            <a:extLst>
              <a:ext uri="{FF2B5EF4-FFF2-40B4-BE49-F238E27FC236}">
                <a16:creationId xmlns:a16="http://schemas.microsoft.com/office/drawing/2014/main" id="{00CEF3CF-2788-9C42-9193-214CF20B2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0434" y="4539048"/>
            <a:ext cx="1179126" cy="7494013"/>
          </a:xfrm>
          <a:custGeom>
            <a:avLst/>
            <a:gdLst>
              <a:gd name="T0" fmla="*/ 0 w 991"/>
              <a:gd name="T1" fmla="*/ 0 h 6306"/>
              <a:gd name="T2" fmla="*/ 0 w 991"/>
              <a:gd name="T3" fmla="*/ 0 h 6306"/>
              <a:gd name="T4" fmla="*/ 128611469 w 991"/>
              <a:gd name="T5" fmla="*/ 409004814 h 6306"/>
              <a:gd name="T6" fmla="*/ 0 w 991"/>
              <a:gd name="T7" fmla="*/ 817102802 h 630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91" h="6306">
                <a:moveTo>
                  <a:pt x="0" y="0"/>
                </a:moveTo>
                <a:lnTo>
                  <a:pt x="0" y="0"/>
                </a:lnTo>
                <a:cubicBezTo>
                  <a:pt x="548" y="0"/>
                  <a:pt x="990" y="1414"/>
                  <a:pt x="990" y="3156"/>
                </a:cubicBezTo>
                <a:cubicBezTo>
                  <a:pt x="990" y="4898"/>
                  <a:pt x="548" y="6305"/>
                  <a:pt x="0" y="6305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57" name="Freeform 664">
            <a:extLst>
              <a:ext uri="{FF2B5EF4-FFF2-40B4-BE49-F238E27FC236}">
                <a16:creationId xmlns:a16="http://schemas.microsoft.com/office/drawing/2014/main" id="{1F9E2CB0-619D-5C48-B73B-6DAB78887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1254" y="11226013"/>
            <a:ext cx="1273457" cy="1283941"/>
          </a:xfrm>
          <a:custGeom>
            <a:avLst/>
            <a:gdLst>
              <a:gd name="T0" fmla="*/ 0 w 1072"/>
              <a:gd name="T1" fmla="*/ 69904140 h 1081"/>
              <a:gd name="T2" fmla="*/ 0 w 1072"/>
              <a:gd name="T3" fmla="*/ 69904140 h 1081"/>
              <a:gd name="T4" fmla="*/ 69797372 w 1072"/>
              <a:gd name="T5" fmla="*/ 0 h 1081"/>
              <a:gd name="T6" fmla="*/ 138687916 w 1072"/>
              <a:gd name="T7" fmla="*/ 69904140 h 1081"/>
              <a:gd name="T8" fmla="*/ 69797372 w 1072"/>
              <a:gd name="T9" fmla="*/ 139808280 h 1081"/>
              <a:gd name="T10" fmla="*/ 0 w 1072"/>
              <a:gd name="T11" fmla="*/ 69904140 h 10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72" h="1081">
                <a:moveTo>
                  <a:pt x="0" y="540"/>
                </a:moveTo>
                <a:lnTo>
                  <a:pt x="0" y="540"/>
                </a:lnTo>
                <a:cubicBezTo>
                  <a:pt x="0" y="245"/>
                  <a:pt x="237" y="0"/>
                  <a:pt x="539" y="0"/>
                </a:cubicBezTo>
                <a:cubicBezTo>
                  <a:pt x="834" y="0"/>
                  <a:pt x="1071" y="245"/>
                  <a:pt x="1071" y="540"/>
                </a:cubicBezTo>
                <a:cubicBezTo>
                  <a:pt x="1071" y="834"/>
                  <a:pt x="834" y="1080"/>
                  <a:pt x="539" y="1080"/>
                </a:cubicBezTo>
                <a:cubicBezTo>
                  <a:pt x="237" y="1080"/>
                  <a:pt x="0" y="834"/>
                  <a:pt x="0" y="540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8" name="Freeform 665">
            <a:extLst>
              <a:ext uri="{FF2B5EF4-FFF2-40B4-BE49-F238E27FC236}">
                <a16:creationId xmlns:a16="http://schemas.microsoft.com/office/drawing/2014/main" id="{9519EDD9-AF46-0449-9EF1-B097E6A31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1254" y="3894459"/>
            <a:ext cx="1273457" cy="1283938"/>
          </a:xfrm>
          <a:custGeom>
            <a:avLst/>
            <a:gdLst>
              <a:gd name="T0" fmla="*/ 0 w 1072"/>
              <a:gd name="T1" fmla="*/ 70033509 h 1080"/>
              <a:gd name="T2" fmla="*/ 0 w 1072"/>
              <a:gd name="T3" fmla="*/ 70033509 h 1080"/>
              <a:gd name="T4" fmla="*/ 69797372 w 1072"/>
              <a:gd name="T5" fmla="*/ 0 h 1080"/>
              <a:gd name="T6" fmla="*/ 138687916 w 1072"/>
              <a:gd name="T7" fmla="*/ 70033509 h 1080"/>
              <a:gd name="T8" fmla="*/ 69797372 w 1072"/>
              <a:gd name="T9" fmla="*/ 139937012 h 1080"/>
              <a:gd name="T10" fmla="*/ 0 w 1072"/>
              <a:gd name="T11" fmla="*/ 70033509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72" h="1080">
                <a:moveTo>
                  <a:pt x="0" y="540"/>
                </a:moveTo>
                <a:lnTo>
                  <a:pt x="0" y="540"/>
                </a:lnTo>
                <a:cubicBezTo>
                  <a:pt x="0" y="245"/>
                  <a:pt x="237" y="0"/>
                  <a:pt x="539" y="0"/>
                </a:cubicBezTo>
                <a:cubicBezTo>
                  <a:pt x="834" y="0"/>
                  <a:pt x="1071" y="245"/>
                  <a:pt x="1071" y="540"/>
                </a:cubicBezTo>
                <a:cubicBezTo>
                  <a:pt x="1071" y="834"/>
                  <a:pt x="834" y="1079"/>
                  <a:pt x="539" y="1079"/>
                </a:cubicBezTo>
                <a:cubicBezTo>
                  <a:pt x="237" y="1079"/>
                  <a:pt x="0" y="834"/>
                  <a:pt x="0" y="540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9" name="Freeform 666">
            <a:extLst>
              <a:ext uri="{FF2B5EF4-FFF2-40B4-BE49-F238E27FC236}">
                <a16:creationId xmlns:a16="http://schemas.microsoft.com/office/drawing/2014/main" id="{F76FDB6F-3F6B-E941-8188-E1DBFE8EC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8871" y="5985445"/>
            <a:ext cx="372082" cy="372082"/>
          </a:xfrm>
          <a:custGeom>
            <a:avLst/>
            <a:gdLst>
              <a:gd name="T0" fmla="*/ 40588240 w 312"/>
              <a:gd name="T1" fmla="*/ 20359147 h 312"/>
              <a:gd name="T2" fmla="*/ 40588240 w 312"/>
              <a:gd name="T3" fmla="*/ 20359147 h 312"/>
              <a:gd name="T4" fmla="*/ 20228732 w 312"/>
              <a:gd name="T5" fmla="*/ 40588240 h 312"/>
              <a:gd name="T6" fmla="*/ 0 w 312"/>
              <a:gd name="T7" fmla="*/ 20359147 h 312"/>
              <a:gd name="T8" fmla="*/ 20228732 w 312"/>
              <a:gd name="T9" fmla="*/ 0 h 312"/>
              <a:gd name="T10" fmla="*/ 40588240 w 312"/>
              <a:gd name="T11" fmla="*/ 20359147 h 3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2" h="312">
                <a:moveTo>
                  <a:pt x="311" y="156"/>
                </a:moveTo>
                <a:lnTo>
                  <a:pt x="311" y="156"/>
                </a:lnTo>
                <a:cubicBezTo>
                  <a:pt x="311" y="246"/>
                  <a:pt x="237" y="311"/>
                  <a:pt x="155" y="311"/>
                </a:cubicBezTo>
                <a:cubicBezTo>
                  <a:pt x="65" y="311"/>
                  <a:pt x="0" y="246"/>
                  <a:pt x="0" y="156"/>
                </a:cubicBezTo>
                <a:cubicBezTo>
                  <a:pt x="0" y="74"/>
                  <a:pt x="65" y="0"/>
                  <a:pt x="155" y="0"/>
                </a:cubicBezTo>
                <a:cubicBezTo>
                  <a:pt x="237" y="0"/>
                  <a:pt x="311" y="74"/>
                  <a:pt x="311" y="15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0" name="Freeform 667">
            <a:extLst>
              <a:ext uri="{FF2B5EF4-FFF2-40B4-BE49-F238E27FC236}">
                <a16:creationId xmlns:a16="http://schemas.microsoft.com/office/drawing/2014/main" id="{ACF696D4-77F1-804F-AFF3-447D90953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8871" y="10272230"/>
            <a:ext cx="372082" cy="372082"/>
          </a:xfrm>
          <a:custGeom>
            <a:avLst/>
            <a:gdLst>
              <a:gd name="T0" fmla="*/ 40588240 w 312"/>
              <a:gd name="T1" fmla="*/ 20359147 h 312"/>
              <a:gd name="T2" fmla="*/ 40588240 w 312"/>
              <a:gd name="T3" fmla="*/ 20359147 h 312"/>
              <a:gd name="T4" fmla="*/ 20228732 w 312"/>
              <a:gd name="T5" fmla="*/ 40588240 h 312"/>
              <a:gd name="T6" fmla="*/ 0 w 312"/>
              <a:gd name="T7" fmla="*/ 20359147 h 312"/>
              <a:gd name="T8" fmla="*/ 20228732 w 312"/>
              <a:gd name="T9" fmla="*/ 0 h 312"/>
              <a:gd name="T10" fmla="*/ 40588240 w 312"/>
              <a:gd name="T11" fmla="*/ 20359147 h 3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2" h="312">
                <a:moveTo>
                  <a:pt x="311" y="156"/>
                </a:moveTo>
                <a:lnTo>
                  <a:pt x="311" y="156"/>
                </a:lnTo>
                <a:cubicBezTo>
                  <a:pt x="311" y="238"/>
                  <a:pt x="237" y="311"/>
                  <a:pt x="155" y="311"/>
                </a:cubicBezTo>
                <a:cubicBezTo>
                  <a:pt x="65" y="311"/>
                  <a:pt x="0" y="238"/>
                  <a:pt x="0" y="156"/>
                </a:cubicBezTo>
                <a:cubicBezTo>
                  <a:pt x="0" y="66"/>
                  <a:pt x="65" y="0"/>
                  <a:pt x="155" y="0"/>
                </a:cubicBezTo>
                <a:cubicBezTo>
                  <a:pt x="237" y="0"/>
                  <a:pt x="311" y="66"/>
                  <a:pt x="311" y="15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1" name="Freeform 668">
            <a:extLst>
              <a:ext uri="{FF2B5EF4-FFF2-40B4-BE49-F238E27FC236}">
                <a16:creationId xmlns:a16="http://schemas.microsoft.com/office/drawing/2014/main" id="{A77B715C-8572-E748-8F80-29521F141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136" y="11566652"/>
            <a:ext cx="31443" cy="602664"/>
          </a:xfrm>
          <a:custGeom>
            <a:avLst/>
            <a:gdLst>
              <a:gd name="T0" fmla="*/ 2147521 w 26"/>
              <a:gd name="T1" fmla="*/ 65479024 h 508"/>
              <a:gd name="T2" fmla="*/ 2147521 w 26"/>
              <a:gd name="T3" fmla="*/ 65479024 h 508"/>
              <a:gd name="T4" fmla="*/ 0 w 26"/>
              <a:gd name="T5" fmla="*/ 63412623 h 508"/>
              <a:gd name="T6" fmla="*/ 0 w 26"/>
              <a:gd name="T7" fmla="*/ 2066401 h 508"/>
              <a:gd name="T8" fmla="*/ 2147521 w 26"/>
              <a:gd name="T9" fmla="*/ 0 h 508"/>
              <a:gd name="T10" fmla="*/ 3355364 w 26"/>
              <a:gd name="T11" fmla="*/ 2066401 h 508"/>
              <a:gd name="T12" fmla="*/ 3355364 w 26"/>
              <a:gd name="T13" fmla="*/ 63412623 h 508"/>
              <a:gd name="T14" fmla="*/ 2147521 w 26"/>
              <a:gd name="T15" fmla="*/ 65479024 h 5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" h="508">
                <a:moveTo>
                  <a:pt x="16" y="507"/>
                </a:moveTo>
                <a:lnTo>
                  <a:pt x="16" y="507"/>
                </a:lnTo>
                <a:cubicBezTo>
                  <a:pt x="8" y="507"/>
                  <a:pt x="0" y="499"/>
                  <a:pt x="0" y="49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5" y="0"/>
                  <a:pt x="25" y="8"/>
                  <a:pt x="25" y="16"/>
                </a:cubicBezTo>
                <a:cubicBezTo>
                  <a:pt x="25" y="491"/>
                  <a:pt x="25" y="491"/>
                  <a:pt x="25" y="491"/>
                </a:cubicBezTo>
                <a:cubicBezTo>
                  <a:pt x="25" y="499"/>
                  <a:pt x="25" y="507"/>
                  <a:pt x="16" y="50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2" name="Freeform 669">
            <a:extLst>
              <a:ext uri="{FF2B5EF4-FFF2-40B4-BE49-F238E27FC236}">
                <a16:creationId xmlns:a16="http://schemas.microsoft.com/office/drawing/2014/main" id="{C06BE3D1-2B0E-834D-8DED-0D36F174C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136" y="11708145"/>
            <a:ext cx="282991" cy="125774"/>
          </a:xfrm>
          <a:custGeom>
            <a:avLst/>
            <a:gdLst>
              <a:gd name="T0" fmla="*/ 28671771 w 238"/>
              <a:gd name="T1" fmla="*/ 13439686 h 107"/>
              <a:gd name="T2" fmla="*/ 28671771 w 238"/>
              <a:gd name="T3" fmla="*/ 13439686 h 107"/>
              <a:gd name="T4" fmla="*/ 2075770 w 238"/>
              <a:gd name="T5" fmla="*/ 13439686 h 107"/>
              <a:gd name="T6" fmla="*/ 0 w 238"/>
              <a:gd name="T7" fmla="*/ 11411128 h 107"/>
              <a:gd name="T8" fmla="*/ 0 w 238"/>
              <a:gd name="T9" fmla="*/ 2028558 h 107"/>
              <a:gd name="T10" fmla="*/ 2075770 w 238"/>
              <a:gd name="T11" fmla="*/ 0 h 107"/>
              <a:gd name="T12" fmla="*/ 28671771 w 238"/>
              <a:gd name="T13" fmla="*/ 0 h 107"/>
              <a:gd name="T14" fmla="*/ 30747540 w 238"/>
              <a:gd name="T15" fmla="*/ 2028558 h 107"/>
              <a:gd name="T16" fmla="*/ 30747540 w 238"/>
              <a:gd name="T17" fmla="*/ 11411128 h 107"/>
              <a:gd name="T18" fmla="*/ 28671771 w 238"/>
              <a:gd name="T19" fmla="*/ 13439686 h 107"/>
              <a:gd name="T20" fmla="*/ 3243503 w 238"/>
              <a:gd name="T21" fmla="*/ 9255451 h 107"/>
              <a:gd name="T22" fmla="*/ 3243503 w 238"/>
              <a:gd name="T23" fmla="*/ 9255451 h 107"/>
              <a:gd name="T24" fmla="*/ 26596001 w 238"/>
              <a:gd name="T25" fmla="*/ 9255451 h 107"/>
              <a:gd name="T26" fmla="*/ 26596001 w 238"/>
              <a:gd name="T27" fmla="*/ 4057116 h 107"/>
              <a:gd name="T28" fmla="*/ 3243503 w 238"/>
              <a:gd name="T29" fmla="*/ 4057116 h 107"/>
              <a:gd name="T30" fmla="*/ 3243503 w 238"/>
              <a:gd name="T31" fmla="*/ 9255451 h 10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38" h="107">
                <a:moveTo>
                  <a:pt x="221" y="106"/>
                </a:moveTo>
                <a:lnTo>
                  <a:pt x="221" y="106"/>
                </a:lnTo>
                <a:cubicBezTo>
                  <a:pt x="16" y="106"/>
                  <a:pt x="16" y="106"/>
                  <a:pt x="16" y="106"/>
                </a:cubicBezTo>
                <a:cubicBezTo>
                  <a:pt x="8" y="106"/>
                  <a:pt x="0" y="98"/>
                  <a:pt x="0" y="9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29" y="0"/>
                  <a:pt x="237" y="8"/>
                  <a:pt x="237" y="16"/>
                </a:cubicBezTo>
                <a:cubicBezTo>
                  <a:pt x="237" y="90"/>
                  <a:pt x="237" y="90"/>
                  <a:pt x="237" y="90"/>
                </a:cubicBezTo>
                <a:cubicBezTo>
                  <a:pt x="237" y="98"/>
                  <a:pt x="229" y="106"/>
                  <a:pt x="221" y="106"/>
                </a:cubicBezTo>
                <a:close/>
                <a:moveTo>
                  <a:pt x="25" y="73"/>
                </a:moveTo>
                <a:lnTo>
                  <a:pt x="25" y="73"/>
                </a:lnTo>
                <a:cubicBezTo>
                  <a:pt x="205" y="73"/>
                  <a:pt x="205" y="73"/>
                  <a:pt x="205" y="73"/>
                </a:cubicBezTo>
                <a:cubicBezTo>
                  <a:pt x="205" y="32"/>
                  <a:pt x="205" y="32"/>
                  <a:pt x="205" y="32"/>
                </a:cubicBezTo>
                <a:cubicBezTo>
                  <a:pt x="25" y="32"/>
                  <a:pt x="25" y="32"/>
                  <a:pt x="25" y="32"/>
                </a:cubicBezTo>
                <a:lnTo>
                  <a:pt x="25" y="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3" name="Freeform 670">
            <a:extLst>
              <a:ext uri="{FF2B5EF4-FFF2-40B4-BE49-F238E27FC236}">
                <a16:creationId xmlns:a16="http://schemas.microsoft.com/office/drawing/2014/main" id="{8F574B89-83A6-454F-BA66-A1B9E93A9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136" y="11797237"/>
            <a:ext cx="408764" cy="136255"/>
          </a:xfrm>
          <a:custGeom>
            <a:avLst/>
            <a:gdLst>
              <a:gd name="T0" fmla="*/ 42123829 w 345"/>
              <a:gd name="T1" fmla="*/ 14559756 h 116"/>
              <a:gd name="T2" fmla="*/ 42123829 w 345"/>
              <a:gd name="T3" fmla="*/ 14559756 h 116"/>
              <a:gd name="T4" fmla="*/ 2061238 w 345"/>
              <a:gd name="T5" fmla="*/ 14559756 h 116"/>
              <a:gd name="T6" fmla="*/ 0 w 345"/>
              <a:gd name="T7" fmla="*/ 12534079 h 116"/>
              <a:gd name="T8" fmla="*/ 0 w 345"/>
              <a:gd name="T9" fmla="*/ 2152349 h 116"/>
              <a:gd name="T10" fmla="*/ 2061238 w 345"/>
              <a:gd name="T11" fmla="*/ 0 h 116"/>
              <a:gd name="T12" fmla="*/ 42123829 w 345"/>
              <a:gd name="T13" fmla="*/ 0 h 116"/>
              <a:gd name="T14" fmla="*/ 44313558 w 345"/>
              <a:gd name="T15" fmla="*/ 2152349 h 116"/>
              <a:gd name="T16" fmla="*/ 44313558 w 345"/>
              <a:gd name="T17" fmla="*/ 12534079 h 116"/>
              <a:gd name="T18" fmla="*/ 42123829 w 345"/>
              <a:gd name="T19" fmla="*/ 14559756 h 116"/>
              <a:gd name="T20" fmla="*/ 3220527 w 345"/>
              <a:gd name="T21" fmla="*/ 10381730 h 116"/>
              <a:gd name="T22" fmla="*/ 3220527 w 345"/>
              <a:gd name="T23" fmla="*/ 10381730 h 116"/>
              <a:gd name="T24" fmla="*/ 40062592 w 345"/>
              <a:gd name="T25" fmla="*/ 10381730 h 116"/>
              <a:gd name="T26" fmla="*/ 40062592 w 345"/>
              <a:gd name="T27" fmla="*/ 4178026 h 116"/>
              <a:gd name="T28" fmla="*/ 3220527 w 345"/>
              <a:gd name="T29" fmla="*/ 4178026 h 116"/>
              <a:gd name="T30" fmla="*/ 3220527 w 345"/>
              <a:gd name="T31" fmla="*/ 10381730 h 11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45" h="116">
                <a:moveTo>
                  <a:pt x="327" y="115"/>
                </a:moveTo>
                <a:lnTo>
                  <a:pt x="327" y="115"/>
                </a:lnTo>
                <a:cubicBezTo>
                  <a:pt x="16" y="115"/>
                  <a:pt x="16" y="115"/>
                  <a:pt x="16" y="115"/>
                </a:cubicBezTo>
                <a:cubicBezTo>
                  <a:pt x="8" y="115"/>
                  <a:pt x="0" y="107"/>
                  <a:pt x="0" y="9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6" y="0"/>
                </a:cubicBezTo>
                <a:cubicBezTo>
                  <a:pt x="327" y="0"/>
                  <a:pt x="327" y="0"/>
                  <a:pt x="327" y="0"/>
                </a:cubicBezTo>
                <a:cubicBezTo>
                  <a:pt x="336" y="0"/>
                  <a:pt x="344" y="9"/>
                  <a:pt x="344" y="17"/>
                </a:cubicBezTo>
                <a:cubicBezTo>
                  <a:pt x="344" y="99"/>
                  <a:pt x="344" y="99"/>
                  <a:pt x="344" y="99"/>
                </a:cubicBezTo>
                <a:cubicBezTo>
                  <a:pt x="344" y="107"/>
                  <a:pt x="336" y="115"/>
                  <a:pt x="327" y="115"/>
                </a:cubicBezTo>
                <a:close/>
                <a:moveTo>
                  <a:pt x="25" y="82"/>
                </a:moveTo>
                <a:lnTo>
                  <a:pt x="25" y="82"/>
                </a:lnTo>
                <a:cubicBezTo>
                  <a:pt x="311" y="82"/>
                  <a:pt x="311" y="82"/>
                  <a:pt x="311" y="82"/>
                </a:cubicBezTo>
                <a:cubicBezTo>
                  <a:pt x="311" y="33"/>
                  <a:pt x="311" y="33"/>
                  <a:pt x="311" y="33"/>
                </a:cubicBezTo>
                <a:cubicBezTo>
                  <a:pt x="25" y="33"/>
                  <a:pt x="25" y="33"/>
                  <a:pt x="25" y="33"/>
                </a:cubicBezTo>
                <a:lnTo>
                  <a:pt x="25" y="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4" name="Freeform 671">
            <a:extLst>
              <a:ext uri="{FF2B5EF4-FFF2-40B4-BE49-F238E27FC236}">
                <a16:creationId xmlns:a16="http://schemas.microsoft.com/office/drawing/2014/main" id="{545BADE3-BC3C-E347-812C-B782075C4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136" y="11896806"/>
            <a:ext cx="361598" cy="125774"/>
          </a:xfrm>
          <a:custGeom>
            <a:avLst/>
            <a:gdLst>
              <a:gd name="T0" fmla="*/ 38170041 w 304"/>
              <a:gd name="T1" fmla="*/ 13439686 h 107"/>
              <a:gd name="T2" fmla="*/ 38170041 w 304"/>
              <a:gd name="T3" fmla="*/ 13439686 h 107"/>
              <a:gd name="T4" fmla="*/ 2077239 w 304"/>
              <a:gd name="T5" fmla="*/ 13439686 h 107"/>
              <a:gd name="T6" fmla="*/ 0 w 304"/>
              <a:gd name="T7" fmla="*/ 11411128 h 107"/>
              <a:gd name="T8" fmla="*/ 0 w 304"/>
              <a:gd name="T9" fmla="*/ 2155321 h 107"/>
              <a:gd name="T10" fmla="*/ 2077239 w 304"/>
              <a:gd name="T11" fmla="*/ 0 h 107"/>
              <a:gd name="T12" fmla="*/ 38170041 w 304"/>
              <a:gd name="T13" fmla="*/ 0 h 107"/>
              <a:gd name="T14" fmla="*/ 39338556 w 304"/>
              <a:gd name="T15" fmla="*/ 2155321 h 107"/>
              <a:gd name="T16" fmla="*/ 39338556 w 304"/>
              <a:gd name="T17" fmla="*/ 11411128 h 107"/>
              <a:gd name="T18" fmla="*/ 38170041 w 304"/>
              <a:gd name="T19" fmla="*/ 13439686 h 107"/>
              <a:gd name="T20" fmla="*/ 3245754 w 304"/>
              <a:gd name="T21" fmla="*/ 9382570 h 107"/>
              <a:gd name="T22" fmla="*/ 3245754 w 304"/>
              <a:gd name="T23" fmla="*/ 9382570 h 107"/>
              <a:gd name="T24" fmla="*/ 36092802 w 304"/>
              <a:gd name="T25" fmla="*/ 9382570 h 107"/>
              <a:gd name="T26" fmla="*/ 36092802 w 304"/>
              <a:gd name="T27" fmla="*/ 4183879 h 107"/>
              <a:gd name="T28" fmla="*/ 3245754 w 304"/>
              <a:gd name="T29" fmla="*/ 4183879 h 107"/>
              <a:gd name="T30" fmla="*/ 3245754 w 304"/>
              <a:gd name="T31" fmla="*/ 9382570 h 10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04" h="107">
                <a:moveTo>
                  <a:pt x="294" y="106"/>
                </a:moveTo>
                <a:lnTo>
                  <a:pt x="294" y="106"/>
                </a:lnTo>
                <a:cubicBezTo>
                  <a:pt x="16" y="106"/>
                  <a:pt x="16" y="106"/>
                  <a:pt x="16" y="106"/>
                </a:cubicBezTo>
                <a:cubicBezTo>
                  <a:pt x="8" y="106"/>
                  <a:pt x="0" y="98"/>
                  <a:pt x="0" y="9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303" y="0"/>
                  <a:pt x="303" y="8"/>
                  <a:pt x="303" y="17"/>
                </a:cubicBezTo>
                <a:cubicBezTo>
                  <a:pt x="303" y="90"/>
                  <a:pt x="303" y="90"/>
                  <a:pt x="303" y="90"/>
                </a:cubicBezTo>
                <a:cubicBezTo>
                  <a:pt x="303" y="98"/>
                  <a:pt x="303" y="106"/>
                  <a:pt x="294" y="106"/>
                </a:cubicBezTo>
                <a:close/>
                <a:moveTo>
                  <a:pt x="25" y="74"/>
                </a:moveTo>
                <a:lnTo>
                  <a:pt x="25" y="74"/>
                </a:lnTo>
                <a:cubicBezTo>
                  <a:pt x="278" y="74"/>
                  <a:pt x="278" y="74"/>
                  <a:pt x="278" y="74"/>
                </a:cubicBezTo>
                <a:cubicBezTo>
                  <a:pt x="278" y="33"/>
                  <a:pt x="278" y="33"/>
                  <a:pt x="278" y="33"/>
                </a:cubicBezTo>
                <a:cubicBezTo>
                  <a:pt x="25" y="33"/>
                  <a:pt x="25" y="33"/>
                  <a:pt x="25" y="33"/>
                </a:cubicBezTo>
                <a:lnTo>
                  <a:pt x="25" y="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5" name="Freeform 672">
            <a:extLst>
              <a:ext uri="{FF2B5EF4-FFF2-40B4-BE49-F238E27FC236}">
                <a16:creationId xmlns:a16="http://schemas.microsoft.com/office/drawing/2014/main" id="{3CBA0182-9ACE-0548-935D-A6A53E46E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144" y="11545689"/>
            <a:ext cx="272510" cy="644588"/>
          </a:xfrm>
          <a:custGeom>
            <a:avLst/>
            <a:gdLst>
              <a:gd name="T0" fmla="*/ 20095541 w 230"/>
              <a:gd name="T1" fmla="*/ 70345211 h 541"/>
              <a:gd name="T2" fmla="*/ 20095541 w 230"/>
              <a:gd name="T3" fmla="*/ 70345211 h 541"/>
              <a:gd name="T4" fmla="*/ 20095541 w 230"/>
              <a:gd name="T5" fmla="*/ 70345211 h 541"/>
              <a:gd name="T6" fmla="*/ 20095541 w 230"/>
              <a:gd name="T7" fmla="*/ 70345211 h 541"/>
              <a:gd name="T8" fmla="*/ 19065102 w 230"/>
              <a:gd name="T9" fmla="*/ 69172917 h 541"/>
              <a:gd name="T10" fmla="*/ 5281405 w 230"/>
              <a:gd name="T11" fmla="*/ 55364176 h 541"/>
              <a:gd name="T12" fmla="*/ 0 w 230"/>
              <a:gd name="T13" fmla="*/ 35172786 h 541"/>
              <a:gd name="T14" fmla="*/ 8501932 w 230"/>
              <a:gd name="T15" fmla="*/ 10682022 h 541"/>
              <a:gd name="T16" fmla="*/ 20095541 w 230"/>
              <a:gd name="T17" fmla="*/ 1041999 h 541"/>
              <a:gd name="T18" fmla="*/ 21126340 w 230"/>
              <a:gd name="T19" fmla="*/ 1041999 h 541"/>
              <a:gd name="T20" fmla="*/ 29499422 w 230"/>
              <a:gd name="T21" fmla="*/ 14850740 h 541"/>
              <a:gd name="T22" fmla="*/ 28468983 w 230"/>
              <a:gd name="T23" fmla="*/ 17065394 h 541"/>
              <a:gd name="T24" fmla="*/ 21126340 w 230"/>
              <a:gd name="T25" fmla="*/ 24490402 h 541"/>
              <a:gd name="T26" fmla="*/ 17905813 w 230"/>
              <a:gd name="T27" fmla="*/ 35172786 h 541"/>
              <a:gd name="T28" fmla="*/ 28468983 w 230"/>
              <a:gd name="T29" fmla="*/ 54322177 h 541"/>
              <a:gd name="T30" fmla="*/ 29499422 w 230"/>
              <a:gd name="T31" fmla="*/ 56406536 h 541"/>
              <a:gd name="T32" fmla="*/ 22156779 w 230"/>
              <a:gd name="T33" fmla="*/ 69172917 h 541"/>
              <a:gd name="T34" fmla="*/ 20095541 w 230"/>
              <a:gd name="T35" fmla="*/ 70345211 h 541"/>
              <a:gd name="T36" fmla="*/ 20095541 w 230"/>
              <a:gd name="T37" fmla="*/ 4168717 h 541"/>
              <a:gd name="T38" fmla="*/ 20095541 w 230"/>
              <a:gd name="T39" fmla="*/ 4168717 h 541"/>
              <a:gd name="T40" fmla="*/ 10563170 w 230"/>
              <a:gd name="T41" fmla="*/ 12766381 h 541"/>
              <a:gd name="T42" fmla="*/ 3220527 w 230"/>
              <a:gd name="T43" fmla="*/ 35172786 h 541"/>
              <a:gd name="T44" fmla="*/ 7342643 w 230"/>
              <a:gd name="T45" fmla="*/ 54322177 h 541"/>
              <a:gd name="T46" fmla="*/ 20095541 w 230"/>
              <a:gd name="T47" fmla="*/ 67088558 h 541"/>
              <a:gd name="T48" fmla="*/ 26407745 w 230"/>
              <a:gd name="T49" fmla="*/ 55364176 h 541"/>
              <a:gd name="T50" fmla="*/ 14814136 w 230"/>
              <a:gd name="T51" fmla="*/ 35172786 h 541"/>
              <a:gd name="T52" fmla="*/ 17905813 w 230"/>
              <a:gd name="T53" fmla="*/ 22276110 h 541"/>
              <a:gd name="T54" fmla="*/ 26407745 w 230"/>
              <a:gd name="T55" fmla="*/ 14850740 h 541"/>
              <a:gd name="T56" fmla="*/ 20095541 w 230"/>
              <a:gd name="T57" fmla="*/ 4168717 h 54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30" h="541">
                <a:moveTo>
                  <a:pt x="156" y="540"/>
                </a:moveTo>
                <a:lnTo>
                  <a:pt x="156" y="540"/>
                </a:lnTo>
                <a:cubicBezTo>
                  <a:pt x="148" y="540"/>
                  <a:pt x="148" y="540"/>
                  <a:pt x="148" y="531"/>
                </a:cubicBezTo>
                <a:cubicBezTo>
                  <a:pt x="107" y="507"/>
                  <a:pt x="66" y="474"/>
                  <a:pt x="41" y="425"/>
                </a:cubicBezTo>
                <a:cubicBezTo>
                  <a:pt x="17" y="376"/>
                  <a:pt x="0" y="327"/>
                  <a:pt x="0" y="270"/>
                </a:cubicBezTo>
                <a:cubicBezTo>
                  <a:pt x="0" y="196"/>
                  <a:pt x="17" y="139"/>
                  <a:pt x="66" y="82"/>
                </a:cubicBezTo>
                <a:cubicBezTo>
                  <a:pt x="98" y="32"/>
                  <a:pt x="148" y="8"/>
                  <a:pt x="156" y="8"/>
                </a:cubicBezTo>
                <a:cubicBezTo>
                  <a:pt x="156" y="0"/>
                  <a:pt x="164" y="0"/>
                  <a:pt x="164" y="8"/>
                </a:cubicBezTo>
                <a:cubicBezTo>
                  <a:pt x="229" y="114"/>
                  <a:pt x="229" y="114"/>
                  <a:pt x="229" y="114"/>
                </a:cubicBezTo>
                <a:cubicBezTo>
                  <a:pt x="229" y="114"/>
                  <a:pt x="229" y="122"/>
                  <a:pt x="221" y="131"/>
                </a:cubicBezTo>
                <a:cubicBezTo>
                  <a:pt x="196" y="139"/>
                  <a:pt x="180" y="163"/>
                  <a:pt x="164" y="188"/>
                </a:cubicBezTo>
                <a:cubicBezTo>
                  <a:pt x="148" y="212"/>
                  <a:pt x="139" y="237"/>
                  <a:pt x="139" y="270"/>
                </a:cubicBezTo>
                <a:cubicBezTo>
                  <a:pt x="139" y="327"/>
                  <a:pt x="172" y="384"/>
                  <a:pt x="221" y="417"/>
                </a:cubicBezTo>
                <a:cubicBezTo>
                  <a:pt x="229" y="417"/>
                  <a:pt x="229" y="425"/>
                  <a:pt x="229" y="433"/>
                </a:cubicBezTo>
                <a:cubicBezTo>
                  <a:pt x="172" y="531"/>
                  <a:pt x="172" y="531"/>
                  <a:pt x="172" y="531"/>
                </a:cubicBezTo>
                <a:cubicBezTo>
                  <a:pt x="164" y="540"/>
                  <a:pt x="164" y="540"/>
                  <a:pt x="156" y="540"/>
                </a:cubicBezTo>
                <a:close/>
                <a:moveTo>
                  <a:pt x="156" y="32"/>
                </a:moveTo>
                <a:lnTo>
                  <a:pt x="156" y="32"/>
                </a:lnTo>
                <a:cubicBezTo>
                  <a:pt x="139" y="41"/>
                  <a:pt x="107" y="57"/>
                  <a:pt x="82" y="98"/>
                </a:cubicBezTo>
                <a:cubicBezTo>
                  <a:pt x="41" y="147"/>
                  <a:pt x="25" y="204"/>
                  <a:pt x="25" y="270"/>
                </a:cubicBezTo>
                <a:cubicBezTo>
                  <a:pt x="25" y="319"/>
                  <a:pt x="33" y="368"/>
                  <a:pt x="57" y="417"/>
                </a:cubicBezTo>
                <a:cubicBezTo>
                  <a:pt x="82" y="450"/>
                  <a:pt x="115" y="490"/>
                  <a:pt x="156" y="515"/>
                </a:cubicBezTo>
                <a:cubicBezTo>
                  <a:pt x="205" y="425"/>
                  <a:pt x="205" y="425"/>
                  <a:pt x="205" y="425"/>
                </a:cubicBezTo>
                <a:cubicBezTo>
                  <a:pt x="148" y="392"/>
                  <a:pt x="115" y="335"/>
                  <a:pt x="115" y="270"/>
                </a:cubicBezTo>
                <a:cubicBezTo>
                  <a:pt x="115" y="237"/>
                  <a:pt x="123" y="204"/>
                  <a:pt x="139" y="171"/>
                </a:cubicBezTo>
                <a:cubicBezTo>
                  <a:pt x="156" y="147"/>
                  <a:pt x="180" y="131"/>
                  <a:pt x="205" y="114"/>
                </a:cubicBezTo>
                <a:lnTo>
                  <a:pt x="156" y="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6" name="Freeform 673">
            <a:extLst>
              <a:ext uri="{FF2B5EF4-FFF2-40B4-BE49-F238E27FC236}">
                <a16:creationId xmlns:a16="http://schemas.microsoft.com/office/drawing/2014/main" id="{0D3975B9-97F9-F241-96AA-626902EAA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005" y="11477560"/>
            <a:ext cx="555500" cy="382563"/>
          </a:xfrm>
          <a:custGeom>
            <a:avLst/>
            <a:gdLst>
              <a:gd name="T0" fmla="*/ 43626104 w 467"/>
              <a:gd name="T1" fmla="*/ 41837741 h 320"/>
              <a:gd name="T2" fmla="*/ 43626104 w 467"/>
              <a:gd name="T3" fmla="*/ 41837741 h 320"/>
              <a:gd name="T4" fmla="*/ 42457548 w 467"/>
              <a:gd name="T5" fmla="*/ 41837741 h 320"/>
              <a:gd name="T6" fmla="*/ 42457548 w 467"/>
              <a:gd name="T7" fmla="*/ 40788592 h 320"/>
              <a:gd name="T8" fmla="*/ 36095168 w 467"/>
              <a:gd name="T9" fmla="*/ 24787719 h 320"/>
              <a:gd name="T10" fmla="*/ 21293454 w 467"/>
              <a:gd name="T11" fmla="*/ 18361367 h 320"/>
              <a:gd name="T12" fmla="*/ 9608250 w 467"/>
              <a:gd name="T13" fmla="*/ 21509175 h 320"/>
              <a:gd name="T14" fmla="*/ 8569413 w 467"/>
              <a:gd name="T15" fmla="*/ 21509175 h 320"/>
              <a:gd name="T16" fmla="*/ 8569413 w 467"/>
              <a:gd name="T17" fmla="*/ 21509175 h 320"/>
              <a:gd name="T18" fmla="*/ 0 w 467"/>
              <a:gd name="T19" fmla="*/ 7606961 h 320"/>
              <a:gd name="T20" fmla="*/ 0 w 467"/>
              <a:gd name="T21" fmla="*/ 6557812 h 320"/>
              <a:gd name="T22" fmla="*/ 1038837 w 467"/>
              <a:gd name="T23" fmla="*/ 5377203 h 320"/>
              <a:gd name="T24" fmla="*/ 19086421 w 467"/>
              <a:gd name="T25" fmla="*/ 0 h 320"/>
              <a:gd name="T26" fmla="*/ 19086421 w 467"/>
              <a:gd name="T27" fmla="*/ 0 h 320"/>
              <a:gd name="T28" fmla="*/ 20254977 w 467"/>
              <a:gd name="T29" fmla="*/ 0 h 320"/>
              <a:gd name="T30" fmla="*/ 20254977 w 467"/>
              <a:gd name="T31" fmla="*/ 0 h 320"/>
              <a:gd name="T32" fmla="*/ 21293454 w 467"/>
              <a:gd name="T33" fmla="*/ 0 h 320"/>
              <a:gd name="T34" fmla="*/ 48819568 w 467"/>
              <a:gd name="T35" fmla="*/ 11803555 h 320"/>
              <a:gd name="T36" fmla="*/ 57388982 w 467"/>
              <a:gd name="T37" fmla="*/ 24787719 h 320"/>
              <a:gd name="T38" fmla="*/ 60505132 w 467"/>
              <a:gd name="T39" fmla="*/ 39739082 h 320"/>
              <a:gd name="T40" fmla="*/ 60505132 w 467"/>
              <a:gd name="T41" fmla="*/ 40788592 h 320"/>
              <a:gd name="T42" fmla="*/ 59466295 w 467"/>
              <a:gd name="T43" fmla="*/ 41837741 h 320"/>
              <a:gd name="T44" fmla="*/ 43626104 w 467"/>
              <a:gd name="T45" fmla="*/ 41837741 h 320"/>
              <a:gd name="T46" fmla="*/ 21293454 w 467"/>
              <a:gd name="T47" fmla="*/ 16131610 h 320"/>
              <a:gd name="T48" fmla="*/ 21293454 w 467"/>
              <a:gd name="T49" fmla="*/ 16131610 h 320"/>
              <a:gd name="T50" fmla="*/ 38302561 w 467"/>
              <a:gd name="T51" fmla="*/ 22558324 h 320"/>
              <a:gd name="T52" fmla="*/ 45703418 w 467"/>
              <a:gd name="T53" fmla="*/ 38689933 h 320"/>
              <a:gd name="T54" fmla="*/ 57388982 w 467"/>
              <a:gd name="T55" fmla="*/ 38689933 h 320"/>
              <a:gd name="T56" fmla="*/ 46741894 w 467"/>
              <a:gd name="T57" fmla="*/ 14033313 h 320"/>
              <a:gd name="T58" fmla="*/ 21293454 w 467"/>
              <a:gd name="T59" fmla="*/ 3278906 h 320"/>
              <a:gd name="T60" fmla="*/ 20254977 w 467"/>
              <a:gd name="T61" fmla="*/ 3278906 h 320"/>
              <a:gd name="T62" fmla="*/ 20254977 w 467"/>
              <a:gd name="T63" fmla="*/ 3278906 h 320"/>
              <a:gd name="T64" fmla="*/ 20254977 w 467"/>
              <a:gd name="T65" fmla="*/ 3278906 h 320"/>
              <a:gd name="T66" fmla="*/ 19086421 w 467"/>
              <a:gd name="T67" fmla="*/ 3278906 h 320"/>
              <a:gd name="T68" fmla="*/ 3245870 w 467"/>
              <a:gd name="T69" fmla="*/ 7606961 h 320"/>
              <a:gd name="T70" fmla="*/ 9608250 w 467"/>
              <a:gd name="T71" fmla="*/ 18361367 h 320"/>
              <a:gd name="T72" fmla="*/ 21293454 w 467"/>
              <a:gd name="T73" fmla="*/ 16131610 h 32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67" h="320">
                <a:moveTo>
                  <a:pt x="336" y="319"/>
                </a:moveTo>
                <a:lnTo>
                  <a:pt x="336" y="319"/>
                </a:lnTo>
                <a:cubicBezTo>
                  <a:pt x="336" y="319"/>
                  <a:pt x="336" y="319"/>
                  <a:pt x="327" y="319"/>
                </a:cubicBezTo>
                <a:cubicBezTo>
                  <a:pt x="327" y="311"/>
                  <a:pt x="327" y="311"/>
                  <a:pt x="327" y="311"/>
                </a:cubicBezTo>
                <a:cubicBezTo>
                  <a:pt x="327" y="262"/>
                  <a:pt x="311" y="221"/>
                  <a:pt x="278" y="189"/>
                </a:cubicBezTo>
                <a:cubicBezTo>
                  <a:pt x="246" y="156"/>
                  <a:pt x="205" y="140"/>
                  <a:pt x="164" y="140"/>
                </a:cubicBezTo>
                <a:cubicBezTo>
                  <a:pt x="131" y="140"/>
                  <a:pt x="107" y="148"/>
                  <a:pt x="74" y="164"/>
                </a:cubicBezTo>
                <a:cubicBezTo>
                  <a:pt x="74" y="164"/>
                  <a:pt x="74" y="164"/>
                  <a:pt x="66" y="164"/>
                </a:cubicBezTo>
                <a:cubicBezTo>
                  <a:pt x="0" y="58"/>
                  <a:pt x="0" y="58"/>
                  <a:pt x="0" y="58"/>
                </a:cubicBezTo>
                <a:lnTo>
                  <a:pt x="0" y="50"/>
                </a:lnTo>
                <a:cubicBezTo>
                  <a:pt x="0" y="50"/>
                  <a:pt x="0" y="41"/>
                  <a:pt x="8" y="41"/>
                </a:cubicBezTo>
                <a:cubicBezTo>
                  <a:pt x="49" y="17"/>
                  <a:pt x="98" y="0"/>
                  <a:pt x="147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6" y="0"/>
                  <a:pt x="156" y="0"/>
                  <a:pt x="164" y="0"/>
                </a:cubicBezTo>
                <a:cubicBezTo>
                  <a:pt x="246" y="0"/>
                  <a:pt x="319" y="33"/>
                  <a:pt x="376" y="90"/>
                </a:cubicBezTo>
                <a:cubicBezTo>
                  <a:pt x="409" y="115"/>
                  <a:pt x="426" y="148"/>
                  <a:pt x="442" y="189"/>
                </a:cubicBezTo>
                <a:cubicBezTo>
                  <a:pt x="458" y="229"/>
                  <a:pt x="466" y="262"/>
                  <a:pt x="466" y="303"/>
                </a:cubicBezTo>
                <a:cubicBezTo>
                  <a:pt x="466" y="311"/>
                  <a:pt x="466" y="311"/>
                  <a:pt x="466" y="311"/>
                </a:cubicBezTo>
                <a:cubicBezTo>
                  <a:pt x="458" y="319"/>
                  <a:pt x="458" y="319"/>
                  <a:pt x="458" y="319"/>
                </a:cubicBezTo>
                <a:cubicBezTo>
                  <a:pt x="336" y="319"/>
                  <a:pt x="336" y="319"/>
                  <a:pt x="336" y="319"/>
                </a:cubicBezTo>
                <a:close/>
                <a:moveTo>
                  <a:pt x="164" y="123"/>
                </a:moveTo>
                <a:lnTo>
                  <a:pt x="164" y="123"/>
                </a:lnTo>
                <a:cubicBezTo>
                  <a:pt x="213" y="123"/>
                  <a:pt x="262" y="140"/>
                  <a:pt x="295" y="172"/>
                </a:cubicBezTo>
                <a:cubicBezTo>
                  <a:pt x="327" y="205"/>
                  <a:pt x="344" y="246"/>
                  <a:pt x="352" y="295"/>
                </a:cubicBezTo>
                <a:cubicBezTo>
                  <a:pt x="442" y="295"/>
                  <a:pt x="442" y="295"/>
                  <a:pt x="442" y="295"/>
                </a:cubicBezTo>
                <a:cubicBezTo>
                  <a:pt x="442" y="221"/>
                  <a:pt x="409" y="156"/>
                  <a:pt x="360" y="107"/>
                </a:cubicBezTo>
                <a:cubicBezTo>
                  <a:pt x="303" y="50"/>
                  <a:pt x="237" y="25"/>
                  <a:pt x="164" y="25"/>
                </a:cubicBezTo>
                <a:cubicBezTo>
                  <a:pt x="156" y="25"/>
                  <a:pt x="156" y="25"/>
                  <a:pt x="156" y="25"/>
                </a:cubicBezTo>
                <a:cubicBezTo>
                  <a:pt x="147" y="25"/>
                  <a:pt x="147" y="25"/>
                  <a:pt x="147" y="25"/>
                </a:cubicBezTo>
                <a:cubicBezTo>
                  <a:pt x="107" y="25"/>
                  <a:pt x="66" y="33"/>
                  <a:pt x="25" y="58"/>
                </a:cubicBezTo>
                <a:cubicBezTo>
                  <a:pt x="74" y="140"/>
                  <a:pt x="74" y="140"/>
                  <a:pt x="74" y="140"/>
                </a:cubicBezTo>
                <a:cubicBezTo>
                  <a:pt x="98" y="123"/>
                  <a:pt x="131" y="123"/>
                  <a:pt x="164" y="1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7" name="Freeform 674">
            <a:extLst>
              <a:ext uri="{FF2B5EF4-FFF2-40B4-BE49-F238E27FC236}">
                <a16:creationId xmlns:a16="http://schemas.microsoft.com/office/drawing/2014/main" id="{49679543-3F54-DD4E-B994-D7F667CDD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005" y="11875844"/>
            <a:ext cx="555500" cy="382563"/>
          </a:xfrm>
          <a:custGeom>
            <a:avLst/>
            <a:gdLst>
              <a:gd name="T0" fmla="*/ 21293454 w 467"/>
              <a:gd name="T1" fmla="*/ 41837741 h 320"/>
              <a:gd name="T2" fmla="*/ 21293454 w 467"/>
              <a:gd name="T3" fmla="*/ 41837741 h 320"/>
              <a:gd name="T4" fmla="*/ 15970270 w 467"/>
              <a:gd name="T5" fmla="*/ 41837741 h 320"/>
              <a:gd name="T6" fmla="*/ 1038837 w 467"/>
              <a:gd name="T7" fmla="*/ 36460538 h 320"/>
              <a:gd name="T8" fmla="*/ 0 w 467"/>
              <a:gd name="T9" fmla="*/ 35411389 h 320"/>
              <a:gd name="T10" fmla="*/ 0 w 467"/>
              <a:gd name="T11" fmla="*/ 34361878 h 320"/>
              <a:gd name="T12" fmla="*/ 8569413 w 467"/>
              <a:gd name="T13" fmla="*/ 21509175 h 320"/>
              <a:gd name="T14" fmla="*/ 8569413 w 467"/>
              <a:gd name="T15" fmla="*/ 20328566 h 320"/>
              <a:gd name="T16" fmla="*/ 10646727 w 467"/>
              <a:gd name="T17" fmla="*/ 20328566 h 320"/>
              <a:gd name="T18" fmla="*/ 21293454 w 467"/>
              <a:gd name="T19" fmla="*/ 23607472 h 320"/>
              <a:gd name="T20" fmla="*/ 42457548 w 467"/>
              <a:gd name="T21" fmla="*/ 1049149 h 320"/>
              <a:gd name="T22" fmla="*/ 43626104 w 467"/>
              <a:gd name="T23" fmla="*/ 0 h 320"/>
              <a:gd name="T24" fmla="*/ 59466295 w 467"/>
              <a:gd name="T25" fmla="*/ 0 h 320"/>
              <a:gd name="T26" fmla="*/ 60505132 w 467"/>
              <a:gd name="T27" fmla="*/ 1049149 h 320"/>
              <a:gd name="T28" fmla="*/ 60505132 w 467"/>
              <a:gd name="T29" fmla="*/ 3147808 h 320"/>
              <a:gd name="T30" fmla="*/ 60505132 w 467"/>
              <a:gd name="T31" fmla="*/ 3147808 h 320"/>
              <a:gd name="T32" fmla="*/ 60505132 w 467"/>
              <a:gd name="T33" fmla="*/ 3147808 h 320"/>
              <a:gd name="T34" fmla="*/ 60505132 w 467"/>
              <a:gd name="T35" fmla="*/ 3147808 h 320"/>
              <a:gd name="T36" fmla="*/ 60505132 w 467"/>
              <a:gd name="T37" fmla="*/ 3147808 h 320"/>
              <a:gd name="T38" fmla="*/ 55311308 w 467"/>
              <a:gd name="T39" fmla="*/ 21509175 h 320"/>
              <a:gd name="T40" fmla="*/ 44664581 w 467"/>
              <a:gd name="T41" fmla="*/ 33181632 h 320"/>
              <a:gd name="T42" fmla="*/ 30771984 w 467"/>
              <a:gd name="T43" fmla="*/ 40788592 h 320"/>
              <a:gd name="T44" fmla="*/ 21293454 w 467"/>
              <a:gd name="T45" fmla="*/ 41837741 h 320"/>
              <a:gd name="T46" fmla="*/ 4284707 w 467"/>
              <a:gd name="T47" fmla="*/ 34361878 h 320"/>
              <a:gd name="T48" fmla="*/ 4284707 w 467"/>
              <a:gd name="T49" fmla="*/ 34361878 h 320"/>
              <a:gd name="T50" fmla="*/ 30771984 w 467"/>
              <a:gd name="T51" fmla="*/ 37509686 h 320"/>
              <a:gd name="T52" fmla="*/ 53104275 w 467"/>
              <a:gd name="T53" fmla="*/ 20328566 h 320"/>
              <a:gd name="T54" fmla="*/ 57388982 w 467"/>
              <a:gd name="T55" fmla="*/ 3147808 h 320"/>
              <a:gd name="T56" fmla="*/ 57388982 w 467"/>
              <a:gd name="T57" fmla="*/ 3147808 h 320"/>
              <a:gd name="T58" fmla="*/ 57388982 w 467"/>
              <a:gd name="T59" fmla="*/ 3147808 h 320"/>
              <a:gd name="T60" fmla="*/ 57388982 w 467"/>
              <a:gd name="T61" fmla="*/ 3147808 h 320"/>
              <a:gd name="T62" fmla="*/ 45703418 w 467"/>
              <a:gd name="T63" fmla="*/ 3147808 h 320"/>
              <a:gd name="T64" fmla="*/ 21293454 w 467"/>
              <a:gd name="T65" fmla="*/ 26755280 h 320"/>
              <a:gd name="T66" fmla="*/ 9608250 w 467"/>
              <a:gd name="T67" fmla="*/ 23607472 h 320"/>
              <a:gd name="T68" fmla="*/ 4284707 w 467"/>
              <a:gd name="T69" fmla="*/ 34361878 h 32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67" h="320">
                <a:moveTo>
                  <a:pt x="164" y="319"/>
                </a:moveTo>
                <a:lnTo>
                  <a:pt x="164" y="319"/>
                </a:lnTo>
                <a:cubicBezTo>
                  <a:pt x="147" y="319"/>
                  <a:pt x="139" y="319"/>
                  <a:pt x="123" y="319"/>
                </a:cubicBezTo>
                <a:cubicBezTo>
                  <a:pt x="82" y="311"/>
                  <a:pt x="41" y="302"/>
                  <a:pt x="8" y="278"/>
                </a:cubicBezTo>
                <a:cubicBezTo>
                  <a:pt x="8" y="278"/>
                  <a:pt x="0" y="278"/>
                  <a:pt x="0" y="270"/>
                </a:cubicBezTo>
                <a:lnTo>
                  <a:pt x="0" y="262"/>
                </a:lnTo>
                <a:cubicBezTo>
                  <a:pt x="66" y="164"/>
                  <a:pt x="66" y="164"/>
                  <a:pt x="66" y="164"/>
                </a:cubicBezTo>
                <a:cubicBezTo>
                  <a:pt x="66" y="155"/>
                  <a:pt x="66" y="155"/>
                  <a:pt x="66" y="155"/>
                </a:cubicBezTo>
                <a:cubicBezTo>
                  <a:pt x="74" y="155"/>
                  <a:pt x="74" y="155"/>
                  <a:pt x="82" y="155"/>
                </a:cubicBezTo>
                <a:cubicBezTo>
                  <a:pt x="107" y="172"/>
                  <a:pt x="131" y="180"/>
                  <a:pt x="164" y="180"/>
                </a:cubicBezTo>
                <a:cubicBezTo>
                  <a:pt x="254" y="180"/>
                  <a:pt x="327" y="106"/>
                  <a:pt x="327" y="8"/>
                </a:cubicBezTo>
                <a:lnTo>
                  <a:pt x="336" y="0"/>
                </a:lnTo>
                <a:cubicBezTo>
                  <a:pt x="458" y="0"/>
                  <a:pt x="458" y="0"/>
                  <a:pt x="458" y="0"/>
                </a:cubicBezTo>
                <a:cubicBezTo>
                  <a:pt x="466" y="0"/>
                  <a:pt x="466" y="8"/>
                  <a:pt x="466" y="8"/>
                </a:cubicBezTo>
                <a:cubicBezTo>
                  <a:pt x="466" y="16"/>
                  <a:pt x="466" y="16"/>
                  <a:pt x="466" y="24"/>
                </a:cubicBezTo>
                <a:cubicBezTo>
                  <a:pt x="466" y="73"/>
                  <a:pt x="450" y="122"/>
                  <a:pt x="426" y="164"/>
                </a:cubicBezTo>
                <a:cubicBezTo>
                  <a:pt x="409" y="196"/>
                  <a:pt x="376" y="229"/>
                  <a:pt x="344" y="253"/>
                </a:cubicBezTo>
                <a:cubicBezTo>
                  <a:pt x="319" y="278"/>
                  <a:pt x="278" y="294"/>
                  <a:pt x="237" y="311"/>
                </a:cubicBezTo>
                <a:cubicBezTo>
                  <a:pt x="213" y="319"/>
                  <a:pt x="188" y="319"/>
                  <a:pt x="164" y="319"/>
                </a:cubicBezTo>
                <a:close/>
                <a:moveTo>
                  <a:pt x="33" y="262"/>
                </a:moveTo>
                <a:lnTo>
                  <a:pt x="33" y="262"/>
                </a:lnTo>
                <a:cubicBezTo>
                  <a:pt x="90" y="294"/>
                  <a:pt x="164" y="302"/>
                  <a:pt x="237" y="286"/>
                </a:cubicBezTo>
                <a:cubicBezTo>
                  <a:pt x="311" y="262"/>
                  <a:pt x="368" y="221"/>
                  <a:pt x="409" y="155"/>
                </a:cubicBezTo>
                <a:cubicBezTo>
                  <a:pt x="434" y="114"/>
                  <a:pt x="442" y="73"/>
                  <a:pt x="442" y="24"/>
                </a:cubicBezTo>
                <a:cubicBezTo>
                  <a:pt x="352" y="24"/>
                  <a:pt x="352" y="24"/>
                  <a:pt x="352" y="24"/>
                </a:cubicBezTo>
                <a:cubicBezTo>
                  <a:pt x="344" y="122"/>
                  <a:pt x="262" y="204"/>
                  <a:pt x="164" y="204"/>
                </a:cubicBezTo>
                <a:cubicBezTo>
                  <a:pt x="131" y="204"/>
                  <a:pt x="107" y="196"/>
                  <a:pt x="74" y="180"/>
                </a:cubicBezTo>
                <a:lnTo>
                  <a:pt x="33" y="2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8" name="Freeform 675">
            <a:extLst>
              <a:ext uri="{FF2B5EF4-FFF2-40B4-BE49-F238E27FC236}">
                <a16:creationId xmlns:a16="http://schemas.microsoft.com/office/drawing/2014/main" id="{E384FDEC-1ED4-C64B-82B9-965BBE381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1653" y="4245576"/>
            <a:ext cx="225343" cy="178179"/>
          </a:xfrm>
          <a:custGeom>
            <a:avLst/>
            <a:gdLst>
              <a:gd name="T0" fmla="*/ 22436889 w 189"/>
              <a:gd name="T1" fmla="*/ 19551350 h 148"/>
              <a:gd name="T2" fmla="*/ 22436889 w 189"/>
              <a:gd name="T3" fmla="*/ 19551350 h 148"/>
              <a:gd name="T4" fmla="*/ 2217612 w 189"/>
              <a:gd name="T5" fmla="*/ 19551350 h 148"/>
              <a:gd name="T6" fmla="*/ 1174179 w 189"/>
              <a:gd name="T7" fmla="*/ 19551350 h 148"/>
              <a:gd name="T8" fmla="*/ 1174179 w 189"/>
              <a:gd name="T9" fmla="*/ 17423349 h 148"/>
              <a:gd name="T10" fmla="*/ 10696547 w 189"/>
              <a:gd name="T11" fmla="*/ 0 h 148"/>
              <a:gd name="T12" fmla="*/ 11740342 w 189"/>
              <a:gd name="T13" fmla="*/ 0 h 148"/>
              <a:gd name="T14" fmla="*/ 13957954 w 189"/>
              <a:gd name="T15" fmla="*/ 0 h 148"/>
              <a:gd name="T16" fmla="*/ 23480322 w 189"/>
              <a:gd name="T17" fmla="*/ 17423349 h 148"/>
              <a:gd name="T18" fmla="*/ 23480322 w 189"/>
              <a:gd name="T19" fmla="*/ 19551350 h 148"/>
              <a:gd name="T20" fmla="*/ 22436889 w 189"/>
              <a:gd name="T21" fmla="*/ 19551350 h 148"/>
              <a:gd name="T22" fmla="*/ 4304840 w 189"/>
              <a:gd name="T23" fmla="*/ 16359531 h 148"/>
              <a:gd name="T24" fmla="*/ 4304840 w 189"/>
              <a:gd name="T25" fmla="*/ 16359531 h 148"/>
              <a:gd name="T26" fmla="*/ 20349661 w 189"/>
              <a:gd name="T27" fmla="*/ 16359531 h 148"/>
              <a:gd name="T28" fmla="*/ 11740342 w 189"/>
              <a:gd name="T29" fmla="*/ 4389116 h 148"/>
              <a:gd name="T30" fmla="*/ 4304840 w 189"/>
              <a:gd name="T31" fmla="*/ 16359531 h 14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9" h="148">
                <a:moveTo>
                  <a:pt x="172" y="147"/>
                </a:moveTo>
                <a:lnTo>
                  <a:pt x="172" y="147"/>
                </a:lnTo>
                <a:cubicBezTo>
                  <a:pt x="17" y="147"/>
                  <a:pt x="17" y="147"/>
                  <a:pt x="17" y="147"/>
                </a:cubicBezTo>
                <a:cubicBezTo>
                  <a:pt x="9" y="147"/>
                  <a:pt x="9" y="147"/>
                  <a:pt x="9" y="147"/>
                </a:cubicBezTo>
                <a:cubicBezTo>
                  <a:pt x="0" y="139"/>
                  <a:pt x="0" y="139"/>
                  <a:pt x="9" y="131"/>
                </a:cubicBezTo>
                <a:cubicBezTo>
                  <a:pt x="82" y="0"/>
                  <a:pt x="82" y="0"/>
                  <a:pt x="82" y="0"/>
                </a:cubicBezTo>
                <a:lnTo>
                  <a:pt x="90" y="0"/>
                </a:lnTo>
                <a:cubicBezTo>
                  <a:pt x="98" y="0"/>
                  <a:pt x="98" y="0"/>
                  <a:pt x="107" y="0"/>
                </a:cubicBezTo>
                <a:cubicBezTo>
                  <a:pt x="180" y="131"/>
                  <a:pt x="180" y="131"/>
                  <a:pt x="180" y="131"/>
                </a:cubicBezTo>
                <a:cubicBezTo>
                  <a:pt x="188" y="139"/>
                  <a:pt x="188" y="139"/>
                  <a:pt x="180" y="147"/>
                </a:cubicBezTo>
                <a:cubicBezTo>
                  <a:pt x="180" y="147"/>
                  <a:pt x="180" y="147"/>
                  <a:pt x="172" y="147"/>
                </a:cubicBezTo>
                <a:close/>
                <a:moveTo>
                  <a:pt x="33" y="123"/>
                </a:moveTo>
                <a:lnTo>
                  <a:pt x="33" y="123"/>
                </a:lnTo>
                <a:cubicBezTo>
                  <a:pt x="156" y="123"/>
                  <a:pt x="156" y="123"/>
                  <a:pt x="156" y="123"/>
                </a:cubicBezTo>
                <a:cubicBezTo>
                  <a:pt x="90" y="33"/>
                  <a:pt x="90" y="33"/>
                  <a:pt x="90" y="33"/>
                </a:cubicBezTo>
                <a:lnTo>
                  <a:pt x="33" y="1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9" name="Freeform 676">
            <a:extLst>
              <a:ext uri="{FF2B5EF4-FFF2-40B4-BE49-F238E27FC236}">
                <a16:creationId xmlns:a16="http://schemas.microsoft.com/office/drawing/2014/main" id="{7FAF0BF2-BFD1-EF48-866D-B269D1F5B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562" y="4449960"/>
            <a:ext cx="398283" cy="178179"/>
          </a:xfrm>
          <a:custGeom>
            <a:avLst/>
            <a:gdLst>
              <a:gd name="T0" fmla="*/ 42162148 w 336"/>
              <a:gd name="T1" fmla="*/ 19551350 h 148"/>
              <a:gd name="T2" fmla="*/ 42162148 w 336"/>
              <a:gd name="T3" fmla="*/ 19551350 h 148"/>
              <a:gd name="T4" fmla="*/ 1031629 w 336"/>
              <a:gd name="T5" fmla="*/ 19551350 h 148"/>
              <a:gd name="T6" fmla="*/ 0 w 336"/>
              <a:gd name="T7" fmla="*/ 18487532 h 148"/>
              <a:gd name="T8" fmla="*/ 0 w 336"/>
              <a:gd name="T9" fmla="*/ 17423349 h 148"/>
              <a:gd name="T10" fmla="*/ 10572674 w 336"/>
              <a:gd name="T11" fmla="*/ 0 h 148"/>
              <a:gd name="T12" fmla="*/ 11604304 w 336"/>
              <a:gd name="T13" fmla="*/ 0 h 148"/>
              <a:gd name="T14" fmla="*/ 31589474 w 336"/>
              <a:gd name="T15" fmla="*/ 0 h 148"/>
              <a:gd name="T16" fmla="*/ 32621103 w 336"/>
              <a:gd name="T17" fmla="*/ 0 h 148"/>
              <a:gd name="T18" fmla="*/ 43193777 w 336"/>
              <a:gd name="T19" fmla="*/ 17423349 h 148"/>
              <a:gd name="T20" fmla="*/ 43193777 w 336"/>
              <a:gd name="T21" fmla="*/ 18487532 h 148"/>
              <a:gd name="T22" fmla="*/ 42162148 w 336"/>
              <a:gd name="T23" fmla="*/ 19551350 h 148"/>
              <a:gd name="T24" fmla="*/ 4125799 w 336"/>
              <a:gd name="T25" fmla="*/ 16226417 h 148"/>
              <a:gd name="T26" fmla="*/ 4125799 w 336"/>
              <a:gd name="T27" fmla="*/ 16226417 h 148"/>
              <a:gd name="T28" fmla="*/ 38938710 w 336"/>
              <a:gd name="T29" fmla="*/ 16226417 h 148"/>
              <a:gd name="T30" fmla="*/ 30557844 w 336"/>
              <a:gd name="T31" fmla="*/ 2128001 h 148"/>
              <a:gd name="T32" fmla="*/ 12635933 w 336"/>
              <a:gd name="T33" fmla="*/ 2128001 h 148"/>
              <a:gd name="T34" fmla="*/ 4125799 w 336"/>
              <a:gd name="T35" fmla="*/ 16226417 h 14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36" h="148">
                <a:moveTo>
                  <a:pt x="327" y="147"/>
                </a:moveTo>
                <a:lnTo>
                  <a:pt x="327" y="147"/>
                </a:lnTo>
                <a:cubicBezTo>
                  <a:pt x="8" y="147"/>
                  <a:pt x="8" y="147"/>
                  <a:pt x="8" y="147"/>
                </a:cubicBezTo>
                <a:cubicBezTo>
                  <a:pt x="8" y="147"/>
                  <a:pt x="0" y="147"/>
                  <a:pt x="0" y="139"/>
                </a:cubicBezTo>
                <a:lnTo>
                  <a:pt x="0" y="131"/>
                </a:lnTo>
                <a:cubicBezTo>
                  <a:pt x="82" y="0"/>
                  <a:pt x="82" y="0"/>
                  <a:pt x="82" y="0"/>
                </a:cubicBezTo>
                <a:cubicBezTo>
                  <a:pt x="82" y="0"/>
                  <a:pt x="82" y="0"/>
                  <a:pt x="90" y="0"/>
                </a:cubicBezTo>
                <a:cubicBezTo>
                  <a:pt x="245" y="0"/>
                  <a:pt x="245" y="0"/>
                  <a:pt x="245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335" y="131"/>
                  <a:pt x="335" y="131"/>
                  <a:pt x="335" y="131"/>
                </a:cubicBezTo>
                <a:lnTo>
                  <a:pt x="335" y="139"/>
                </a:lnTo>
                <a:cubicBezTo>
                  <a:pt x="335" y="147"/>
                  <a:pt x="327" y="147"/>
                  <a:pt x="327" y="147"/>
                </a:cubicBezTo>
                <a:close/>
                <a:moveTo>
                  <a:pt x="32" y="122"/>
                </a:moveTo>
                <a:lnTo>
                  <a:pt x="32" y="122"/>
                </a:lnTo>
                <a:cubicBezTo>
                  <a:pt x="302" y="122"/>
                  <a:pt x="302" y="122"/>
                  <a:pt x="302" y="122"/>
                </a:cubicBezTo>
                <a:cubicBezTo>
                  <a:pt x="237" y="16"/>
                  <a:pt x="237" y="16"/>
                  <a:pt x="237" y="16"/>
                </a:cubicBezTo>
                <a:cubicBezTo>
                  <a:pt x="98" y="16"/>
                  <a:pt x="98" y="16"/>
                  <a:pt x="98" y="16"/>
                </a:cubicBezTo>
                <a:lnTo>
                  <a:pt x="32" y="1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0" name="Freeform 677">
            <a:extLst>
              <a:ext uri="{FF2B5EF4-FFF2-40B4-BE49-F238E27FC236}">
                <a16:creationId xmlns:a16="http://schemas.microsoft.com/office/drawing/2014/main" id="{AE6329B0-45C0-3F42-9FD4-87B6DF7F7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32" y="4654340"/>
            <a:ext cx="592186" cy="178179"/>
          </a:xfrm>
          <a:custGeom>
            <a:avLst/>
            <a:gdLst>
              <a:gd name="T0" fmla="*/ 62043134 w 500"/>
              <a:gd name="T1" fmla="*/ 19551350 h 148"/>
              <a:gd name="T2" fmla="*/ 62043134 w 500"/>
              <a:gd name="T3" fmla="*/ 19551350 h 148"/>
              <a:gd name="T4" fmla="*/ 62043134 w 500"/>
              <a:gd name="T5" fmla="*/ 19551350 h 148"/>
              <a:gd name="T6" fmla="*/ 2059374 w 500"/>
              <a:gd name="T7" fmla="*/ 19551350 h 148"/>
              <a:gd name="T8" fmla="*/ 0 w 500"/>
              <a:gd name="T9" fmla="*/ 18487532 h 148"/>
              <a:gd name="T10" fmla="*/ 0 w 500"/>
              <a:gd name="T11" fmla="*/ 17423349 h 148"/>
              <a:gd name="T12" fmla="*/ 10555190 w 500"/>
              <a:gd name="T13" fmla="*/ 0 h 148"/>
              <a:gd name="T14" fmla="*/ 11584877 w 500"/>
              <a:gd name="T15" fmla="*/ 0 h 148"/>
              <a:gd name="T16" fmla="*/ 52646431 w 500"/>
              <a:gd name="T17" fmla="*/ 0 h 148"/>
              <a:gd name="T18" fmla="*/ 53676477 w 500"/>
              <a:gd name="T19" fmla="*/ 0 h 148"/>
              <a:gd name="T20" fmla="*/ 63201621 w 500"/>
              <a:gd name="T21" fmla="*/ 17423349 h 148"/>
              <a:gd name="T22" fmla="*/ 64231309 w 500"/>
              <a:gd name="T23" fmla="*/ 19551350 h 148"/>
              <a:gd name="T24" fmla="*/ 62043134 w 500"/>
              <a:gd name="T25" fmla="*/ 19551350 h 148"/>
              <a:gd name="T26" fmla="*/ 4247908 w 500"/>
              <a:gd name="T27" fmla="*/ 16226417 h 148"/>
              <a:gd name="T28" fmla="*/ 4247908 w 500"/>
              <a:gd name="T29" fmla="*/ 16226417 h 148"/>
              <a:gd name="T30" fmla="*/ 59983759 w 500"/>
              <a:gd name="T31" fmla="*/ 16226417 h 148"/>
              <a:gd name="T32" fmla="*/ 51616744 w 500"/>
              <a:gd name="T33" fmla="*/ 2128001 h 148"/>
              <a:gd name="T34" fmla="*/ 12614564 w 500"/>
              <a:gd name="T35" fmla="*/ 2128001 h 148"/>
              <a:gd name="T36" fmla="*/ 4247908 w 500"/>
              <a:gd name="T37" fmla="*/ 16226417 h 14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500" h="148">
                <a:moveTo>
                  <a:pt x="482" y="147"/>
                </a:moveTo>
                <a:lnTo>
                  <a:pt x="482" y="147"/>
                </a:lnTo>
                <a:cubicBezTo>
                  <a:pt x="16" y="147"/>
                  <a:pt x="16" y="147"/>
                  <a:pt x="16" y="147"/>
                </a:cubicBezTo>
                <a:cubicBezTo>
                  <a:pt x="8" y="147"/>
                  <a:pt x="8" y="147"/>
                  <a:pt x="0" y="139"/>
                </a:cubicBezTo>
                <a:lnTo>
                  <a:pt x="0" y="131"/>
                </a:lnTo>
                <a:cubicBezTo>
                  <a:pt x="82" y="0"/>
                  <a:pt x="82" y="0"/>
                  <a:pt x="82" y="0"/>
                </a:cubicBezTo>
                <a:lnTo>
                  <a:pt x="90" y="0"/>
                </a:lnTo>
                <a:cubicBezTo>
                  <a:pt x="409" y="0"/>
                  <a:pt x="409" y="0"/>
                  <a:pt x="409" y="0"/>
                </a:cubicBezTo>
                <a:lnTo>
                  <a:pt x="417" y="0"/>
                </a:lnTo>
                <a:cubicBezTo>
                  <a:pt x="491" y="131"/>
                  <a:pt x="491" y="131"/>
                  <a:pt x="491" y="131"/>
                </a:cubicBezTo>
                <a:cubicBezTo>
                  <a:pt x="499" y="139"/>
                  <a:pt x="499" y="139"/>
                  <a:pt x="499" y="147"/>
                </a:cubicBezTo>
                <a:cubicBezTo>
                  <a:pt x="491" y="147"/>
                  <a:pt x="491" y="147"/>
                  <a:pt x="482" y="147"/>
                </a:cubicBezTo>
                <a:close/>
                <a:moveTo>
                  <a:pt x="33" y="122"/>
                </a:moveTo>
                <a:lnTo>
                  <a:pt x="33" y="122"/>
                </a:lnTo>
                <a:cubicBezTo>
                  <a:pt x="466" y="122"/>
                  <a:pt x="466" y="122"/>
                  <a:pt x="466" y="122"/>
                </a:cubicBezTo>
                <a:cubicBezTo>
                  <a:pt x="401" y="16"/>
                  <a:pt x="401" y="16"/>
                  <a:pt x="401" y="16"/>
                </a:cubicBezTo>
                <a:cubicBezTo>
                  <a:pt x="98" y="16"/>
                  <a:pt x="98" y="16"/>
                  <a:pt x="98" y="16"/>
                </a:cubicBezTo>
                <a:lnTo>
                  <a:pt x="33" y="1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1" name="Freeform 678">
            <a:extLst>
              <a:ext uri="{FF2B5EF4-FFF2-40B4-BE49-F238E27FC236}">
                <a16:creationId xmlns:a16="http://schemas.microsoft.com/office/drawing/2014/main" id="{59F7FD29-A5C1-6D4F-A793-4FB399483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564" y="4235095"/>
            <a:ext cx="592186" cy="602667"/>
          </a:xfrm>
          <a:custGeom>
            <a:avLst/>
            <a:gdLst>
              <a:gd name="T0" fmla="*/ 2188175 w 500"/>
              <a:gd name="T1" fmla="*/ 65479742 h 508"/>
              <a:gd name="T2" fmla="*/ 2188175 w 500"/>
              <a:gd name="T3" fmla="*/ 65479742 h 508"/>
              <a:gd name="T4" fmla="*/ 0 w 500"/>
              <a:gd name="T5" fmla="*/ 64446536 h 508"/>
              <a:gd name="T6" fmla="*/ 1029687 w 500"/>
              <a:gd name="T7" fmla="*/ 61217543 h 508"/>
              <a:gd name="T8" fmla="*/ 10555190 w 500"/>
              <a:gd name="T9" fmla="*/ 51789673 h 508"/>
              <a:gd name="T10" fmla="*/ 10555190 w 500"/>
              <a:gd name="T11" fmla="*/ 51789673 h 508"/>
              <a:gd name="T12" fmla="*/ 21110021 w 500"/>
              <a:gd name="T13" fmla="*/ 46494268 h 508"/>
              <a:gd name="T14" fmla="*/ 23169754 w 500"/>
              <a:gd name="T15" fmla="*/ 46494268 h 508"/>
              <a:gd name="T16" fmla="*/ 31665211 w 500"/>
              <a:gd name="T17" fmla="*/ 50627092 h 508"/>
              <a:gd name="T18" fmla="*/ 41061913 w 500"/>
              <a:gd name="T19" fmla="*/ 42232428 h 508"/>
              <a:gd name="T20" fmla="*/ 42091600 w 500"/>
              <a:gd name="T21" fmla="*/ 41199222 h 508"/>
              <a:gd name="T22" fmla="*/ 51616744 w 500"/>
              <a:gd name="T23" fmla="*/ 35904176 h 508"/>
              <a:gd name="T24" fmla="*/ 61142247 w 500"/>
              <a:gd name="T25" fmla="*/ 31641977 h 508"/>
              <a:gd name="T26" fmla="*/ 61142247 w 500"/>
              <a:gd name="T27" fmla="*/ 2066412 h 508"/>
              <a:gd name="T28" fmla="*/ 63201621 w 500"/>
              <a:gd name="T29" fmla="*/ 0 h 508"/>
              <a:gd name="T30" fmla="*/ 64231309 w 500"/>
              <a:gd name="T31" fmla="*/ 2066412 h 508"/>
              <a:gd name="T32" fmla="*/ 64231309 w 500"/>
              <a:gd name="T33" fmla="*/ 32804559 h 508"/>
              <a:gd name="T34" fmla="*/ 64231309 w 500"/>
              <a:gd name="T35" fmla="*/ 32804559 h 508"/>
              <a:gd name="T36" fmla="*/ 64231309 w 500"/>
              <a:gd name="T37" fmla="*/ 63413330 h 508"/>
              <a:gd name="T38" fmla="*/ 63201621 w 500"/>
              <a:gd name="T39" fmla="*/ 65479742 h 508"/>
              <a:gd name="T40" fmla="*/ 2188175 w 500"/>
              <a:gd name="T41" fmla="*/ 65479742 h 508"/>
              <a:gd name="T42" fmla="*/ 12614564 w 500"/>
              <a:gd name="T43" fmla="*/ 54889291 h 508"/>
              <a:gd name="T44" fmla="*/ 12614564 w 500"/>
              <a:gd name="T45" fmla="*/ 54889291 h 508"/>
              <a:gd name="T46" fmla="*/ 6307282 w 500"/>
              <a:gd name="T47" fmla="*/ 61217543 h 508"/>
              <a:gd name="T48" fmla="*/ 61142247 w 500"/>
              <a:gd name="T49" fmla="*/ 61217543 h 508"/>
              <a:gd name="T50" fmla="*/ 61142247 w 500"/>
              <a:gd name="T51" fmla="*/ 35904176 h 508"/>
              <a:gd name="T52" fmla="*/ 53804919 w 500"/>
              <a:gd name="T53" fmla="*/ 40166016 h 508"/>
              <a:gd name="T54" fmla="*/ 53804919 w 500"/>
              <a:gd name="T55" fmla="*/ 40166016 h 508"/>
              <a:gd name="T56" fmla="*/ 44279775 w 500"/>
              <a:gd name="T57" fmla="*/ 44427856 h 508"/>
              <a:gd name="T58" fmla="*/ 33724585 w 500"/>
              <a:gd name="T59" fmla="*/ 54889291 h 508"/>
              <a:gd name="T60" fmla="*/ 31665211 w 500"/>
              <a:gd name="T61" fmla="*/ 54889291 h 508"/>
              <a:gd name="T62" fmla="*/ 22139708 w 500"/>
              <a:gd name="T63" fmla="*/ 50627092 h 508"/>
              <a:gd name="T64" fmla="*/ 12614564 w 500"/>
              <a:gd name="T65" fmla="*/ 54889291 h 50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500" h="508">
                <a:moveTo>
                  <a:pt x="17" y="507"/>
                </a:moveTo>
                <a:lnTo>
                  <a:pt x="17" y="507"/>
                </a:lnTo>
                <a:cubicBezTo>
                  <a:pt x="8" y="507"/>
                  <a:pt x="8" y="499"/>
                  <a:pt x="0" y="499"/>
                </a:cubicBezTo>
                <a:cubicBezTo>
                  <a:pt x="0" y="491"/>
                  <a:pt x="0" y="483"/>
                  <a:pt x="8" y="474"/>
                </a:cubicBezTo>
                <a:cubicBezTo>
                  <a:pt x="82" y="401"/>
                  <a:pt x="82" y="401"/>
                  <a:pt x="82" y="401"/>
                </a:cubicBezTo>
                <a:cubicBezTo>
                  <a:pt x="164" y="360"/>
                  <a:pt x="164" y="360"/>
                  <a:pt x="164" y="360"/>
                </a:cubicBezTo>
                <a:cubicBezTo>
                  <a:pt x="172" y="360"/>
                  <a:pt x="180" y="360"/>
                  <a:pt x="180" y="360"/>
                </a:cubicBezTo>
                <a:cubicBezTo>
                  <a:pt x="246" y="392"/>
                  <a:pt x="246" y="392"/>
                  <a:pt x="246" y="392"/>
                </a:cubicBezTo>
                <a:cubicBezTo>
                  <a:pt x="319" y="327"/>
                  <a:pt x="319" y="327"/>
                  <a:pt x="319" y="327"/>
                </a:cubicBezTo>
                <a:cubicBezTo>
                  <a:pt x="319" y="319"/>
                  <a:pt x="327" y="319"/>
                  <a:pt x="327" y="319"/>
                </a:cubicBezTo>
                <a:cubicBezTo>
                  <a:pt x="401" y="278"/>
                  <a:pt x="401" y="278"/>
                  <a:pt x="401" y="278"/>
                </a:cubicBezTo>
                <a:cubicBezTo>
                  <a:pt x="475" y="245"/>
                  <a:pt x="475" y="245"/>
                  <a:pt x="475" y="245"/>
                </a:cubicBezTo>
                <a:cubicBezTo>
                  <a:pt x="475" y="16"/>
                  <a:pt x="475" y="16"/>
                  <a:pt x="475" y="16"/>
                </a:cubicBezTo>
                <a:cubicBezTo>
                  <a:pt x="475" y="8"/>
                  <a:pt x="483" y="0"/>
                  <a:pt x="491" y="0"/>
                </a:cubicBezTo>
                <a:cubicBezTo>
                  <a:pt x="499" y="0"/>
                  <a:pt x="499" y="8"/>
                  <a:pt x="499" y="16"/>
                </a:cubicBezTo>
                <a:cubicBezTo>
                  <a:pt x="499" y="254"/>
                  <a:pt x="499" y="254"/>
                  <a:pt x="499" y="254"/>
                </a:cubicBezTo>
                <a:cubicBezTo>
                  <a:pt x="499" y="491"/>
                  <a:pt x="499" y="491"/>
                  <a:pt x="499" y="491"/>
                </a:cubicBezTo>
                <a:cubicBezTo>
                  <a:pt x="499" y="499"/>
                  <a:pt x="499" y="507"/>
                  <a:pt x="491" y="507"/>
                </a:cubicBezTo>
                <a:lnTo>
                  <a:pt x="17" y="507"/>
                </a:lnTo>
                <a:close/>
                <a:moveTo>
                  <a:pt x="98" y="425"/>
                </a:moveTo>
                <a:lnTo>
                  <a:pt x="98" y="425"/>
                </a:lnTo>
                <a:cubicBezTo>
                  <a:pt x="49" y="474"/>
                  <a:pt x="49" y="474"/>
                  <a:pt x="49" y="474"/>
                </a:cubicBezTo>
                <a:cubicBezTo>
                  <a:pt x="475" y="474"/>
                  <a:pt x="475" y="474"/>
                  <a:pt x="475" y="474"/>
                </a:cubicBezTo>
                <a:cubicBezTo>
                  <a:pt x="475" y="278"/>
                  <a:pt x="475" y="278"/>
                  <a:pt x="475" y="278"/>
                </a:cubicBezTo>
                <a:cubicBezTo>
                  <a:pt x="418" y="311"/>
                  <a:pt x="418" y="311"/>
                  <a:pt x="418" y="311"/>
                </a:cubicBezTo>
                <a:cubicBezTo>
                  <a:pt x="344" y="344"/>
                  <a:pt x="344" y="344"/>
                  <a:pt x="344" y="344"/>
                </a:cubicBezTo>
                <a:cubicBezTo>
                  <a:pt x="262" y="425"/>
                  <a:pt x="262" y="425"/>
                  <a:pt x="262" y="425"/>
                </a:cubicBezTo>
                <a:cubicBezTo>
                  <a:pt x="262" y="425"/>
                  <a:pt x="254" y="433"/>
                  <a:pt x="246" y="425"/>
                </a:cubicBezTo>
                <a:cubicBezTo>
                  <a:pt x="172" y="392"/>
                  <a:pt x="172" y="392"/>
                  <a:pt x="172" y="392"/>
                </a:cubicBezTo>
                <a:lnTo>
                  <a:pt x="98" y="4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2" name="Freeform 679">
            <a:extLst>
              <a:ext uri="{FF2B5EF4-FFF2-40B4-BE49-F238E27FC236}">
                <a16:creationId xmlns:a16="http://schemas.microsoft.com/office/drawing/2014/main" id="{A48AFF1A-6DE1-CE42-875B-43EEC71BA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655" y="4360868"/>
            <a:ext cx="513576" cy="382563"/>
          </a:xfrm>
          <a:custGeom>
            <a:avLst/>
            <a:gdLst>
              <a:gd name="T0" fmla="*/ 2055812 w 434"/>
              <a:gd name="T1" fmla="*/ 41837741 h 320"/>
              <a:gd name="T2" fmla="*/ 2055812 w 434"/>
              <a:gd name="T3" fmla="*/ 41837741 h 320"/>
              <a:gd name="T4" fmla="*/ 1028085 w 434"/>
              <a:gd name="T5" fmla="*/ 41837741 h 320"/>
              <a:gd name="T6" fmla="*/ 1028085 w 434"/>
              <a:gd name="T7" fmla="*/ 39739082 h 320"/>
              <a:gd name="T8" fmla="*/ 11564886 w 434"/>
              <a:gd name="T9" fmla="*/ 23607472 h 320"/>
              <a:gd name="T10" fmla="*/ 11564886 w 434"/>
              <a:gd name="T11" fmla="*/ 23607472 h 320"/>
              <a:gd name="T12" fmla="*/ 20945270 w 434"/>
              <a:gd name="T13" fmla="*/ 10754406 h 320"/>
              <a:gd name="T14" fmla="*/ 22101687 w 434"/>
              <a:gd name="T15" fmla="*/ 9705258 h 320"/>
              <a:gd name="T16" fmla="*/ 35722744 w 434"/>
              <a:gd name="T17" fmla="*/ 7475862 h 320"/>
              <a:gd name="T18" fmla="*/ 42019230 w 434"/>
              <a:gd name="T19" fmla="*/ 0 h 320"/>
              <a:gd name="T20" fmla="*/ 43047316 w 434"/>
              <a:gd name="T21" fmla="*/ 0 h 320"/>
              <a:gd name="T22" fmla="*/ 53584117 w 434"/>
              <a:gd name="T23" fmla="*/ 0 h 320"/>
              <a:gd name="T24" fmla="*/ 54612202 w 434"/>
              <a:gd name="T25" fmla="*/ 2229758 h 320"/>
              <a:gd name="T26" fmla="*/ 53584117 w 434"/>
              <a:gd name="T27" fmla="*/ 4328055 h 320"/>
              <a:gd name="T28" fmla="*/ 44203733 w 434"/>
              <a:gd name="T29" fmla="*/ 4328055 h 320"/>
              <a:gd name="T30" fmla="*/ 37778915 w 434"/>
              <a:gd name="T31" fmla="*/ 10754406 h 320"/>
              <a:gd name="T32" fmla="*/ 36750830 w 434"/>
              <a:gd name="T33" fmla="*/ 10754406 h 320"/>
              <a:gd name="T34" fmla="*/ 24157858 w 434"/>
              <a:gd name="T35" fmla="*/ 14033313 h 320"/>
              <a:gd name="T36" fmla="*/ 14648784 w 434"/>
              <a:gd name="T37" fmla="*/ 25705769 h 320"/>
              <a:gd name="T38" fmla="*/ 10536801 w 434"/>
              <a:gd name="T39" fmla="*/ 32263581 h 320"/>
              <a:gd name="T40" fmla="*/ 15805560 w 434"/>
              <a:gd name="T41" fmla="*/ 27935527 h 320"/>
              <a:gd name="T42" fmla="*/ 20945270 w 434"/>
              <a:gd name="T43" fmla="*/ 20459664 h 320"/>
              <a:gd name="T44" fmla="*/ 22101687 w 434"/>
              <a:gd name="T45" fmla="*/ 20459664 h 320"/>
              <a:gd name="T46" fmla="*/ 36750830 w 434"/>
              <a:gd name="T47" fmla="*/ 17181120 h 320"/>
              <a:gd name="T48" fmla="*/ 36750830 w 434"/>
              <a:gd name="T49" fmla="*/ 17181120 h 320"/>
              <a:gd name="T50" fmla="*/ 43047316 w 434"/>
              <a:gd name="T51" fmla="*/ 17181120 h 320"/>
              <a:gd name="T52" fmla="*/ 51528304 w 434"/>
              <a:gd name="T53" fmla="*/ 7475862 h 320"/>
              <a:gd name="T54" fmla="*/ 54612202 w 434"/>
              <a:gd name="T55" fmla="*/ 7475862 h 320"/>
              <a:gd name="T56" fmla="*/ 54612202 w 434"/>
              <a:gd name="T57" fmla="*/ 10754406 h 320"/>
              <a:gd name="T58" fmla="*/ 45231818 w 434"/>
              <a:gd name="T59" fmla="*/ 20459664 h 320"/>
              <a:gd name="T60" fmla="*/ 43047316 w 434"/>
              <a:gd name="T61" fmla="*/ 21509175 h 320"/>
              <a:gd name="T62" fmla="*/ 37778915 w 434"/>
              <a:gd name="T63" fmla="*/ 21509175 h 320"/>
              <a:gd name="T64" fmla="*/ 24157858 w 434"/>
              <a:gd name="T65" fmla="*/ 23607472 h 320"/>
              <a:gd name="T66" fmla="*/ 17861372 w 434"/>
              <a:gd name="T67" fmla="*/ 31214433 h 320"/>
              <a:gd name="T68" fmla="*/ 17861372 w 434"/>
              <a:gd name="T69" fmla="*/ 31214433 h 320"/>
              <a:gd name="T70" fmla="*/ 3083898 w 434"/>
              <a:gd name="T71" fmla="*/ 41837741 h 320"/>
              <a:gd name="T72" fmla="*/ 2055812 w 434"/>
              <a:gd name="T73" fmla="*/ 41837741 h 32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34" h="320">
                <a:moveTo>
                  <a:pt x="16" y="319"/>
                </a:moveTo>
                <a:lnTo>
                  <a:pt x="16" y="319"/>
                </a:lnTo>
                <a:lnTo>
                  <a:pt x="8" y="319"/>
                </a:lnTo>
                <a:cubicBezTo>
                  <a:pt x="0" y="311"/>
                  <a:pt x="0" y="303"/>
                  <a:pt x="8" y="303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163" y="82"/>
                  <a:pt x="163" y="82"/>
                  <a:pt x="163" y="82"/>
                </a:cubicBezTo>
                <a:cubicBezTo>
                  <a:pt x="172" y="82"/>
                  <a:pt x="172" y="74"/>
                  <a:pt x="172" y="74"/>
                </a:cubicBezTo>
                <a:cubicBezTo>
                  <a:pt x="278" y="57"/>
                  <a:pt x="278" y="57"/>
                  <a:pt x="278" y="57"/>
                </a:cubicBezTo>
                <a:cubicBezTo>
                  <a:pt x="327" y="0"/>
                  <a:pt x="327" y="0"/>
                  <a:pt x="327" y="0"/>
                </a:cubicBezTo>
                <a:lnTo>
                  <a:pt x="335" y="0"/>
                </a:lnTo>
                <a:cubicBezTo>
                  <a:pt x="417" y="0"/>
                  <a:pt x="417" y="0"/>
                  <a:pt x="417" y="0"/>
                </a:cubicBezTo>
                <a:cubicBezTo>
                  <a:pt x="425" y="0"/>
                  <a:pt x="425" y="9"/>
                  <a:pt x="425" y="17"/>
                </a:cubicBezTo>
                <a:cubicBezTo>
                  <a:pt x="425" y="25"/>
                  <a:pt x="425" y="33"/>
                  <a:pt x="417" y="33"/>
                </a:cubicBezTo>
                <a:cubicBezTo>
                  <a:pt x="344" y="33"/>
                  <a:pt x="344" y="33"/>
                  <a:pt x="344" y="33"/>
                </a:cubicBezTo>
                <a:cubicBezTo>
                  <a:pt x="294" y="82"/>
                  <a:pt x="294" y="82"/>
                  <a:pt x="294" y="82"/>
                </a:cubicBezTo>
                <a:lnTo>
                  <a:pt x="286" y="82"/>
                </a:lnTo>
                <a:cubicBezTo>
                  <a:pt x="188" y="107"/>
                  <a:pt x="188" y="107"/>
                  <a:pt x="188" y="107"/>
                </a:cubicBezTo>
                <a:cubicBezTo>
                  <a:pt x="114" y="196"/>
                  <a:pt x="114" y="196"/>
                  <a:pt x="114" y="196"/>
                </a:cubicBezTo>
                <a:cubicBezTo>
                  <a:pt x="82" y="246"/>
                  <a:pt x="82" y="246"/>
                  <a:pt x="82" y="246"/>
                </a:cubicBezTo>
                <a:cubicBezTo>
                  <a:pt x="123" y="213"/>
                  <a:pt x="123" y="213"/>
                  <a:pt x="123" y="213"/>
                </a:cubicBezTo>
                <a:cubicBezTo>
                  <a:pt x="163" y="156"/>
                  <a:pt x="163" y="156"/>
                  <a:pt x="163" y="156"/>
                </a:cubicBezTo>
                <a:cubicBezTo>
                  <a:pt x="172" y="156"/>
                  <a:pt x="172" y="156"/>
                  <a:pt x="172" y="156"/>
                </a:cubicBezTo>
                <a:cubicBezTo>
                  <a:pt x="286" y="131"/>
                  <a:pt x="286" y="131"/>
                  <a:pt x="286" y="131"/>
                </a:cubicBezTo>
                <a:cubicBezTo>
                  <a:pt x="335" y="131"/>
                  <a:pt x="335" y="131"/>
                  <a:pt x="335" y="131"/>
                </a:cubicBezTo>
                <a:cubicBezTo>
                  <a:pt x="401" y="57"/>
                  <a:pt x="401" y="57"/>
                  <a:pt x="401" y="57"/>
                </a:cubicBezTo>
                <a:cubicBezTo>
                  <a:pt x="409" y="49"/>
                  <a:pt x="417" y="49"/>
                  <a:pt x="425" y="57"/>
                </a:cubicBezTo>
                <a:cubicBezTo>
                  <a:pt x="433" y="66"/>
                  <a:pt x="433" y="74"/>
                  <a:pt x="425" y="82"/>
                </a:cubicBezTo>
                <a:cubicBezTo>
                  <a:pt x="352" y="156"/>
                  <a:pt x="352" y="156"/>
                  <a:pt x="352" y="156"/>
                </a:cubicBezTo>
                <a:cubicBezTo>
                  <a:pt x="344" y="164"/>
                  <a:pt x="344" y="164"/>
                  <a:pt x="335" y="164"/>
                </a:cubicBezTo>
                <a:cubicBezTo>
                  <a:pt x="294" y="164"/>
                  <a:pt x="294" y="164"/>
                  <a:pt x="294" y="164"/>
                </a:cubicBezTo>
                <a:cubicBezTo>
                  <a:pt x="188" y="180"/>
                  <a:pt x="188" y="180"/>
                  <a:pt x="188" y="180"/>
                </a:cubicBezTo>
                <a:cubicBezTo>
                  <a:pt x="139" y="238"/>
                  <a:pt x="139" y="238"/>
                  <a:pt x="139" y="238"/>
                </a:cubicBezTo>
                <a:cubicBezTo>
                  <a:pt x="24" y="319"/>
                  <a:pt x="24" y="319"/>
                  <a:pt x="24" y="319"/>
                </a:cubicBezTo>
                <a:cubicBezTo>
                  <a:pt x="24" y="319"/>
                  <a:pt x="24" y="319"/>
                  <a:pt x="16" y="3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3" name="Freeform 680">
            <a:extLst>
              <a:ext uri="{FF2B5EF4-FFF2-40B4-BE49-F238E27FC236}">
                <a16:creationId xmlns:a16="http://schemas.microsoft.com/office/drawing/2014/main" id="{808E21AD-0EB6-4D4F-AC00-A987C2208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7657" y="11603334"/>
            <a:ext cx="702236" cy="125774"/>
          </a:xfrm>
          <a:custGeom>
            <a:avLst/>
            <a:gdLst>
              <a:gd name="T0" fmla="*/ 69263116 w 589"/>
              <a:gd name="T1" fmla="*/ 13439686 h 107"/>
              <a:gd name="T2" fmla="*/ 69263116 w 589"/>
              <a:gd name="T3" fmla="*/ 13439686 h 107"/>
              <a:gd name="T4" fmla="*/ 59741053 w 589"/>
              <a:gd name="T5" fmla="*/ 13439686 h 107"/>
              <a:gd name="T6" fmla="*/ 57523513 w 589"/>
              <a:gd name="T7" fmla="*/ 11411128 h 107"/>
              <a:gd name="T8" fmla="*/ 59741053 w 589"/>
              <a:gd name="T9" fmla="*/ 9255451 h 107"/>
              <a:gd name="T10" fmla="*/ 69263116 w 589"/>
              <a:gd name="T11" fmla="*/ 9255451 h 107"/>
              <a:gd name="T12" fmla="*/ 72524056 w 589"/>
              <a:gd name="T13" fmla="*/ 6212793 h 107"/>
              <a:gd name="T14" fmla="*/ 69263116 w 589"/>
              <a:gd name="T15" fmla="*/ 3043015 h 107"/>
              <a:gd name="T16" fmla="*/ 7565281 w 589"/>
              <a:gd name="T17" fmla="*/ 3043015 h 107"/>
              <a:gd name="T18" fmla="*/ 4304340 w 589"/>
              <a:gd name="T19" fmla="*/ 6212793 h 107"/>
              <a:gd name="T20" fmla="*/ 7565281 w 589"/>
              <a:gd name="T21" fmla="*/ 9255451 h 107"/>
              <a:gd name="T22" fmla="*/ 17087343 w 589"/>
              <a:gd name="T23" fmla="*/ 9255451 h 107"/>
              <a:gd name="T24" fmla="*/ 19304884 w 589"/>
              <a:gd name="T25" fmla="*/ 11411128 h 107"/>
              <a:gd name="T26" fmla="*/ 17087343 w 589"/>
              <a:gd name="T27" fmla="*/ 13439686 h 107"/>
              <a:gd name="T28" fmla="*/ 7565281 w 589"/>
              <a:gd name="T29" fmla="*/ 13439686 h 107"/>
              <a:gd name="T30" fmla="*/ 0 w 589"/>
              <a:gd name="T31" fmla="*/ 6212793 h 107"/>
              <a:gd name="T32" fmla="*/ 7565281 w 589"/>
              <a:gd name="T33" fmla="*/ 0 h 107"/>
              <a:gd name="T34" fmla="*/ 69263116 w 589"/>
              <a:gd name="T35" fmla="*/ 0 h 107"/>
              <a:gd name="T36" fmla="*/ 76698017 w 589"/>
              <a:gd name="T37" fmla="*/ 6212793 h 107"/>
              <a:gd name="T38" fmla="*/ 69263116 w 589"/>
              <a:gd name="T39" fmla="*/ 13439686 h 10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89" h="107">
                <a:moveTo>
                  <a:pt x="531" y="106"/>
                </a:moveTo>
                <a:lnTo>
                  <a:pt x="531" y="106"/>
                </a:lnTo>
                <a:cubicBezTo>
                  <a:pt x="458" y="106"/>
                  <a:pt x="458" y="106"/>
                  <a:pt x="458" y="106"/>
                </a:cubicBezTo>
                <a:cubicBezTo>
                  <a:pt x="449" y="106"/>
                  <a:pt x="441" y="98"/>
                  <a:pt x="441" y="90"/>
                </a:cubicBezTo>
                <a:cubicBezTo>
                  <a:pt x="441" y="82"/>
                  <a:pt x="449" y="73"/>
                  <a:pt x="458" y="73"/>
                </a:cubicBezTo>
                <a:cubicBezTo>
                  <a:pt x="531" y="73"/>
                  <a:pt x="531" y="73"/>
                  <a:pt x="531" y="73"/>
                </a:cubicBezTo>
                <a:cubicBezTo>
                  <a:pt x="548" y="73"/>
                  <a:pt x="556" y="65"/>
                  <a:pt x="556" y="49"/>
                </a:cubicBezTo>
                <a:cubicBezTo>
                  <a:pt x="556" y="41"/>
                  <a:pt x="548" y="24"/>
                  <a:pt x="531" y="24"/>
                </a:cubicBezTo>
                <a:cubicBezTo>
                  <a:pt x="58" y="24"/>
                  <a:pt x="58" y="24"/>
                  <a:pt x="58" y="24"/>
                </a:cubicBezTo>
                <a:cubicBezTo>
                  <a:pt x="49" y="24"/>
                  <a:pt x="33" y="41"/>
                  <a:pt x="33" y="49"/>
                </a:cubicBezTo>
                <a:cubicBezTo>
                  <a:pt x="33" y="65"/>
                  <a:pt x="49" y="73"/>
                  <a:pt x="58" y="73"/>
                </a:cubicBezTo>
                <a:cubicBezTo>
                  <a:pt x="131" y="73"/>
                  <a:pt x="131" y="73"/>
                  <a:pt x="131" y="73"/>
                </a:cubicBezTo>
                <a:cubicBezTo>
                  <a:pt x="139" y="73"/>
                  <a:pt x="148" y="82"/>
                  <a:pt x="148" y="90"/>
                </a:cubicBezTo>
                <a:cubicBezTo>
                  <a:pt x="148" y="98"/>
                  <a:pt x="139" y="106"/>
                  <a:pt x="131" y="106"/>
                </a:cubicBezTo>
                <a:cubicBezTo>
                  <a:pt x="58" y="106"/>
                  <a:pt x="58" y="106"/>
                  <a:pt x="58" y="106"/>
                </a:cubicBezTo>
                <a:cubicBezTo>
                  <a:pt x="25" y="106"/>
                  <a:pt x="0" y="82"/>
                  <a:pt x="0" y="49"/>
                </a:cubicBezTo>
                <a:cubicBezTo>
                  <a:pt x="0" y="24"/>
                  <a:pt x="25" y="0"/>
                  <a:pt x="58" y="0"/>
                </a:cubicBezTo>
                <a:cubicBezTo>
                  <a:pt x="531" y="0"/>
                  <a:pt x="531" y="0"/>
                  <a:pt x="531" y="0"/>
                </a:cubicBezTo>
                <a:cubicBezTo>
                  <a:pt x="564" y="0"/>
                  <a:pt x="588" y="24"/>
                  <a:pt x="588" y="49"/>
                </a:cubicBezTo>
                <a:cubicBezTo>
                  <a:pt x="588" y="82"/>
                  <a:pt x="564" y="106"/>
                  <a:pt x="531" y="1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4" name="Freeform 681">
            <a:extLst>
              <a:ext uri="{FF2B5EF4-FFF2-40B4-BE49-F238E27FC236}">
                <a16:creationId xmlns:a16="http://schemas.microsoft.com/office/drawing/2014/main" id="{2351BE4E-B732-EE45-BBE5-4BBE540EB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393" y="11650501"/>
            <a:ext cx="408764" cy="476890"/>
          </a:xfrm>
          <a:custGeom>
            <a:avLst/>
            <a:gdLst>
              <a:gd name="T0" fmla="*/ 41202769 w 344"/>
              <a:gd name="T1" fmla="*/ 51913374 h 401"/>
              <a:gd name="T2" fmla="*/ 41202769 w 344"/>
              <a:gd name="T3" fmla="*/ 51913374 h 401"/>
              <a:gd name="T4" fmla="*/ 3239248 w 344"/>
              <a:gd name="T5" fmla="*/ 51913374 h 401"/>
              <a:gd name="T6" fmla="*/ 0 w 344"/>
              <a:gd name="T7" fmla="*/ 48798615 h 401"/>
              <a:gd name="T8" fmla="*/ 0 w 344"/>
              <a:gd name="T9" fmla="*/ 2076506 h 401"/>
              <a:gd name="T10" fmla="*/ 2072989 w 344"/>
              <a:gd name="T11" fmla="*/ 0 h 401"/>
              <a:gd name="T12" fmla="*/ 4275922 w 344"/>
              <a:gd name="T13" fmla="*/ 2076506 h 401"/>
              <a:gd name="T14" fmla="*/ 4275922 w 344"/>
              <a:gd name="T15" fmla="*/ 48798615 h 401"/>
              <a:gd name="T16" fmla="*/ 41202769 w 344"/>
              <a:gd name="T17" fmla="*/ 48798615 h 401"/>
              <a:gd name="T18" fmla="*/ 41202769 w 344"/>
              <a:gd name="T19" fmla="*/ 2076506 h 401"/>
              <a:gd name="T20" fmla="*/ 42239443 w 344"/>
              <a:gd name="T21" fmla="*/ 0 h 401"/>
              <a:gd name="T22" fmla="*/ 44442016 w 344"/>
              <a:gd name="T23" fmla="*/ 2076506 h 401"/>
              <a:gd name="T24" fmla="*/ 44442016 w 344"/>
              <a:gd name="T25" fmla="*/ 48798615 h 401"/>
              <a:gd name="T26" fmla="*/ 41202769 w 344"/>
              <a:gd name="T27" fmla="*/ 51913374 h 40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44" h="401">
                <a:moveTo>
                  <a:pt x="318" y="400"/>
                </a:moveTo>
                <a:lnTo>
                  <a:pt x="318" y="400"/>
                </a:lnTo>
                <a:cubicBezTo>
                  <a:pt x="25" y="400"/>
                  <a:pt x="25" y="400"/>
                  <a:pt x="25" y="400"/>
                </a:cubicBezTo>
                <a:cubicBezTo>
                  <a:pt x="8" y="400"/>
                  <a:pt x="0" y="392"/>
                  <a:pt x="0" y="37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5" y="0"/>
                  <a:pt x="33" y="8"/>
                  <a:pt x="33" y="16"/>
                </a:cubicBezTo>
                <a:cubicBezTo>
                  <a:pt x="33" y="376"/>
                  <a:pt x="33" y="376"/>
                  <a:pt x="33" y="376"/>
                </a:cubicBezTo>
                <a:cubicBezTo>
                  <a:pt x="318" y="376"/>
                  <a:pt x="318" y="376"/>
                  <a:pt x="318" y="376"/>
                </a:cubicBezTo>
                <a:cubicBezTo>
                  <a:pt x="318" y="16"/>
                  <a:pt x="318" y="16"/>
                  <a:pt x="318" y="16"/>
                </a:cubicBezTo>
                <a:cubicBezTo>
                  <a:pt x="318" y="8"/>
                  <a:pt x="318" y="0"/>
                  <a:pt x="326" y="0"/>
                </a:cubicBezTo>
                <a:cubicBezTo>
                  <a:pt x="335" y="0"/>
                  <a:pt x="343" y="8"/>
                  <a:pt x="343" y="16"/>
                </a:cubicBezTo>
                <a:cubicBezTo>
                  <a:pt x="343" y="376"/>
                  <a:pt x="343" y="376"/>
                  <a:pt x="343" y="376"/>
                </a:cubicBezTo>
                <a:cubicBezTo>
                  <a:pt x="343" y="392"/>
                  <a:pt x="335" y="400"/>
                  <a:pt x="318" y="40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5" name="Freeform 682">
            <a:extLst>
              <a:ext uri="{FF2B5EF4-FFF2-40B4-BE49-F238E27FC236}">
                <a16:creationId xmlns:a16="http://schemas.microsoft.com/office/drawing/2014/main" id="{AD43C579-814F-5445-A895-1E62BB0B5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0166" y="11650501"/>
            <a:ext cx="167698" cy="167698"/>
          </a:xfrm>
          <a:custGeom>
            <a:avLst/>
            <a:gdLst>
              <a:gd name="T0" fmla="*/ 8681683 w 139"/>
              <a:gd name="T1" fmla="*/ 4213134 h 140"/>
              <a:gd name="T2" fmla="*/ 8681683 w 139"/>
              <a:gd name="T3" fmla="*/ 4213134 h 140"/>
              <a:gd name="T4" fmla="*/ 14158216 w 139"/>
              <a:gd name="T5" fmla="*/ 9611723 h 140"/>
              <a:gd name="T6" fmla="*/ 8681683 w 139"/>
              <a:gd name="T7" fmla="*/ 15009949 h 140"/>
              <a:gd name="T8" fmla="*/ 3205517 w 139"/>
              <a:gd name="T9" fmla="*/ 9611723 h 140"/>
              <a:gd name="T10" fmla="*/ 8681683 w 139"/>
              <a:gd name="T11" fmla="*/ 4213134 h 140"/>
              <a:gd name="T12" fmla="*/ 8681683 w 139"/>
              <a:gd name="T13" fmla="*/ 0 h 140"/>
              <a:gd name="T14" fmla="*/ 8681683 w 139"/>
              <a:gd name="T15" fmla="*/ 0 h 140"/>
              <a:gd name="T16" fmla="*/ 0 w 139"/>
              <a:gd name="T17" fmla="*/ 9611723 h 140"/>
              <a:gd name="T18" fmla="*/ 8681683 w 139"/>
              <a:gd name="T19" fmla="*/ 18301426 h 140"/>
              <a:gd name="T20" fmla="*/ 18432360 w 139"/>
              <a:gd name="T21" fmla="*/ 9611723 h 140"/>
              <a:gd name="T22" fmla="*/ 8681683 w 139"/>
              <a:gd name="T23" fmla="*/ 0 h 140"/>
              <a:gd name="T24" fmla="*/ 8681683 w 139"/>
              <a:gd name="T25" fmla="*/ 4213134 h 14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39" h="140">
                <a:moveTo>
                  <a:pt x="65" y="32"/>
                </a:moveTo>
                <a:lnTo>
                  <a:pt x="65" y="32"/>
                </a:lnTo>
                <a:cubicBezTo>
                  <a:pt x="90" y="32"/>
                  <a:pt x="106" y="49"/>
                  <a:pt x="106" y="73"/>
                </a:cubicBezTo>
                <a:cubicBezTo>
                  <a:pt x="106" y="90"/>
                  <a:pt x="90" y="114"/>
                  <a:pt x="65" y="114"/>
                </a:cubicBezTo>
                <a:cubicBezTo>
                  <a:pt x="40" y="114"/>
                  <a:pt x="24" y="90"/>
                  <a:pt x="24" y="73"/>
                </a:cubicBezTo>
                <a:cubicBezTo>
                  <a:pt x="24" y="49"/>
                  <a:pt x="40" y="32"/>
                  <a:pt x="65" y="32"/>
                </a:cubicBezTo>
                <a:lnTo>
                  <a:pt x="65" y="0"/>
                </a:lnTo>
                <a:cubicBezTo>
                  <a:pt x="24" y="0"/>
                  <a:pt x="0" y="32"/>
                  <a:pt x="0" y="73"/>
                </a:cubicBezTo>
                <a:cubicBezTo>
                  <a:pt x="0" y="106"/>
                  <a:pt x="24" y="139"/>
                  <a:pt x="65" y="139"/>
                </a:cubicBezTo>
                <a:cubicBezTo>
                  <a:pt x="106" y="139"/>
                  <a:pt x="138" y="106"/>
                  <a:pt x="138" y="73"/>
                </a:cubicBezTo>
                <a:cubicBezTo>
                  <a:pt x="138" y="32"/>
                  <a:pt x="106" y="0"/>
                  <a:pt x="65" y="0"/>
                </a:cubicBezTo>
                <a:lnTo>
                  <a:pt x="65" y="3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6" name="Freeform 683">
            <a:extLst>
              <a:ext uri="{FF2B5EF4-FFF2-40B4-BE49-F238E27FC236}">
                <a16:creationId xmlns:a16="http://schemas.microsoft.com/office/drawing/2014/main" id="{30828F82-A6FE-8047-B0E6-45FF08809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2518" y="11650501"/>
            <a:ext cx="272510" cy="408764"/>
          </a:xfrm>
          <a:custGeom>
            <a:avLst/>
            <a:gdLst>
              <a:gd name="T0" fmla="*/ 23187218 w 230"/>
              <a:gd name="T1" fmla="*/ 44442016 h 344"/>
              <a:gd name="T2" fmla="*/ 23187218 w 230"/>
              <a:gd name="T3" fmla="*/ 44442016 h 344"/>
              <a:gd name="T4" fmla="*/ 6441053 w 230"/>
              <a:gd name="T5" fmla="*/ 44442016 h 344"/>
              <a:gd name="T6" fmla="*/ 4250966 w 230"/>
              <a:gd name="T7" fmla="*/ 42369027 h 344"/>
              <a:gd name="T8" fmla="*/ 2190087 w 230"/>
              <a:gd name="T9" fmla="*/ 40166094 h 344"/>
              <a:gd name="T10" fmla="*/ 0 w 230"/>
              <a:gd name="T11" fmla="*/ 38093105 h 344"/>
              <a:gd name="T12" fmla="*/ 0 w 230"/>
              <a:gd name="T13" fmla="*/ 2072989 h 344"/>
              <a:gd name="T14" fmla="*/ 2190087 w 230"/>
              <a:gd name="T15" fmla="*/ 0 h 344"/>
              <a:gd name="T16" fmla="*/ 4250966 w 230"/>
              <a:gd name="T17" fmla="*/ 2072989 h 344"/>
              <a:gd name="T18" fmla="*/ 4250966 w 230"/>
              <a:gd name="T19" fmla="*/ 36020117 h 344"/>
              <a:gd name="T20" fmla="*/ 7471493 w 230"/>
              <a:gd name="T21" fmla="*/ 40166094 h 344"/>
              <a:gd name="T22" fmla="*/ 22156779 w 230"/>
              <a:gd name="T23" fmla="*/ 40166094 h 344"/>
              <a:gd name="T24" fmla="*/ 25377306 w 230"/>
              <a:gd name="T25" fmla="*/ 36020117 h 344"/>
              <a:gd name="T26" fmla="*/ 25377306 w 230"/>
              <a:gd name="T27" fmla="*/ 2072989 h 344"/>
              <a:gd name="T28" fmla="*/ 27438184 w 230"/>
              <a:gd name="T29" fmla="*/ 0 h 344"/>
              <a:gd name="T30" fmla="*/ 29499422 w 230"/>
              <a:gd name="T31" fmla="*/ 2072989 h 344"/>
              <a:gd name="T32" fmla="*/ 29499422 w 230"/>
              <a:gd name="T33" fmla="*/ 38093105 h 344"/>
              <a:gd name="T34" fmla="*/ 27438184 w 230"/>
              <a:gd name="T35" fmla="*/ 40166094 h 344"/>
              <a:gd name="T36" fmla="*/ 25377306 w 230"/>
              <a:gd name="T37" fmla="*/ 42369027 h 344"/>
              <a:gd name="T38" fmla="*/ 23187218 w 230"/>
              <a:gd name="T39" fmla="*/ 44442016 h 34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30" h="344">
                <a:moveTo>
                  <a:pt x="180" y="343"/>
                </a:moveTo>
                <a:lnTo>
                  <a:pt x="180" y="343"/>
                </a:lnTo>
                <a:cubicBezTo>
                  <a:pt x="50" y="343"/>
                  <a:pt x="50" y="343"/>
                  <a:pt x="50" y="343"/>
                </a:cubicBezTo>
                <a:cubicBezTo>
                  <a:pt x="41" y="343"/>
                  <a:pt x="33" y="335"/>
                  <a:pt x="33" y="327"/>
                </a:cubicBezTo>
                <a:cubicBezTo>
                  <a:pt x="33" y="319"/>
                  <a:pt x="25" y="310"/>
                  <a:pt x="17" y="310"/>
                </a:cubicBezTo>
                <a:cubicBezTo>
                  <a:pt x="9" y="310"/>
                  <a:pt x="0" y="302"/>
                  <a:pt x="0" y="29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9" y="0"/>
                  <a:pt x="17" y="0"/>
                </a:cubicBezTo>
                <a:cubicBezTo>
                  <a:pt x="25" y="0"/>
                  <a:pt x="33" y="8"/>
                  <a:pt x="33" y="16"/>
                </a:cubicBezTo>
                <a:cubicBezTo>
                  <a:pt x="33" y="278"/>
                  <a:pt x="33" y="278"/>
                  <a:pt x="33" y="278"/>
                </a:cubicBezTo>
                <a:cubicBezTo>
                  <a:pt x="41" y="286"/>
                  <a:pt x="58" y="294"/>
                  <a:pt x="58" y="310"/>
                </a:cubicBezTo>
                <a:cubicBezTo>
                  <a:pt x="172" y="310"/>
                  <a:pt x="172" y="310"/>
                  <a:pt x="172" y="310"/>
                </a:cubicBezTo>
                <a:cubicBezTo>
                  <a:pt x="172" y="294"/>
                  <a:pt x="188" y="286"/>
                  <a:pt x="197" y="278"/>
                </a:cubicBezTo>
                <a:cubicBezTo>
                  <a:pt x="197" y="16"/>
                  <a:pt x="197" y="16"/>
                  <a:pt x="197" y="16"/>
                </a:cubicBezTo>
                <a:cubicBezTo>
                  <a:pt x="197" y="8"/>
                  <a:pt x="205" y="0"/>
                  <a:pt x="213" y="0"/>
                </a:cubicBezTo>
                <a:cubicBezTo>
                  <a:pt x="221" y="0"/>
                  <a:pt x="229" y="8"/>
                  <a:pt x="229" y="16"/>
                </a:cubicBezTo>
                <a:cubicBezTo>
                  <a:pt x="229" y="294"/>
                  <a:pt x="229" y="294"/>
                  <a:pt x="229" y="294"/>
                </a:cubicBezTo>
                <a:cubicBezTo>
                  <a:pt x="229" y="302"/>
                  <a:pt x="221" y="310"/>
                  <a:pt x="213" y="310"/>
                </a:cubicBezTo>
                <a:cubicBezTo>
                  <a:pt x="205" y="310"/>
                  <a:pt x="197" y="319"/>
                  <a:pt x="197" y="327"/>
                </a:cubicBezTo>
                <a:cubicBezTo>
                  <a:pt x="197" y="335"/>
                  <a:pt x="197" y="343"/>
                  <a:pt x="180" y="3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7" name="Freeform 684">
            <a:extLst>
              <a:ext uri="{FF2B5EF4-FFF2-40B4-BE49-F238E27FC236}">
                <a16:creationId xmlns:a16="http://schemas.microsoft.com/office/drawing/2014/main" id="{71292BCD-E190-2846-AEDD-8945FF044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6317" y="4146007"/>
            <a:ext cx="555500" cy="555500"/>
          </a:xfrm>
          <a:custGeom>
            <a:avLst/>
            <a:gdLst>
              <a:gd name="T0" fmla="*/ 15908487 w 466"/>
              <a:gd name="T1" fmla="*/ 60505132 h 467"/>
              <a:gd name="T2" fmla="*/ 15908487 w 466"/>
              <a:gd name="T3" fmla="*/ 60505132 h 467"/>
              <a:gd name="T4" fmla="*/ 13822022 w 466"/>
              <a:gd name="T5" fmla="*/ 59466295 h 467"/>
              <a:gd name="T6" fmla="*/ 1043233 w 466"/>
              <a:gd name="T7" fmla="*/ 46741894 h 467"/>
              <a:gd name="T8" fmla="*/ 1043233 w 466"/>
              <a:gd name="T9" fmla="*/ 43626104 h 467"/>
              <a:gd name="T10" fmla="*/ 14865255 w 466"/>
              <a:gd name="T11" fmla="*/ 27655834 h 467"/>
              <a:gd name="T12" fmla="*/ 54245216 w 466"/>
              <a:gd name="T13" fmla="*/ 2207393 h 467"/>
              <a:gd name="T14" fmla="*/ 57504912 w 466"/>
              <a:gd name="T15" fmla="*/ 0 h 467"/>
              <a:gd name="T16" fmla="*/ 59591377 w 466"/>
              <a:gd name="T17" fmla="*/ 1038837 h 467"/>
              <a:gd name="T18" fmla="*/ 60634610 w 466"/>
              <a:gd name="T19" fmla="*/ 3245870 h 467"/>
              <a:gd name="T20" fmla="*/ 59591377 w 466"/>
              <a:gd name="T21" fmla="*/ 4284707 h 467"/>
              <a:gd name="T22" fmla="*/ 31947334 w 466"/>
              <a:gd name="T23" fmla="*/ 47780731 h 467"/>
              <a:gd name="T24" fmla="*/ 31947334 w 466"/>
              <a:gd name="T25" fmla="*/ 47780731 h 467"/>
              <a:gd name="T26" fmla="*/ 17082079 w 466"/>
              <a:gd name="T27" fmla="*/ 59466295 h 467"/>
              <a:gd name="T28" fmla="*/ 15908487 w 466"/>
              <a:gd name="T29" fmla="*/ 60505132 h 467"/>
              <a:gd name="T30" fmla="*/ 5346162 w 466"/>
              <a:gd name="T31" fmla="*/ 44664581 h 467"/>
              <a:gd name="T32" fmla="*/ 5346162 w 466"/>
              <a:gd name="T33" fmla="*/ 44664581 h 467"/>
              <a:gd name="T34" fmla="*/ 15908487 w 466"/>
              <a:gd name="T35" fmla="*/ 55311308 h 467"/>
              <a:gd name="T36" fmla="*/ 28817635 w 466"/>
              <a:gd name="T37" fmla="*/ 44664581 h 467"/>
              <a:gd name="T38" fmla="*/ 55288448 w 466"/>
              <a:gd name="T39" fmla="*/ 5323544 h 467"/>
              <a:gd name="T40" fmla="*/ 18125312 w 466"/>
              <a:gd name="T41" fmla="*/ 29733148 h 467"/>
              <a:gd name="T42" fmla="*/ 5346162 w 466"/>
              <a:gd name="T43" fmla="*/ 44664581 h 467"/>
              <a:gd name="T44" fmla="*/ 30904101 w 466"/>
              <a:gd name="T45" fmla="*/ 45703418 h 467"/>
              <a:gd name="T46" fmla="*/ 30904101 w 466"/>
              <a:gd name="T47" fmla="*/ 45703418 h 467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66" h="467">
                <a:moveTo>
                  <a:pt x="122" y="466"/>
                </a:moveTo>
                <a:lnTo>
                  <a:pt x="122" y="466"/>
                </a:lnTo>
                <a:cubicBezTo>
                  <a:pt x="114" y="466"/>
                  <a:pt x="114" y="466"/>
                  <a:pt x="106" y="458"/>
                </a:cubicBezTo>
                <a:cubicBezTo>
                  <a:pt x="8" y="360"/>
                  <a:pt x="8" y="360"/>
                  <a:pt x="8" y="360"/>
                </a:cubicBezTo>
                <a:cubicBezTo>
                  <a:pt x="0" y="352"/>
                  <a:pt x="0" y="344"/>
                  <a:pt x="8" y="336"/>
                </a:cubicBezTo>
                <a:cubicBezTo>
                  <a:pt x="114" y="213"/>
                  <a:pt x="114" y="213"/>
                  <a:pt x="114" y="213"/>
                </a:cubicBezTo>
                <a:cubicBezTo>
                  <a:pt x="188" y="123"/>
                  <a:pt x="293" y="58"/>
                  <a:pt x="416" y="17"/>
                </a:cubicBezTo>
                <a:cubicBezTo>
                  <a:pt x="441" y="0"/>
                  <a:pt x="441" y="0"/>
                  <a:pt x="441" y="0"/>
                </a:cubicBezTo>
                <a:cubicBezTo>
                  <a:pt x="449" y="0"/>
                  <a:pt x="457" y="0"/>
                  <a:pt x="457" y="8"/>
                </a:cubicBezTo>
                <a:cubicBezTo>
                  <a:pt x="465" y="8"/>
                  <a:pt x="465" y="17"/>
                  <a:pt x="465" y="25"/>
                </a:cubicBezTo>
                <a:cubicBezTo>
                  <a:pt x="457" y="33"/>
                  <a:pt x="457" y="33"/>
                  <a:pt x="457" y="33"/>
                </a:cubicBezTo>
                <a:cubicBezTo>
                  <a:pt x="424" y="164"/>
                  <a:pt x="350" y="278"/>
                  <a:pt x="245" y="368"/>
                </a:cubicBezTo>
                <a:cubicBezTo>
                  <a:pt x="131" y="458"/>
                  <a:pt x="131" y="458"/>
                  <a:pt x="131" y="458"/>
                </a:cubicBezTo>
                <a:cubicBezTo>
                  <a:pt x="122" y="466"/>
                  <a:pt x="122" y="466"/>
                  <a:pt x="122" y="466"/>
                </a:cubicBezTo>
                <a:close/>
                <a:moveTo>
                  <a:pt x="41" y="344"/>
                </a:moveTo>
                <a:lnTo>
                  <a:pt x="41" y="344"/>
                </a:lnTo>
                <a:cubicBezTo>
                  <a:pt x="122" y="426"/>
                  <a:pt x="122" y="426"/>
                  <a:pt x="122" y="426"/>
                </a:cubicBezTo>
                <a:cubicBezTo>
                  <a:pt x="221" y="344"/>
                  <a:pt x="221" y="344"/>
                  <a:pt x="221" y="344"/>
                </a:cubicBezTo>
                <a:cubicBezTo>
                  <a:pt x="318" y="262"/>
                  <a:pt x="383" y="164"/>
                  <a:pt x="424" y="41"/>
                </a:cubicBezTo>
                <a:cubicBezTo>
                  <a:pt x="302" y="82"/>
                  <a:pt x="212" y="147"/>
                  <a:pt x="139" y="229"/>
                </a:cubicBezTo>
                <a:lnTo>
                  <a:pt x="41" y="344"/>
                </a:lnTo>
                <a:close/>
                <a:moveTo>
                  <a:pt x="237" y="352"/>
                </a:moveTo>
                <a:lnTo>
                  <a:pt x="237" y="3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8" name="Freeform 685">
            <a:extLst>
              <a:ext uri="{FF2B5EF4-FFF2-40B4-BE49-F238E27FC236}">
                <a16:creationId xmlns:a16="http://schemas.microsoft.com/office/drawing/2014/main" id="{A2367AA4-18ED-E545-BAE3-CFAF99C20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1610" y="4565252"/>
            <a:ext cx="157217" cy="282991"/>
          </a:xfrm>
          <a:custGeom>
            <a:avLst/>
            <a:gdLst>
              <a:gd name="T0" fmla="*/ 1041256 w 132"/>
              <a:gd name="T1" fmla="*/ 30747540 h 238"/>
              <a:gd name="T2" fmla="*/ 1041256 w 132"/>
              <a:gd name="T3" fmla="*/ 30747540 h 238"/>
              <a:gd name="T4" fmla="*/ 1041256 w 132"/>
              <a:gd name="T5" fmla="*/ 30747540 h 238"/>
              <a:gd name="T6" fmla="*/ 0 w 132"/>
              <a:gd name="T7" fmla="*/ 28671771 h 238"/>
              <a:gd name="T8" fmla="*/ 1041256 w 132"/>
              <a:gd name="T9" fmla="*/ 11676249 h 238"/>
              <a:gd name="T10" fmla="*/ 4295631 w 132"/>
              <a:gd name="T11" fmla="*/ 9600480 h 238"/>
              <a:gd name="T12" fmla="*/ 5337247 w 132"/>
              <a:gd name="T13" fmla="*/ 11676249 h 238"/>
              <a:gd name="T14" fmla="*/ 4295631 w 132"/>
              <a:gd name="T15" fmla="*/ 23352499 h 238"/>
              <a:gd name="T16" fmla="*/ 6378503 w 132"/>
              <a:gd name="T17" fmla="*/ 21276729 h 238"/>
              <a:gd name="T18" fmla="*/ 12757006 w 132"/>
              <a:gd name="T19" fmla="*/ 2075770 h 238"/>
              <a:gd name="T20" fmla="*/ 16011381 w 132"/>
              <a:gd name="T21" fmla="*/ 1038065 h 238"/>
              <a:gd name="T22" fmla="*/ 17052636 w 132"/>
              <a:gd name="T23" fmla="*/ 3113835 h 238"/>
              <a:gd name="T24" fmla="*/ 10674134 w 132"/>
              <a:gd name="T25" fmla="*/ 22314794 h 238"/>
              <a:gd name="T26" fmla="*/ 9632878 w 132"/>
              <a:gd name="T27" fmla="*/ 23352499 h 238"/>
              <a:gd name="T28" fmla="*/ 3124128 w 132"/>
              <a:gd name="T29" fmla="*/ 29709476 h 238"/>
              <a:gd name="T30" fmla="*/ 1041256 w 132"/>
              <a:gd name="T31" fmla="*/ 30747540 h 23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2" h="238">
                <a:moveTo>
                  <a:pt x="8" y="237"/>
                </a:moveTo>
                <a:lnTo>
                  <a:pt x="8" y="237"/>
                </a:lnTo>
                <a:cubicBezTo>
                  <a:pt x="0" y="229"/>
                  <a:pt x="0" y="229"/>
                  <a:pt x="0" y="221"/>
                </a:cubicBezTo>
                <a:cubicBezTo>
                  <a:pt x="8" y="90"/>
                  <a:pt x="8" y="90"/>
                  <a:pt x="8" y="90"/>
                </a:cubicBezTo>
                <a:cubicBezTo>
                  <a:pt x="16" y="82"/>
                  <a:pt x="24" y="74"/>
                  <a:pt x="33" y="74"/>
                </a:cubicBezTo>
                <a:cubicBezTo>
                  <a:pt x="41" y="82"/>
                  <a:pt x="41" y="82"/>
                  <a:pt x="41" y="90"/>
                </a:cubicBezTo>
                <a:cubicBezTo>
                  <a:pt x="33" y="180"/>
                  <a:pt x="33" y="180"/>
                  <a:pt x="33" y="180"/>
                </a:cubicBezTo>
                <a:cubicBezTo>
                  <a:pt x="49" y="164"/>
                  <a:pt x="49" y="164"/>
                  <a:pt x="49" y="164"/>
                </a:cubicBezTo>
                <a:cubicBezTo>
                  <a:pt x="98" y="16"/>
                  <a:pt x="98" y="16"/>
                  <a:pt x="98" y="16"/>
                </a:cubicBezTo>
                <a:cubicBezTo>
                  <a:pt x="98" y="8"/>
                  <a:pt x="114" y="0"/>
                  <a:pt x="123" y="8"/>
                </a:cubicBezTo>
                <a:cubicBezTo>
                  <a:pt x="131" y="8"/>
                  <a:pt x="131" y="16"/>
                  <a:pt x="131" y="24"/>
                </a:cubicBezTo>
                <a:cubicBezTo>
                  <a:pt x="82" y="172"/>
                  <a:pt x="82" y="172"/>
                  <a:pt x="82" y="172"/>
                </a:cubicBezTo>
                <a:cubicBezTo>
                  <a:pt x="82" y="172"/>
                  <a:pt x="82" y="180"/>
                  <a:pt x="74" y="180"/>
                </a:cubicBezTo>
                <a:cubicBezTo>
                  <a:pt x="24" y="229"/>
                  <a:pt x="24" y="229"/>
                  <a:pt x="24" y="229"/>
                </a:cubicBezTo>
                <a:cubicBezTo>
                  <a:pt x="16" y="237"/>
                  <a:pt x="16" y="237"/>
                  <a:pt x="8" y="23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9" name="Freeform 686">
            <a:extLst>
              <a:ext uri="{FF2B5EF4-FFF2-40B4-BE49-F238E27FC236}">
                <a16:creationId xmlns:a16="http://schemas.microsoft.com/office/drawing/2014/main" id="{A905B779-3DE5-7E44-B12E-371B54BAC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9581" y="4439478"/>
            <a:ext cx="272510" cy="157217"/>
          </a:xfrm>
          <a:custGeom>
            <a:avLst/>
            <a:gdLst>
              <a:gd name="T0" fmla="*/ 2061238 w 230"/>
              <a:gd name="T1" fmla="*/ 17181719 h 131"/>
              <a:gd name="T2" fmla="*/ 2061238 w 230"/>
              <a:gd name="T3" fmla="*/ 17181719 h 131"/>
              <a:gd name="T4" fmla="*/ 1030439 w 230"/>
              <a:gd name="T5" fmla="*/ 16124516 h 131"/>
              <a:gd name="T6" fmla="*/ 1030439 w 230"/>
              <a:gd name="T7" fmla="*/ 14009748 h 131"/>
              <a:gd name="T8" fmla="*/ 8501932 w 230"/>
              <a:gd name="T9" fmla="*/ 6476273 h 131"/>
              <a:gd name="T10" fmla="*/ 8501932 w 230"/>
              <a:gd name="T11" fmla="*/ 6476273 h 131"/>
              <a:gd name="T12" fmla="*/ 27438184 w 230"/>
              <a:gd name="T13" fmla="*/ 0 h 131"/>
              <a:gd name="T14" fmla="*/ 29499422 w 230"/>
              <a:gd name="T15" fmla="*/ 1057202 h 131"/>
              <a:gd name="T16" fmla="*/ 28468983 w 230"/>
              <a:gd name="T17" fmla="*/ 3171970 h 131"/>
              <a:gd name="T18" fmla="*/ 10563170 w 230"/>
              <a:gd name="T19" fmla="*/ 9648243 h 131"/>
              <a:gd name="T20" fmla="*/ 7342643 w 230"/>
              <a:gd name="T21" fmla="*/ 11894980 h 131"/>
              <a:gd name="T22" fmla="*/ 17905813 w 230"/>
              <a:gd name="T23" fmla="*/ 10837778 h 131"/>
              <a:gd name="T24" fmla="*/ 20095541 w 230"/>
              <a:gd name="T25" fmla="*/ 12952546 h 131"/>
              <a:gd name="T26" fmla="*/ 17905813 w 230"/>
              <a:gd name="T27" fmla="*/ 15067314 h 131"/>
              <a:gd name="T28" fmla="*/ 3220527 w 230"/>
              <a:gd name="T29" fmla="*/ 17181719 h 131"/>
              <a:gd name="T30" fmla="*/ 2061238 w 230"/>
              <a:gd name="T31" fmla="*/ 17181719 h 13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30" h="131">
                <a:moveTo>
                  <a:pt x="16" y="130"/>
                </a:moveTo>
                <a:lnTo>
                  <a:pt x="16" y="130"/>
                </a:lnTo>
                <a:lnTo>
                  <a:pt x="8" y="122"/>
                </a:lnTo>
                <a:cubicBezTo>
                  <a:pt x="0" y="114"/>
                  <a:pt x="0" y="106"/>
                  <a:pt x="8" y="106"/>
                </a:cubicBezTo>
                <a:cubicBezTo>
                  <a:pt x="66" y="49"/>
                  <a:pt x="66" y="49"/>
                  <a:pt x="66" y="49"/>
                </a:cubicBezTo>
                <a:cubicBezTo>
                  <a:pt x="213" y="0"/>
                  <a:pt x="213" y="0"/>
                  <a:pt x="213" y="0"/>
                </a:cubicBezTo>
                <a:cubicBezTo>
                  <a:pt x="221" y="0"/>
                  <a:pt x="229" y="0"/>
                  <a:pt x="229" y="8"/>
                </a:cubicBezTo>
                <a:cubicBezTo>
                  <a:pt x="229" y="16"/>
                  <a:pt x="229" y="24"/>
                  <a:pt x="221" y="24"/>
                </a:cubicBezTo>
                <a:cubicBezTo>
                  <a:pt x="82" y="73"/>
                  <a:pt x="82" y="73"/>
                  <a:pt x="82" y="73"/>
                </a:cubicBezTo>
                <a:cubicBezTo>
                  <a:pt x="57" y="90"/>
                  <a:pt x="57" y="90"/>
                  <a:pt x="57" y="90"/>
                </a:cubicBezTo>
                <a:cubicBezTo>
                  <a:pt x="139" y="82"/>
                  <a:pt x="139" y="82"/>
                  <a:pt x="139" y="82"/>
                </a:cubicBezTo>
                <a:cubicBezTo>
                  <a:pt x="147" y="82"/>
                  <a:pt x="156" y="90"/>
                  <a:pt x="156" y="98"/>
                </a:cubicBezTo>
                <a:cubicBezTo>
                  <a:pt x="156" y="106"/>
                  <a:pt x="147" y="114"/>
                  <a:pt x="139" y="114"/>
                </a:cubicBezTo>
                <a:cubicBezTo>
                  <a:pt x="25" y="130"/>
                  <a:pt x="25" y="130"/>
                  <a:pt x="25" y="130"/>
                </a:cubicBezTo>
                <a:cubicBezTo>
                  <a:pt x="16" y="130"/>
                  <a:pt x="16" y="130"/>
                  <a:pt x="16" y="1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0" name="Freeform 687">
            <a:extLst>
              <a:ext uri="{FF2B5EF4-FFF2-40B4-BE49-F238E27FC236}">
                <a16:creationId xmlns:a16="http://schemas.microsoft.com/office/drawing/2014/main" id="{40B8CE20-08AE-7443-A50E-623048C13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1556" y="4575733"/>
            <a:ext cx="115293" cy="115293"/>
          </a:xfrm>
          <a:custGeom>
            <a:avLst/>
            <a:gdLst>
              <a:gd name="T0" fmla="*/ 8213725 w 99"/>
              <a:gd name="T1" fmla="*/ 12196233 h 99"/>
              <a:gd name="T2" fmla="*/ 8213725 w 99"/>
              <a:gd name="T3" fmla="*/ 12196233 h 99"/>
              <a:gd name="T4" fmla="*/ 6098117 w 99"/>
              <a:gd name="T5" fmla="*/ 12196233 h 99"/>
              <a:gd name="T6" fmla="*/ 0 w 99"/>
              <a:gd name="T7" fmla="*/ 6098117 h 99"/>
              <a:gd name="T8" fmla="*/ 0 w 99"/>
              <a:gd name="T9" fmla="*/ 3111147 h 99"/>
              <a:gd name="T10" fmla="*/ 3111147 w 99"/>
              <a:gd name="T11" fmla="*/ 995539 h 99"/>
              <a:gd name="T12" fmla="*/ 6098117 w 99"/>
              <a:gd name="T13" fmla="*/ 995539 h 99"/>
              <a:gd name="T14" fmla="*/ 12196233 w 99"/>
              <a:gd name="T15" fmla="*/ 6098117 h 99"/>
              <a:gd name="T16" fmla="*/ 12196233 w 99"/>
              <a:gd name="T17" fmla="*/ 9209617 h 99"/>
              <a:gd name="T18" fmla="*/ 9209617 w 99"/>
              <a:gd name="T19" fmla="*/ 12196233 h 99"/>
              <a:gd name="T20" fmla="*/ 8213725 w 99"/>
              <a:gd name="T21" fmla="*/ 12196233 h 99"/>
              <a:gd name="T22" fmla="*/ 4107039 w 99"/>
              <a:gd name="T23" fmla="*/ 5102578 h 99"/>
              <a:gd name="T24" fmla="*/ 4107039 w 99"/>
              <a:gd name="T25" fmla="*/ 5102578 h 99"/>
              <a:gd name="T26" fmla="*/ 8213725 w 99"/>
              <a:gd name="T27" fmla="*/ 8213725 h 99"/>
              <a:gd name="T28" fmla="*/ 8213725 w 99"/>
              <a:gd name="T29" fmla="*/ 8213725 h 99"/>
              <a:gd name="T30" fmla="*/ 4107039 w 99"/>
              <a:gd name="T31" fmla="*/ 4107039 h 99"/>
              <a:gd name="T32" fmla="*/ 4107039 w 99"/>
              <a:gd name="T33" fmla="*/ 5102578 h 9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9" h="99">
                <a:moveTo>
                  <a:pt x="66" y="98"/>
                </a:moveTo>
                <a:lnTo>
                  <a:pt x="66" y="98"/>
                </a:lnTo>
                <a:cubicBezTo>
                  <a:pt x="57" y="98"/>
                  <a:pt x="57" y="98"/>
                  <a:pt x="49" y="9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1"/>
                  <a:pt x="0" y="33"/>
                  <a:pt x="0" y="25"/>
                </a:cubicBezTo>
                <a:cubicBezTo>
                  <a:pt x="25" y="8"/>
                  <a:pt x="25" y="8"/>
                  <a:pt x="25" y="8"/>
                </a:cubicBezTo>
                <a:cubicBezTo>
                  <a:pt x="33" y="0"/>
                  <a:pt x="41" y="0"/>
                  <a:pt x="49" y="8"/>
                </a:cubicBezTo>
                <a:cubicBezTo>
                  <a:pt x="98" y="49"/>
                  <a:pt x="98" y="49"/>
                  <a:pt x="98" y="49"/>
                </a:cubicBezTo>
                <a:cubicBezTo>
                  <a:pt x="98" y="58"/>
                  <a:pt x="98" y="66"/>
                  <a:pt x="98" y="74"/>
                </a:cubicBezTo>
                <a:cubicBezTo>
                  <a:pt x="74" y="98"/>
                  <a:pt x="74" y="98"/>
                  <a:pt x="74" y="98"/>
                </a:cubicBezTo>
                <a:lnTo>
                  <a:pt x="66" y="98"/>
                </a:lnTo>
                <a:close/>
                <a:moveTo>
                  <a:pt x="33" y="41"/>
                </a:moveTo>
                <a:lnTo>
                  <a:pt x="33" y="41"/>
                </a:lnTo>
                <a:cubicBezTo>
                  <a:pt x="66" y="66"/>
                  <a:pt x="66" y="66"/>
                  <a:pt x="66" y="66"/>
                </a:cubicBezTo>
                <a:cubicBezTo>
                  <a:pt x="33" y="33"/>
                  <a:pt x="33" y="33"/>
                  <a:pt x="33" y="33"/>
                </a:cubicBezTo>
                <a:lnTo>
                  <a:pt x="33" y="4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1" name="Freeform 688">
            <a:extLst>
              <a:ext uri="{FF2B5EF4-FFF2-40B4-BE49-F238E27FC236}">
                <a16:creationId xmlns:a16="http://schemas.microsoft.com/office/drawing/2014/main" id="{6E52D3A8-CDA9-C14B-999F-6AC7428EE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5509" y="4277019"/>
            <a:ext cx="115293" cy="115293"/>
          </a:xfrm>
          <a:custGeom>
            <a:avLst/>
            <a:gdLst>
              <a:gd name="T0" fmla="*/ 6096194 w 98"/>
              <a:gd name="T1" fmla="*/ 12196233 h 99"/>
              <a:gd name="T2" fmla="*/ 6096194 w 98"/>
              <a:gd name="T3" fmla="*/ 12196233 h 99"/>
              <a:gd name="T4" fmla="*/ 1905194 w 98"/>
              <a:gd name="T5" fmla="*/ 10205156 h 99"/>
              <a:gd name="T6" fmla="*/ 1905194 w 98"/>
              <a:gd name="T7" fmla="*/ 2986969 h 99"/>
              <a:gd name="T8" fmla="*/ 10160324 w 98"/>
              <a:gd name="T9" fmla="*/ 2986969 h 99"/>
              <a:gd name="T10" fmla="*/ 10160324 w 98"/>
              <a:gd name="T11" fmla="*/ 10205156 h 99"/>
              <a:gd name="T12" fmla="*/ 10160324 w 98"/>
              <a:gd name="T13" fmla="*/ 10205156 h 99"/>
              <a:gd name="T14" fmla="*/ 10160324 w 98"/>
              <a:gd name="T15" fmla="*/ 10205156 h 99"/>
              <a:gd name="T16" fmla="*/ 6096194 w 98"/>
              <a:gd name="T17" fmla="*/ 12196233 h 99"/>
              <a:gd name="T18" fmla="*/ 6096194 w 98"/>
              <a:gd name="T19" fmla="*/ 4978047 h 99"/>
              <a:gd name="T20" fmla="*/ 6096194 w 98"/>
              <a:gd name="T21" fmla="*/ 4978047 h 99"/>
              <a:gd name="T22" fmla="*/ 3937259 w 98"/>
              <a:gd name="T23" fmla="*/ 4978047 h 99"/>
              <a:gd name="T24" fmla="*/ 3937259 w 98"/>
              <a:gd name="T25" fmla="*/ 8089547 h 99"/>
              <a:gd name="T26" fmla="*/ 6096194 w 98"/>
              <a:gd name="T27" fmla="*/ 8089547 h 99"/>
              <a:gd name="T28" fmla="*/ 7112227 w 98"/>
              <a:gd name="T29" fmla="*/ 8089547 h 99"/>
              <a:gd name="T30" fmla="*/ 7112227 w 98"/>
              <a:gd name="T31" fmla="*/ 8089547 h 99"/>
              <a:gd name="T32" fmla="*/ 7112227 w 98"/>
              <a:gd name="T33" fmla="*/ 4978047 h 99"/>
              <a:gd name="T34" fmla="*/ 6096194 w 98"/>
              <a:gd name="T35" fmla="*/ 4978047 h 9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8" h="99">
                <a:moveTo>
                  <a:pt x="48" y="98"/>
                </a:moveTo>
                <a:lnTo>
                  <a:pt x="48" y="98"/>
                </a:lnTo>
                <a:cubicBezTo>
                  <a:pt x="31" y="98"/>
                  <a:pt x="23" y="90"/>
                  <a:pt x="15" y="82"/>
                </a:cubicBezTo>
                <a:cubicBezTo>
                  <a:pt x="0" y="65"/>
                  <a:pt x="0" y="40"/>
                  <a:pt x="15" y="24"/>
                </a:cubicBezTo>
                <a:cubicBezTo>
                  <a:pt x="31" y="0"/>
                  <a:pt x="64" y="0"/>
                  <a:pt x="80" y="24"/>
                </a:cubicBezTo>
                <a:cubicBezTo>
                  <a:pt x="97" y="40"/>
                  <a:pt x="97" y="65"/>
                  <a:pt x="80" y="82"/>
                </a:cubicBezTo>
                <a:cubicBezTo>
                  <a:pt x="72" y="90"/>
                  <a:pt x="56" y="98"/>
                  <a:pt x="48" y="98"/>
                </a:cubicBezTo>
                <a:close/>
                <a:moveTo>
                  <a:pt x="48" y="40"/>
                </a:moveTo>
                <a:lnTo>
                  <a:pt x="48" y="40"/>
                </a:lnTo>
                <a:cubicBezTo>
                  <a:pt x="40" y="40"/>
                  <a:pt x="40" y="40"/>
                  <a:pt x="31" y="40"/>
                </a:cubicBezTo>
                <a:cubicBezTo>
                  <a:pt x="31" y="49"/>
                  <a:pt x="31" y="57"/>
                  <a:pt x="31" y="65"/>
                </a:cubicBezTo>
                <a:cubicBezTo>
                  <a:pt x="40" y="65"/>
                  <a:pt x="40" y="65"/>
                  <a:pt x="48" y="65"/>
                </a:cubicBezTo>
                <a:lnTo>
                  <a:pt x="56" y="65"/>
                </a:lnTo>
                <a:cubicBezTo>
                  <a:pt x="64" y="57"/>
                  <a:pt x="64" y="49"/>
                  <a:pt x="56" y="40"/>
                </a:cubicBezTo>
                <a:lnTo>
                  <a:pt x="48" y="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2" name="Freeform 689">
            <a:extLst>
              <a:ext uri="{FF2B5EF4-FFF2-40B4-BE49-F238E27FC236}">
                <a16:creationId xmlns:a16="http://schemas.microsoft.com/office/drawing/2014/main" id="{CB658B14-7E53-1F4D-9482-2711CC367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5355" y="4507604"/>
            <a:ext cx="214862" cy="214865"/>
          </a:xfrm>
          <a:custGeom>
            <a:avLst/>
            <a:gdLst>
              <a:gd name="T0" fmla="*/ 2174335 w 182"/>
              <a:gd name="T1" fmla="*/ 23276332 h 181"/>
              <a:gd name="T2" fmla="*/ 2174335 w 182"/>
              <a:gd name="T3" fmla="*/ 23276332 h 181"/>
              <a:gd name="T4" fmla="*/ 1151182 w 182"/>
              <a:gd name="T5" fmla="*/ 22242116 h 181"/>
              <a:gd name="T6" fmla="*/ 1151182 w 182"/>
              <a:gd name="T7" fmla="*/ 20043508 h 181"/>
              <a:gd name="T8" fmla="*/ 19951311 w 182"/>
              <a:gd name="T9" fmla="*/ 1034576 h 181"/>
              <a:gd name="T10" fmla="*/ 23148442 w 182"/>
              <a:gd name="T11" fmla="*/ 1034576 h 181"/>
              <a:gd name="T12" fmla="*/ 23148442 w 182"/>
              <a:gd name="T13" fmla="*/ 3232824 h 181"/>
              <a:gd name="T14" fmla="*/ 4220284 w 182"/>
              <a:gd name="T15" fmla="*/ 22242116 h 181"/>
              <a:gd name="T16" fmla="*/ 2174335 w 182"/>
              <a:gd name="T17" fmla="*/ 23276332 h 18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82" h="181">
                <a:moveTo>
                  <a:pt x="17" y="180"/>
                </a:moveTo>
                <a:lnTo>
                  <a:pt x="17" y="180"/>
                </a:lnTo>
                <a:cubicBezTo>
                  <a:pt x="17" y="180"/>
                  <a:pt x="9" y="180"/>
                  <a:pt x="9" y="172"/>
                </a:cubicBezTo>
                <a:cubicBezTo>
                  <a:pt x="0" y="163"/>
                  <a:pt x="0" y="155"/>
                  <a:pt x="9" y="155"/>
                </a:cubicBezTo>
                <a:cubicBezTo>
                  <a:pt x="156" y="8"/>
                  <a:pt x="156" y="8"/>
                  <a:pt x="156" y="8"/>
                </a:cubicBezTo>
                <a:cubicBezTo>
                  <a:pt x="164" y="0"/>
                  <a:pt x="172" y="0"/>
                  <a:pt x="181" y="8"/>
                </a:cubicBezTo>
                <a:cubicBezTo>
                  <a:pt x="181" y="8"/>
                  <a:pt x="181" y="16"/>
                  <a:pt x="181" y="25"/>
                </a:cubicBezTo>
                <a:cubicBezTo>
                  <a:pt x="33" y="172"/>
                  <a:pt x="33" y="172"/>
                  <a:pt x="33" y="172"/>
                </a:cubicBezTo>
                <a:cubicBezTo>
                  <a:pt x="25" y="180"/>
                  <a:pt x="25" y="180"/>
                  <a:pt x="17" y="1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3" name="Freeform 690">
            <a:extLst>
              <a:ext uri="{FF2B5EF4-FFF2-40B4-BE49-F238E27FC236}">
                <a16:creationId xmlns:a16="http://schemas.microsoft.com/office/drawing/2014/main" id="{22C9C246-EE2C-CE4B-8002-B2013B1EE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0971" y="4643859"/>
            <a:ext cx="110054" cy="99572"/>
          </a:xfrm>
          <a:custGeom>
            <a:avLst/>
            <a:gdLst>
              <a:gd name="T0" fmla="*/ 2147553 w 91"/>
              <a:gd name="T1" fmla="*/ 10959836 h 82"/>
              <a:gd name="T2" fmla="*/ 2147553 w 91"/>
              <a:gd name="T3" fmla="*/ 10959836 h 82"/>
              <a:gd name="T4" fmla="*/ 1073777 w 91"/>
              <a:gd name="T5" fmla="*/ 9877279 h 82"/>
              <a:gd name="T6" fmla="*/ 1073777 w 91"/>
              <a:gd name="T7" fmla="*/ 6494609 h 82"/>
              <a:gd name="T8" fmla="*/ 7650155 w 91"/>
              <a:gd name="T9" fmla="*/ 0 h 82"/>
              <a:gd name="T10" fmla="*/ 10871119 w 91"/>
              <a:gd name="T11" fmla="*/ 1082557 h 82"/>
              <a:gd name="T12" fmla="*/ 10871119 w 91"/>
              <a:gd name="T13" fmla="*/ 3247304 h 82"/>
              <a:gd name="T14" fmla="*/ 4294740 w 91"/>
              <a:gd name="T15" fmla="*/ 9877279 h 82"/>
              <a:gd name="T16" fmla="*/ 2147553 w 91"/>
              <a:gd name="T17" fmla="*/ 10959836 h 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1" h="82">
                <a:moveTo>
                  <a:pt x="16" y="81"/>
                </a:moveTo>
                <a:lnTo>
                  <a:pt x="16" y="81"/>
                </a:lnTo>
                <a:lnTo>
                  <a:pt x="8" y="73"/>
                </a:lnTo>
                <a:cubicBezTo>
                  <a:pt x="0" y="65"/>
                  <a:pt x="0" y="57"/>
                  <a:pt x="8" y="48"/>
                </a:cubicBezTo>
                <a:cubicBezTo>
                  <a:pt x="57" y="0"/>
                  <a:pt x="57" y="0"/>
                  <a:pt x="57" y="0"/>
                </a:cubicBezTo>
                <a:cubicBezTo>
                  <a:pt x="65" y="0"/>
                  <a:pt x="73" y="0"/>
                  <a:pt x="81" y="8"/>
                </a:cubicBezTo>
                <a:cubicBezTo>
                  <a:pt x="90" y="8"/>
                  <a:pt x="90" y="16"/>
                  <a:pt x="81" y="24"/>
                </a:cubicBezTo>
                <a:cubicBezTo>
                  <a:pt x="32" y="73"/>
                  <a:pt x="32" y="73"/>
                  <a:pt x="32" y="73"/>
                </a:cubicBezTo>
                <a:cubicBezTo>
                  <a:pt x="24" y="73"/>
                  <a:pt x="24" y="81"/>
                  <a:pt x="16" y="8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4" name="Freeform 691">
            <a:extLst>
              <a:ext uri="{FF2B5EF4-FFF2-40B4-BE49-F238E27FC236}">
                <a16:creationId xmlns:a16="http://schemas.microsoft.com/office/drawing/2014/main" id="{310A8D9A-66A9-144E-AF60-D9AC672DB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8138" y="4748670"/>
            <a:ext cx="136255" cy="125774"/>
          </a:xfrm>
          <a:custGeom>
            <a:avLst/>
            <a:gdLst>
              <a:gd name="T0" fmla="*/ 2061238 w 115"/>
              <a:gd name="T1" fmla="*/ 13316303 h 108"/>
              <a:gd name="T2" fmla="*/ 2061238 w 115"/>
              <a:gd name="T3" fmla="*/ 13316303 h 108"/>
              <a:gd name="T4" fmla="*/ 0 w 115"/>
              <a:gd name="T5" fmla="*/ 13316303 h 108"/>
              <a:gd name="T6" fmla="*/ 0 w 115"/>
              <a:gd name="T7" fmla="*/ 10205156 h 108"/>
              <a:gd name="T8" fmla="*/ 10434320 w 115"/>
              <a:gd name="T9" fmla="*/ 1120069 h 108"/>
              <a:gd name="T10" fmla="*/ 13654847 w 115"/>
              <a:gd name="T11" fmla="*/ 1120069 h 108"/>
              <a:gd name="T12" fmla="*/ 13654847 w 115"/>
              <a:gd name="T13" fmla="*/ 3111147 h 108"/>
              <a:gd name="T14" fmla="*/ 3091677 w 115"/>
              <a:gd name="T15" fmla="*/ 13316303 h 108"/>
              <a:gd name="T16" fmla="*/ 2061238 w 115"/>
              <a:gd name="T17" fmla="*/ 13316303 h 1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5" h="108">
                <a:moveTo>
                  <a:pt x="16" y="107"/>
                </a:moveTo>
                <a:lnTo>
                  <a:pt x="16" y="107"/>
                </a:lnTo>
                <a:cubicBezTo>
                  <a:pt x="8" y="107"/>
                  <a:pt x="8" y="107"/>
                  <a:pt x="0" y="107"/>
                </a:cubicBezTo>
                <a:cubicBezTo>
                  <a:pt x="0" y="98"/>
                  <a:pt x="0" y="90"/>
                  <a:pt x="0" y="82"/>
                </a:cubicBezTo>
                <a:cubicBezTo>
                  <a:pt x="81" y="9"/>
                  <a:pt x="81" y="9"/>
                  <a:pt x="81" y="9"/>
                </a:cubicBezTo>
                <a:cubicBezTo>
                  <a:pt x="90" y="0"/>
                  <a:pt x="98" y="0"/>
                  <a:pt x="106" y="9"/>
                </a:cubicBezTo>
                <a:cubicBezTo>
                  <a:pt x="114" y="9"/>
                  <a:pt x="106" y="17"/>
                  <a:pt x="106" y="25"/>
                </a:cubicBezTo>
                <a:cubicBezTo>
                  <a:pt x="24" y="107"/>
                  <a:pt x="24" y="107"/>
                  <a:pt x="24" y="107"/>
                </a:cubicBezTo>
                <a:lnTo>
                  <a:pt x="16" y="10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5" name="Freeform 692">
            <a:extLst>
              <a:ext uri="{FF2B5EF4-FFF2-40B4-BE49-F238E27FC236}">
                <a16:creationId xmlns:a16="http://schemas.microsoft.com/office/drawing/2014/main" id="{8F7AC864-449E-8541-86BC-978C0272A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4874" y="4827281"/>
            <a:ext cx="99569" cy="99569"/>
          </a:xfrm>
          <a:custGeom>
            <a:avLst/>
            <a:gdLst>
              <a:gd name="T0" fmla="*/ 2245070 w 83"/>
              <a:gd name="T1" fmla="*/ 10828885 h 83"/>
              <a:gd name="T2" fmla="*/ 2245070 w 83"/>
              <a:gd name="T3" fmla="*/ 10828885 h 83"/>
              <a:gd name="T4" fmla="*/ 0 w 83"/>
              <a:gd name="T5" fmla="*/ 9772125 h 83"/>
              <a:gd name="T6" fmla="*/ 0 w 83"/>
              <a:gd name="T7" fmla="*/ 6470657 h 83"/>
              <a:gd name="T8" fmla="*/ 6470657 w 83"/>
              <a:gd name="T9" fmla="*/ 1056397 h 83"/>
              <a:gd name="T10" fmla="*/ 9772125 w 83"/>
              <a:gd name="T11" fmla="*/ 1056397 h 83"/>
              <a:gd name="T12" fmla="*/ 9772125 w 83"/>
              <a:gd name="T13" fmla="*/ 3169554 h 83"/>
              <a:gd name="T14" fmla="*/ 3301467 w 83"/>
              <a:gd name="T15" fmla="*/ 9772125 h 83"/>
              <a:gd name="T16" fmla="*/ 2245070 w 83"/>
              <a:gd name="T17" fmla="*/ 10828885 h 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3" h="83">
                <a:moveTo>
                  <a:pt x="17" y="82"/>
                </a:moveTo>
                <a:lnTo>
                  <a:pt x="17" y="82"/>
                </a:lnTo>
                <a:cubicBezTo>
                  <a:pt x="8" y="82"/>
                  <a:pt x="8" y="74"/>
                  <a:pt x="0" y="74"/>
                </a:cubicBezTo>
                <a:cubicBezTo>
                  <a:pt x="0" y="65"/>
                  <a:pt x="0" y="57"/>
                  <a:pt x="0" y="49"/>
                </a:cubicBezTo>
                <a:cubicBezTo>
                  <a:pt x="49" y="8"/>
                  <a:pt x="49" y="8"/>
                  <a:pt x="49" y="8"/>
                </a:cubicBezTo>
                <a:cubicBezTo>
                  <a:pt x="58" y="0"/>
                  <a:pt x="66" y="0"/>
                  <a:pt x="74" y="8"/>
                </a:cubicBezTo>
                <a:cubicBezTo>
                  <a:pt x="82" y="8"/>
                  <a:pt x="82" y="24"/>
                  <a:pt x="74" y="24"/>
                </a:cubicBezTo>
                <a:cubicBezTo>
                  <a:pt x="25" y="74"/>
                  <a:pt x="25" y="74"/>
                  <a:pt x="25" y="74"/>
                </a:cubicBezTo>
                <a:lnTo>
                  <a:pt x="17" y="8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6" name="Freeform 693">
            <a:extLst>
              <a:ext uri="{FF2B5EF4-FFF2-40B4-BE49-F238E27FC236}">
                <a16:creationId xmlns:a16="http://schemas.microsoft.com/office/drawing/2014/main" id="{4303B83E-4338-7143-9DB9-EE1F0F823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2737" y="11477560"/>
            <a:ext cx="272510" cy="670793"/>
          </a:xfrm>
          <a:custGeom>
            <a:avLst/>
            <a:gdLst>
              <a:gd name="T0" fmla="*/ 23187218 w 230"/>
              <a:gd name="T1" fmla="*/ 72822069 h 566"/>
              <a:gd name="T2" fmla="*/ 23187218 w 230"/>
              <a:gd name="T3" fmla="*/ 72822069 h 566"/>
              <a:gd name="T4" fmla="*/ 5281405 w 230"/>
              <a:gd name="T5" fmla="*/ 72822069 h 566"/>
              <a:gd name="T6" fmla="*/ 3091677 w 230"/>
              <a:gd name="T7" fmla="*/ 70631028 h 566"/>
              <a:gd name="T8" fmla="*/ 1030439 w 230"/>
              <a:gd name="T9" fmla="*/ 49622086 h 566"/>
              <a:gd name="T10" fmla="*/ 10563170 w 230"/>
              <a:gd name="T11" fmla="*/ 4253199 h 566"/>
              <a:gd name="T12" fmla="*/ 12624048 w 230"/>
              <a:gd name="T13" fmla="*/ 1159963 h 566"/>
              <a:gd name="T14" fmla="*/ 13654847 w 230"/>
              <a:gd name="T15" fmla="*/ 0 h 566"/>
              <a:gd name="T16" fmla="*/ 15844575 w 230"/>
              <a:gd name="T17" fmla="*/ 1159963 h 566"/>
              <a:gd name="T18" fmla="*/ 16875373 w 230"/>
              <a:gd name="T19" fmla="*/ 1159963 h 566"/>
              <a:gd name="T20" fmla="*/ 27438184 w 230"/>
              <a:gd name="T21" fmla="*/ 51684243 h 566"/>
              <a:gd name="T22" fmla="*/ 25248456 w 230"/>
              <a:gd name="T23" fmla="*/ 70631028 h 566"/>
              <a:gd name="T24" fmla="*/ 23187218 w 230"/>
              <a:gd name="T25" fmla="*/ 72822069 h 566"/>
              <a:gd name="T26" fmla="*/ 6312204 w 230"/>
              <a:gd name="T27" fmla="*/ 68568871 h 566"/>
              <a:gd name="T28" fmla="*/ 6312204 w 230"/>
              <a:gd name="T29" fmla="*/ 68568871 h 566"/>
              <a:gd name="T30" fmla="*/ 22156779 w 230"/>
              <a:gd name="T31" fmla="*/ 68568871 h 566"/>
              <a:gd name="T32" fmla="*/ 23187218 w 230"/>
              <a:gd name="T33" fmla="*/ 51684243 h 566"/>
              <a:gd name="T34" fmla="*/ 25248456 w 230"/>
              <a:gd name="T35" fmla="*/ 51684243 h 566"/>
              <a:gd name="T36" fmla="*/ 23187218 w 230"/>
              <a:gd name="T37" fmla="*/ 51684243 h 566"/>
              <a:gd name="T38" fmla="*/ 14685286 w 230"/>
              <a:gd name="T39" fmla="*/ 5284277 h 566"/>
              <a:gd name="T40" fmla="*/ 5281405 w 230"/>
              <a:gd name="T41" fmla="*/ 48591008 h 566"/>
              <a:gd name="T42" fmla="*/ 6312204 w 230"/>
              <a:gd name="T43" fmla="*/ 68568871 h 56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30" h="566">
                <a:moveTo>
                  <a:pt x="180" y="565"/>
                </a:moveTo>
                <a:lnTo>
                  <a:pt x="180" y="565"/>
                </a:lnTo>
                <a:cubicBezTo>
                  <a:pt x="41" y="565"/>
                  <a:pt x="41" y="565"/>
                  <a:pt x="41" y="565"/>
                </a:cubicBezTo>
                <a:cubicBezTo>
                  <a:pt x="33" y="565"/>
                  <a:pt x="24" y="557"/>
                  <a:pt x="24" y="548"/>
                </a:cubicBezTo>
                <a:cubicBezTo>
                  <a:pt x="8" y="385"/>
                  <a:pt x="8" y="385"/>
                  <a:pt x="8" y="385"/>
                </a:cubicBezTo>
                <a:cubicBezTo>
                  <a:pt x="0" y="262"/>
                  <a:pt x="24" y="148"/>
                  <a:pt x="82" y="33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106" y="0"/>
                  <a:pt x="106" y="0"/>
                </a:cubicBezTo>
                <a:cubicBezTo>
                  <a:pt x="114" y="0"/>
                  <a:pt x="123" y="0"/>
                  <a:pt x="123" y="9"/>
                </a:cubicBezTo>
                <a:cubicBezTo>
                  <a:pt x="131" y="9"/>
                  <a:pt x="131" y="9"/>
                  <a:pt x="131" y="9"/>
                </a:cubicBezTo>
                <a:cubicBezTo>
                  <a:pt x="196" y="140"/>
                  <a:pt x="229" y="270"/>
                  <a:pt x="213" y="401"/>
                </a:cubicBezTo>
                <a:cubicBezTo>
                  <a:pt x="196" y="548"/>
                  <a:pt x="196" y="548"/>
                  <a:pt x="196" y="548"/>
                </a:cubicBezTo>
                <a:cubicBezTo>
                  <a:pt x="196" y="557"/>
                  <a:pt x="188" y="565"/>
                  <a:pt x="180" y="565"/>
                </a:cubicBezTo>
                <a:close/>
                <a:moveTo>
                  <a:pt x="49" y="532"/>
                </a:moveTo>
                <a:lnTo>
                  <a:pt x="49" y="532"/>
                </a:lnTo>
                <a:cubicBezTo>
                  <a:pt x="172" y="532"/>
                  <a:pt x="172" y="532"/>
                  <a:pt x="172" y="532"/>
                </a:cubicBezTo>
                <a:cubicBezTo>
                  <a:pt x="180" y="401"/>
                  <a:pt x="180" y="401"/>
                  <a:pt x="180" y="401"/>
                </a:cubicBezTo>
                <a:cubicBezTo>
                  <a:pt x="196" y="401"/>
                  <a:pt x="196" y="401"/>
                  <a:pt x="196" y="401"/>
                </a:cubicBezTo>
                <a:cubicBezTo>
                  <a:pt x="180" y="401"/>
                  <a:pt x="180" y="401"/>
                  <a:pt x="180" y="401"/>
                </a:cubicBezTo>
                <a:cubicBezTo>
                  <a:pt x="196" y="279"/>
                  <a:pt x="172" y="156"/>
                  <a:pt x="114" y="41"/>
                </a:cubicBezTo>
                <a:cubicBezTo>
                  <a:pt x="57" y="156"/>
                  <a:pt x="33" y="270"/>
                  <a:pt x="41" y="377"/>
                </a:cubicBezTo>
                <a:lnTo>
                  <a:pt x="49" y="53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7" name="Freeform 694">
            <a:extLst>
              <a:ext uri="{FF2B5EF4-FFF2-40B4-BE49-F238E27FC236}">
                <a16:creationId xmlns:a16="http://schemas.microsoft.com/office/drawing/2014/main" id="{D4017B7A-352E-C048-9306-1B4050D41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6640" y="11964935"/>
            <a:ext cx="136255" cy="293472"/>
          </a:xfrm>
          <a:custGeom>
            <a:avLst/>
            <a:gdLst>
              <a:gd name="T0" fmla="*/ 12534079 w 116"/>
              <a:gd name="T1" fmla="*/ 31867231 h 247"/>
              <a:gd name="T2" fmla="*/ 12534079 w 116"/>
              <a:gd name="T3" fmla="*/ 31867231 h 247"/>
              <a:gd name="T4" fmla="*/ 11394747 w 116"/>
              <a:gd name="T5" fmla="*/ 31867231 h 247"/>
              <a:gd name="T6" fmla="*/ 1139332 w 116"/>
              <a:gd name="T7" fmla="*/ 18006389 h 247"/>
              <a:gd name="T8" fmla="*/ 1139332 w 116"/>
              <a:gd name="T9" fmla="*/ 15933615 h 247"/>
              <a:gd name="T10" fmla="*/ 4178026 w 116"/>
              <a:gd name="T11" fmla="*/ 15933615 h 247"/>
              <a:gd name="T12" fmla="*/ 10381730 w 116"/>
              <a:gd name="T13" fmla="*/ 24483492 h 247"/>
              <a:gd name="T14" fmla="*/ 10381730 w 116"/>
              <a:gd name="T15" fmla="*/ 21244940 h 247"/>
              <a:gd name="T16" fmla="*/ 2152349 w 116"/>
              <a:gd name="T17" fmla="*/ 3238551 h 247"/>
              <a:gd name="T18" fmla="*/ 3165010 w 116"/>
              <a:gd name="T19" fmla="*/ 1165778 h 247"/>
              <a:gd name="T20" fmla="*/ 5191043 w 116"/>
              <a:gd name="T21" fmla="*/ 2202345 h 247"/>
              <a:gd name="T22" fmla="*/ 14559756 w 116"/>
              <a:gd name="T23" fmla="*/ 19172167 h 247"/>
              <a:gd name="T24" fmla="*/ 14559756 w 116"/>
              <a:gd name="T25" fmla="*/ 20208374 h 247"/>
              <a:gd name="T26" fmla="*/ 14559756 w 116"/>
              <a:gd name="T27" fmla="*/ 30831024 h 247"/>
              <a:gd name="T28" fmla="*/ 13547095 w 116"/>
              <a:gd name="T29" fmla="*/ 31867231 h 247"/>
              <a:gd name="T30" fmla="*/ 12534079 w 116"/>
              <a:gd name="T31" fmla="*/ 31867231 h 24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6" h="247">
                <a:moveTo>
                  <a:pt x="99" y="246"/>
                </a:moveTo>
                <a:lnTo>
                  <a:pt x="99" y="246"/>
                </a:lnTo>
                <a:lnTo>
                  <a:pt x="90" y="246"/>
                </a:lnTo>
                <a:cubicBezTo>
                  <a:pt x="9" y="139"/>
                  <a:pt x="9" y="139"/>
                  <a:pt x="9" y="139"/>
                </a:cubicBezTo>
                <a:cubicBezTo>
                  <a:pt x="0" y="131"/>
                  <a:pt x="0" y="123"/>
                  <a:pt x="9" y="123"/>
                </a:cubicBezTo>
                <a:cubicBezTo>
                  <a:pt x="17" y="115"/>
                  <a:pt x="25" y="115"/>
                  <a:pt x="33" y="123"/>
                </a:cubicBezTo>
                <a:cubicBezTo>
                  <a:pt x="82" y="189"/>
                  <a:pt x="82" y="189"/>
                  <a:pt x="82" y="189"/>
                </a:cubicBezTo>
                <a:cubicBezTo>
                  <a:pt x="82" y="164"/>
                  <a:pt x="82" y="164"/>
                  <a:pt x="82" y="164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17"/>
                  <a:pt x="17" y="9"/>
                  <a:pt x="25" y="9"/>
                </a:cubicBezTo>
                <a:cubicBezTo>
                  <a:pt x="33" y="0"/>
                  <a:pt x="41" y="9"/>
                  <a:pt x="41" y="17"/>
                </a:cubicBezTo>
                <a:cubicBezTo>
                  <a:pt x="115" y="148"/>
                  <a:pt x="115" y="148"/>
                  <a:pt x="115" y="148"/>
                </a:cubicBezTo>
                <a:cubicBezTo>
                  <a:pt x="115" y="156"/>
                  <a:pt x="115" y="156"/>
                  <a:pt x="115" y="156"/>
                </a:cubicBezTo>
                <a:cubicBezTo>
                  <a:pt x="115" y="238"/>
                  <a:pt x="115" y="238"/>
                  <a:pt x="115" y="238"/>
                </a:cubicBezTo>
                <a:cubicBezTo>
                  <a:pt x="115" y="238"/>
                  <a:pt x="115" y="246"/>
                  <a:pt x="107" y="246"/>
                </a:cubicBezTo>
                <a:lnTo>
                  <a:pt x="99" y="24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8" name="Freeform 695">
            <a:extLst>
              <a:ext uri="{FF2B5EF4-FFF2-40B4-BE49-F238E27FC236}">
                <a16:creationId xmlns:a16="http://schemas.microsoft.com/office/drawing/2014/main" id="{DF957C17-B193-FC40-81B9-38468BF97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4611" y="11975416"/>
            <a:ext cx="136255" cy="282991"/>
          </a:xfrm>
          <a:custGeom>
            <a:avLst/>
            <a:gdLst>
              <a:gd name="T0" fmla="*/ 2152349 w 116"/>
              <a:gd name="T1" fmla="*/ 30747540 h 238"/>
              <a:gd name="T2" fmla="*/ 2152349 w 116"/>
              <a:gd name="T3" fmla="*/ 30747540 h 238"/>
              <a:gd name="T4" fmla="*/ 2152349 w 116"/>
              <a:gd name="T5" fmla="*/ 30747540 h 238"/>
              <a:gd name="T6" fmla="*/ 0 w 116"/>
              <a:gd name="T7" fmla="*/ 29709476 h 238"/>
              <a:gd name="T8" fmla="*/ 0 w 116"/>
              <a:gd name="T9" fmla="*/ 19071291 h 238"/>
              <a:gd name="T10" fmla="*/ 1139332 w 116"/>
              <a:gd name="T11" fmla="*/ 18033226 h 238"/>
              <a:gd name="T12" fmla="*/ 9369069 w 116"/>
              <a:gd name="T13" fmla="*/ 1038065 h 238"/>
              <a:gd name="T14" fmla="*/ 11521418 w 116"/>
              <a:gd name="T15" fmla="*/ 0 h 238"/>
              <a:gd name="T16" fmla="*/ 12534079 w 116"/>
              <a:gd name="T17" fmla="*/ 3113835 h 238"/>
              <a:gd name="T18" fmla="*/ 4178026 w 116"/>
              <a:gd name="T19" fmla="*/ 20108996 h 238"/>
              <a:gd name="T20" fmla="*/ 4178026 w 116"/>
              <a:gd name="T21" fmla="*/ 23352499 h 238"/>
              <a:gd name="T22" fmla="*/ 10381730 w 116"/>
              <a:gd name="T23" fmla="*/ 15827789 h 238"/>
              <a:gd name="T24" fmla="*/ 13547095 w 116"/>
              <a:gd name="T25" fmla="*/ 14790084 h 238"/>
              <a:gd name="T26" fmla="*/ 13547095 w 116"/>
              <a:gd name="T27" fmla="*/ 18033226 h 238"/>
              <a:gd name="T28" fmla="*/ 4178026 w 116"/>
              <a:gd name="T29" fmla="*/ 30747540 h 238"/>
              <a:gd name="T30" fmla="*/ 2152349 w 116"/>
              <a:gd name="T31" fmla="*/ 30747540 h 23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6" h="238">
                <a:moveTo>
                  <a:pt x="17" y="237"/>
                </a:moveTo>
                <a:lnTo>
                  <a:pt x="17" y="237"/>
                </a:lnTo>
                <a:cubicBezTo>
                  <a:pt x="9" y="237"/>
                  <a:pt x="0" y="229"/>
                  <a:pt x="0" y="229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9" y="147"/>
                  <a:pt x="9" y="139"/>
                </a:cubicBezTo>
                <a:cubicBezTo>
                  <a:pt x="74" y="8"/>
                  <a:pt x="74" y="8"/>
                  <a:pt x="74" y="8"/>
                </a:cubicBezTo>
                <a:cubicBezTo>
                  <a:pt x="74" y="0"/>
                  <a:pt x="82" y="0"/>
                  <a:pt x="91" y="0"/>
                </a:cubicBezTo>
                <a:cubicBezTo>
                  <a:pt x="99" y="8"/>
                  <a:pt x="107" y="16"/>
                  <a:pt x="99" y="24"/>
                </a:cubicBezTo>
                <a:cubicBezTo>
                  <a:pt x="33" y="155"/>
                  <a:pt x="33" y="155"/>
                  <a:pt x="33" y="155"/>
                </a:cubicBezTo>
                <a:cubicBezTo>
                  <a:pt x="33" y="180"/>
                  <a:pt x="33" y="180"/>
                  <a:pt x="33" y="180"/>
                </a:cubicBezTo>
                <a:cubicBezTo>
                  <a:pt x="82" y="122"/>
                  <a:pt x="82" y="122"/>
                  <a:pt x="82" y="122"/>
                </a:cubicBezTo>
                <a:cubicBezTo>
                  <a:pt x="91" y="114"/>
                  <a:pt x="99" y="114"/>
                  <a:pt x="107" y="114"/>
                </a:cubicBezTo>
                <a:cubicBezTo>
                  <a:pt x="115" y="122"/>
                  <a:pt x="115" y="130"/>
                  <a:pt x="107" y="139"/>
                </a:cubicBezTo>
                <a:cubicBezTo>
                  <a:pt x="33" y="237"/>
                  <a:pt x="33" y="237"/>
                  <a:pt x="33" y="237"/>
                </a:cubicBezTo>
                <a:cubicBezTo>
                  <a:pt x="25" y="237"/>
                  <a:pt x="25" y="237"/>
                  <a:pt x="17" y="23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9" name="Freeform 696">
            <a:extLst>
              <a:ext uri="{FF2B5EF4-FFF2-40B4-BE49-F238E27FC236}">
                <a16:creationId xmlns:a16="http://schemas.microsoft.com/office/drawing/2014/main" id="{C1D8A674-1EFD-1545-900F-4BAED2751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1347" y="12106429"/>
            <a:ext cx="115293" cy="78610"/>
          </a:xfrm>
          <a:custGeom>
            <a:avLst/>
            <a:gdLst>
              <a:gd name="T0" fmla="*/ 10205156 w 99"/>
              <a:gd name="T1" fmla="*/ 8337393 h 67"/>
              <a:gd name="T2" fmla="*/ 10205156 w 99"/>
              <a:gd name="T3" fmla="*/ 8337393 h 67"/>
              <a:gd name="T4" fmla="*/ 995539 w 99"/>
              <a:gd name="T5" fmla="*/ 8337393 h 67"/>
              <a:gd name="T6" fmla="*/ 0 w 99"/>
              <a:gd name="T7" fmla="*/ 6189603 h 67"/>
              <a:gd name="T8" fmla="*/ 0 w 99"/>
              <a:gd name="T9" fmla="*/ 2021262 h 67"/>
              <a:gd name="T10" fmla="*/ 995539 w 99"/>
              <a:gd name="T11" fmla="*/ 0 h 67"/>
              <a:gd name="T12" fmla="*/ 10205156 w 99"/>
              <a:gd name="T13" fmla="*/ 0 h 67"/>
              <a:gd name="T14" fmla="*/ 12196233 w 99"/>
              <a:gd name="T15" fmla="*/ 2021262 h 67"/>
              <a:gd name="T16" fmla="*/ 12196233 w 99"/>
              <a:gd name="T17" fmla="*/ 6189603 h 67"/>
              <a:gd name="T18" fmla="*/ 10205156 w 99"/>
              <a:gd name="T19" fmla="*/ 8337393 h 67"/>
              <a:gd name="T20" fmla="*/ 3111147 w 99"/>
              <a:gd name="T21" fmla="*/ 4168697 h 67"/>
              <a:gd name="T22" fmla="*/ 3111147 w 99"/>
              <a:gd name="T23" fmla="*/ 4168697 h 67"/>
              <a:gd name="T24" fmla="*/ 8213725 w 99"/>
              <a:gd name="T25" fmla="*/ 4168697 h 67"/>
              <a:gd name="T26" fmla="*/ 8213725 w 99"/>
              <a:gd name="T27" fmla="*/ 4168697 h 67"/>
              <a:gd name="T28" fmla="*/ 3111147 w 99"/>
              <a:gd name="T29" fmla="*/ 4168697 h 6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9" h="67">
                <a:moveTo>
                  <a:pt x="82" y="66"/>
                </a:moveTo>
                <a:lnTo>
                  <a:pt x="82" y="66"/>
                </a:lnTo>
                <a:cubicBezTo>
                  <a:pt x="8" y="66"/>
                  <a:pt x="8" y="66"/>
                  <a:pt x="8" y="66"/>
                </a:cubicBezTo>
                <a:cubicBezTo>
                  <a:pt x="0" y="66"/>
                  <a:pt x="0" y="57"/>
                  <a:pt x="0" y="49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0" y="0"/>
                  <a:pt x="8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90" y="0"/>
                  <a:pt x="98" y="8"/>
                  <a:pt x="98" y="16"/>
                </a:cubicBezTo>
                <a:cubicBezTo>
                  <a:pt x="98" y="49"/>
                  <a:pt x="98" y="49"/>
                  <a:pt x="98" y="49"/>
                </a:cubicBezTo>
                <a:cubicBezTo>
                  <a:pt x="98" y="57"/>
                  <a:pt x="90" y="66"/>
                  <a:pt x="82" y="66"/>
                </a:cubicBezTo>
                <a:close/>
                <a:moveTo>
                  <a:pt x="25" y="33"/>
                </a:moveTo>
                <a:lnTo>
                  <a:pt x="25" y="33"/>
                </a:lnTo>
                <a:cubicBezTo>
                  <a:pt x="66" y="33"/>
                  <a:pt x="66" y="33"/>
                  <a:pt x="66" y="33"/>
                </a:cubicBezTo>
                <a:cubicBezTo>
                  <a:pt x="25" y="33"/>
                  <a:pt x="25" y="33"/>
                  <a:pt x="25" y="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0" name="Freeform 697">
            <a:extLst>
              <a:ext uri="{FF2B5EF4-FFF2-40B4-BE49-F238E27FC236}">
                <a16:creationId xmlns:a16="http://schemas.microsoft.com/office/drawing/2014/main" id="{70C6CFF2-2EA4-D942-A02C-ADAF256BD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1347" y="11671463"/>
            <a:ext cx="110050" cy="110050"/>
          </a:xfrm>
          <a:custGeom>
            <a:avLst/>
            <a:gdLst>
              <a:gd name="T0" fmla="*/ 6576181 w 91"/>
              <a:gd name="T1" fmla="*/ 12078618 h 91"/>
              <a:gd name="T2" fmla="*/ 6576181 w 91"/>
              <a:gd name="T3" fmla="*/ 12078618 h 91"/>
              <a:gd name="T4" fmla="*/ 0 w 91"/>
              <a:gd name="T5" fmla="*/ 6576181 h 91"/>
              <a:gd name="T6" fmla="*/ 6576181 w 91"/>
              <a:gd name="T7" fmla="*/ 0 h 91"/>
              <a:gd name="T8" fmla="*/ 12078618 w 91"/>
              <a:gd name="T9" fmla="*/ 6576181 h 91"/>
              <a:gd name="T10" fmla="*/ 6576181 w 91"/>
              <a:gd name="T11" fmla="*/ 12078618 h 91"/>
              <a:gd name="T12" fmla="*/ 6576181 w 91"/>
              <a:gd name="T13" fmla="*/ 4428692 h 91"/>
              <a:gd name="T14" fmla="*/ 6576181 w 91"/>
              <a:gd name="T15" fmla="*/ 4428692 h 91"/>
              <a:gd name="T16" fmla="*/ 4428692 w 91"/>
              <a:gd name="T17" fmla="*/ 6576181 h 91"/>
              <a:gd name="T18" fmla="*/ 6576181 w 91"/>
              <a:gd name="T19" fmla="*/ 7649559 h 91"/>
              <a:gd name="T20" fmla="*/ 7784006 w 91"/>
              <a:gd name="T21" fmla="*/ 6576181 h 91"/>
              <a:gd name="T22" fmla="*/ 6576181 w 91"/>
              <a:gd name="T23" fmla="*/ 4428692 h 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1" h="91">
                <a:moveTo>
                  <a:pt x="49" y="90"/>
                </a:moveTo>
                <a:lnTo>
                  <a:pt x="49" y="90"/>
                </a:lnTo>
                <a:cubicBezTo>
                  <a:pt x="25" y="90"/>
                  <a:pt x="0" y="74"/>
                  <a:pt x="0" y="49"/>
                </a:cubicBezTo>
                <a:cubicBezTo>
                  <a:pt x="0" y="25"/>
                  <a:pt x="25" y="0"/>
                  <a:pt x="49" y="0"/>
                </a:cubicBezTo>
                <a:cubicBezTo>
                  <a:pt x="74" y="0"/>
                  <a:pt x="90" y="25"/>
                  <a:pt x="90" y="49"/>
                </a:cubicBezTo>
                <a:cubicBezTo>
                  <a:pt x="90" y="74"/>
                  <a:pt x="74" y="90"/>
                  <a:pt x="49" y="90"/>
                </a:cubicBezTo>
                <a:close/>
                <a:moveTo>
                  <a:pt x="49" y="33"/>
                </a:moveTo>
                <a:lnTo>
                  <a:pt x="49" y="33"/>
                </a:lnTo>
                <a:cubicBezTo>
                  <a:pt x="41" y="33"/>
                  <a:pt x="33" y="41"/>
                  <a:pt x="33" y="49"/>
                </a:cubicBezTo>
                <a:cubicBezTo>
                  <a:pt x="33" y="57"/>
                  <a:pt x="41" y="57"/>
                  <a:pt x="49" y="57"/>
                </a:cubicBezTo>
                <a:cubicBezTo>
                  <a:pt x="58" y="57"/>
                  <a:pt x="58" y="57"/>
                  <a:pt x="58" y="49"/>
                </a:cubicBezTo>
                <a:cubicBezTo>
                  <a:pt x="58" y="41"/>
                  <a:pt x="58" y="33"/>
                  <a:pt x="49" y="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1" name="Freeform 698">
            <a:extLst>
              <a:ext uri="{FF2B5EF4-FFF2-40B4-BE49-F238E27FC236}">
                <a16:creationId xmlns:a16="http://schemas.microsoft.com/office/drawing/2014/main" id="{DC6F1570-E28D-1F47-841D-2E3BB380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8029" y="11975416"/>
            <a:ext cx="31443" cy="282991"/>
          </a:xfrm>
          <a:custGeom>
            <a:avLst/>
            <a:gdLst>
              <a:gd name="T0" fmla="*/ 2147521 w 26"/>
              <a:gd name="T1" fmla="*/ 30747540 h 238"/>
              <a:gd name="T2" fmla="*/ 2147521 w 26"/>
              <a:gd name="T3" fmla="*/ 30747540 h 238"/>
              <a:gd name="T4" fmla="*/ 0 w 26"/>
              <a:gd name="T5" fmla="*/ 29709476 h 238"/>
              <a:gd name="T6" fmla="*/ 0 w 26"/>
              <a:gd name="T7" fmla="*/ 2075770 h 238"/>
              <a:gd name="T8" fmla="*/ 2147521 w 26"/>
              <a:gd name="T9" fmla="*/ 0 h 238"/>
              <a:gd name="T10" fmla="*/ 3355364 w 26"/>
              <a:gd name="T11" fmla="*/ 2075770 h 238"/>
              <a:gd name="T12" fmla="*/ 3355364 w 26"/>
              <a:gd name="T13" fmla="*/ 29709476 h 238"/>
              <a:gd name="T14" fmla="*/ 2147521 w 26"/>
              <a:gd name="T15" fmla="*/ 30747540 h 2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" h="238">
                <a:moveTo>
                  <a:pt x="16" y="237"/>
                </a:moveTo>
                <a:lnTo>
                  <a:pt x="16" y="237"/>
                </a:lnTo>
                <a:cubicBezTo>
                  <a:pt x="8" y="237"/>
                  <a:pt x="0" y="237"/>
                  <a:pt x="0" y="229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5" y="0"/>
                  <a:pt x="25" y="8"/>
                  <a:pt x="25" y="16"/>
                </a:cubicBezTo>
                <a:cubicBezTo>
                  <a:pt x="25" y="229"/>
                  <a:pt x="25" y="229"/>
                  <a:pt x="25" y="229"/>
                </a:cubicBezTo>
                <a:cubicBezTo>
                  <a:pt x="25" y="237"/>
                  <a:pt x="25" y="237"/>
                  <a:pt x="16" y="23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2" name="Freeform 699">
            <a:extLst>
              <a:ext uri="{FF2B5EF4-FFF2-40B4-BE49-F238E27FC236}">
                <a16:creationId xmlns:a16="http://schemas.microsoft.com/office/drawing/2014/main" id="{E6BC3480-ACCE-A54C-BD91-3DC8909DF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621" y="11514246"/>
            <a:ext cx="178179" cy="702236"/>
          </a:xfrm>
          <a:custGeom>
            <a:avLst/>
            <a:gdLst>
              <a:gd name="T0" fmla="*/ 17190494 w 149"/>
              <a:gd name="T1" fmla="*/ 76568020 h 590"/>
              <a:gd name="T2" fmla="*/ 17190494 w 149"/>
              <a:gd name="T3" fmla="*/ 76568020 h 590"/>
              <a:gd name="T4" fmla="*/ 15090903 w 149"/>
              <a:gd name="T5" fmla="*/ 75528192 h 590"/>
              <a:gd name="T6" fmla="*/ 0 w 149"/>
              <a:gd name="T7" fmla="*/ 39389098 h 590"/>
              <a:gd name="T8" fmla="*/ 6561042 w 149"/>
              <a:gd name="T9" fmla="*/ 12739704 h 590"/>
              <a:gd name="T10" fmla="*/ 15090903 w 149"/>
              <a:gd name="T11" fmla="*/ 1039829 h 590"/>
              <a:gd name="T12" fmla="*/ 18240290 w 149"/>
              <a:gd name="T13" fmla="*/ 1039829 h 590"/>
              <a:gd name="T14" fmla="*/ 18240290 w 149"/>
              <a:gd name="T15" fmla="*/ 3250005 h 590"/>
              <a:gd name="T16" fmla="*/ 9710429 w 149"/>
              <a:gd name="T17" fmla="*/ 14949520 h 590"/>
              <a:gd name="T18" fmla="*/ 4330316 w 149"/>
              <a:gd name="T19" fmla="*/ 39389098 h 590"/>
              <a:gd name="T20" fmla="*/ 18240290 w 149"/>
              <a:gd name="T21" fmla="*/ 73448174 h 590"/>
              <a:gd name="T22" fmla="*/ 18240290 w 149"/>
              <a:gd name="T23" fmla="*/ 75528192 h 590"/>
              <a:gd name="T24" fmla="*/ 17190494 w 149"/>
              <a:gd name="T25" fmla="*/ 76568020 h 5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49" h="590">
                <a:moveTo>
                  <a:pt x="131" y="589"/>
                </a:moveTo>
                <a:lnTo>
                  <a:pt x="131" y="589"/>
                </a:lnTo>
                <a:cubicBezTo>
                  <a:pt x="123" y="589"/>
                  <a:pt x="123" y="589"/>
                  <a:pt x="115" y="581"/>
                </a:cubicBezTo>
                <a:cubicBezTo>
                  <a:pt x="82" y="548"/>
                  <a:pt x="0" y="450"/>
                  <a:pt x="0" y="303"/>
                </a:cubicBezTo>
                <a:cubicBezTo>
                  <a:pt x="0" y="229"/>
                  <a:pt x="17" y="164"/>
                  <a:pt x="50" y="98"/>
                </a:cubicBezTo>
                <a:cubicBezTo>
                  <a:pt x="66" y="66"/>
                  <a:pt x="90" y="33"/>
                  <a:pt x="115" y="8"/>
                </a:cubicBezTo>
                <a:cubicBezTo>
                  <a:pt x="123" y="0"/>
                  <a:pt x="131" y="0"/>
                  <a:pt x="139" y="8"/>
                </a:cubicBezTo>
                <a:cubicBezTo>
                  <a:pt x="148" y="8"/>
                  <a:pt x="148" y="25"/>
                  <a:pt x="139" y="25"/>
                </a:cubicBezTo>
                <a:cubicBezTo>
                  <a:pt x="115" y="49"/>
                  <a:pt x="90" y="82"/>
                  <a:pt x="74" y="115"/>
                </a:cubicBezTo>
                <a:cubicBezTo>
                  <a:pt x="41" y="172"/>
                  <a:pt x="25" y="237"/>
                  <a:pt x="33" y="303"/>
                </a:cubicBezTo>
                <a:cubicBezTo>
                  <a:pt x="33" y="442"/>
                  <a:pt x="107" y="532"/>
                  <a:pt x="139" y="565"/>
                </a:cubicBezTo>
                <a:cubicBezTo>
                  <a:pt x="148" y="565"/>
                  <a:pt x="148" y="581"/>
                  <a:pt x="139" y="581"/>
                </a:cubicBezTo>
                <a:cubicBezTo>
                  <a:pt x="139" y="589"/>
                  <a:pt x="131" y="589"/>
                  <a:pt x="131" y="5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3" name="Freeform 700">
            <a:extLst>
              <a:ext uri="{FF2B5EF4-FFF2-40B4-BE49-F238E27FC236}">
                <a16:creationId xmlns:a16="http://schemas.microsoft.com/office/drawing/2014/main" id="{69B2A55B-79CB-7C4C-A35A-145FB7CE2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8187" y="11514246"/>
            <a:ext cx="178179" cy="702236"/>
          </a:xfrm>
          <a:custGeom>
            <a:avLst/>
            <a:gdLst>
              <a:gd name="T0" fmla="*/ 2128001 w 148"/>
              <a:gd name="T1" fmla="*/ 76568020 h 590"/>
              <a:gd name="T2" fmla="*/ 2128001 w 148"/>
              <a:gd name="T3" fmla="*/ 76568020 h 590"/>
              <a:gd name="T4" fmla="*/ 0 w 148"/>
              <a:gd name="T5" fmla="*/ 75528192 h 590"/>
              <a:gd name="T6" fmla="*/ 0 w 148"/>
              <a:gd name="T7" fmla="*/ 73448174 h 590"/>
              <a:gd name="T8" fmla="*/ 8778231 w 148"/>
              <a:gd name="T9" fmla="*/ 61748659 h 590"/>
              <a:gd name="T10" fmla="*/ 15295348 w 148"/>
              <a:gd name="T11" fmla="*/ 37179282 h 590"/>
              <a:gd name="T12" fmla="*/ 0 w 148"/>
              <a:gd name="T13" fmla="*/ 3250005 h 590"/>
              <a:gd name="T14" fmla="*/ 0 w 148"/>
              <a:gd name="T15" fmla="*/ 1039829 h 590"/>
              <a:gd name="T16" fmla="*/ 3324933 w 148"/>
              <a:gd name="T17" fmla="*/ 1039829 h 590"/>
              <a:gd name="T18" fmla="*/ 19551350 w 148"/>
              <a:gd name="T19" fmla="*/ 37179282 h 590"/>
              <a:gd name="T20" fmla="*/ 11970415 w 148"/>
              <a:gd name="T21" fmla="*/ 63828317 h 590"/>
              <a:gd name="T22" fmla="*/ 3324933 w 148"/>
              <a:gd name="T23" fmla="*/ 75528192 h 590"/>
              <a:gd name="T24" fmla="*/ 2128001 w 148"/>
              <a:gd name="T25" fmla="*/ 76568020 h 5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48" h="590">
                <a:moveTo>
                  <a:pt x="16" y="589"/>
                </a:moveTo>
                <a:lnTo>
                  <a:pt x="16" y="589"/>
                </a:lnTo>
                <a:cubicBezTo>
                  <a:pt x="8" y="589"/>
                  <a:pt x="8" y="589"/>
                  <a:pt x="0" y="581"/>
                </a:cubicBezTo>
                <a:lnTo>
                  <a:pt x="0" y="565"/>
                </a:lnTo>
                <a:cubicBezTo>
                  <a:pt x="25" y="540"/>
                  <a:pt x="49" y="507"/>
                  <a:pt x="66" y="475"/>
                </a:cubicBezTo>
                <a:cubicBezTo>
                  <a:pt x="98" y="417"/>
                  <a:pt x="115" y="352"/>
                  <a:pt x="115" y="286"/>
                </a:cubicBezTo>
                <a:cubicBezTo>
                  <a:pt x="106" y="147"/>
                  <a:pt x="33" y="57"/>
                  <a:pt x="0" y="25"/>
                </a:cubicBezTo>
                <a:lnTo>
                  <a:pt x="0" y="8"/>
                </a:lnTo>
                <a:cubicBezTo>
                  <a:pt x="8" y="0"/>
                  <a:pt x="16" y="0"/>
                  <a:pt x="25" y="8"/>
                </a:cubicBezTo>
                <a:cubicBezTo>
                  <a:pt x="57" y="41"/>
                  <a:pt x="139" y="139"/>
                  <a:pt x="147" y="286"/>
                </a:cubicBezTo>
                <a:cubicBezTo>
                  <a:pt x="147" y="360"/>
                  <a:pt x="131" y="425"/>
                  <a:pt x="90" y="491"/>
                </a:cubicBezTo>
                <a:cubicBezTo>
                  <a:pt x="74" y="524"/>
                  <a:pt x="49" y="556"/>
                  <a:pt x="25" y="581"/>
                </a:cubicBezTo>
                <a:cubicBezTo>
                  <a:pt x="25" y="589"/>
                  <a:pt x="16" y="589"/>
                  <a:pt x="16" y="5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4" name="Freeform 701">
            <a:extLst>
              <a:ext uri="{FF2B5EF4-FFF2-40B4-BE49-F238E27FC236}">
                <a16:creationId xmlns:a16="http://schemas.microsoft.com/office/drawing/2014/main" id="{532F1C84-7197-8342-855A-11E1EAD16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7182" y="4360868"/>
            <a:ext cx="555500" cy="555500"/>
          </a:xfrm>
          <a:custGeom>
            <a:avLst/>
            <a:gdLst>
              <a:gd name="T0" fmla="*/ 55181588 w 467"/>
              <a:gd name="T1" fmla="*/ 16936447 h 468"/>
              <a:gd name="T2" fmla="*/ 43496025 w 467"/>
              <a:gd name="T3" fmla="*/ 16936447 h 468"/>
              <a:gd name="T4" fmla="*/ 39341398 w 467"/>
              <a:gd name="T5" fmla="*/ 22237110 h 468"/>
              <a:gd name="T6" fmla="*/ 32849298 w 467"/>
              <a:gd name="T7" fmla="*/ 38139097 h 468"/>
              <a:gd name="T8" fmla="*/ 29733148 w 467"/>
              <a:gd name="T9" fmla="*/ 38139097 h 468"/>
              <a:gd name="T10" fmla="*/ 28694311 w 467"/>
              <a:gd name="T11" fmla="*/ 42276217 h 468"/>
              <a:gd name="T12" fmla="*/ 29733148 w 467"/>
              <a:gd name="T13" fmla="*/ 43439760 h 468"/>
              <a:gd name="T14" fmla="*/ 18047584 w 467"/>
              <a:gd name="T15" fmla="*/ 53911642 h 468"/>
              <a:gd name="T16" fmla="*/ 14801714 w 467"/>
              <a:gd name="T17" fmla="*/ 51843082 h 468"/>
              <a:gd name="T18" fmla="*/ 13762877 w 467"/>
              <a:gd name="T19" fmla="*/ 50808982 h 468"/>
              <a:gd name="T20" fmla="*/ 12724401 w 467"/>
              <a:gd name="T21" fmla="*/ 48740422 h 468"/>
              <a:gd name="T22" fmla="*/ 10646727 w 467"/>
              <a:gd name="T23" fmla="*/ 46542420 h 468"/>
              <a:gd name="T24" fmla="*/ 7400857 w 467"/>
              <a:gd name="T25" fmla="*/ 49774522 h 468"/>
              <a:gd name="T26" fmla="*/ 8439694 w 467"/>
              <a:gd name="T27" fmla="*/ 52877542 h 468"/>
              <a:gd name="T28" fmla="*/ 4284707 w 467"/>
              <a:gd name="T29" fmla="*/ 51843082 h 468"/>
              <a:gd name="T30" fmla="*/ 0 w 467"/>
              <a:gd name="T31" fmla="*/ 53911642 h 468"/>
              <a:gd name="T32" fmla="*/ 18047584 w 467"/>
              <a:gd name="T33" fmla="*/ 60375847 h 468"/>
              <a:gd name="T34" fmla="*/ 18047584 w 467"/>
              <a:gd name="T35" fmla="*/ 60375847 h 468"/>
              <a:gd name="T36" fmla="*/ 20124897 w 467"/>
              <a:gd name="T37" fmla="*/ 60375847 h 468"/>
              <a:gd name="T38" fmla="*/ 46741894 w 467"/>
              <a:gd name="T39" fmla="*/ 49774522 h 468"/>
              <a:gd name="T40" fmla="*/ 47780731 w 467"/>
              <a:gd name="T41" fmla="*/ 48740422 h 468"/>
              <a:gd name="T42" fmla="*/ 48819568 w 467"/>
              <a:gd name="T43" fmla="*/ 47576880 h 468"/>
              <a:gd name="T44" fmla="*/ 56220425 w 467"/>
              <a:gd name="T45" fmla="*/ 0 h 468"/>
              <a:gd name="T46" fmla="*/ 53104275 w 467"/>
              <a:gd name="T47" fmla="*/ 4266562 h 468"/>
              <a:gd name="T48" fmla="*/ 55181588 w 467"/>
              <a:gd name="T49" fmla="*/ 15901988 h 468"/>
              <a:gd name="T50" fmla="*/ 28694311 w 467"/>
              <a:gd name="T51" fmla="*/ 52877542 h 468"/>
              <a:gd name="T52" fmla="*/ 35056691 w 467"/>
              <a:gd name="T53" fmla="*/ 44473860 h 468"/>
              <a:gd name="T54" fmla="*/ 40379874 w 467"/>
              <a:gd name="T55" fmla="*/ 46542420 h 468"/>
              <a:gd name="T56" fmla="*/ 29733148 w 467"/>
              <a:gd name="T57" fmla="*/ 53911642 h 468"/>
              <a:gd name="T58" fmla="*/ 44534862 w 467"/>
              <a:gd name="T59" fmla="*/ 43439760 h 468"/>
              <a:gd name="T60" fmla="*/ 38302561 w 467"/>
              <a:gd name="T61" fmla="*/ 40207657 h 468"/>
              <a:gd name="T62" fmla="*/ 43496025 w 467"/>
              <a:gd name="T63" fmla="*/ 22237110 h 468"/>
              <a:gd name="T64" fmla="*/ 55181588 w 467"/>
              <a:gd name="T65" fmla="*/ 21202650 h 468"/>
              <a:gd name="T66" fmla="*/ 45703418 w 467"/>
              <a:gd name="T67" fmla="*/ 43439760 h 46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67" h="468">
                <a:moveTo>
                  <a:pt x="425" y="131"/>
                </a:moveTo>
                <a:lnTo>
                  <a:pt x="425" y="131"/>
                </a:lnTo>
                <a:cubicBezTo>
                  <a:pt x="343" y="131"/>
                  <a:pt x="343" y="131"/>
                  <a:pt x="343" y="131"/>
                </a:cubicBezTo>
                <a:lnTo>
                  <a:pt x="335" y="131"/>
                </a:lnTo>
                <a:cubicBezTo>
                  <a:pt x="327" y="148"/>
                  <a:pt x="311" y="156"/>
                  <a:pt x="303" y="172"/>
                </a:cubicBezTo>
                <a:cubicBezTo>
                  <a:pt x="295" y="213"/>
                  <a:pt x="278" y="254"/>
                  <a:pt x="262" y="295"/>
                </a:cubicBezTo>
                <a:cubicBezTo>
                  <a:pt x="253" y="295"/>
                  <a:pt x="253" y="295"/>
                  <a:pt x="253" y="295"/>
                </a:cubicBezTo>
                <a:cubicBezTo>
                  <a:pt x="245" y="295"/>
                  <a:pt x="237" y="295"/>
                  <a:pt x="229" y="295"/>
                </a:cubicBezTo>
                <a:cubicBezTo>
                  <a:pt x="221" y="319"/>
                  <a:pt x="221" y="319"/>
                  <a:pt x="221" y="319"/>
                </a:cubicBezTo>
                <a:cubicBezTo>
                  <a:pt x="221" y="327"/>
                  <a:pt x="221" y="327"/>
                  <a:pt x="221" y="327"/>
                </a:cubicBezTo>
                <a:lnTo>
                  <a:pt x="229" y="327"/>
                </a:lnTo>
                <a:lnTo>
                  <a:pt x="229" y="336"/>
                </a:lnTo>
                <a:cubicBezTo>
                  <a:pt x="204" y="368"/>
                  <a:pt x="180" y="393"/>
                  <a:pt x="147" y="417"/>
                </a:cubicBezTo>
                <a:cubicBezTo>
                  <a:pt x="147" y="425"/>
                  <a:pt x="147" y="425"/>
                  <a:pt x="139" y="417"/>
                </a:cubicBezTo>
                <a:cubicBezTo>
                  <a:pt x="131" y="417"/>
                  <a:pt x="131" y="409"/>
                  <a:pt x="123" y="401"/>
                </a:cubicBezTo>
                <a:cubicBezTo>
                  <a:pt x="123" y="401"/>
                  <a:pt x="123" y="401"/>
                  <a:pt x="114" y="401"/>
                </a:cubicBezTo>
                <a:cubicBezTo>
                  <a:pt x="114" y="393"/>
                  <a:pt x="106" y="393"/>
                  <a:pt x="106" y="393"/>
                </a:cubicBezTo>
                <a:cubicBezTo>
                  <a:pt x="98" y="385"/>
                  <a:pt x="98" y="385"/>
                  <a:pt x="98" y="377"/>
                </a:cubicBezTo>
                <a:cubicBezTo>
                  <a:pt x="90" y="368"/>
                  <a:pt x="90" y="368"/>
                  <a:pt x="90" y="360"/>
                </a:cubicBezTo>
                <a:cubicBezTo>
                  <a:pt x="82" y="360"/>
                  <a:pt x="82" y="360"/>
                  <a:pt x="82" y="360"/>
                </a:cubicBezTo>
                <a:cubicBezTo>
                  <a:pt x="74" y="368"/>
                  <a:pt x="65" y="377"/>
                  <a:pt x="57" y="377"/>
                </a:cubicBezTo>
                <a:cubicBezTo>
                  <a:pt x="57" y="385"/>
                  <a:pt x="57" y="385"/>
                  <a:pt x="57" y="385"/>
                </a:cubicBezTo>
                <a:cubicBezTo>
                  <a:pt x="57" y="393"/>
                  <a:pt x="65" y="401"/>
                  <a:pt x="65" y="401"/>
                </a:cubicBezTo>
                <a:cubicBezTo>
                  <a:pt x="74" y="409"/>
                  <a:pt x="65" y="409"/>
                  <a:pt x="65" y="409"/>
                </a:cubicBezTo>
                <a:cubicBezTo>
                  <a:pt x="57" y="409"/>
                  <a:pt x="41" y="401"/>
                  <a:pt x="33" y="401"/>
                </a:cubicBezTo>
                <a:cubicBezTo>
                  <a:pt x="24" y="401"/>
                  <a:pt x="16" y="409"/>
                  <a:pt x="8" y="409"/>
                </a:cubicBezTo>
                <a:lnTo>
                  <a:pt x="0" y="417"/>
                </a:lnTo>
                <a:lnTo>
                  <a:pt x="0" y="425"/>
                </a:lnTo>
                <a:cubicBezTo>
                  <a:pt x="41" y="450"/>
                  <a:pt x="90" y="458"/>
                  <a:pt x="139" y="467"/>
                </a:cubicBezTo>
                <a:cubicBezTo>
                  <a:pt x="147" y="467"/>
                  <a:pt x="147" y="467"/>
                  <a:pt x="155" y="467"/>
                </a:cubicBezTo>
                <a:cubicBezTo>
                  <a:pt x="229" y="467"/>
                  <a:pt x="303" y="434"/>
                  <a:pt x="360" y="385"/>
                </a:cubicBezTo>
                <a:cubicBezTo>
                  <a:pt x="368" y="385"/>
                  <a:pt x="368" y="377"/>
                  <a:pt x="368" y="377"/>
                </a:cubicBezTo>
                <a:cubicBezTo>
                  <a:pt x="368" y="377"/>
                  <a:pt x="376" y="377"/>
                  <a:pt x="376" y="368"/>
                </a:cubicBezTo>
                <a:cubicBezTo>
                  <a:pt x="433" y="311"/>
                  <a:pt x="466" y="229"/>
                  <a:pt x="466" y="148"/>
                </a:cubicBezTo>
                <a:cubicBezTo>
                  <a:pt x="466" y="98"/>
                  <a:pt x="458" y="49"/>
                  <a:pt x="433" y="0"/>
                </a:cubicBezTo>
                <a:lnTo>
                  <a:pt x="425" y="0"/>
                </a:lnTo>
                <a:cubicBezTo>
                  <a:pt x="417" y="17"/>
                  <a:pt x="409" y="25"/>
                  <a:pt x="409" y="33"/>
                </a:cubicBezTo>
                <a:cubicBezTo>
                  <a:pt x="409" y="33"/>
                  <a:pt x="409" y="33"/>
                  <a:pt x="409" y="41"/>
                </a:cubicBezTo>
                <a:cubicBezTo>
                  <a:pt x="417" y="66"/>
                  <a:pt x="425" y="90"/>
                  <a:pt x="425" y="123"/>
                </a:cubicBezTo>
                <a:lnTo>
                  <a:pt x="425" y="131"/>
                </a:lnTo>
                <a:close/>
                <a:moveTo>
                  <a:pt x="221" y="409"/>
                </a:moveTo>
                <a:lnTo>
                  <a:pt x="221" y="409"/>
                </a:lnTo>
                <a:cubicBezTo>
                  <a:pt x="237" y="385"/>
                  <a:pt x="253" y="368"/>
                  <a:pt x="270" y="344"/>
                </a:cubicBezTo>
                <a:cubicBezTo>
                  <a:pt x="270" y="344"/>
                  <a:pt x="270" y="344"/>
                  <a:pt x="278" y="344"/>
                </a:cubicBezTo>
                <a:cubicBezTo>
                  <a:pt x="286" y="352"/>
                  <a:pt x="303" y="360"/>
                  <a:pt x="311" y="360"/>
                </a:cubicBezTo>
                <a:cubicBezTo>
                  <a:pt x="319" y="368"/>
                  <a:pt x="319" y="368"/>
                  <a:pt x="311" y="368"/>
                </a:cubicBezTo>
                <a:cubicBezTo>
                  <a:pt x="286" y="393"/>
                  <a:pt x="262" y="409"/>
                  <a:pt x="229" y="417"/>
                </a:cubicBezTo>
                <a:cubicBezTo>
                  <a:pt x="221" y="417"/>
                  <a:pt x="221" y="409"/>
                  <a:pt x="221" y="409"/>
                </a:cubicBezTo>
                <a:close/>
                <a:moveTo>
                  <a:pt x="343" y="336"/>
                </a:moveTo>
                <a:lnTo>
                  <a:pt x="343" y="336"/>
                </a:lnTo>
                <a:cubicBezTo>
                  <a:pt x="327" y="327"/>
                  <a:pt x="311" y="319"/>
                  <a:pt x="295" y="311"/>
                </a:cubicBezTo>
                <a:cubicBezTo>
                  <a:pt x="295" y="311"/>
                  <a:pt x="295" y="311"/>
                  <a:pt x="295" y="303"/>
                </a:cubicBezTo>
                <a:cubicBezTo>
                  <a:pt x="319" y="262"/>
                  <a:pt x="335" y="221"/>
                  <a:pt x="335" y="172"/>
                </a:cubicBezTo>
                <a:lnTo>
                  <a:pt x="343" y="164"/>
                </a:lnTo>
                <a:cubicBezTo>
                  <a:pt x="425" y="164"/>
                  <a:pt x="425" y="164"/>
                  <a:pt x="425" y="164"/>
                </a:cubicBezTo>
                <a:lnTo>
                  <a:pt x="425" y="172"/>
                </a:lnTo>
                <a:cubicBezTo>
                  <a:pt x="425" y="238"/>
                  <a:pt x="393" y="295"/>
                  <a:pt x="352" y="336"/>
                </a:cubicBezTo>
                <a:cubicBezTo>
                  <a:pt x="352" y="344"/>
                  <a:pt x="352" y="344"/>
                  <a:pt x="343" y="33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5" name="Freeform 702">
            <a:extLst>
              <a:ext uri="{FF2B5EF4-FFF2-40B4-BE49-F238E27FC236}">
                <a16:creationId xmlns:a16="http://schemas.microsoft.com/office/drawing/2014/main" id="{6C4EC71D-35A7-CF48-A123-4A36F4A91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8040" y="4156488"/>
            <a:ext cx="565981" cy="576463"/>
          </a:xfrm>
          <a:custGeom>
            <a:avLst/>
            <a:gdLst>
              <a:gd name="T0" fmla="*/ 9600480 w 476"/>
              <a:gd name="T1" fmla="*/ 58578028 h 484"/>
              <a:gd name="T2" fmla="*/ 5319272 w 476"/>
              <a:gd name="T3" fmla="*/ 43738151 h 484"/>
              <a:gd name="T4" fmla="*/ 9600480 w 476"/>
              <a:gd name="T5" fmla="*/ 43738151 h 484"/>
              <a:gd name="T6" fmla="*/ 11676249 w 476"/>
              <a:gd name="T7" fmla="*/ 40483776 h 484"/>
              <a:gd name="T8" fmla="*/ 5319272 w 476"/>
              <a:gd name="T9" fmla="*/ 39442520 h 484"/>
              <a:gd name="T10" fmla="*/ 14919752 w 476"/>
              <a:gd name="T11" fmla="*/ 17052636 h 484"/>
              <a:gd name="T12" fmla="*/ 22314794 w 476"/>
              <a:gd name="T13" fmla="*/ 20307011 h 484"/>
              <a:gd name="T14" fmla="*/ 18033226 w 476"/>
              <a:gd name="T15" fmla="*/ 33064017 h 484"/>
              <a:gd name="T16" fmla="*/ 18033226 w 476"/>
              <a:gd name="T17" fmla="*/ 34105273 h 484"/>
              <a:gd name="T18" fmla="*/ 23352499 w 476"/>
              <a:gd name="T19" fmla="*/ 32022761 h 484"/>
              <a:gd name="T20" fmla="*/ 27633706 w 476"/>
              <a:gd name="T21" fmla="*/ 22389884 h 484"/>
              <a:gd name="T22" fmla="*/ 38272250 w 476"/>
              <a:gd name="T23" fmla="*/ 23561386 h 484"/>
              <a:gd name="T24" fmla="*/ 41385725 w 476"/>
              <a:gd name="T25" fmla="*/ 19265756 h 484"/>
              <a:gd name="T26" fmla="*/ 30877209 w 476"/>
              <a:gd name="T27" fmla="*/ 18094253 h 484"/>
              <a:gd name="T28" fmla="*/ 41385725 w 476"/>
              <a:gd name="T29" fmla="*/ 6508750 h 484"/>
              <a:gd name="T30" fmla="*/ 48910435 w 476"/>
              <a:gd name="T31" fmla="*/ 12887253 h 484"/>
              <a:gd name="T32" fmla="*/ 53061974 w 476"/>
              <a:gd name="T33" fmla="*/ 10674134 h 484"/>
              <a:gd name="T34" fmla="*/ 52024269 w 476"/>
              <a:gd name="T35" fmla="*/ 8591622 h 484"/>
              <a:gd name="T36" fmla="*/ 56305477 w 476"/>
              <a:gd name="T37" fmla="*/ 8591622 h 484"/>
              <a:gd name="T38" fmla="*/ 60586684 w 476"/>
              <a:gd name="T39" fmla="*/ 6508750 h 484"/>
              <a:gd name="T40" fmla="*/ 43591523 w 476"/>
              <a:gd name="T41" fmla="*/ 1171503 h 484"/>
              <a:gd name="T42" fmla="*/ 42553458 w 476"/>
              <a:gd name="T43" fmla="*/ 0 h 484"/>
              <a:gd name="T44" fmla="*/ 41385725 w 476"/>
              <a:gd name="T45" fmla="*/ 0 h 484"/>
              <a:gd name="T46" fmla="*/ 13881687 w 476"/>
              <a:gd name="T47" fmla="*/ 10674134 h 484"/>
              <a:gd name="T48" fmla="*/ 12843982 w 476"/>
              <a:gd name="T49" fmla="*/ 11715750 h 484"/>
              <a:gd name="T50" fmla="*/ 11676249 w 476"/>
              <a:gd name="T51" fmla="*/ 12887253 h 484"/>
              <a:gd name="T52" fmla="*/ 5319272 w 476"/>
              <a:gd name="T53" fmla="*/ 62873659 h 484"/>
              <a:gd name="T54" fmla="*/ 7524710 w 476"/>
              <a:gd name="T55" fmla="*/ 60790787 h 484"/>
              <a:gd name="T56" fmla="*/ 31915273 w 476"/>
              <a:gd name="T57" fmla="*/ 7550006 h 484"/>
              <a:gd name="T58" fmla="*/ 25557936 w 476"/>
              <a:gd name="T59" fmla="*/ 16011381 h 484"/>
              <a:gd name="T60" fmla="*/ 20238664 w 476"/>
              <a:gd name="T61" fmla="*/ 13928509 h 484"/>
              <a:gd name="T62" fmla="*/ 30877209 w 476"/>
              <a:gd name="T63" fmla="*/ 6508750 h 48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76" h="484">
                <a:moveTo>
                  <a:pt x="74" y="450"/>
                </a:moveTo>
                <a:lnTo>
                  <a:pt x="74" y="450"/>
                </a:lnTo>
                <a:cubicBezTo>
                  <a:pt x="58" y="418"/>
                  <a:pt x="41" y="385"/>
                  <a:pt x="41" y="344"/>
                </a:cubicBezTo>
                <a:lnTo>
                  <a:pt x="41" y="336"/>
                </a:lnTo>
                <a:cubicBezTo>
                  <a:pt x="66" y="336"/>
                  <a:pt x="66" y="336"/>
                  <a:pt x="66" y="336"/>
                </a:cubicBezTo>
                <a:lnTo>
                  <a:pt x="74" y="336"/>
                </a:lnTo>
                <a:cubicBezTo>
                  <a:pt x="74" y="328"/>
                  <a:pt x="74" y="328"/>
                  <a:pt x="82" y="320"/>
                </a:cubicBezTo>
                <a:cubicBezTo>
                  <a:pt x="90" y="311"/>
                  <a:pt x="90" y="311"/>
                  <a:pt x="90" y="311"/>
                </a:cubicBezTo>
                <a:cubicBezTo>
                  <a:pt x="90" y="303"/>
                  <a:pt x="90" y="303"/>
                  <a:pt x="90" y="303"/>
                </a:cubicBezTo>
                <a:cubicBezTo>
                  <a:pt x="41" y="303"/>
                  <a:pt x="41" y="303"/>
                  <a:pt x="41" y="303"/>
                </a:cubicBezTo>
                <a:lnTo>
                  <a:pt x="41" y="295"/>
                </a:lnTo>
                <a:cubicBezTo>
                  <a:pt x="49" y="229"/>
                  <a:pt x="74" y="172"/>
                  <a:pt x="115" y="131"/>
                </a:cubicBezTo>
                <a:cubicBezTo>
                  <a:pt x="115" y="123"/>
                  <a:pt x="123" y="123"/>
                  <a:pt x="123" y="131"/>
                </a:cubicBezTo>
                <a:cubicBezTo>
                  <a:pt x="139" y="139"/>
                  <a:pt x="156" y="148"/>
                  <a:pt x="172" y="156"/>
                </a:cubicBezTo>
                <a:cubicBezTo>
                  <a:pt x="172" y="156"/>
                  <a:pt x="172" y="156"/>
                  <a:pt x="172" y="164"/>
                </a:cubicBezTo>
                <a:cubicBezTo>
                  <a:pt x="156" y="189"/>
                  <a:pt x="139" y="221"/>
                  <a:pt x="139" y="254"/>
                </a:cubicBezTo>
                <a:cubicBezTo>
                  <a:pt x="139" y="262"/>
                  <a:pt x="139" y="262"/>
                  <a:pt x="139" y="262"/>
                </a:cubicBezTo>
                <a:cubicBezTo>
                  <a:pt x="172" y="254"/>
                  <a:pt x="172" y="254"/>
                  <a:pt x="172" y="254"/>
                </a:cubicBezTo>
                <a:cubicBezTo>
                  <a:pt x="180" y="254"/>
                  <a:pt x="180" y="254"/>
                  <a:pt x="180" y="246"/>
                </a:cubicBezTo>
                <a:cubicBezTo>
                  <a:pt x="188" y="221"/>
                  <a:pt x="197" y="197"/>
                  <a:pt x="213" y="172"/>
                </a:cubicBezTo>
                <a:cubicBezTo>
                  <a:pt x="238" y="181"/>
                  <a:pt x="262" y="181"/>
                  <a:pt x="287" y="181"/>
                </a:cubicBezTo>
                <a:cubicBezTo>
                  <a:pt x="295" y="181"/>
                  <a:pt x="295" y="181"/>
                  <a:pt x="295" y="181"/>
                </a:cubicBezTo>
                <a:cubicBezTo>
                  <a:pt x="303" y="172"/>
                  <a:pt x="311" y="164"/>
                  <a:pt x="319" y="156"/>
                </a:cubicBezTo>
                <a:cubicBezTo>
                  <a:pt x="328" y="156"/>
                  <a:pt x="319" y="148"/>
                  <a:pt x="319" y="148"/>
                </a:cubicBezTo>
                <a:cubicBezTo>
                  <a:pt x="319" y="148"/>
                  <a:pt x="319" y="148"/>
                  <a:pt x="311" y="148"/>
                </a:cubicBezTo>
                <a:cubicBezTo>
                  <a:pt x="287" y="148"/>
                  <a:pt x="262" y="139"/>
                  <a:pt x="238" y="139"/>
                </a:cubicBezTo>
                <a:lnTo>
                  <a:pt x="238" y="131"/>
                </a:lnTo>
                <a:cubicBezTo>
                  <a:pt x="262" y="99"/>
                  <a:pt x="287" y="74"/>
                  <a:pt x="319" y="50"/>
                </a:cubicBezTo>
                <a:cubicBezTo>
                  <a:pt x="319" y="41"/>
                  <a:pt x="328" y="41"/>
                  <a:pt x="328" y="50"/>
                </a:cubicBezTo>
                <a:cubicBezTo>
                  <a:pt x="344" y="66"/>
                  <a:pt x="360" y="82"/>
                  <a:pt x="377" y="99"/>
                </a:cubicBezTo>
                <a:cubicBezTo>
                  <a:pt x="385" y="107"/>
                  <a:pt x="385" y="107"/>
                  <a:pt x="385" y="99"/>
                </a:cubicBezTo>
                <a:cubicBezTo>
                  <a:pt x="393" y="99"/>
                  <a:pt x="401" y="90"/>
                  <a:pt x="409" y="82"/>
                </a:cubicBezTo>
                <a:cubicBezTo>
                  <a:pt x="409" y="74"/>
                  <a:pt x="401" y="66"/>
                  <a:pt x="401" y="66"/>
                </a:cubicBezTo>
                <a:cubicBezTo>
                  <a:pt x="393" y="58"/>
                  <a:pt x="401" y="58"/>
                  <a:pt x="401" y="58"/>
                </a:cubicBezTo>
                <a:cubicBezTo>
                  <a:pt x="417" y="58"/>
                  <a:pt x="426" y="66"/>
                  <a:pt x="434" y="66"/>
                </a:cubicBezTo>
                <a:cubicBezTo>
                  <a:pt x="434" y="66"/>
                  <a:pt x="434" y="66"/>
                  <a:pt x="442" y="66"/>
                </a:cubicBezTo>
                <a:cubicBezTo>
                  <a:pt x="450" y="66"/>
                  <a:pt x="459" y="58"/>
                  <a:pt x="467" y="50"/>
                </a:cubicBezTo>
                <a:cubicBezTo>
                  <a:pt x="475" y="50"/>
                  <a:pt x="475" y="50"/>
                  <a:pt x="467" y="41"/>
                </a:cubicBezTo>
                <a:cubicBezTo>
                  <a:pt x="426" y="17"/>
                  <a:pt x="385" y="9"/>
                  <a:pt x="336" y="9"/>
                </a:cubicBezTo>
                <a:cubicBezTo>
                  <a:pt x="336" y="9"/>
                  <a:pt x="336" y="9"/>
                  <a:pt x="336" y="0"/>
                </a:cubicBezTo>
                <a:cubicBezTo>
                  <a:pt x="328" y="0"/>
                  <a:pt x="328" y="0"/>
                  <a:pt x="328" y="0"/>
                </a:cubicBezTo>
                <a:cubicBezTo>
                  <a:pt x="319" y="0"/>
                  <a:pt x="319" y="0"/>
                  <a:pt x="319" y="0"/>
                </a:cubicBezTo>
                <a:lnTo>
                  <a:pt x="311" y="0"/>
                </a:lnTo>
                <a:cubicBezTo>
                  <a:pt x="238" y="0"/>
                  <a:pt x="164" y="33"/>
                  <a:pt x="107" y="82"/>
                </a:cubicBezTo>
                <a:lnTo>
                  <a:pt x="99" y="90"/>
                </a:lnTo>
                <a:cubicBezTo>
                  <a:pt x="99" y="90"/>
                  <a:pt x="99" y="90"/>
                  <a:pt x="90" y="99"/>
                </a:cubicBezTo>
                <a:cubicBezTo>
                  <a:pt x="33" y="156"/>
                  <a:pt x="0" y="238"/>
                  <a:pt x="0" y="320"/>
                </a:cubicBezTo>
                <a:cubicBezTo>
                  <a:pt x="0" y="377"/>
                  <a:pt x="17" y="434"/>
                  <a:pt x="41" y="483"/>
                </a:cubicBezTo>
                <a:cubicBezTo>
                  <a:pt x="49" y="483"/>
                  <a:pt x="49" y="483"/>
                  <a:pt x="49" y="483"/>
                </a:cubicBezTo>
                <a:cubicBezTo>
                  <a:pt x="58" y="475"/>
                  <a:pt x="58" y="475"/>
                  <a:pt x="58" y="467"/>
                </a:cubicBezTo>
                <a:cubicBezTo>
                  <a:pt x="66" y="458"/>
                  <a:pt x="66" y="458"/>
                  <a:pt x="74" y="450"/>
                </a:cubicBezTo>
                <a:close/>
                <a:moveTo>
                  <a:pt x="246" y="58"/>
                </a:moveTo>
                <a:lnTo>
                  <a:pt x="246" y="58"/>
                </a:lnTo>
                <a:cubicBezTo>
                  <a:pt x="229" y="82"/>
                  <a:pt x="213" y="99"/>
                  <a:pt x="197" y="123"/>
                </a:cubicBezTo>
                <a:cubicBezTo>
                  <a:pt x="197" y="123"/>
                  <a:pt x="197" y="123"/>
                  <a:pt x="188" y="123"/>
                </a:cubicBezTo>
                <a:cubicBezTo>
                  <a:pt x="180" y="115"/>
                  <a:pt x="164" y="107"/>
                  <a:pt x="156" y="107"/>
                </a:cubicBezTo>
                <a:cubicBezTo>
                  <a:pt x="156" y="99"/>
                  <a:pt x="148" y="99"/>
                  <a:pt x="156" y="99"/>
                </a:cubicBezTo>
                <a:cubicBezTo>
                  <a:pt x="180" y="74"/>
                  <a:pt x="213" y="58"/>
                  <a:pt x="238" y="50"/>
                </a:cubicBezTo>
                <a:cubicBezTo>
                  <a:pt x="246" y="50"/>
                  <a:pt x="246" y="58"/>
                  <a:pt x="246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6" name="Freeform 703">
            <a:extLst>
              <a:ext uri="{FF2B5EF4-FFF2-40B4-BE49-F238E27FC236}">
                <a16:creationId xmlns:a16="http://schemas.microsoft.com/office/drawing/2014/main" id="{74B7B255-E2B0-5348-9952-4EAADF2F0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0446" y="4198412"/>
            <a:ext cx="681274" cy="660312"/>
          </a:xfrm>
          <a:custGeom>
            <a:avLst/>
            <a:gdLst>
              <a:gd name="T0" fmla="*/ 73036256 w 574"/>
              <a:gd name="T1" fmla="*/ 0 h 557"/>
              <a:gd name="T2" fmla="*/ 70838758 w 574"/>
              <a:gd name="T3" fmla="*/ 0 h 557"/>
              <a:gd name="T4" fmla="*/ 33868151 w 574"/>
              <a:gd name="T5" fmla="*/ 23212955 h 557"/>
              <a:gd name="T6" fmla="*/ 13831799 w 574"/>
              <a:gd name="T7" fmla="*/ 32755979 h 557"/>
              <a:gd name="T8" fmla="*/ 7497453 w 574"/>
              <a:gd name="T9" fmla="*/ 39075261 h 557"/>
              <a:gd name="T10" fmla="*/ 7497453 w 574"/>
              <a:gd name="T11" fmla="*/ 41138714 h 557"/>
              <a:gd name="T12" fmla="*/ 21199818 w 574"/>
              <a:gd name="T13" fmla="*/ 41138714 h 557"/>
              <a:gd name="T14" fmla="*/ 22234210 w 574"/>
              <a:gd name="T15" fmla="*/ 43201809 h 557"/>
              <a:gd name="T16" fmla="*/ 15899863 w 574"/>
              <a:gd name="T17" fmla="*/ 45394183 h 557"/>
              <a:gd name="T18" fmla="*/ 5299954 w 574"/>
              <a:gd name="T19" fmla="*/ 58032388 h 557"/>
              <a:gd name="T20" fmla="*/ 5299954 w 574"/>
              <a:gd name="T21" fmla="*/ 71702319 h 557"/>
              <a:gd name="T22" fmla="*/ 26499772 w 574"/>
              <a:gd name="T23" fmla="*/ 61256489 h 557"/>
              <a:gd name="T24" fmla="*/ 28568196 w 574"/>
              <a:gd name="T25" fmla="*/ 51713465 h 557"/>
              <a:gd name="T26" fmla="*/ 30636620 w 574"/>
              <a:gd name="T27" fmla="*/ 49650012 h 557"/>
              <a:gd name="T28" fmla="*/ 31799727 w 574"/>
              <a:gd name="T29" fmla="*/ 64351670 h 557"/>
              <a:gd name="T30" fmla="*/ 31799727 w 574"/>
              <a:gd name="T31" fmla="*/ 66543685 h 557"/>
              <a:gd name="T32" fmla="*/ 40202138 w 574"/>
              <a:gd name="T33" fmla="*/ 60095841 h 557"/>
              <a:gd name="T34" fmla="*/ 46536484 w 574"/>
              <a:gd name="T35" fmla="*/ 43201809 h 557"/>
              <a:gd name="T36" fmla="*/ 73036256 w 574"/>
              <a:gd name="T37" fmla="*/ 3224101 h 557"/>
              <a:gd name="T38" fmla="*/ 73036256 w 574"/>
              <a:gd name="T39" fmla="*/ 0 h 557"/>
              <a:gd name="T40" fmla="*/ 21199818 w 574"/>
              <a:gd name="T41" fmla="*/ 37011807 h 557"/>
              <a:gd name="T42" fmla="*/ 15899863 w 574"/>
              <a:gd name="T43" fmla="*/ 35851159 h 557"/>
              <a:gd name="T44" fmla="*/ 21199818 w 574"/>
              <a:gd name="T45" fmla="*/ 37011807 h 557"/>
              <a:gd name="T46" fmla="*/ 23268242 w 574"/>
              <a:gd name="T47" fmla="*/ 55968934 h 557"/>
              <a:gd name="T48" fmla="*/ 13831799 w 574"/>
              <a:gd name="T49" fmla="*/ 63319943 h 557"/>
              <a:gd name="T50" fmla="*/ 10599909 w 574"/>
              <a:gd name="T51" fmla="*/ 59064115 h 557"/>
              <a:gd name="T52" fmla="*/ 17968287 w 574"/>
              <a:gd name="T53" fmla="*/ 49650012 h 557"/>
              <a:gd name="T54" fmla="*/ 21199818 w 574"/>
              <a:gd name="T55" fmla="*/ 49650012 h 557"/>
              <a:gd name="T56" fmla="*/ 19002320 w 574"/>
              <a:gd name="T57" fmla="*/ 53776560 h 557"/>
              <a:gd name="T58" fmla="*/ 23268242 w 574"/>
              <a:gd name="T59" fmla="*/ 51713465 h 557"/>
              <a:gd name="T60" fmla="*/ 38134073 w 574"/>
              <a:gd name="T61" fmla="*/ 58032388 h 557"/>
              <a:gd name="T62" fmla="*/ 34902183 w 574"/>
              <a:gd name="T63" fmla="*/ 60095841 h 557"/>
              <a:gd name="T64" fmla="*/ 41236529 w 574"/>
              <a:gd name="T65" fmla="*/ 47457637 h 557"/>
              <a:gd name="T66" fmla="*/ 46536484 w 574"/>
              <a:gd name="T67" fmla="*/ 38043534 h 557"/>
              <a:gd name="T68" fmla="*/ 33868151 w 574"/>
              <a:gd name="T69" fmla="*/ 48618285 h 557"/>
              <a:gd name="T70" fmla="*/ 39168105 w 574"/>
              <a:gd name="T71" fmla="*/ 37011807 h 557"/>
              <a:gd name="T72" fmla="*/ 35936575 w 574"/>
              <a:gd name="T73" fmla="*/ 34819433 h 557"/>
              <a:gd name="T74" fmla="*/ 24302274 w 574"/>
              <a:gd name="T75" fmla="*/ 39075261 h 557"/>
              <a:gd name="T76" fmla="*/ 68770334 w 574"/>
              <a:gd name="T77" fmla="*/ 4255828 h 55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74" h="557">
                <a:moveTo>
                  <a:pt x="565" y="0"/>
                </a:moveTo>
                <a:lnTo>
                  <a:pt x="565" y="0"/>
                </a:lnTo>
                <a:cubicBezTo>
                  <a:pt x="556" y="0"/>
                  <a:pt x="556" y="0"/>
                  <a:pt x="548" y="0"/>
                </a:cubicBezTo>
                <a:cubicBezTo>
                  <a:pt x="524" y="8"/>
                  <a:pt x="524" y="8"/>
                  <a:pt x="524" y="8"/>
                </a:cubicBezTo>
                <a:cubicBezTo>
                  <a:pt x="418" y="41"/>
                  <a:pt x="327" y="98"/>
                  <a:pt x="262" y="180"/>
                </a:cubicBezTo>
                <a:cubicBezTo>
                  <a:pt x="229" y="213"/>
                  <a:pt x="229" y="213"/>
                  <a:pt x="229" y="213"/>
                </a:cubicBezTo>
                <a:cubicBezTo>
                  <a:pt x="107" y="254"/>
                  <a:pt x="107" y="254"/>
                  <a:pt x="107" y="254"/>
                </a:cubicBezTo>
                <a:cubicBezTo>
                  <a:pt x="58" y="303"/>
                  <a:pt x="58" y="303"/>
                  <a:pt x="58" y="303"/>
                </a:cubicBezTo>
                <a:cubicBezTo>
                  <a:pt x="49" y="311"/>
                  <a:pt x="49" y="311"/>
                  <a:pt x="58" y="319"/>
                </a:cubicBezTo>
                <a:cubicBezTo>
                  <a:pt x="58" y="327"/>
                  <a:pt x="66" y="327"/>
                  <a:pt x="66" y="327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80" y="327"/>
                  <a:pt x="180" y="327"/>
                  <a:pt x="180" y="327"/>
                </a:cubicBezTo>
                <a:cubicBezTo>
                  <a:pt x="172" y="335"/>
                  <a:pt x="172" y="335"/>
                  <a:pt x="172" y="335"/>
                </a:cubicBezTo>
                <a:cubicBezTo>
                  <a:pt x="164" y="335"/>
                  <a:pt x="164" y="344"/>
                  <a:pt x="164" y="344"/>
                </a:cubicBezTo>
                <a:cubicBezTo>
                  <a:pt x="156" y="344"/>
                  <a:pt x="139" y="344"/>
                  <a:pt x="123" y="352"/>
                </a:cubicBezTo>
                <a:cubicBezTo>
                  <a:pt x="115" y="352"/>
                  <a:pt x="107" y="360"/>
                  <a:pt x="98" y="368"/>
                </a:cubicBezTo>
                <a:cubicBezTo>
                  <a:pt x="82" y="377"/>
                  <a:pt x="58" y="417"/>
                  <a:pt x="41" y="450"/>
                </a:cubicBezTo>
                <a:cubicBezTo>
                  <a:pt x="8" y="499"/>
                  <a:pt x="0" y="532"/>
                  <a:pt x="17" y="548"/>
                </a:cubicBezTo>
                <a:cubicBezTo>
                  <a:pt x="25" y="556"/>
                  <a:pt x="33" y="556"/>
                  <a:pt x="41" y="556"/>
                </a:cubicBezTo>
                <a:cubicBezTo>
                  <a:pt x="66" y="556"/>
                  <a:pt x="90" y="548"/>
                  <a:pt x="123" y="524"/>
                </a:cubicBezTo>
                <a:cubicBezTo>
                  <a:pt x="156" y="507"/>
                  <a:pt x="188" y="483"/>
                  <a:pt x="205" y="475"/>
                </a:cubicBezTo>
                <a:cubicBezTo>
                  <a:pt x="213" y="466"/>
                  <a:pt x="213" y="450"/>
                  <a:pt x="221" y="442"/>
                </a:cubicBezTo>
                <a:cubicBezTo>
                  <a:pt x="221" y="434"/>
                  <a:pt x="221" y="417"/>
                  <a:pt x="221" y="401"/>
                </a:cubicBezTo>
                <a:lnTo>
                  <a:pt x="229" y="401"/>
                </a:lnTo>
                <a:cubicBezTo>
                  <a:pt x="237" y="385"/>
                  <a:pt x="237" y="385"/>
                  <a:pt x="237" y="385"/>
                </a:cubicBezTo>
                <a:cubicBezTo>
                  <a:pt x="254" y="401"/>
                  <a:pt x="254" y="401"/>
                  <a:pt x="254" y="401"/>
                </a:cubicBezTo>
                <a:cubicBezTo>
                  <a:pt x="246" y="499"/>
                  <a:pt x="246" y="499"/>
                  <a:pt x="246" y="499"/>
                </a:cubicBezTo>
                <a:cubicBezTo>
                  <a:pt x="246" y="507"/>
                  <a:pt x="246" y="507"/>
                  <a:pt x="246" y="516"/>
                </a:cubicBezTo>
                <a:cubicBezTo>
                  <a:pt x="254" y="516"/>
                  <a:pt x="262" y="516"/>
                  <a:pt x="262" y="516"/>
                </a:cubicBezTo>
                <a:cubicBezTo>
                  <a:pt x="311" y="466"/>
                  <a:pt x="311" y="466"/>
                  <a:pt x="311" y="466"/>
                </a:cubicBezTo>
                <a:lnTo>
                  <a:pt x="319" y="458"/>
                </a:lnTo>
                <a:cubicBezTo>
                  <a:pt x="360" y="335"/>
                  <a:pt x="360" y="335"/>
                  <a:pt x="360" y="335"/>
                </a:cubicBezTo>
                <a:cubicBezTo>
                  <a:pt x="376" y="319"/>
                  <a:pt x="376" y="319"/>
                  <a:pt x="376" y="319"/>
                </a:cubicBezTo>
                <a:cubicBezTo>
                  <a:pt x="466" y="246"/>
                  <a:pt x="532" y="139"/>
                  <a:pt x="565" y="25"/>
                </a:cubicBezTo>
                <a:cubicBezTo>
                  <a:pt x="565" y="17"/>
                  <a:pt x="565" y="17"/>
                  <a:pt x="565" y="17"/>
                </a:cubicBezTo>
                <a:cubicBezTo>
                  <a:pt x="573" y="8"/>
                  <a:pt x="565" y="8"/>
                  <a:pt x="565" y="0"/>
                </a:cubicBezTo>
                <a:close/>
                <a:moveTo>
                  <a:pt x="164" y="287"/>
                </a:moveTo>
                <a:lnTo>
                  <a:pt x="164" y="287"/>
                </a:lnTo>
                <a:cubicBezTo>
                  <a:pt x="107" y="295"/>
                  <a:pt x="107" y="295"/>
                  <a:pt x="107" y="295"/>
                </a:cubicBezTo>
                <a:cubicBezTo>
                  <a:pt x="123" y="278"/>
                  <a:pt x="123" y="278"/>
                  <a:pt x="123" y="278"/>
                </a:cubicBezTo>
                <a:cubicBezTo>
                  <a:pt x="197" y="254"/>
                  <a:pt x="197" y="254"/>
                  <a:pt x="197" y="254"/>
                </a:cubicBezTo>
                <a:lnTo>
                  <a:pt x="164" y="287"/>
                </a:lnTo>
                <a:close/>
                <a:moveTo>
                  <a:pt x="180" y="434"/>
                </a:moveTo>
                <a:lnTo>
                  <a:pt x="180" y="434"/>
                </a:lnTo>
                <a:cubicBezTo>
                  <a:pt x="180" y="434"/>
                  <a:pt x="180" y="442"/>
                  <a:pt x="172" y="442"/>
                </a:cubicBezTo>
                <a:cubicBezTo>
                  <a:pt x="164" y="450"/>
                  <a:pt x="139" y="475"/>
                  <a:pt x="107" y="491"/>
                </a:cubicBezTo>
                <a:cubicBezTo>
                  <a:pt x="74" y="507"/>
                  <a:pt x="58" y="516"/>
                  <a:pt x="49" y="516"/>
                </a:cubicBezTo>
                <a:cubicBezTo>
                  <a:pt x="49" y="507"/>
                  <a:pt x="58" y="491"/>
                  <a:pt x="82" y="458"/>
                </a:cubicBezTo>
                <a:cubicBezTo>
                  <a:pt x="98" y="425"/>
                  <a:pt x="115" y="401"/>
                  <a:pt x="123" y="393"/>
                </a:cubicBezTo>
                <a:cubicBezTo>
                  <a:pt x="131" y="393"/>
                  <a:pt x="131" y="385"/>
                  <a:pt x="139" y="385"/>
                </a:cubicBezTo>
                <a:lnTo>
                  <a:pt x="147" y="385"/>
                </a:lnTo>
                <a:cubicBezTo>
                  <a:pt x="156" y="385"/>
                  <a:pt x="156" y="385"/>
                  <a:pt x="164" y="385"/>
                </a:cubicBezTo>
                <a:cubicBezTo>
                  <a:pt x="147" y="401"/>
                  <a:pt x="147" y="401"/>
                  <a:pt x="147" y="401"/>
                </a:cubicBezTo>
                <a:cubicBezTo>
                  <a:pt x="147" y="401"/>
                  <a:pt x="147" y="409"/>
                  <a:pt x="147" y="417"/>
                </a:cubicBezTo>
                <a:cubicBezTo>
                  <a:pt x="156" y="425"/>
                  <a:pt x="164" y="425"/>
                  <a:pt x="172" y="417"/>
                </a:cubicBezTo>
                <a:cubicBezTo>
                  <a:pt x="180" y="401"/>
                  <a:pt x="180" y="401"/>
                  <a:pt x="180" y="401"/>
                </a:cubicBezTo>
                <a:cubicBezTo>
                  <a:pt x="188" y="409"/>
                  <a:pt x="188" y="425"/>
                  <a:pt x="180" y="434"/>
                </a:cubicBezTo>
                <a:close/>
                <a:moveTo>
                  <a:pt x="295" y="450"/>
                </a:moveTo>
                <a:lnTo>
                  <a:pt x="295" y="450"/>
                </a:lnTo>
                <a:cubicBezTo>
                  <a:pt x="270" y="466"/>
                  <a:pt x="270" y="466"/>
                  <a:pt x="270" y="466"/>
                </a:cubicBezTo>
                <a:cubicBezTo>
                  <a:pt x="278" y="393"/>
                  <a:pt x="278" y="393"/>
                  <a:pt x="278" y="393"/>
                </a:cubicBezTo>
                <a:cubicBezTo>
                  <a:pt x="319" y="368"/>
                  <a:pt x="319" y="368"/>
                  <a:pt x="319" y="368"/>
                </a:cubicBezTo>
                <a:lnTo>
                  <a:pt x="295" y="450"/>
                </a:lnTo>
                <a:close/>
                <a:moveTo>
                  <a:pt x="360" y="295"/>
                </a:moveTo>
                <a:lnTo>
                  <a:pt x="360" y="295"/>
                </a:lnTo>
                <a:cubicBezTo>
                  <a:pt x="262" y="377"/>
                  <a:pt x="262" y="377"/>
                  <a:pt x="262" y="377"/>
                </a:cubicBezTo>
                <a:cubicBezTo>
                  <a:pt x="237" y="352"/>
                  <a:pt x="237" y="352"/>
                  <a:pt x="237" y="352"/>
                </a:cubicBezTo>
                <a:cubicBezTo>
                  <a:pt x="303" y="287"/>
                  <a:pt x="303" y="287"/>
                  <a:pt x="303" y="287"/>
                </a:cubicBezTo>
                <a:cubicBezTo>
                  <a:pt x="303" y="278"/>
                  <a:pt x="303" y="270"/>
                  <a:pt x="303" y="270"/>
                </a:cubicBezTo>
                <a:cubicBezTo>
                  <a:pt x="295" y="262"/>
                  <a:pt x="287" y="262"/>
                  <a:pt x="278" y="270"/>
                </a:cubicBezTo>
                <a:cubicBezTo>
                  <a:pt x="221" y="327"/>
                  <a:pt x="221" y="327"/>
                  <a:pt x="221" y="327"/>
                </a:cubicBezTo>
                <a:cubicBezTo>
                  <a:pt x="188" y="303"/>
                  <a:pt x="188" y="303"/>
                  <a:pt x="188" y="303"/>
                </a:cubicBezTo>
                <a:cubicBezTo>
                  <a:pt x="278" y="196"/>
                  <a:pt x="278" y="196"/>
                  <a:pt x="278" y="196"/>
                </a:cubicBezTo>
                <a:cubicBezTo>
                  <a:pt x="344" y="123"/>
                  <a:pt x="426" y="66"/>
                  <a:pt x="532" y="33"/>
                </a:cubicBezTo>
                <a:cubicBezTo>
                  <a:pt x="499" y="139"/>
                  <a:pt x="442" y="229"/>
                  <a:pt x="360" y="29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7" name="Freeform 704">
            <a:extLst>
              <a:ext uri="{FF2B5EF4-FFF2-40B4-BE49-F238E27FC236}">
                <a16:creationId xmlns:a16="http://schemas.microsoft.com/office/drawing/2014/main" id="{CCAE1D27-B96B-BF44-9528-C9967815E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6377" y="4303224"/>
            <a:ext cx="110050" cy="110050"/>
          </a:xfrm>
          <a:custGeom>
            <a:avLst/>
            <a:gdLst>
              <a:gd name="T0" fmla="*/ 9797048 w 91"/>
              <a:gd name="T1" fmla="*/ 9931129 h 91"/>
              <a:gd name="T2" fmla="*/ 9797048 w 91"/>
              <a:gd name="T3" fmla="*/ 9931129 h 91"/>
              <a:gd name="T4" fmla="*/ 9797048 w 91"/>
              <a:gd name="T5" fmla="*/ 2147123 h 91"/>
              <a:gd name="T6" fmla="*/ 2147123 w 91"/>
              <a:gd name="T7" fmla="*/ 2147123 h 91"/>
              <a:gd name="T8" fmla="*/ 2147123 w 91"/>
              <a:gd name="T9" fmla="*/ 9931129 h 91"/>
              <a:gd name="T10" fmla="*/ 9797048 w 91"/>
              <a:gd name="T11" fmla="*/ 9931129 h 91"/>
              <a:gd name="T12" fmla="*/ 5502437 w 91"/>
              <a:gd name="T13" fmla="*/ 4428692 h 91"/>
              <a:gd name="T14" fmla="*/ 5502437 w 91"/>
              <a:gd name="T15" fmla="*/ 4428692 h 91"/>
              <a:gd name="T16" fmla="*/ 7649559 w 91"/>
              <a:gd name="T17" fmla="*/ 4428692 h 91"/>
              <a:gd name="T18" fmla="*/ 7649559 w 91"/>
              <a:gd name="T19" fmla="*/ 7784006 h 91"/>
              <a:gd name="T20" fmla="*/ 5502437 w 91"/>
              <a:gd name="T21" fmla="*/ 7784006 h 91"/>
              <a:gd name="T22" fmla="*/ 5502437 w 91"/>
              <a:gd name="T23" fmla="*/ 4428692 h 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1" h="91">
                <a:moveTo>
                  <a:pt x="73" y="74"/>
                </a:moveTo>
                <a:lnTo>
                  <a:pt x="73" y="74"/>
                </a:lnTo>
                <a:cubicBezTo>
                  <a:pt x="90" y="58"/>
                  <a:pt x="90" y="33"/>
                  <a:pt x="73" y="16"/>
                </a:cubicBezTo>
                <a:cubicBezTo>
                  <a:pt x="57" y="0"/>
                  <a:pt x="33" y="0"/>
                  <a:pt x="16" y="16"/>
                </a:cubicBezTo>
                <a:cubicBezTo>
                  <a:pt x="0" y="33"/>
                  <a:pt x="0" y="58"/>
                  <a:pt x="16" y="74"/>
                </a:cubicBezTo>
                <a:cubicBezTo>
                  <a:pt x="33" y="90"/>
                  <a:pt x="57" y="90"/>
                  <a:pt x="73" y="74"/>
                </a:cubicBezTo>
                <a:close/>
                <a:moveTo>
                  <a:pt x="41" y="33"/>
                </a:moveTo>
                <a:lnTo>
                  <a:pt x="41" y="33"/>
                </a:lnTo>
                <a:cubicBezTo>
                  <a:pt x="41" y="33"/>
                  <a:pt x="49" y="33"/>
                  <a:pt x="57" y="33"/>
                </a:cubicBezTo>
                <a:cubicBezTo>
                  <a:pt x="57" y="41"/>
                  <a:pt x="57" y="49"/>
                  <a:pt x="57" y="58"/>
                </a:cubicBezTo>
                <a:cubicBezTo>
                  <a:pt x="49" y="58"/>
                  <a:pt x="41" y="58"/>
                  <a:pt x="41" y="58"/>
                </a:cubicBezTo>
                <a:cubicBezTo>
                  <a:pt x="33" y="49"/>
                  <a:pt x="33" y="41"/>
                  <a:pt x="41" y="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8" name="Freeform 705">
            <a:extLst>
              <a:ext uri="{FF2B5EF4-FFF2-40B4-BE49-F238E27FC236}">
                <a16:creationId xmlns:a16="http://schemas.microsoft.com/office/drawing/2014/main" id="{F064B9F2-41A8-2542-BDF3-B551A2D38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2320" y="11477560"/>
            <a:ext cx="235824" cy="780846"/>
          </a:xfrm>
          <a:custGeom>
            <a:avLst/>
            <a:gdLst>
              <a:gd name="T0" fmla="*/ 2103947 w 197"/>
              <a:gd name="T1" fmla="*/ 85159810 h 656"/>
              <a:gd name="T2" fmla="*/ 2103947 w 197"/>
              <a:gd name="T3" fmla="*/ 85159810 h 656"/>
              <a:gd name="T4" fmla="*/ 1051973 w 197"/>
              <a:gd name="T5" fmla="*/ 85159810 h 656"/>
              <a:gd name="T6" fmla="*/ 0 w 197"/>
              <a:gd name="T7" fmla="*/ 84119908 h 656"/>
              <a:gd name="T8" fmla="*/ 0 w 197"/>
              <a:gd name="T9" fmla="*/ 1170070 h 656"/>
              <a:gd name="T10" fmla="*/ 2103947 w 197"/>
              <a:gd name="T11" fmla="*/ 0 h 656"/>
              <a:gd name="T12" fmla="*/ 4339526 w 197"/>
              <a:gd name="T13" fmla="*/ 1170070 h 656"/>
              <a:gd name="T14" fmla="*/ 4339526 w 197"/>
              <a:gd name="T15" fmla="*/ 78789149 h 656"/>
              <a:gd name="T16" fmla="*/ 21565271 w 197"/>
              <a:gd name="T17" fmla="*/ 61757331 h 656"/>
              <a:gd name="T18" fmla="*/ 24721191 w 197"/>
              <a:gd name="T19" fmla="*/ 61757331 h 656"/>
              <a:gd name="T20" fmla="*/ 24721191 w 197"/>
              <a:gd name="T21" fmla="*/ 63837496 h 656"/>
              <a:gd name="T22" fmla="*/ 3287552 w 197"/>
              <a:gd name="T23" fmla="*/ 85159810 h 656"/>
              <a:gd name="T24" fmla="*/ 2103947 w 197"/>
              <a:gd name="T25" fmla="*/ 85159810 h 65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97" h="656">
                <a:moveTo>
                  <a:pt x="16" y="655"/>
                </a:moveTo>
                <a:lnTo>
                  <a:pt x="16" y="655"/>
                </a:lnTo>
                <a:cubicBezTo>
                  <a:pt x="16" y="655"/>
                  <a:pt x="16" y="655"/>
                  <a:pt x="8" y="655"/>
                </a:cubicBezTo>
                <a:lnTo>
                  <a:pt x="0" y="647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8" y="0"/>
                  <a:pt x="16" y="0"/>
                </a:cubicBezTo>
                <a:cubicBezTo>
                  <a:pt x="25" y="0"/>
                  <a:pt x="33" y="0"/>
                  <a:pt x="33" y="9"/>
                </a:cubicBezTo>
                <a:cubicBezTo>
                  <a:pt x="33" y="606"/>
                  <a:pt x="33" y="606"/>
                  <a:pt x="33" y="606"/>
                </a:cubicBezTo>
                <a:cubicBezTo>
                  <a:pt x="164" y="475"/>
                  <a:pt x="164" y="475"/>
                  <a:pt x="164" y="475"/>
                </a:cubicBezTo>
                <a:cubicBezTo>
                  <a:pt x="172" y="467"/>
                  <a:pt x="180" y="467"/>
                  <a:pt x="188" y="475"/>
                </a:cubicBezTo>
                <a:cubicBezTo>
                  <a:pt x="196" y="483"/>
                  <a:pt x="196" y="491"/>
                  <a:pt x="188" y="491"/>
                </a:cubicBezTo>
                <a:cubicBezTo>
                  <a:pt x="25" y="655"/>
                  <a:pt x="25" y="655"/>
                  <a:pt x="25" y="655"/>
                </a:cubicBezTo>
                <a:cubicBezTo>
                  <a:pt x="25" y="655"/>
                  <a:pt x="25" y="655"/>
                  <a:pt x="16" y="65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9" name="Freeform 706">
            <a:extLst>
              <a:ext uri="{FF2B5EF4-FFF2-40B4-BE49-F238E27FC236}">
                <a16:creationId xmlns:a16="http://schemas.microsoft.com/office/drawing/2014/main" id="{60D95FA7-F773-B54B-B034-4250C3980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5311" y="11498523"/>
            <a:ext cx="476890" cy="476893"/>
          </a:xfrm>
          <a:custGeom>
            <a:avLst/>
            <a:gdLst>
              <a:gd name="T0" fmla="*/ 51784596 w 402"/>
              <a:gd name="T1" fmla="*/ 1033162 h 402"/>
              <a:gd name="T2" fmla="*/ 50751441 w 402"/>
              <a:gd name="T3" fmla="*/ 0 h 402"/>
              <a:gd name="T4" fmla="*/ 23244726 w 402"/>
              <a:gd name="T5" fmla="*/ 16917264 h 402"/>
              <a:gd name="T6" fmla="*/ 9556413 w 402"/>
              <a:gd name="T7" fmla="*/ 24278409 h 402"/>
              <a:gd name="T8" fmla="*/ 5294784 w 402"/>
              <a:gd name="T9" fmla="*/ 28540067 h 402"/>
              <a:gd name="T10" fmla="*/ 5294784 w 402"/>
              <a:gd name="T11" fmla="*/ 30606032 h 402"/>
              <a:gd name="T12" fmla="*/ 14850837 w 402"/>
              <a:gd name="T13" fmla="*/ 29573229 h 402"/>
              <a:gd name="T14" fmla="*/ 14850837 w 402"/>
              <a:gd name="T15" fmla="*/ 31639194 h 402"/>
              <a:gd name="T16" fmla="*/ 11622363 w 402"/>
              <a:gd name="T17" fmla="*/ 32672356 h 402"/>
              <a:gd name="T18" fmla="*/ 3228474 w 402"/>
              <a:gd name="T19" fmla="*/ 42228835 h 402"/>
              <a:gd name="T20" fmla="*/ 3228474 w 402"/>
              <a:gd name="T21" fmla="*/ 51785314 h 402"/>
              <a:gd name="T22" fmla="*/ 17950302 w 402"/>
              <a:gd name="T23" fmla="*/ 44295159 h 402"/>
              <a:gd name="T24" fmla="*/ 20145621 w 402"/>
              <a:gd name="T25" fmla="*/ 37967176 h 402"/>
              <a:gd name="T26" fmla="*/ 22211931 w 402"/>
              <a:gd name="T27" fmla="*/ 35900852 h 402"/>
              <a:gd name="T28" fmla="*/ 22211931 w 402"/>
              <a:gd name="T29" fmla="*/ 46490493 h 402"/>
              <a:gd name="T30" fmla="*/ 22211931 w 402"/>
              <a:gd name="T31" fmla="*/ 47523655 h 402"/>
              <a:gd name="T32" fmla="*/ 28539510 w 402"/>
              <a:gd name="T33" fmla="*/ 43261997 h 402"/>
              <a:gd name="T34" fmla="*/ 32801139 w 402"/>
              <a:gd name="T35" fmla="*/ 31639194 h 402"/>
              <a:gd name="T36" fmla="*/ 51784596 w 402"/>
              <a:gd name="T37" fmla="*/ 2066324 h 402"/>
              <a:gd name="T38" fmla="*/ 51784596 w 402"/>
              <a:gd name="T39" fmla="*/ 1033162 h 402"/>
              <a:gd name="T40" fmla="*/ 14850837 w 402"/>
              <a:gd name="T41" fmla="*/ 27377535 h 402"/>
              <a:gd name="T42" fmla="*/ 10589208 w 402"/>
              <a:gd name="T43" fmla="*/ 26344733 h 402"/>
              <a:gd name="T44" fmla="*/ 14850837 w 402"/>
              <a:gd name="T45" fmla="*/ 27377535 h 402"/>
              <a:gd name="T46" fmla="*/ 16917147 w 402"/>
              <a:gd name="T47" fmla="*/ 40162511 h 402"/>
              <a:gd name="T48" fmla="*/ 9556413 w 402"/>
              <a:gd name="T49" fmla="*/ 45457331 h 402"/>
              <a:gd name="T50" fmla="*/ 6327939 w 402"/>
              <a:gd name="T51" fmla="*/ 43261997 h 402"/>
              <a:gd name="T52" fmla="*/ 12655518 w 402"/>
              <a:gd name="T53" fmla="*/ 35900852 h 402"/>
              <a:gd name="T54" fmla="*/ 14850837 w 402"/>
              <a:gd name="T55" fmla="*/ 35900852 h 402"/>
              <a:gd name="T56" fmla="*/ 13817682 w 402"/>
              <a:gd name="T57" fmla="*/ 39000338 h 402"/>
              <a:gd name="T58" fmla="*/ 16917147 w 402"/>
              <a:gd name="T59" fmla="*/ 37967176 h 402"/>
              <a:gd name="T60" fmla="*/ 26473201 w 402"/>
              <a:gd name="T61" fmla="*/ 42228835 h 402"/>
              <a:gd name="T62" fmla="*/ 25311036 w 402"/>
              <a:gd name="T63" fmla="*/ 43261997 h 402"/>
              <a:gd name="T64" fmla="*/ 28539510 w 402"/>
              <a:gd name="T65" fmla="*/ 33834888 h 402"/>
              <a:gd name="T66" fmla="*/ 32801139 w 402"/>
              <a:gd name="T67" fmla="*/ 28540067 h 402"/>
              <a:gd name="T68" fmla="*/ 24277881 w 402"/>
              <a:gd name="T69" fmla="*/ 34867690 h 402"/>
              <a:gd name="T70" fmla="*/ 27506355 w 402"/>
              <a:gd name="T71" fmla="*/ 26344733 h 402"/>
              <a:gd name="T72" fmla="*/ 25311036 w 402"/>
              <a:gd name="T73" fmla="*/ 25311571 h 402"/>
              <a:gd name="T74" fmla="*/ 16917147 w 402"/>
              <a:gd name="T75" fmla="*/ 28540067 h 402"/>
              <a:gd name="T76" fmla="*/ 48556122 w 402"/>
              <a:gd name="T77" fmla="*/ 3099486 h 4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402" h="402">
                <a:moveTo>
                  <a:pt x="401" y="8"/>
                </a:moveTo>
                <a:lnTo>
                  <a:pt x="401" y="8"/>
                </a:lnTo>
                <a:cubicBezTo>
                  <a:pt x="401" y="0"/>
                  <a:pt x="393" y="0"/>
                  <a:pt x="393" y="0"/>
                </a:cubicBezTo>
                <a:cubicBezTo>
                  <a:pt x="376" y="8"/>
                  <a:pt x="376" y="8"/>
                  <a:pt x="376" y="8"/>
                </a:cubicBezTo>
                <a:cubicBezTo>
                  <a:pt x="295" y="33"/>
                  <a:pt x="229" y="73"/>
                  <a:pt x="180" y="131"/>
                </a:cubicBezTo>
                <a:cubicBezTo>
                  <a:pt x="164" y="155"/>
                  <a:pt x="164" y="155"/>
                  <a:pt x="164" y="155"/>
                </a:cubicBezTo>
                <a:cubicBezTo>
                  <a:pt x="74" y="188"/>
                  <a:pt x="74" y="188"/>
                  <a:pt x="74" y="188"/>
                </a:cubicBezTo>
                <a:cubicBezTo>
                  <a:pt x="41" y="221"/>
                  <a:pt x="41" y="221"/>
                  <a:pt x="41" y="221"/>
                </a:cubicBezTo>
                <a:cubicBezTo>
                  <a:pt x="33" y="221"/>
                  <a:pt x="33" y="229"/>
                  <a:pt x="33" y="229"/>
                </a:cubicBezTo>
                <a:cubicBezTo>
                  <a:pt x="33" y="237"/>
                  <a:pt x="33" y="237"/>
                  <a:pt x="41" y="237"/>
                </a:cubicBezTo>
                <a:cubicBezTo>
                  <a:pt x="41" y="237"/>
                  <a:pt x="41" y="237"/>
                  <a:pt x="49" y="237"/>
                </a:cubicBezTo>
                <a:cubicBezTo>
                  <a:pt x="115" y="229"/>
                  <a:pt x="115" y="229"/>
                  <a:pt x="115" y="229"/>
                </a:cubicBezTo>
                <a:cubicBezTo>
                  <a:pt x="123" y="237"/>
                  <a:pt x="123" y="237"/>
                  <a:pt x="123" y="237"/>
                </a:cubicBezTo>
                <a:cubicBezTo>
                  <a:pt x="115" y="245"/>
                  <a:pt x="115" y="245"/>
                  <a:pt x="115" y="245"/>
                </a:cubicBezTo>
                <a:cubicBezTo>
                  <a:pt x="115" y="245"/>
                  <a:pt x="115" y="245"/>
                  <a:pt x="115" y="253"/>
                </a:cubicBezTo>
                <a:cubicBezTo>
                  <a:pt x="107" y="253"/>
                  <a:pt x="98" y="253"/>
                  <a:pt x="90" y="253"/>
                </a:cubicBezTo>
                <a:cubicBezTo>
                  <a:pt x="82" y="253"/>
                  <a:pt x="74" y="262"/>
                  <a:pt x="66" y="270"/>
                </a:cubicBezTo>
                <a:cubicBezTo>
                  <a:pt x="57" y="278"/>
                  <a:pt x="41" y="302"/>
                  <a:pt x="25" y="327"/>
                </a:cubicBezTo>
                <a:cubicBezTo>
                  <a:pt x="0" y="360"/>
                  <a:pt x="0" y="384"/>
                  <a:pt x="8" y="392"/>
                </a:cubicBezTo>
                <a:cubicBezTo>
                  <a:pt x="17" y="401"/>
                  <a:pt x="25" y="401"/>
                  <a:pt x="25" y="401"/>
                </a:cubicBezTo>
                <a:cubicBezTo>
                  <a:pt x="41" y="401"/>
                  <a:pt x="57" y="392"/>
                  <a:pt x="82" y="384"/>
                </a:cubicBezTo>
                <a:cubicBezTo>
                  <a:pt x="107" y="368"/>
                  <a:pt x="131" y="352"/>
                  <a:pt x="139" y="343"/>
                </a:cubicBezTo>
                <a:cubicBezTo>
                  <a:pt x="147" y="335"/>
                  <a:pt x="147" y="327"/>
                  <a:pt x="156" y="319"/>
                </a:cubicBezTo>
                <a:cubicBezTo>
                  <a:pt x="156" y="311"/>
                  <a:pt x="156" y="302"/>
                  <a:pt x="156" y="294"/>
                </a:cubicBezTo>
                <a:cubicBezTo>
                  <a:pt x="156" y="294"/>
                  <a:pt x="164" y="294"/>
                  <a:pt x="164" y="286"/>
                </a:cubicBezTo>
                <a:cubicBezTo>
                  <a:pt x="172" y="278"/>
                  <a:pt x="172" y="278"/>
                  <a:pt x="172" y="278"/>
                </a:cubicBezTo>
                <a:cubicBezTo>
                  <a:pt x="180" y="294"/>
                  <a:pt x="180" y="294"/>
                  <a:pt x="180" y="294"/>
                </a:cubicBezTo>
                <a:cubicBezTo>
                  <a:pt x="172" y="360"/>
                  <a:pt x="172" y="360"/>
                  <a:pt x="172" y="360"/>
                </a:cubicBezTo>
                <a:cubicBezTo>
                  <a:pt x="172" y="368"/>
                  <a:pt x="172" y="368"/>
                  <a:pt x="172" y="368"/>
                </a:cubicBezTo>
                <a:cubicBezTo>
                  <a:pt x="180" y="376"/>
                  <a:pt x="180" y="376"/>
                  <a:pt x="188" y="368"/>
                </a:cubicBezTo>
                <a:cubicBezTo>
                  <a:pt x="221" y="335"/>
                  <a:pt x="221" y="335"/>
                  <a:pt x="221" y="335"/>
                </a:cubicBezTo>
                <a:cubicBezTo>
                  <a:pt x="254" y="245"/>
                  <a:pt x="254" y="245"/>
                  <a:pt x="254" y="245"/>
                </a:cubicBezTo>
                <a:cubicBezTo>
                  <a:pt x="262" y="229"/>
                  <a:pt x="262" y="229"/>
                  <a:pt x="262" y="229"/>
                </a:cubicBezTo>
                <a:cubicBezTo>
                  <a:pt x="327" y="180"/>
                  <a:pt x="376" y="106"/>
                  <a:pt x="401" y="16"/>
                </a:cubicBezTo>
                <a:cubicBezTo>
                  <a:pt x="401" y="8"/>
                  <a:pt x="401" y="8"/>
                  <a:pt x="401" y="8"/>
                </a:cubicBezTo>
                <a:close/>
                <a:moveTo>
                  <a:pt x="115" y="212"/>
                </a:moveTo>
                <a:lnTo>
                  <a:pt x="115" y="212"/>
                </a:lnTo>
                <a:cubicBezTo>
                  <a:pt x="74" y="212"/>
                  <a:pt x="74" y="212"/>
                  <a:pt x="74" y="212"/>
                </a:cubicBezTo>
                <a:cubicBezTo>
                  <a:pt x="82" y="204"/>
                  <a:pt x="82" y="204"/>
                  <a:pt x="82" y="204"/>
                </a:cubicBezTo>
                <a:cubicBezTo>
                  <a:pt x="139" y="188"/>
                  <a:pt x="139" y="188"/>
                  <a:pt x="139" y="188"/>
                </a:cubicBezTo>
                <a:lnTo>
                  <a:pt x="115" y="212"/>
                </a:lnTo>
                <a:close/>
                <a:moveTo>
                  <a:pt x="131" y="311"/>
                </a:moveTo>
                <a:lnTo>
                  <a:pt x="131" y="311"/>
                </a:lnTo>
                <a:cubicBezTo>
                  <a:pt x="123" y="319"/>
                  <a:pt x="123" y="319"/>
                  <a:pt x="123" y="319"/>
                </a:cubicBezTo>
                <a:cubicBezTo>
                  <a:pt x="115" y="327"/>
                  <a:pt x="98" y="343"/>
                  <a:pt x="74" y="352"/>
                </a:cubicBezTo>
                <a:cubicBezTo>
                  <a:pt x="49" y="368"/>
                  <a:pt x="41" y="376"/>
                  <a:pt x="33" y="376"/>
                </a:cubicBezTo>
                <a:cubicBezTo>
                  <a:pt x="33" y="368"/>
                  <a:pt x="41" y="352"/>
                  <a:pt x="49" y="335"/>
                </a:cubicBezTo>
                <a:cubicBezTo>
                  <a:pt x="66" y="311"/>
                  <a:pt x="82" y="294"/>
                  <a:pt x="90" y="286"/>
                </a:cubicBezTo>
                <a:cubicBezTo>
                  <a:pt x="90" y="286"/>
                  <a:pt x="90" y="278"/>
                  <a:pt x="98" y="278"/>
                </a:cubicBezTo>
                <a:cubicBezTo>
                  <a:pt x="98" y="278"/>
                  <a:pt x="98" y="278"/>
                  <a:pt x="107" y="278"/>
                </a:cubicBezTo>
                <a:cubicBezTo>
                  <a:pt x="107" y="278"/>
                  <a:pt x="107" y="278"/>
                  <a:pt x="115" y="278"/>
                </a:cubicBezTo>
                <a:cubicBezTo>
                  <a:pt x="107" y="286"/>
                  <a:pt x="107" y="286"/>
                  <a:pt x="107" y="286"/>
                </a:cubicBezTo>
                <a:cubicBezTo>
                  <a:pt x="98" y="294"/>
                  <a:pt x="98" y="294"/>
                  <a:pt x="107" y="302"/>
                </a:cubicBezTo>
                <a:lnTo>
                  <a:pt x="115" y="302"/>
                </a:lnTo>
                <a:cubicBezTo>
                  <a:pt x="131" y="294"/>
                  <a:pt x="131" y="294"/>
                  <a:pt x="131" y="294"/>
                </a:cubicBezTo>
                <a:cubicBezTo>
                  <a:pt x="131" y="302"/>
                  <a:pt x="131" y="302"/>
                  <a:pt x="131" y="311"/>
                </a:cubicBezTo>
                <a:close/>
                <a:moveTo>
                  <a:pt x="205" y="327"/>
                </a:moveTo>
                <a:lnTo>
                  <a:pt x="205" y="327"/>
                </a:lnTo>
                <a:cubicBezTo>
                  <a:pt x="196" y="335"/>
                  <a:pt x="196" y="335"/>
                  <a:pt x="196" y="335"/>
                </a:cubicBezTo>
                <a:cubicBezTo>
                  <a:pt x="196" y="286"/>
                  <a:pt x="196" y="286"/>
                  <a:pt x="196" y="286"/>
                </a:cubicBezTo>
                <a:cubicBezTo>
                  <a:pt x="221" y="262"/>
                  <a:pt x="221" y="262"/>
                  <a:pt x="221" y="262"/>
                </a:cubicBezTo>
                <a:lnTo>
                  <a:pt x="205" y="327"/>
                </a:lnTo>
                <a:close/>
                <a:moveTo>
                  <a:pt x="254" y="221"/>
                </a:moveTo>
                <a:lnTo>
                  <a:pt x="254" y="221"/>
                </a:lnTo>
                <a:cubicBezTo>
                  <a:pt x="188" y="270"/>
                  <a:pt x="188" y="270"/>
                  <a:pt x="188" y="270"/>
                </a:cubicBezTo>
                <a:cubicBezTo>
                  <a:pt x="164" y="253"/>
                  <a:pt x="164" y="253"/>
                  <a:pt x="164" y="253"/>
                </a:cubicBezTo>
                <a:cubicBezTo>
                  <a:pt x="213" y="204"/>
                  <a:pt x="213" y="204"/>
                  <a:pt x="213" y="204"/>
                </a:cubicBezTo>
                <a:lnTo>
                  <a:pt x="213" y="196"/>
                </a:lnTo>
                <a:cubicBezTo>
                  <a:pt x="205" y="188"/>
                  <a:pt x="205" y="188"/>
                  <a:pt x="196" y="196"/>
                </a:cubicBezTo>
                <a:cubicBezTo>
                  <a:pt x="156" y="237"/>
                  <a:pt x="156" y="237"/>
                  <a:pt x="156" y="237"/>
                </a:cubicBezTo>
                <a:cubicBezTo>
                  <a:pt x="131" y="221"/>
                  <a:pt x="131" y="221"/>
                  <a:pt x="131" y="221"/>
                </a:cubicBezTo>
                <a:cubicBezTo>
                  <a:pt x="196" y="147"/>
                  <a:pt x="196" y="147"/>
                  <a:pt x="196" y="147"/>
                </a:cubicBezTo>
                <a:cubicBezTo>
                  <a:pt x="246" y="90"/>
                  <a:pt x="303" y="49"/>
                  <a:pt x="376" y="24"/>
                </a:cubicBezTo>
                <a:cubicBezTo>
                  <a:pt x="352" y="106"/>
                  <a:pt x="311" y="163"/>
                  <a:pt x="254" y="2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0" name="Freeform 707">
            <a:extLst>
              <a:ext uri="{FF2B5EF4-FFF2-40B4-BE49-F238E27FC236}">
                <a16:creationId xmlns:a16="http://schemas.microsoft.com/office/drawing/2014/main" id="{7137B0CB-83A6-984E-94FC-712201B31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4984" y="11571891"/>
            <a:ext cx="78610" cy="78610"/>
          </a:xfrm>
          <a:custGeom>
            <a:avLst/>
            <a:gdLst>
              <a:gd name="T0" fmla="*/ 7200411 w 67"/>
              <a:gd name="T1" fmla="*/ 7326585 h 67"/>
              <a:gd name="T2" fmla="*/ 7200411 w 67"/>
              <a:gd name="T3" fmla="*/ 7326585 h 67"/>
              <a:gd name="T4" fmla="*/ 7200411 w 67"/>
              <a:gd name="T5" fmla="*/ 2147435 h 67"/>
              <a:gd name="T6" fmla="*/ 2021262 w 67"/>
              <a:gd name="T7" fmla="*/ 2147435 h 67"/>
              <a:gd name="T8" fmla="*/ 2021262 w 67"/>
              <a:gd name="T9" fmla="*/ 7326585 h 67"/>
              <a:gd name="T10" fmla="*/ 7200411 w 67"/>
              <a:gd name="T11" fmla="*/ 7326585 h 67"/>
              <a:gd name="T12" fmla="*/ 4168697 w 67"/>
              <a:gd name="T13" fmla="*/ 4168697 h 67"/>
              <a:gd name="T14" fmla="*/ 4168697 w 67"/>
              <a:gd name="T15" fmla="*/ 4168697 h 67"/>
              <a:gd name="T16" fmla="*/ 5179150 w 67"/>
              <a:gd name="T17" fmla="*/ 4168697 h 67"/>
              <a:gd name="T18" fmla="*/ 5179150 w 67"/>
              <a:gd name="T19" fmla="*/ 5179150 h 67"/>
              <a:gd name="T20" fmla="*/ 4168697 w 67"/>
              <a:gd name="T21" fmla="*/ 5179150 h 67"/>
              <a:gd name="T22" fmla="*/ 4168697 w 67"/>
              <a:gd name="T23" fmla="*/ 4168697 h 6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7" h="67">
                <a:moveTo>
                  <a:pt x="57" y="58"/>
                </a:moveTo>
                <a:lnTo>
                  <a:pt x="57" y="58"/>
                </a:lnTo>
                <a:cubicBezTo>
                  <a:pt x="66" y="41"/>
                  <a:pt x="66" y="25"/>
                  <a:pt x="57" y="17"/>
                </a:cubicBezTo>
                <a:cubicBezTo>
                  <a:pt x="41" y="0"/>
                  <a:pt x="25" y="0"/>
                  <a:pt x="16" y="17"/>
                </a:cubicBezTo>
                <a:cubicBezTo>
                  <a:pt x="0" y="25"/>
                  <a:pt x="0" y="41"/>
                  <a:pt x="16" y="58"/>
                </a:cubicBezTo>
                <a:cubicBezTo>
                  <a:pt x="25" y="66"/>
                  <a:pt x="41" y="66"/>
                  <a:pt x="57" y="58"/>
                </a:cubicBezTo>
                <a:close/>
                <a:moveTo>
                  <a:pt x="33" y="33"/>
                </a:moveTo>
                <a:lnTo>
                  <a:pt x="33" y="33"/>
                </a:lnTo>
                <a:cubicBezTo>
                  <a:pt x="33" y="25"/>
                  <a:pt x="41" y="25"/>
                  <a:pt x="41" y="33"/>
                </a:cubicBezTo>
                <a:cubicBezTo>
                  <a:pt x="49" y="33"/>
                  <a:pt x="49" y="41"/>
                  <a:pt x="41" y="41"/>
                </a:cubicBezTo>
                <a:cubicBezTo>
                  <a:pt x="41" y="49"/>
                  <a:pt x="33" y="49"/>
                  <a:pt x="33" y="41"/>
                </a:cubicBezTo>
                <a:cubicBezTo>
                  <a:pt x="25" y="41"/>
                  <a:pt x="25" y="33"/>
                  <a:pt x="33" y="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1" name="Freeform 708">
            <a:extLst>
              <a:ext uri="{FF2B5EF4-FFF2-40B4-BE49-F238E27FC236}">
                <a16:creationId xmlns:a16="http://schemas.microsoft.com/office/drawing/2014/main" id="{22EA8C57-936B-0046-8B89-4EE64259F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7132" y="12226963"/>
            <a:ext cx="681274" cy="31443"/>
          </a:xfrm>
          <a:custGeom>
            <a:avLst/>
            <a:gdLst>
              <a:gd name="T0" fmla="*/ 72123921 w 573"/>
              <a:gd name="T1" fmla="*/ 3355364 h 26"/>
              <a:gd name="T2" fmla="*/ 72123921 w 573"/>
              <a:gd name="T3" fmla="*/ 3355364 h 26"/>
              <a:gd name="T4" fmla="*/ 72123921 w 573"/>
              <a:gd name="T5" fmla="*/ 0 h 26"/>
              <a:gd name="T6" fmla="*/ 72123921 w 573"/>
              <a:gd name="T7" fmla="*/ 0 h 26"/>
              <a:gd name="T8" fmla="*/ 72123921 w 573"/>
              <a:gd name="T9" fmla="*/ 3355364 h 26"/>
              <a:gd name="T10" fmla="*/ 66805352 w 573"/>
              <a:gd name="T11" fmla="*/ 3355364 h 26"/>
              <a:gd name="T12" fmla="*/ 66805352 w 573"/>
              <a:gd name="T13" fmla="*/ 3355364 h 26"/>
              <a:gd name="T14" fmla="*/ 66805352 w 573"/>
              <a:gd name="T15" fmla="*/ 0 h 26"/>
              <a:gd name="T16" fmla="*/ 66805352 w 573"/>
              <a:gd name="T17" fmla="*/ 0 h 26"/>
              <a:gd name="T18" fmla="*/ 66805352 w 573"/>
              <a:gd name="T19" fmla="*/ 3355364 h 26"/>
              <a:gd name="T20" fmla="*/ 60449146 w 573"/>
              <a:gd name="T21" fmla="*/ 3355364 h 26"/>
              <a:gd name="T22" fmla="*/ 60449146 w 573"/>
              <a:gd name="T23" fmla="*/ 3355364 h 26"/>
              <a:gd name="T24" fmla="*/ 60449146 w 573"/>
              <a:gd name="T25" fmla="*/ 0 h 26"/>
              <a:gd name="T26" fmla="*/ 60449146 w 573"/>
              <a:gd name="T27" fmla="*/ 0 h 26"/>
              <a:gd name="T28" fmla="*/ 60449146 w 573"/>
              <a:gd name="T29" fmla="*/ 3355364 h 26"/>
              <a:gd name="T30" fmla="*/ 55130578 w 573"/>
              <a:gd name="T31" fmla="*/ 3355364 h 26"/>
              <a:gd name="T32" fmla="*/ 53055303 w 573"/>
              <a:gd name="T33" fmla="*/ 2281604 h 26"/>
              <a:gd name="T34" fmla="*/ 55130578 w 573"/>
              <a:gd name="T35" fmla="*/ 0 h 26"/>
              <a:gd name="T36" fmla="*/ 55130578 w 573"/>
              <a:gd name="T37" fmla="*/ 3355364 h 26"/>
              <a:gd name="T38" fmla="*/ 48774372 w 573"/>
              <a:gd name="T39" fmla="*/ 3355364 h 26"/>
              <a:gd name="T40" fmla="*/ 46699097 w 573"/>
              <a:gd name="T41" fmla="*/ 2281604 h 26"/>
              <a:gd name="T42" fmla="*/ 48774372 w 573"/>
              <a:gd name="T43" fmla="*/ 0 h 26"/>
              <a:gd name="T44" fmla="*/ 48774372 w 573"/>
              <a:gd name="T45" fmla="*/ 3355364 h 26"/>
              <a:gd name="T46" fmla="*/ 43456164 w 573"/>
              <a:gd name="T47" fmla="*/ 3355364 h 26"/>
              <a:gd name="T48" fmla="*/ 41380529 w 573"/>
              <a:gd name="T49" fmla="*/ 2281604 h 26"/>
              <a:gd name="T50" fmla="*/ 43456164 w 573"/>
              <a:gd name="T51" fmla="*/ 0 h 26"/>
              <a:gd name="T52" fmla="*/ 43456164 w 573"/>
              <a:gd name="T53" fmla="*/ 3355364 h 26"/>
              <a:gd name="T54" fmla="*/ 37099598 w 573"/>
              <a:gd name="T55" fmla="*/ 3355364 h 26"/>
              <a:gd name="T56" fmla="*/ 37099598 w 573"/>
              <a:gd name="T57" fmla="*/ 3355364 h 26"/>
              <a:gd name="T58" fmla="*/ 37099598 w 573"/>
              <a:gd name="T59" fmla="*/ 0 h 26"/>
              <a:gd name="T60" fmla="*/ 37099598 w 573"/>
              <a:gd name="T61" fmla="*/ 0 h 26"/>
              <a:gd name="T62" fmla="*/ 37099598 w 573"/>
              <a:gd name="T63" fmla="*/ 3355364 h 26"/>
              <a:gd name="T64" fmla="*/ 31781390 w 573"/>
              <a:gd name="T65" fmla="*/ 3355364 h 26"/>
              <a:gd name="T66" fmla="*/ 31781390 w 573"/>
              <a:gd name="T67" fmla="*/ 3355364 h 26"/>
              <a:gd name="T68" fmla="*/ 31781390 w 573"/>
              <a:gd name="T69" fmla="*/ 0 h 26"/>
              <a:gd name="T70" fmla="*/ 31781390 w 573"/>
              <a:gd name="T71" fmla="*/ 0 h 26"/>
              <a:gd name="T72" fmla="*/ 31781390 w 573"/>
              <a:gd name="T73" fmla="*/ 3355364 h 26"/>
              <a:gd name="T74" fmla="*/ 25424824 w 573"/>
              <a:gd name="T75" fmla="*/ 3355364 h 26"/>
              <a:gd name="T76" fmla="*/ 25424824 w 573"/>
              <a:gd name="T77" fmla="*/ 3355364 h 26"/>
              <a:gd name="T78" fmla="*/ 25424824 w 573"/>
              <a:gd name="T79" fmla="*/ 0 h 26"/>
              <a:gd name="T80" fmla="*/ 25424824 w 573"/>
              <a:gd name="T81" fmla="*/ 0 h 26"/>
              <a:gd name="T82" fmla="*/ 25424824 w 573"/>
              <a:gd name="T83" fmla="*/ 3355364 h 26"/>
              <a:gd name="T84" fmla="*/ 20106616 w 573"/>
              <a:gd name="T85" fmla="*/ 3355364 h 26"/>
              <a:gd name="T86" fmla="*/ 18030980 w 573"/>
              <a:gd name="T87" fmla="*/ 2281604 h 26"/>
              <a:gd name="T88" fmla="*/ 20106616 w 573"/>
              <a:gd name="T89" fmla="*/ 0 h 26"/>
              <a:gd name="T90" fmla="*/ 20106616 w 573"/>
              <a:gd name="T91" fmla="*/ 3355364 h 26"/>
              <a:gd name="T92" fmla="*/ 13750410 w 573"/>
              <a:gd name="T93" fmla="*/ 3355364 h 26"/>
              <a:gd name="T94" fmla="*/ 11674774 w 573"/>
              <a:gd name="T95" fmla="*/ 2281604 h 26"/>
              <a:gd name="T96" fmla="*/ 13750410 w 573"/>
              <a:gd name="T97" fmla="*/ 0 h 26"/>
              <a:gd name="T98" fmla="*/ 13750410 w 573"/>
              <a:gd name="T99" fmla="*/ 3355364 h 26"/>
              <a:gd name="T100" fmla="*/ 8431841 w 573"/>
              <a:gd name="T101" fmla="*/ 3355364 h 26"/>
              <a:gd name="T102" fmla="*/ 6356206 w 573"/>
              <a:gd name="T103" fmla="*/ 2281604 h 26"/>
              <a:gd name="T104" fmla="*/ 8431841 w 573"/>
              <a:gd name="T105" fmla="*/ 0 h 26"/>
              <a:gd name="T106" fmla="*/ 8431841 w 573"/>
              <a:gd name="T107" fmla="*/ 3355364 h 26"/>
              <a:gd name="T108" fmla="*/ 2075635 w 573"/>
              <a:gd name="T109" fmla="*/ 3355364 h 26"/>
              <a:gd name="T110" fmla="*/ 2075635 w 573"/>
              <a:gd name="T111" fmla="*/ 3355364 h 26"/>
              <a:gd name="T112" fmla="*/ 2075635 w 573"/>
              <a:gd name="T113" fmla="*/ 0 h 26"/>
              <a:gd name="T114" fmla="*/ 2075635 w 573"/>
              <a:gd name="T115" fmla="*/ 0 h 26"/>
              <a:gd name="T116" fmla="*/ 2075635 w 573"/>
              <a:gd name="T117" fmla="*/ 3355364 h 2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573" h="26">
                <a:moveTo>
                  <a:pt x="556" y="25"/>
                </a:moveTo>
                <a:lnTo>
                  <a:pt x="556" y="25"/>
                </a:lnTo>
                <a:cubicBezTo>
                  <a:pt x="548" y="25"/>
                  <a:pt x="540" y="25"/>
                  <a:pt x="540" y="17"/>
                </a:cubicBezTo>
                <a:cubicBezTo>
                  <a:pt x="540" y="8"/>
                  <a:pt x="548" y="0"/>
                  <a:pt x="556" y="0"/>
                </a:cubicBezTo>
                <a:cubicBezTo>
                  <a:pt x="564" y="0"/>
                  <a:pt x="572" y="8"/>
                  <a:pt x="572" y="17"/>
                </a:cubicBezTo>
                <a:cubicBezTo>
                  <a:pt x="572" y="25"/>
                  <a:pt x="564" y="25"/>
                  <a:pt x="556" y="25"/>
                </a:cubicBezTo>
                <a:close/>
                <a:moveTo>
                  <a:pt x="515" y="25"/>
                </a:moveTo>
                <a:lnTo>
                  <a:pt x="515" y="25"/>
                </a:lnTo>
                <a:cubicBezTo>
                  <a:pt x="507" y="25"/>
                  <a:pt x="499" y="25"/>
                  <a:pt x="499" y="17"/>
                </a:cubicBezTo>
                <a:cubicBezTo>
                  <a:pt x="499" y="8"/>
                  <a:pt x="507" y="0"/>
                  <a:pt x="515" y="0"/>
                </a:cubicBezTo>
                <a:cubicBezTo>
                  <a:pt x="523" y="0"/>
                  <a:pt x="532" y="8"/>
                  <a:pt x="532" y="17"/>
                </a:cubicBezTo>
                <a:cubicBezTo>
                  <a:pt x="532" y="25"/>
                  <a:pt x="523" y="25"/>
                  <a:pt x="515" y="25"/>
                </a:cubicBezTo>
                <a:close/>
                <a:moveTo>
                  <a:pt x="466" y="25"/>
                </a:moveTo>
                <a:lnTo>
                  <a:pt x="466" y="25"/>
                </a:lnTo>
                <a:cubicBezTo>
                  <a:pt x="458" y="25"/>
                  <a:pt x="450" y="25"/>
                  <a:pt x="450" y="17"/>
                </a:cubicBezTo>
                <a:cubicBezTo>
                  <a:pt x="450" y="8"/>
                  <a:pt x="458" y="0"/>
                  <a:pt x="466" y="0"/>
                </a:cubicBezTo>
                <a:cubicBezTo>
                  <a:pt x="474" y="0"/>
                  <a:pt x="483" y="8"/>
                  <a:pt x="483" y="17"/>
                </a:cubicBezTo>
                <a:cubicBezTo>
                  <a:pt x="483" y="25"/>
                  <a:pt x="474" y="25"/>
                  <a:pt x="466" y="25"/>
                </a:cubicBezTo>
                <a:close/>
                <a:moveTo>
                  <a:pt x="425" y="25"/>
                </a:moveTo>
                <a:lnTo>
                  <a:pt x="425" y="25"/>
                </a:lnTo>
                <a:cubicBezTo>
                  <a:pt x="417" y="25"/>
                  <a:pt x="409" y="25"/>
                  <a:pt x="409" y="17"/>
                </a:cubicBezTo>
                <a:cubicBezTo>
                  <a:pt x="409" y="8"/>
                  <a:pt x="417" y="0"/>
                  <a:pt x="425" y="0"/>
                </a:cubicBezTo>
                <a:cubicBezTo>
                  <a:pt x="433" y="0"/>
                  <a:pt x="442" y="8"/>
                  <a:pt x="442" y="17"/>
                </a:cubicBezTo>
                <a:cubicBezTo>
                  <a:pt x="442" y="25"/>
                  <a:pt x="433" y="25"/>
                  <a:pt x="425" y="25"/>
                </a:cubicBezTo>
                <a:close/>
                <a:moveTo>
                  <a:pt x="376" y="25"/>
                </a:moveTo>
                <a:lnTo>
                  <a:pt x="376" y="25"/>
                </a:lnTo>
                <a:cubicBezTo>
                  <a:pt x="368" y="25"/>
                  <a:pt x="360" y="25"/>
                  <a:pt x="360" y="17"/>
                </a:cubicBezTo>
                <a:cubicBezTo>
                  <a:pt x="360" y="8"/>
                  <a:pt x="368" y="0"/>
                  <a:pt x="376" y="0"/>
                </a:cubicBezTo>
                <a:cubicBezTo>
                  <a:pt x="385" y="0"/>
                  <a:pt x="393" y="8"/>
                  <a:pt x="393" y="17"/>
                </a:cubicBezTo>
                <a:cubicBezTo>
                  <a:pt x="393" y="25"/>
                  <a:pt x="385" y="25"/>
                  <a:pt x="376" y="25"/>
                </a:cubicBezTo>
                <a:close/>
                <a:moveTo>
                  <a:pt x="335" y="25"/>
                </a:moveTo>
                <a:lnTo>
                  <a:pt x="335" y="25"/>
                </a:lnTo>
                <a:cubicBezTo>
                  <a:pt x="327" y="25"/>
                  <a:pt x="319" y="25"/>
                  <a:pt x="319" y="17"/>
                </a:cubicBezTo>
                <a:cubicBezTo>
                  <a:pt x="319" y="8"/>
                  <a:pt x="327" y="0"/>
                  <a:pt x="335" y="0"/>
                </a:cubicBezTo>
                <a:cubicBezTo>
                  <a:pt x="343" y="0"/>
                  <a:pt x="352" y="8"/>
                  <a:pt x="352" y="17"/>
                </a:cubicBezTo>
                <a:cubicBezTo>
                  <a:pt x="352" y="25"/>
                  <a:pt x="343" y="25"/>
                  <a:pt x="335" y="25"/>
                </a:cubicBezTo>
                <a:close/>
                <a:moveTo>
                  <a:pt x="286" y="25"/>
                </a:moveTo>
                <a:lnTo>
                  <a:pt x="286" y="25"/>
                </a:lnTo>
                <a:cubicBezTo>
                  <a:pt x="278" y="25"/>
                  <a:pt x="270" y="25"/>
                  <a:pt x="270" y="17"/>
                </a:cubicBezTo>
                <a:cubicBezTo>
                  <a:pt x="270" y="8"/>
                  <a:pt x="278" y="0"/>
                  <a:pt x="286" y="0"/>
                </a:cubicBezTo>
                <a:cubicBezTo>
                  <a:pt x="294" y="0"/>
                  <a:pt x="303" y="8"/>
                  <a:pt x="303" y="17"/>
                </a:cubicBezTo>
                <a:cubicBezTo>
                  <a:pt x="303" y="25"/>
                  <a:pt x="294" y="25"/>
                  <a:pt x="286" y="25"/>
                </a:cubicBezTo>
                <a:close/>
                <a:moveTo>
                  <a:pt x="245" y="25"/>
                </a:moveTo>
                <a:lnTo>
                  <a:pt x="245" y="25"/>
                </a:lnTo>
                <a:cubicBezTo>
                  <a:pt x="237" y="25"/>
                  <a:pt x="229" y="25"/>
                  <a:pt x="229" y="17"/>
                </a:cubicBezTo>
                <a:cubicBezTo>
                  <a:pt x="229" y="8"/>
                  <a:pt x="237" y="0"/>
                  <a:pt x="245" y="0"/>
                </a:cubicBezTo>
                <a:cubicBezTo>
                  <a:pt x="254" y="0"/>
                  <a:pt x="262" y="8"/>
                  <a:pt x="262" y="17"/>
                </a:cubicBezTo>
                <a:cubicBezTo>
                  <a:pt x="262" y="25"/>
                  <a:pt x="254" y="25"/>
                  <a:pt x="245" y="25"/>
                </a:cubicBezTo>
                <a:close/>
                <a:moveTo>
                  <a:pt x="196" y="25"/>
                </a:moveTo>
                <a:lnTo>
                  <a:pt x="196" y="25"/>
                </a:lnTo>
                <a:cubicBezTo>
                  <a:pt x="188" y="25"/>
                  <a:pt x="180" y="25"/>
                  <a:pt x="180" y="17"/>
                </a:cubicBezTo>
                <a:cubicBezTo>
                  <a:pt x="180" y="8"/>
                  <a:pt x="188" y="0"/>
                  <a:pt x="196" y="0"/>
                </a:cubicBezTo>
                <a:cubicBezTo>
                  <a:pt x="204" y="0"/>
                  <a:pt x="213" y="8"/>
                  <a:pt x="213" y="17"/>
                </a:cubicBezTo>
                <a:cubicBezTo>
                  <a:pt x="213" y="25"/>
                  <a:pt x="204" y="25"/>
                  <a:pt x="196" y="25"/>
                </a:cubicBezTo>
                <a:close/>
                <a:moveTo>
                  <a:pt x="155" y="25"/>
                </a:moveTo>
                <a:lnTo>
                  <a:pt x="155" y="25"/>
                </a:lnTo>
                <a:cubicBezTo>
                  <a:pt x="147" y="25"/>
                  <a:pt x="139" y="25"/>
                  <a:pt x="139" y="17"/>
                </a:cubicBezTo>
                <a:cubicBezTo>
                  <a:pt x="139" y="8"/>
                  <a:pt x="147" y="0"/>
                  <a:pt x="155" y="0"/>
                </a:cubicBezTo>
                <a:cubicBezTo>
                  <a:pt x="164" y="0"/>
                  <a:pt x="172" y="8"/>
                  <a:pt x="172" y="17"/>
                </a:cubicBezTo>
                <a:cubicBezTo>
                  <a:pt x="172" y="25"/>
                  <a:pt x="164" y="25"/>
                  <a:pt x="155" y="25"/>
                </a:cubicBezTo>
                <a:close/>
                <a:moveTo>
                  <a:pt x="106" y="25"/>
                </a:moveTo>
                <a:lnTo>
                  <a:pt x="106" y="25"/>
                </a:lnTo>
                <a:cubicBezTo>
                  <a:pt x="98" y="25"/>
                  <a:pt x="90" y="25"/>
                  <a:pt x="90" y="17"/>
                </a:cubicBezTo>
                <a:cubicBezTo>
                  <a:pt x="90" y="8"/>
                  <a:pt x="98" y="0"/>
                  <a:pt x="106" y="0"/>
                </a:cubicBezTo>
                <a:cubicBezTo>
                  <a:pt x="114" y="0"/>
                  <a:pt x="123" y="8"/>
                  <a:pt x="123" y="17"/>
                </a:cubicBezTo>
                <a:cubicBezTo>
                  <a:pt x="123" y="25"/>
                  <a:pt x="114" y="25"/>
                  <a:pt x="106" y="25"/>
                </a:cubicBezTo>
                <a:close/>
                <a:moveTo>
                  <a:pt x="65" y="25"/>
                </a:moveTo>
                <a:lnTo>
                  <a:pt x="65" y="25"/>
                </a:lnTo>
                <a:cubicBezTo>
                  <a:pt x="57" y="25"/>
                  <a:pt x="49" y="25"/>
                  <a:pt x="49" y="17"/>
                </a:cubicBezTo>
                <a:cubicBezTo>
                  <a:pt x="49" y="8"/>
                  <a:pt x="57" y="0"/>
                  <a:pt x="65" y="0"/>
                </a:cubicBezTo>
                <a:cubicBezTo>
                  <a:pt x="74" y="0"/>
                  <a:pt x="82" y="8"/>
                  <a:pt x="82" y="17"/>
                </a:cubicBezTo>
                <a:cubicBezTo>
                  <a:pt x="82" y="25"/>
                  <a:pt x="74" y="25"/>
                  <a:pt x="65" y="25"/>
                </a:cubicBezTo>
                <a:close/>
                <a:moveTo>
                  <a:pt x="16" y="25"/>
                </a:moveTo>
                <a:lnTo>
                  <a:pt x="16" y="25"/>
                </a:lnTo>
                <a:cubicBezTo>
                  <a:pt x="8" y="25"/>
                  <a:pt x="0" y="25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25" y="0"/>
                  <a:pt x="33" y="8"/>
                  <a:pt x="33" y="17"/>
                </a:cubicBezTo>
                <a:cubicBezTo>
                  <a:pt x="33" y="25"/>
                  <a:pt x="25" y="25"/>
                  <a:pt x="16" y="2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2" name="Freeform 709">
            <a:extLst>
              <a:ext uri="{FF2B5EF4-FFF2-40B4-BE49-F238E27FC236}">
                <a16:creationId xmlns:a16="http://schemas.microsoft.com/office/drawing/2014/main" id="{2665C645-1265-1941-8D6C-2CBA7AA20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7394" y="4371349"/>
            <a:ext cx="712717" cy="623629"/>
          </a:xfrm>
          <a:custGeom>
            <a:avLst/>
            <a:gdLst>
              <a:gd name="T0" fmla="*/ 39364924 w 598"/>
              <a:gd name="T1" fmla="*/ 67976954 h 524"/>
              <a:gd name="T2" fmla="*/ 39364924 w 598"/>
              <a:gd name="T3" fmla="*/ 67976954 h 524"/>
              <a:gd name="T4" fmla="*/ 11731168 w 598"/>
              <a:gd name="T5" fmla="*/ 57319233 h 524"/>
              <a:gd name="T6" fmla="*/ 0 w 598"/>
              <a:gd name="T7" fmla="*/ 29764253 h 524"/>
              <a:gd name="T8" fmla="*/ 4171058 w 598"/>
              <a:gd name="T9" fmla="*/ 13777310 h 524"/>
              <a:gd name="T10" fmla="*/ 12774204 w 598"/>
              <a:gd name="T11" fmla="*/ 1039743 h 524"/>
              <a:gd name="T12" fmla="*/ 15902226 w 598"/>
              <a:gd name="T13" fmla="*/ 1039743 h 524"/>
              <a:gd name="T14" fmla="*/ 15902226 w 598"/>
              <a:gd name="T15" fmla="*/ 4159331 h 524"/>
              <a:gd name="T16" fmla="*/ 7429776 w 598"/>
              <a:gd name="T17" fmla="*/ 15857155 h 524"/>
              <a:gd name="T18" fmla="*/ 4171058 w 598"/>
              <a:gd name="T19" fmla="*/ 29764253 h 524"/>
              <a:gd name="T20" fmla="*/ 14859552 w 598"/>
              <a:gd name="T21" fmla="*/ 54069857 h 524"/>
              <a:gd name="T22" fmla="*/ 39364924 w 598"/>
              <a:gd name="T23" fmla="*/ 64727578 h 524"/>
              <a:gd name="T24" fmla="*/ 63870296 w 598"/>
              <a:gd name="T25" fmla="*/ 54069857 h 524"/>
              <a:gd name="T26" fmla="*/ 73516116 w 598"/>
              <a:gd name="T27" fmla="*/ 29764253 h 524"/>
              <a:gd name="T28" fmla="*/ 61784587 w 598"/>
              <a:gd name="T29" fmla="*/ 4159331 h 524"/>
              <a:gd name="T30" fmla="*/ 61784587 w 598"/>
              <a:gd name="T31" fmla="*/ 1039743 h 524"/>
              <a:gd name="T32" fmla="*/ 65043305 w 598"/>
              <a:gd name="T33" fmla="*/ 1039743 h 524"/>
              <a:gd name="T34" fmla="*/ 77817509 w 598"/>
              <a:gd name="T35" fmla="*/ 29764253 h 524"/>
              <a:gd name="T36" fmla="*/ 66086340 w 598"/>
              <a:gd name="T37" fmla="*/ 57319233 h 524"/>
              <a:gd name="T38" fmla="*/ 39364924 w 598"/>
              <a:gd name="T39" fmla="*/ 67976954 h 52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98" h="524">
                <a:moveTo>
                  <a:pt x="302" y="523"/>
                </a:moveTo>
                <a:lnTo>
                  <a:pt x="302" y="523"/>
                </a:lnTo>
                <a:cubicBezTo>
                  <a:pt x="221" y="523"/>
                  <a:pt x="147" y="498"/>
                  <a:pt x="90" y="441"/>
                </a:cubicBezTo>
                <a:cubicBezTo>
                  <a:pt x="32" y="384"/>
                  <a:pt x="0" y="310"/>
                  <a:pt x="0" y="229"/>
                </a:cubicBezTo>
                <a:cubicBezTo>
                  <a:pt x="0" y="187"/>
                  <a:pt x="16" y="147"/>
                  <a:pt x="32" y="106"/>
                </a:cubicBezTo>
                <a:cubicBezTo>
                  <a:pt x="49" y="73"/>
                  <a:pt x="73" y="40"/>
                  <a:pt x="98" y="8"/>
                </a:cubicBezTo>
                <a:cubicBezTo>
                  <a:pt x="106" y="8"/>
                  <a:pt x="114" y="8"/>
                  <a:pt x="122" y="8"/>
                </a:cubicBezTo>
                <a:cubicBezTo>
                  <a:pt x="130" y="16"/>
                  <a:pt x="130" y="24"/>
                  <a:pt x="122" y="32"/>
                </a:cubicBezTo>
                <a:cubicBezTo>
                  <a:pt x="98" y="57"/>
                  <a:pt x="73" y="89"/>
                  <a:pt x="57" y="122"/>
                </a:cubicBezTo>
                <a:cubicBezTo>
                  <a:pt x="41" y="155"/>
                  <a:pt x="32" y="196"/>
                  <a:pt x="32" y="229"/>
                </a:cubicBezTo>
                <a:cubicBezTo>
                  <a:pt x="32" y="302"/>
                  <a:pt x="65" y="368"/>
                  <a:pt x="114" y="416"/>
                </a:cubicBezTo>
                <a:cubicBezTo>
                  <a:pt x="163" y="466"/>
                  <a:pt x="229" y="498"/>
                  <a:pt x="302" y="498"/>
                </a:cubicBezTo>
                <a:cubicBezTo>
                  <a:pt x="368" y="498"/>
                  <a:pt x="441" y="466"/>
                  <a:pt x="490" y="416"/>
                </a:cubicBezTo>
                <a:cubicBezTo>
                  <a:pt x="540" y="368"/>
                  <a:pt x="564" y="302"/>
                  <a:pt x="564" y="229"/>
                </a:cubicBezTo>
                <a:cubicBezTo>
                  <a:pt x="564" y="155"/>
                  <a:pt x="531" y="81"/>
                  <a:pt x="474" y="32"/>
                </a:cubicBezTo>
                <a:cubicBezTo>
                  <a:pt x="466" y="24"/>
                  <a:pt x="466" y="16"/>
                  <a:pt x="474" y="8"/>
                </a:cubicBezTo>
                <a:cubicBezTo>
                  <a:pt x="482" y="0"/>
                  <a:pt x="490" y="0"/>
                  <a:pt x="499" y="8"/>
                </a:cubicBezTo>
                <a:cubicBezTo>
                  <a:pt x="556" y="65"/>
                  <a:pt x="597" y="147"/>
                  <a:pt x="597" y="229"/>
                </a:cubicBezTo>
                <a:cubicBezTo>
                  <a:pt x="597" y="310"/>
                  <a:pt x="564" y="384"/>
                  <a:pt x="507" y="441"/>
                </a:cubicBezTo>
                <a:cubicBezTo>
                  <a:pt x="450" y="498"/>
                  <a:pt x="376" y="523"/>
                  <a:pt x="302" y="52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3" name="Freeform 710">
            <a:extLst>
              <a:ext uri="{FF2B5EF4-FFF2-40B4-BE49-F238E27FC236}">
                <a16:creationId xmlns:a16="http://schemas.microsoft.com/office/drawing/2014/main" id="{E28BCC80-63BD-2142-A58F-5E2AE2509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1294" y="4811557"/>
            <a:ext cx="319676" cy="146736"/>
          </a:xfrm>
          <a:custGeom>
            <a:avLst/>
            <a:gdLst>
              <a:gd name="T0" fmla="*/ 32432869 w 271"/>
              <a:gd name="T1" fmla="*/ 15932976 h 123"/>
              <a:gd name="T2" fmla="*/ 32432869 w 271"/>
              <a:gd name="T3" fmla="*/ 15932976 h 123"/>
              <a:gd name="T4" fmla="*/ 31411603 w 271"/>
              <a:gd name="T5" fmla="*/ 15932976 h 123"/>
              <a:gd name="T6" fmla="*/ 30389980 w 271"/>
              <a:gd name="T7" fmla="*/ 13843465 h 123"/>
              <a:gd name="T8" fmla="*/ 29240788 w 271"/>
              <a:gd name="T9" fmla="*/ 8488866 h 123"/>
              <a:gd name="T10" fmla="*/ 25154653 w 271"/>
              <a:gd name="T11" fmla="*/ 6268534 h 123"/>
              <a:gd name="T12" fmla="*/ 24005461 w 271"/>
              <a:gd name="T13" fmla="*/ 6268534 h 123"/>
              <a:gd name="T14" fmla="*/ 21962573 w 271"/>
              <a:gd name="T15" fmla="*/ 5223778 h 123"/>
              <a:gd name="T16" fmla="*/ 17748869 w 271"/>
              <a:gd name="T17" fmla="*/ 4179023 h 123"/>
              <a:gd name="T18" fmla="*/ 13662734 w 271"/>
              <a:gd name="T19" fmla="*/ 7444110 h 123"/>
              <a:gd name="T20" fmla="*/ 12513542 w 271"/>
              <a:gd name="T21" fmla="*/ 9533622 h 123"/>
              <a:gd name="T22" fmla="*/ 11491919 w 271"/>
              <a:gd name="T23" fmla="*/ 9533622 h 123"/>
              <a:gd name="T24" fmla="*/ 9449030 w 271"/>
              <a:gd name="T25" fmla="*/ 9533622 h 123"/>
              <a:gd name="T26" fmla="*/ 9449030 w 271"/>
              <a:gd name="T27" fmla="*/ 9533622 h 123"/>
              <a:gd name="T28" fmla="*/ 4213704 w 271"/>
              <a:gd name="T29" fmla="*/ 10578377 h 123"/>
              <a:gd name="T30" fmla="*/ 3192081 w 271"/>
              <a:gd name="T31" fmla="*/ 13843465 h 123"/>
              <a:gd name="T32" fmla="*/ 2170815 w 271"/>
              <a:gd name="T33" fmla="*/ 14888220 h 123"/>
              <a:gd name="T34" fmla="*/ 2170815 w 271"/>
              <a:gd name="T35" fmla="*/ 14888220 h 123"/>
              <a:gd name="T36" fmla="*/ 0 w 271"/>
              <a:gd name="T37" fmla="*/ 13843465 h 123"/>
              <a:gd name="T38" fmla="*/ 2170815 w 271"/>
              <a:gd name="T39" fmla="*/ 7444110 h 123"/>
              <a:gd name="T40" fmla="*/ 9449030 w 271"/>
              <a:gd name="T41" fmla="*/ 5223778 h 123"/>
              <a:gd name="T42" fmla="*/ 9449030 w 271"/>
              <a:gd name="T43" fmla="*/ 5223778 h 123"/>
              <a:gd name="T44" fmla="*/ 10470653 w 271"/>
              <a:gd name="T45" fmla="*/ 5223778 h 123"/>
              <a:gd name="T46" fmla="*/ 17748869 w 271"/>
              <a:gd name="T47" fmla="*/ 0 h 123"/>
              <a:gd name="T48" fmla="*/ 24005461 w 271"/>
              <a:gd name="T49" fmla="*/ 2089511 h 123"/>
              <a:gd name="T50" fmla="*/ 25154653 w 271"/>
              <a:gd name="T51" fmla="*/ 2089511 h 123"/>
              <a:gd name="T52" fmla="*/ 32432869 w 271"/>
              <a:gd name="T53" fmla="*/ 6268534 h 123"/>
              <a:gd name="T54" fmla="*/ 33454492 w 271"/>
              <a:gd name="T55" fmla="*/ 14888220 h 123"/>
              <a:gd name="T56" fmla="*/ 32432869 w 271"/>
              <a:gd name="T57" fmla="*/ 15932976 h 12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71" h="123">
                <a:moveTo>
                  <a:pt x="254" y="122"/>
                </a:moveTo>
                <a:lnTo>
                  <a:pt x="254" y="122"/>
                </a:lnTo>
                <a:cubicBezTo>
                  <a:pt x="246" y="122"/>
                  <a:pt x="246" y="122"/>
                  <a:pt x="246" y="122"/>
                </a:cubicBezTo>
                <a:cubicBezTo>
                  <a:pt x="238" y="122"/>
                  <a:pt x="229" y="114"/>
                  <a:pt x="238" y="106"/>
                </a:cubicBezTo>
                <a:cubicBezTo>
                  <a:pt x="238" y="90"/>
                  <a:pt x="238" y="81"/>
                  <a:pt x="229" y="65"/>
                </a:cubicBezTo>
                <a:cubicBezTo>
                  <a:pt x="221" y="57"/>
                  <a:pt x="205" y="48"/>
                  <a:pt x="197" y="48"/>
                </a:cubicBezTo>
                <a:cubicBezTo>
                  <a:pt x="188" y="48"/>
                  <a:pt x="188" y="48"/>
                  <a:pt x="188" y="48"/>
                </a:cubicBezTo>
                <a:cubicBezTo>
                  <a:pt x="180" y="48"/>
                  <a:pt x="172" y="48"/>
                  <a:pt x="172" y="40"/>
                </a:cubicBezTo>
                <a:cubicBezTo>
                  <a:pt x="164" y="32"/>
                  <a:pt x="156" y="32"/>
                  <a:pt x="139" y="32"/>
                </a:cubicBezTo>
                <a:cubicBezTo>
                  <a:pt x="123" y="32"/>
                  <a:pt x="107" y="40"/>
                  <a:pt x="107" y="57"/>
                </a:cubicBezTo>
                <a:cubicBezTo>
                  <a:pt x="107" y="65"/>
                  <a:pt x="107" y="73"/>
                  <a:pt x="98" y="73"/>
                </a:cubicBezTo>
                <a:lnTo>
                  <a:pt x="90" y="73"/>
                </a:lnTo>
                <a:cubicBezTo>
                  <a:pt x="82" y="73"/>
                  <a:pt x="74" y="73"/>
                  <a:pt x="74" y="73"/>
                </a:cubicBezTo>
                <a:cubicBezTo>
                  <a:pt x="58" y="73"/>
                  <a:pt x="41" y="73"/>
                  <a:pt x="33" y="81"/>
                </a:cubicBezTo>
                <a:cubicBezTo>
                  <a:pt x="33" y="90"/>
                  <a:pt x="25" y="98"/>
                  <a:pt x="25" y="106"/>
                </a:cubicBezTo>
                <a:cubicBezTo>
                  <a:pt x="25" y="114"/>
                  <a:pt x="25" y="114"/>
                  <a:pt x="17" y="114"/>
                </a:cubicBezTo>
                <a:cubicBezTo>
                  <a:pt x="9" y="114"/>
                  <a:pt x="0" y="114"/>
                  <a:pt x="0" y="106"/>
                </a:cubicBezTo>
                <a:cubicBezTo>
                  <a:pt x="0" y="90"/>
                  <a:pt x="0" y="73"/>
                  <a:pt x="17" y="57"/>
                </a:cubicBezTo>
                <a:cubicBezTo>
                  <a:pt x="25" y="48"/>
                  <a:pt x="41" y="40"/>
                  <a:pt x="74" y="40"/>
                </a:cubicBezTo>
                <a:lnTo>
                  <a:pt x="82" y="40"/>
                </a:lnTo>
                <a:cubicBezTo>
                  <a:pt x="90" y="16"/>
                  <a:pt x="115" y="0"/>
                  <a:pt x="139" y="0"/>
                </a:cubicBezTo>
                <a:cubicBezTo>
                  <a:pt x="164" y="0"/>
                  <a:pt x="180" y="8"/>
                  <a:pt x="188" y="16"/>
                </a:cubicBezTo>
                <a:lnTo>
                  <a:pt x="197" y="16"/>
                </a:lnTo>
                <a:cubicBezTo>
                  <a:pt x="221" y="16"/>
                  <a:pt x="238" y="32"/>
                  <a:pt x="254" y="48"/>
                </a:cubicBezTo>
                <a:cubicBezTo>
                  <a:pt x="270" y="65"/>
                  <a:pt x="270" y="90"/>
                  <a:pt x="262" y="114"/>
                </a:cubicBezTo>
                <a:cubicBezTo>
                  <a:pt x="262" y="122"/>
                  <a:pt x="254" y="122"/>
                  <a:pt x="254" y="12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4" name="Freeform 711">
            <a:extLst>
              <a:ext uri="{FF2B5EF4-FFF2-40B4-BE49-F238E27FC236}">
                <a16:creationId xmlns:a16="http://schemas.microsoft.com/office/drawing/2014/main" id="{BD72E015-68BB-4E4C-9D1E-723E55581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1775" y="4905887"/>
            <a:ext cx="5242" cy="524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EAF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5" name="Freeform 712">
            <a:extLst>
              <a:ext uri="{FF2B5EF4-FFF2-40B4-BE49-F238E27FC236}">
                <a16:creationId xmlns:a16="http://schemas.microsoft.com/office/drawing/2014/main" id="{C170E92E-F405-6245-BA1D-55C1167BB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1775" y="4905887"/>
            <a:ext cx="5242" cy="524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EAF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6" name="Freeform 713">
            <a:extLst>
              <a:ext uri="{FF2B5EF4-FFF2-40B4-BE49-F238E27FC236}">
                <a16:creationId xmlns:a16="http://schemas.microsoft.com/office/drawing/2014/main" id="{3399C256-246B-4044-AF6D-0CD104070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9319" y="4722469"/>
            <a:ext cx="272510" cy="157217"/>
          </a:xfrm>
          <a:custGeom>
            <a:avLst/>
            <a:gdLst>
              <a:gd name="T0" fmla="*/ 27438184 w 230"/>
              <a:gd name="T1" fmla="*/ 17052636 h 132"/>
              <a:gd name="T2" fmla="*/ 27438184 w 230"/>
              <a:gd name="T3" fmla="*/ 17052636 h 132"/>
              <a:gd name="T4" fmla="*/ 26407745 w 230"/>
              <a:gd name="T5" fmla="*/ 14839878 h 132"/>
              <a:gd name="T6" fmla="*/ 21126340 w 230"/>
              <a:gd name="T7" fmla="*/ 11715750 h 132"/>
              <a:gd name="T8" fmla="*/ 20095541 w 230"/>
              <a:gd name="T9" fmla="*/ 11715750 h 132"/>
              <a:gd name="T10" fmla="*/ 18034663 w 230"/>
              <a:gd name="T11" fmla="*/ 10674134 h 132"/>
              <a:gd name="T12" fmla="*/ 16875373 w 230"/>
              <a:gd name="T13" fmla="*/ 9632878 h 132"/>
              <a:gd name="T14" fmla="*/ 13783697 w 230"/>
              <a:gd name="T15" fmla="*/ 4295631 h 132"/>
              <a:gd name="T16" fmla="*/ 9532730 w 230"/>
              <a:gd name="T17" fmla="*/ 5337247 h 132"/>
              <a:gd name="T18" fmla="*/ 7471493 w 230"/>
              <a:gd name="T19" fmla="*/ 5337247 h 132"/>
              <a:gd name="T20" fmla="*/ 7471493 w 230"/>
              <a:gd name="T21" fmla="*/ 5337247 h 132"/>
              <a:gd name="T22" fmla="*/ 3220527 w 230"/>
              <a:gd name="T23" fmla="*/ 5337247 h 132"/>
              <a:gd name="T24" fmla="*/ 0 w 230"/>
              <a:gd name="T25" fmla="*/ 4295631 h 132"/>
              <a:gd name="T26" fmla="*/ 1159289 w 230"/>
              <a:gd name="T27" fmla="*/ 2082872 h 132"/>
              <a:gd name="T28" fmla="*/ 8501932 w 230"/>
              <a:gd name="T29" fmla="*/ 1041256 h 132"/>
              <a:gd name="T30" fmla="*/ 8501932 w 230"/>
              <a:gd name="T31" fmla="*/ 1041256 h 132"/>
              <a:gd name="T32" fmla="*/ 14814136 w 230"/>
              <a:gd name="T33" fmla="*/ 0 h 132"/>
              <a:gd name="T34" fmla="*/ 21126340 w 230"/>
              <a:gd name="T35" fmla="*/ 7419759 h 132"/>
              <a:gd name="T36" fmla="*/ 22156779 w 230"/>
              <a:gd name="T37" fmla="*/ 7419759 h 132"/>
              <a:gd name="T38" fmla="*/ 29499422 w 230"/>
              <a:gd name="T39" fmla="*/ 13798261 h 132"/>
              <a:gd name="T40" fmla="*/ 28468983 w 230"/>
              <a:gd name="T41" fmla="*/ 17052636 h 132"/>
              <a:gd name="T42" fmla="*/ 27438184 w 230"/>
              <a:gd name="T43" fmla="*/ 17052636 h 13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30" h="132">
                <a:moveTo>
                  <a:pt x="213" y="131"/>
                </a:moveTo>
                <a:lnTo>
                  <a:pt x="213" y="131"/>
                </a:lnTo>
                <a:cubicBezTo>
                  <a:pt x="213" y="131"/>
                  <a:pt x="205" y="122"/>
                  <a:pt x="205" y="114"/>
                </a:cubicBezTo>
                <a:cubicBezTo>
                  <a:pt x="197" y="106"/>
                  <a:pt x="189" y="90"/>
                  <a:pt x="164" y="90"/>
                </a:cubicBezTo>
                <a:lnTo>
                  <a:pt x="156" y="90"/>
                </a:lnTo>
                <a:cubicBezTo>
                  <a:pt x="148" y="90"/>
                  <a:pt x="140" y="90"/>
                  <a:pt x="140" y="82"/>
                </a:cubicBezTo>
                <a:lnTo>
                  <a:pt x="131" y="74"/>
                </a:lnTo>
                <a:cubicBezTo>
                  <a:pt x="140" y="49"/>
                  <a:pt x="123" y="33"/>
                  <a:pt x="107" y="33"/>
                </a:cubicBezTo>
                <a:cubicBezTo>
                  <a:pt x="98" y="33"/>
                  <a:pt x="90" y="33"/>
                  <a:pt x="74" y="41"/>
                </a:cubicBezTo>
                <a:cubicBezTo>
                  <a:pt x="74" y="41"/>
                  <a:pt x="66" y="41"/>
                  <a:pt x="58" y="41"/>
                </a:cubicBezTo>
                <a:cubicBezTo>
                  <a:pt x="41" y="33"/>
                  <a:pt x="33" y="33"/>
                  <a:pt x="25" y="41"/>
                </a:cubicBezTo>
                <a:cubicBezTo>
                  <a:pt x="17" y="41"/>
                  <a:pt x="9" y="41"/>
                  <a:pt x="0" y="33"/>
                </a:cubicBezTo>
                <a:cubicBezTo>
                  <a:pt x="0" y="24"/>
                  <a:pt x="0" y="16"/>
                  <a:pt x="9" y="16"/>
                </a:cubicBezTo>
                <a:cubicBezTo>
                  <a:pt x="25" y="8"/>
                  <a:pt x="41" y="8"/>
                  <a:pt x="66" y="8"/>
                </a:cubicBezTo>
                <a:cubicBezTo>
                  <a:pt x="82" y="0"/>
                  <a:pt x="98" y="0"/>
                  <a:pt x="115" y="0"/>
                </a:cubicBezTo>
                <a:cubicBezTo>
                  <a:pt x="140" y="8"/>
                  <a:pt x="164" y="33"/>
                  <a:pt x="164" y="57"/>
                </a:cubicBezTo>
                <a:cubicBezTo>
                  <a:pt x="172" y="57"/>
                  <a:pt x="172" y="57"/>
                  <a:pt x="172" y="57"/>
                </a:cubicBezTo>
                <a:cubicBezTo>
                  <a:pt x="213" y="74"/>
                  <a:pt x="229" y="98"/>
                  <a:pt x="229" y="106"/>
                </a:cubicBezTo>
                <a:cubicBezTo>
                  <a:pt x="229" y="114"/>
                  <a:pt x="229" y="122"/>
                  <a:pt x="221" y="131"/>
                </a:cubicBezTo>
                <a:cubicBezTo>
                  <a:pt x="221" y="131"/>
                  <a:pt x="221" y="131"/>
                  <a:pt x="213" y="13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7" name="Freeform 714">
            <a:extLst>
              <a:ext uri="{FF2B5EF4-FFF2-40B4-BE49-F238E27FC236}">
                <a16:creationId xmlns:a16="http://schemas.microsoft.com/office/drawing/2014/main" id="{0E1AC173-4C8F-CA4C-868C-F15BF1AB9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7602" y="4732950"/>
            <a:ext cx="251547" cy="136255"/>
          </a:xfrm>
          <a:custGeom>
            <a:avLst/>
            <a:gdLst>
              <a:gd name="T0" fmla="*/ 2047741 w 213"/>
              <a:gd name="T1" fmla="*/ 14685286 h 115"/>
              <a:gd name="T2" fmla="*/ 2047741 w 213"/>
              <a:gd name="T3" fmla="*/ 14685286 h 115"/>
              <a:gd name="T4" fmla="*/ 2047741 w 213"/>
              <a:gd name="T5" fmla="*/ 14685286 h 115"/>
              <a:gd name="T6" fmla="*/ 1023870 w 213"/>
              <a:gd name="T7" fmla="*/ 12624048 h 115"/>
              <a:gd name="T8" fmla="*/ 7295166 w 213"/>
              <a:gd name="T9" fmla="*/ 6312204 h 115"/>
              <a:gd name="T10" fmla="*/ 8319037 w 213"/>
              <a:gd name="T11" fmla="*/ 6312204 h 115"/>
              <a:gd name="T12" fmla="*/ 13566104 w 213"/>
              <a:gd name="T13" fmla="*/ 0 h 115"/>
              <a:gd name="T14" fmla="*/ 19837400 w 213"/>
              <a:gd name="T15" fmla="*/ 1030439 h 115"/>
              <a:gd name="T16" fmla="*/ 19837400 w 213"/>
              <a:gd name="T17" fmla="*/ 1030439 h 115"/>
              <a:gd name="T18" fmla="*/ 25084468 w 213"/>
              <a:gd name="T19" fmla="*/ 2061238 h 115"/>
              <a:gd name="T20" fmla="*/ 26108338 w 213"/>
              <a:gd name="T21" fmla="*/ 4250966 h 115"/>
              <a:gd name="T22" fmla="*/ 24060597 w 213"/>
              <a:gd name="T23" fmla="*/ 5281405 h 115"/>
              <a:gd name="T24" fmla="*/ 20861270 w 213"/>
              <a:gd name="T25" fmla="*/ 5281405 h 115"/>
              <a:gd name="T26" fmla="*/ 19837400 w 213"/>
              <a:gd name="T27" fmla="*/ 5281405 h 115"/>
              <a:gd name="T28" fmla="*/ 17789659 w 213"/>
              <a:gd name="T29" fmla="*/ 5281405 h 115"/>
              <a:gd name="T30" fmla="*/ 14589975 w 213"/>
              <a:gd name="T31" fmla="*/ 4250966 h 115"/>
              <a:gd name="T32" fmla="*/ 11518363 w 213"/>
              <a:gd name="T33" fmla="*/ 8501932 h 115"/>
              <a:gd name="T34" fmla="*/ 11518363 w 213"/>
              <a:gd name="T35" fmla="*/ 9532730 h 115"/>
              <a:gd name="T36" fmla="*/ 9342549 w 213"/>
              <a:gd name="T37" fmla="*/ 10563170 h 115"/>
              <a:gd name="T38" fmla="*/ 8319037 w 213"/>
              <a:gd name="T39" fmla="*/ 10563170 h 115"/>
              <a:gd name="T40" fmla="*/ 4223555 w 213"/>
              <a:gd name="T41" fmla="*/ 13654847 h 115"/>
              <a:gd name="T42" fmla="*/ 2047741 w 213"/>
              <a:gd name="T43" fmla="*/ 14685286 h 11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3" h="115">
                <a:moveTo>
                  <a:pt x="16" y="114"/>
                </a:moveTo>
                <a:lnTo>
                  <a:pt x="16" y="114"/>
                </a:lnTo>
                <a:cubicBezTo>
                  <a:pt x="8" y="114"/>
                  <a:pt x="0" y="106"/>
                  <a:pt x="8" y="98"/>
                </a:cubicBezTo>
                <a:cubicBezTo>
                  <a:pt x="8" y="90"/>
                  <a:pt x="16" y="66"/>
                  <a:pt x="57" y="49"/>
                </a:cubicBezTo>
                <a:cubicBezTo>
                  <a:pt x="57" y="49"/>
                  <a:pt x="57" y="49"/>
                  <a:pt x="65" y="49"/>
                </a:cubicBezTo>
                <a:cubicBezTo>
                  <a:pt x="65" y="25"/>
                  <a:pt x="82" y="8"/>
                  <a:pt x="106" y="0"/>
                </a:cubicBezTo>
                <a:cubicBezTo>
                  <a:pt x="122" y="0"/>
                  <a:pt x="139" y="0"/>
                  <a:pt x="155" y="8"/>
                </a:cubicBezTo>
                <a:cubicBezTo>
                  <a:pt x="172" y="8"/>
                  <a:pt x="188" y="8"/>
                  <a:pt x="196" y="16"/>
                </a:cubicBezTo>
                <a:cubicBezTo>
                  <a:pt x="204" y="16"/>
                  <a:pt x="212" y="25"/>
                  <a:pt x="204" y="33"/>
                </a:cubicBezTo>
                <a:cubicBezTo>
                  <a:pt x="204" y="41"/>
                  <a:pt x="196" y="41"/>
                  <a:pt x="188" y="41"/>
                </a:cubicBezTo>
                <a:cubicBezTo>
                  <a:pt x="180" y="41"/>
                  <a:pt x="172" y="33"/>
                  <a:pt x="163" y="41"/>
                </a:cubicBezTo>
                <a:lnTo>
                  <a:pt x="155" y="41"/>
                </a:lnTo>
                <a:cubicBezTo>
                  <a:pt x="147" y="41"/>
                  <a:pt x="147" y="41"/>
                  <a:pt x="139" y="41"/>
                </a:cubicBezTo>
                <a:cubicBezTo>
                  <a:pt x="131" y="33"/>
                  <a:pt x="122" y="33"/>
                  <a:pt x="114" y="33"/>
                </a:cubicBezTo>
                <a:cubicBezTo>
                  <a:pt x="98" y="33"/>
                  <a:pt x="90" y="49"/>
                  <a:pt x="90" y="66"/>
                </a:cubicBezTo>
                <a:lnTo>
                  <a:pt x="90" y="74"/>
                </a:lnTo>
                <a:cubicBezTo>
                  <a:pt x="82" y="82"/>
                  <a:pt x="82" y="82"/>
                  <a:pt x="73" y="82"/>
                </a:cubicBezTo>
                <a:lnTo>
                  <a:pt x="65" y="82"/>
                </a:lnTo>
                <a:cubicBezTo>
                  <a:pt x="49" y="90"/>
                  <a:pt x="41" y="98"/>
                  <a:pt x="33" y="106"/>
                </a:cubicBezTo>
                <a:cubicBezTo>
                  <a:pt x="33" y="114"/>
                  <a:pt x="24" y="114"/>
                  <a:pt x="16" y="11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8" name="Freeform 715">
            <a:extLst>
              <a:ext uri="{FF2B5EF4-FFF2-40B4-BE49-F238E27FC236}">
                <a16:creationId xmlns:a16="http://schemas.microsoft.com/office/drawing/2014/main" id="{F5AAD119-B197-3642-B4A4-CF9B49B2F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0866" y="4528566"/>
            <a:ext cx="136255" cy="246308"/>
          </a:xfrm>
          <a:custGeom>
            <a:avLst/>
            <a:gdLst>
              <a:gd name="T0" fmla="*/ 7216720 w 116"/>
              <a:gd name="T1" fmla="*/ 26893640 h 206"/>
              <a:gd name="T2" fmla="*/ 7216720 w 116"/>
              <a:gd name="T3" fmla="*/ 26893640 h 206"/>
              <a:gd name="T4" fmla="*/ 1013017 w 116"/>
              <a:gd name="T5" fmla="*/ 18235272 h 206"/>
              <a:gd name="T6" fmla="*/ 0 w 116"/>
              <a:gd name="T7" fmla="*/ 8658368 h 206"/>
              <a:gd name="T8" fmla="*/ 1013017 w 116"/>
              <a:gd name="T9" fmla="*/ 4329365 h 206"/>
              <a:gd name="T10" fmla="*/ 7216720 w 116"/>
              <a:gd name="T11" fmla="*/ 0 h 206"/>
              <a:gd name="T12" fmla="*/ 13420424 w 116"/>
              <a:gd name="T13" fmla="*/ 5378656 h 206"/>
              <a:gd name="T14" fmla="*/ 14559756 w 116"/>
              <a:gd name="T15" fmla="*/ 8658368 h 206"/>
              <a:gd name="T16" fmla="*/ 12407407 w 116"/>
              <a:gd name="T17" fmla="*/ 18235272 h 206"/>
              <a:gd name="T18" fmla="*/ 7216720 w 116"/>
              <a:gd name="T19" fmla="*/ 26893640 h 206"/>
              <a:gd name="T20" fmla="*/ 7216720 w 116"/>
              <a:gd name="T21" fmla="*/ 23613928 h 206"/>
              <a:gd name="T22" fmla="*/ 7216720 w 116"/>
              <a:gd name="T23" fmla="*/ 23613928 h 206"/>
              <a:gd name="T24" fmla="*/ 7216720 w 116"/>
              <a:gd name="T25" fmla="*/ 4329365 h 206"/>
              <a:gd name="T26" fmla="*/ 7216720 w 116"/>
              <a:gd name="T27" fmla="*/ 4329365 h 206"/>
              <a:gd name="T28" fmla="*/ 4178026 w 116"/>
              <a:gd name="T29" fmla="*/ 6428308 h 206"/>
              <a:gd name="T30" fmla="*/ 4178026 w 116"/>
              <a:gd name="T31" fmla="*/ 8658368 h 206"/>
              <a:gd name="T32" fmla="*/ 5191043 w 116"/>
              <a:gd name="T33" fmla="*/ 16135967 h 206"/>
              <a:gd name="T34" fmla="*/ 7216720 w 116"/>
              <a:gd name="T35" fmla="*/ 22564275 h 206"/>
              <a:gd name="T36" fmla="*/ 9369069 w 116"/>
              <a:gd name="T37" fmla="*/ 16135967 h 206"/>
              <a:gd name="T38" fmla="*/ 10381730 w 116"/>
              <a:gd name="T39" fmla="*/ 8658368 h 206"/>
              <a:gd name="T40" fmla="*/ 10381730 w 116"/>
              <a:gd name="T41" fmla="*/ 6428308 h 206"/>
              <a:gd name="T42" fmla="*/ 7216720 w 116"/>
              <a:gd name="T43" fmla="*/ 4329365 h 20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16" h="206">
                <a:moveTo>
                  <a:pt x="57" y="205"/>
                </a:moveTo>
                <a:lnTo>
                  <a:pt x="57" y="205"/>
                </a:lnTo>
                <a:cubicBezTo>
                  <a:pt x="33" y="205"/>
                  <a:pt x="25" y="188"/>
                  <a:pt x="8" y="139"/>
                </a:cubicBezTo>
                <a:cubicBezTo>
                  <a:pt x="0" y="107"/>
                  <a:pt x="0" y="74"/>
                  <a:pt x="0" y="66"/>
                </a:cubicBezTo>
                <a:cubicBezTo>
                  <a:pt x="0" y="57"/>
                  <a:pt x="0" y="41"/>
                  <a:pt x="8" y="33"/>
                </a:cubicBezTo>
                <a:cubicBezTo>
                  <a:pt x="16" y="17"/>
                  <a:pt x="33" y="0"/>
                  <a:pt x="57" y="0"/>
                </a:cubicBezTo>
                <a:cubicBezTo>
                  <a:pt x="82" y="0"/>
                  <a:pt x="98" y="17"/>
                  <a:pt x="106" y="41"/>
                </a:cubicBezTo>
                <a:cubicBezTo>
                  <a:pt x="115" y="49"/>
                  <a:pt x="115" y="57"/>
                  <a:pt x="115" y="66"/>
                </a:cubicBezTo>
                <a:cubicBezTo>
                  <a:pt x="115" y="74"/>
                  <a:pt x="106" y="107"/>
                  <a:pt x="98" y="139"/>
                </a:cubicBezTo>
                <a:cubicBezTo>
                  <a:pt x="90" y="188"/>
                  <a:pt x="74" y="205"/>
                  <a:pt x="57" y="205"/>
                </a:cubicBezTo>
                <a:close/>
                <a:moveTo>
                  <a:pt x="57" y="180"/>
                </a:moveTo>
                <a:lnTo>
                  <a:pt x="57" y="180"/>
                </a:lnTo>
                <a:close/>
                <a:moveTo>
                  <a:pt x="57" y="33"/>
                </a:moveTo>
                <a:lnTo>
                  <a:pt x="57" y="33"/>
                </a:lnTo>
                <a:cubicBezTo>
                  <a:pt x="49" y="33"/>
                  <a:pt x="41" y="41"/>
                  <a:pt x="33" y="49"/>
                </a:cubicBezTo>
                <a:cubicBezTo>
                  <a:pt x="33" y="57"/>
                  <a:pt x="33" y="57"/>
                  <a:pt x="33" y="66"/>
                </a:cubicBezTo>
                <a:cubicBezTo>
                  <a:pt x="33" y="74"/>
                  <a:pt x="33" y="99"/>
                  <a:pt x="41" y="123"/>
                </a:cubicBezTo>
                <a:cubicBezTo>
                  <a:pt x="49" y="156"/>
                  <a:pt x="49" y="172"/>
                  <a:pt x="57" y="172"/>
                </a:cubicBezTo>
                <a:cubicBezTo>
                  <a:pt x="57" y="172"/>
                  <a:pt x="66" y="156"/>
                  <a:pt x="74" y="123"/>
                </a:cubicBezTo>
                <a:cubicBezTo>
                  <a:pt x="82" y="99"/>
                  <a:pt x="82" y="74"/>
                  <a:pt x="82" y="66"/>
                </a:cubicBezTo>
                <a:cubicBezTo>
                  <a:pt x="82" y="57"/>
                  <a:pt x="82" y="57"/>
                  <a:pt x="82" y="49"/>
                </a:cubicBezTo>
                <a:cubicBezTo>
                  <a:pt x="74" y="41"/>
                  <a:pt x="66" y="33"/>
                  <a:pt x="57" y="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9" name="Freeform 716">
            <a:extLst>
              <a:ext uri="{FF2B5EF4-FFF2-40B4-BE49-F238E27FC236}">
                <a16:creationId xmlns:a16="http://schemas.microsoft.com/office/drawing/2014/main" id="{CE4D21C4-E1B8-6E47-B898-6F469BD2B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9904" y="4083120"/>
            <a:ext cx="178179" cy="440208"/>
          </a:xfrm>
          <a:custGeom>
            <a:avLst/>
            <a:gdLst>
              <a:gd name="T0" fmla="*/ 16226417 w 148"/>
              <a:gd name="T1" fmla="*/ 48059846 h 369"/>
              <a:gd name="T2" fmla="*/ 16226417 w 148"/>
              <a:gd name="T3" fmla="*/ 48059846 h 369"/>
              <a:gd name="T4" fmla="*/ 3192184 w 148"/>
              <a:gd name="T5" fmla="*/ 48059846 h 369"/>
              <a:gd name="T6" fmla="*/ 2128001 w 148"/>
              <a:gd name="T7" fmla="*/ 47015090 h 369"/>
              <a:gd name="T8" fmla="*/ 1064183 w 148"/>
              <a:gd name="T9" fmla="*/ 32126870 h 369"/>
              <a:gd name="T10" fmla="*/ 7581299 w 148"/>
              <a:gd name="T11" fmla="*/ 2219970 h 369"/>
              <a:gd name="T12" fmla="*/ 8645117 w 148"/>
              <a:gd name="T13" fmla="*/ 0 h 369"/>
              <a:gd name="T14" fmla="*/ 9709300 w 148"/>
              <a:gd name="T15" fmla="*/ 0 h 369"/>
              <a:gd name="T16" fmla="*/ 10906232 w 148"/>
              <a:gd name="T17" fmla="*/ 0 h 369"/>
              <a:gd name="T18" fmla="*/ 10906232 w 148"/>
              <a:gd name="T19" fmla="*/ 1044756 h 369"/>
              <a:gd name="T20" fmla="*/ 18487532 w 148"/>
              <a:gd name="T21" fmla="*/ 34216381 h 369"/>
              <a:gd name="T22" fmla="*/ 17423349 w 148"/>
              <a:gd name="T23" fmla="*/ 47015090 h 369"/>
              <a:gd name="T24" fmla="*/ 16226417 w 148"/>
              <a:gd name="T25" fmla="*/ 48059846 h 369"/>
              <a:gd name="T26" fmla="*/ 4256002 w 148"/>
              <a:gd name="T27" fmla="*/ 45970335 h 369"/>
              <a:gd name="T28" fmla="*/ 4256002 w 148"/>
              <a:gd name="T29" fmla="*/ 45970335 h 369"/>
              <a:gd name="T30" fmla="*/ 14098416 w 148"/>
              <a:gd name="T31" fmla="*/ 45970335 h 369"/>
              <a:gd name="T32" fmla="*/ 15162234 w 148"/>
              <a:gd name="T33" fmla="*/ 34216381 h 369"/>
              <a:gd name="T34" fmla="*/ 17423349 w 148"/>
              <a:gd name="T35" fmla="*/ 34216381 h 369"/>
              <a:gd name="T36" fmla="*/ 15162234 w 148"/>
              <a:gd name="T37" fmla="*/ 34216381 h 369"/>
              <a:gd name="T38" fmla="*/ 9709300 w 148"/>
              <a:gd name="T39" fmla="*/ 3265087 h 369"/>
              <a:gd name="T40" fmla="*/ 3192184 w 148"/>
              <a:gd name="T41" fmla="*/ 32126870 h 369"/>
              <a:gd name="T42" fmla="*/ 4256002 w 148"/>
              <a:gd name="T43" fmla="*/ 45970335 h 36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48" h="369">
                <a:moveTo>
                  <a:pt x="122" y="368"/>
                </a:moveTo>
                <a:lnTo>
                  <a:pt x="122" y="368"/>
                </a:lnTo>
                <a:cubicBezTo>
                  <a:pt x="24" y="368"/>
                  <a:pt x="24" y="368"/>
                  <a:pt x="24" y="368"/>
                </a:cubicBezTo>
                <a:cubicBezTo>
                  <a:pt x="16" y="368"/>
                  <a:pt x="16" y="368"/>
                  <a:pt x="16" y="360"/>
                </a:cubicBezTo>
                <a:cubicBezTo>
                  <a:pt x="8" y="246"/>
                  <a:pt x="8" y="246"/>
                  <a:pt x="8" y="246"/>
                </a:cubicBezTo>
                <a:cubicBezTo>
                  <a:pt x="0" y="172"/>
                  <a:pt x="16" y="98"/>
                  <a:pt x="57" y="17"/>
                </a:cubicBez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73" y="0"/>
                </a:cubicBezTo>
                <a:lnTo>
                  <a:pt x="82" y="0"/>
                </a:lnTo>
                <a:cubicBezTo>
                  <a:pt x="82" y="8"/>
                  <a:pt x="82" y="8"/>
                  <a:pt x="82" y="8"/>
                </a:cubicBezTo>
                <a:cubicBezTo>
                  <a:pt x="131" y="90"/>
                  <a:pt x="147" y="172"/>
                  <a:pt x="139" y="262"/>
                </a:cubicBezTo>
                <a:cubicBezTo>
                  <a:pt x="131" y="360"/>
                  <a:pt x="131" y="360"/>
                  <a:pt x="131" y="360"/>
                </a:cubicBezTo>
                <a:cubicBezTo>
                  <a:pt x="131" y="368"/>
                  <a:pt x="122" y="368"/>
                  <a:pt x="122" y="368"/>
                </a:cubicBezTo>
                <a:close/>
                <a:moveTo>
                  <a:pt x="32" y="352"/>
                </a:moveTo>
                <a:lnTo>
                  <a:pt x="32" y="352"/>
                </a:lnTo>
                <a:cubicBezTo>
                  <a:pt x="106" y="352"/>
                  <a:pt x="106" y="352"/>
                  <a:pt x="106" y="352"/>
                </a:cubicBezTo>
                <a:cubicBezTo>
                  <a:pt x="114" y="262"/>
                  <a:pt x="114" y="262"/>
                  <a:pt x="114" y="262"/>
                </a:cubicBezTo>
                <a:cubicBezTo>
                  <a:pt x="131" y="262"/>
                  <a:pt x="131" y="262"/>
                  <a:pt x="131" y="262"/>
                </a:cubicBezTo>
                <a:cubicBezTo>
                  <a:pt x="114" y="262"/>
                  <a:pt x="114" y="262"/>
                  <a:pt x="114" y="262"/>
                </a:cubicBezTo>
                <a:cubicBezTo>
                  <a:pt x="122" y="180"/>
                  <a:pt x="114" y="98"/>
                  <a:pt x="73" y="25"/>
                </a:cubicBezTo>
                <a:cubicBezTo>
                  <a:pt x="32" y="98"/>
                  <a:pt x="16" y="172"/>
                  <a:pt x="24" y="246"/>
                </a:cubicBezTo>
                <a:lnTo>
                  <a:pt x="32" y="3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0" name="Freeform 717">
            <a:extLst>
              <a:ext uri="{FF2B5EF4-FFF2-40B4-BE49-F238E27FC236}">
                <a16:creationId xmlns:a16="http://schemas.microsoft.com/office/drawing/2014/main" id="{9AAEA934-9257-ED4D-82F9-B1F0829EC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677" y="4402793"/>
            <a:ext cx="89088" cy="193903"/>
          </a:xfrm>
          <a:custGeom>
            <a:avLst/>
            <a:gdLst>
              <a:gd name="T0" fmla="*/ 8545524 w 75"/>
              <a:gd name="T1" fmla="*/ 20909295 h 164"/>
              <a:gd name="T2" fmla="*/ 8545524 w 75"/>
              <a:gd name="T3" fmla="*/ 20909295 h 164"/>
              <a:gd name="T4" fmla="*/ 7380045 w 75"/>
              <a:gd name="T5" fmla="*/ 19883171 h 164"/>
              <a:gd name="T6" fmla="*/ 1035941 w 75"/>
              <a:gd name="T7" fmla="*/ 11544882 h 164"/>
              <a:gd name="T8" fmla="*/ 1035941 w 75"/>
              <a:gd name="T9" fmla="*/ 9492634 h 164"/>
              <a:gd name="T10" fmla="*/ 3237001 w 75"/>
              <a:gd name="T11" fmla="*/ 9492634 h 164"/>
              <a:gd name="T12" fmla="*/ 7380045 w 75"/>
              <a:gd name="T13" fmla="*/ 15778316 h 164"/>
              <a:gd name="T14" fmla="*/ 7380045 w 75"/>
              <a:gd name="T15" fmla="*/ 13597489 h 164"/>
              <a:gd name="T16" fmla="*/ 1035941 w 75"/>
              <a:gd name="T17" fmla="*/ 2052607 h 164"/>
              <a:gd name="T18" fmla="*/ 2071522 w 75"/>
              <a:gd name="T19" fmla="*/ 0 h 164"/>
              <a:gd name="T20" fmla="*/ 4272582 w 75"/>
              <a:gd name="T21" fmla="*/ 1026124 h 164"/>
              <a:gd name="T22" fmla="*/ 9581105 w 75"/>
              <a:gd name="T23" fmla="*/ 12571365 h 164"/>
              <a:gd name="T24" fmla="*/ 9581105 w 75"/>
              <a:gd name="T25" fmla="*/ 12571365 h 164"/>
              <a:gd name="T26" fmla="*/ 9581105 w 75"/>
              <a:gd name="T27" fmla="*/ 18856689 h 164"/>
              <a:gd name="T28" fmla="*/ 8545524 w 75"/>
              <a:gd name="T29" fmla="*/ 20909295 h 1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75" h="164">
                <a:moveTo>
                  <a:pt x="66" y="163"/>
                </a:moveTo>
                <a:lnTo>
                  <a:pt x="66" y="163"/>
                </a:lnTo>
                <a:lnTo>
                  <a:pt x="57" y="155"/>
                </a:lnTo>
                <a:cubicBezTo>
                  <a:pt x="8" y="90"/>
                  <a:pt x="8" y="90"/>
                  <a:pt x="8" y="90"/>
                </a:cubicBezTo>
                <a:cubicBezTo>
                  <a:pt x="0" y="82"/>
                  <a:pt x="0" y="82"/>
                  <a:pt x="8" y="74"/>
                </a:cubicBezTo>
                <a:cubicBezTo>
                  <a:pt x="8" y="74"/>
                  <a:pt x="16" y="74"/>
                  <a:pt x="25" y="74"/>
                </a:cubicBezTo>
                <a:cubicBezTo>
                  <a:pt x="57" y="123"/>
                  <a:pt x="57" y="123"/>
                  <a:pt x="57" y="123"/>
                </a:cubicBezTo>
                <a:cubicBezTo>
                  <a:pt x="57" y="106"/>
                  <a:pt x="57" y="106"/>
                  <a:pt x="57" y="10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8"/>
                  <a:pt x="8" y="0"/>
                  <a:pt x="16" y="0"/>
                </a:cubicBezTo>
                <a:cubicBezTo>
                  <a:pt x="25" y="0"/>
                  <a:pt x="25" y="0"/>
                  <a:pt x="33" y="8"/>
                </a:cubicBezTo>
                <a:cubicBezTo>
                  <a:pt x="74" y="98"/>
                  <a:pt x="74" y="98"/>
                  <a:pt x="74" y="98"/>
                </a:cubicBezTo>
                <a:cubicBezTo>
                  <a:pt x="74" y="147"/>
                  <a:pt x="74" y="147"/>
                  <a:pt x="74" y="147"/>
                </a:cubicBezTo>
                <a:cubicBezTo>
                  <a:pt x="74" y="155"/>
                  <a:pt x="74" y="155"/>
                  <a:pt x="66" y="16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1" name="Freeform 718">
            <a:extLst>
              <a:ext uri="{FF2B5EF4-FFF2-40B4-BE49-F238E27FC236}">
                <a16:creationId xmlns:a16="http://schemas.microsoft.com/office/drawing/2014/main" id="{1DC5621C-C156-AF47-9ED4-4A6057AA2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3218" y="4402793"/>
            <a:ext cx="78610" cy="193903"/>
          </a:xfrm>
          <a:custGeom>
            <a:avLst/>
            <a:gdLst>
              <a:gd name="T0" fmla="*/ 1041278 w 66"/>
              <a:gd name="T1" fmla="*/ 20909295 h 164"/>
              <a:gd name="T2" fmla="*/ 1041278 w 66"/>
              <a:gd name="T3" fmla="*/ 20909295 h 164"/>
              <a:gd name="T4" fmla="*/ 0 w 66"/>
              <a:gd name="T5" fmla="*/ 20909295 h 164"/>
              <a:gd name="T6" fmla="*/ 0 w 66"/>
              <a:gd name="T7" fmla="*/ 18856689 h 164"/>
              <a:gd name="T8" fmla="*/ 0 w 66"/>
              <a:gd name="T9" fmla="*/ 12571365 h 164"/>
              <a:gd name="T10" fmla="*/ 0 w 66"/>
              <a:gd name="T11" fmla="*/ 12571365 h 164"/>
              <a:gd name="T12" fmla="*/ 5337359 w 66"/>
              <a:gd name="T13" fmla="*/ 1026124 h 164"/>
              <a:gd name="T14" fmla="*/ 7420275 w 66"/>
              <a:gd name="T15" fmla="*/ 1026124 h 164"/>
              <a:gd name="T16" fmla="*/ 7420275 w 66"/>
              <a:gd name="T17" fmla="*/ 2052607 h 164"/>
              <a:gd name="T18" fmla="*/ 2082916 w 66"/>
              <a:gd name="T19" fmla="*/ 13597489 h 164"/>
              <a:gd name="T20" fmla="*/ 2082916 w 66"/>
              <a:gd name="T21" fmla="*/ 15778316 h 164"/>
              <a:gd name="T22" fmla="*/ 6378637 w 66"/>
              <a:gd name="T23" fmla="*/ 10518758 h 164"/>
              <a:gd name="T24" fmla="*/ 8461553 w 66"/>
              <a:gd name="T25" fmla="*/ 10518758 h 164"/>
              <a:gd name="T26" fmla="*/ 8461553 w 66"/>
              <a:gd name="T27" fmla="*/ 11544882 h 164"/>
              <a:gd name="T28" fmla="*/ 2082916 w 66"/>
              <a:gd name="T29" fmla="*/ 19883171 h 164"/>
              <a:gd name="T30" fmla="*/ 1041278 w 66"/>
              <a:gd name="T31" fmla="*/ 20909295 h 1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6" h="164">
                <a:moveTo>
                  <a:pt x="8" y="163"/>
                </a:moveTo>
                <a:lnTo>
                  <a:pt x="8" y="163"/>
                </a:lnTo>
                <a:cubicBezTo>
                  <a:pt x="8" y="163"/>
                  <a:pt x="8" y="163"/>
                  <a:pt x="0" y="163"/>
                </a:cubicBezTo>
                <a:cubicBezTo>
                  <a:pt x="0" y="155"/>
                  <a:pt x="0" y="155"/>
                  <a:pt x="0" y="147"/>
                </a:cubicBezTo>
                <a:cubicBezTo>
                  <a:pt x="0" y="98"/>
                  <a:pt x="0" y="98"/>
                  <a:pt x="0" y="98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0"/>
                  <a:pt x="49" y="0"/>
                  <a:pt x="57" y="8"/>
                </a:cubicBezTo>
                <a:cubicBezTo>
                  <a:pt x="57" y="8"/>
                  <a:pt x="65" y="16"/>
                  <a:pt x="57" y="16"/>
                </a:cubicBezTo>
                <a:cubicBezTo>
                  <a:pt x="16" y="106"/>
                  <a:pt x="16" y="106"/>
                  <a:pt x="16" y="106"/>
                </a:cubicBezTo>
                <a:cubicBezTo>
                  <a:pt x="16" y="123"/>
                  <a:pt x="16" y="123"/>
                  <a:pt x="16" y="123"/>
                </a:cubicBezTo>
                <a:cubicBezTo>
                  <a:pt x="49" y="82"/>
                  <a:pt x="49" y="82"/>
                  <a:pt x="49" y="82"/>
                </a:cubicBezTo>
                <a:cubicBezTo>
                  <a:pt x="49" y="74"/>
                  <a:pt x="57" y="74"/>
                  <a:pt x="65" y="82"/>
                </a:cubicBezTo>
                <a:lnTo>
                  <a:pt x="65" y="90"/>
                </a:lnTo>
                <a:cubicBezTo>
                  <a:pt x="16" y="155"/>
                  <a:pt x="16" y="155"/>
                  <a:pt x="16" y="155"/>
                </a:cubicBezTo>
                <a:lnTo>
                  <a:pt x="8" y="16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2" name="Freeform 719">
            <a:extLst>
              <a:ext uri="{FF2B5EF4-FFF2-40B4-BE49-F238E27FC236}">
                <a16:creationId xmlns:a16="http://schemas.microsoft.com/office/drawing/2014/main" id="{251A3E8C-B8B5-E447-8B6C-084C2A1FA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2309" y="4497123"/>
            <a:ext cx="78607" cy="52406"/>
          </a:xfrm>
          <a:custGeom>
            <a:avLst/>
            <a:gdLst>
              <a:gd name="T0" fmla="*/ 7419603 w 66"/>
              <a:gd name="T1" fmla="*/ 5857497 h 42"/>
              <a:gd name="T2" fmla="*/ 7419603 w 66"/>
              <a:gd name="T3" fmla="*/ 5857497 h 42"/>
              <a:gd name="T4" fmla="*/ 1041234 w 66"/>
              <a:gd name="T5" fmla="*/ 5857497 h 42"/>
              <a:gd name="T6" fmla="*/ 0 w 66"/>
              <a:gd name="T7" fmla="*/ 3428622 h 42"/>
              <a:gd name="T8" fmla="*/ 0 w 66"/>
              <a:gd name="T9" fmla="*/ 1143000 h 42"/>
              <a:gd name="T10" fmla="*/ 1041234 w 66"/>
              <a:gd name="T11" fmla="*/ 0 h 42"/>
              <a:gd name="T12" fmla="*/ 7419603 w 66"/>
              <a:gd name="T13" fmla="*/ 0 h 42"/>
              <a:gd name="T14" fmla="*/ 8460837 w 66"/>
              <a:gd name="T15" fmla="*/ 1143000 h 42"/>
              <a:gd name="T16" fmla="*/ 8460837 w 66"/>
              <a:gd name="T17" fmla="*/ 3428622 h 42"/>
              <a:gd name="T18" fmla="*/ 7419603 w 66"/>
              <a:gd name="T19" fmla="*/ 5857497 h 42"/>
              <a:gd name="T20" fmla="*/ 2082828 w 66"/>
              <a:gd name="T21" fmla="*/ 2286000 h 42"/>
              <a:gd name="T22" fmla="*/ 2082828 w 66"/>
              <a:gd name="T23" fmla="*/ 2286000 h 42"/>
              <a:gd name="T24" fmla="*/ 5336774 w 66"/>
              <a:gd name="T25" fmla="*/ 2286000 h 42"/>
              <a:gd name="T26" fmla="*/ 5336774 w 66"/>
              <a:gd name="T27" fmla="*/ 2286000 h 42"/>
              <a:gd name="T28" fmla="*/ 2082828 w 66"/>
              <a:gd name="T29" fmla="*/ 2286000 h 4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66" h="42">
                <a:moveTo>
                  <a:pt x="57" y="41"/>
                </a:moveTo>
                <a:lnTo>
                  <a:pt x="57" y="41"/>
                </a:lnTo>
                <a:cubicBezTo>
                  <a:pt x="8" y="41"/>
                  <a:pt x="8" y="41"/>
                  <a:pt x="8" y="41"/>
                </a:cubicBezTo>
                <a:cubicBezTo>
                  <a:pt x="0" y="41"/>
                  <a:pt x="0" y="33"/>
                  <a:pt x="0" y="24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65" y="0"/>
                  <a:pt x="65" y="8"/>
                </a:cubicBezTo>
                <a:cubicBezTo>
                  <a:pt x="65" y="24"/>
                  <a:pt x="65" y="24"/>
                  <a:pt x="65" y="24"/>
                </a:cubicBezTo>
                <a:cubicBezTo>
                  <a:pt x="65" y="33"/>
                  <a:pt x="57" y="41"/>
                  <a:pt x="57" y="41"/>
                </a:cubicBezTo>
                <a:close/>
                <a:moveTo>
                  <a:pt x="16" y="16"/>
                </a:moveTo>
                <a:lnTo>
                  <a:pt x="16" y="16"/>
                </a:lnTo>
                <a:cubicBezTo>
                  <a:pt x="41" y="16"/>
                  <a:pt x="41" y="16"/>
                  <a:pt x="41" y="16"/>
                </a:cubicBezTo>
                <a:cubicBezTo>
                  <a:pt x="16" y="16"/>
                  <a:pt x="16" y="16"/>
                  <a:pt x="16" y="1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3" name="Freeform 720">
            <a:extLst>
              <a:ext uri="{FF2B5EF4-FFF2-40B4-BE49-F238E27FC236}">
                <a16:creationId xmlns:a16="http://schemas.microsoft.com/office/drawing/2014/main" id="{E09891B8-86F9-6E4D-9AA0-74B1AD56B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2309" y="4208893"/>
            <a:ext cx="68126" cy="68126"/>
          </a:xfrm>
          <a:custGeom>
            <a:avLst/>
            <a:gdLst>
              <a:gd name="T0" fmla="*/ 4051257 w 58"/>
              <a:gd name="T1" fmla="*/ 7095980 h 59"/>
              <a:gd name="T2" fmla="*/ 4051257 w 58"/>
              <a:gd name="T3" fmla="*/ 7095980 h 59"/>
              <a:gd name="T4" fmla="*/ 0 w 58"/>
              <a:gd name="T5" fmla="*/ 4037507 h 59"/>
              <a:gd name="T6" fmla="*/ 4051257 w 58"/>
              <a:gd name="T7" fmla="*/ 0 h 59"/>
              <a:gd name="T8" fmla="*/ 7216190 w 58"/>
              <a:gd name="T9" fmla="*/ 4037507 h 59"/>
              <a:gd name="T10" fmla="*/ 4051257 w 58"/>
              <a:gd name="T11" fmla="*/ 7095980 h 59"/>
              <a:gd name="T12" fmla="*/ 4051257 w 58"/>
              <a:gd name="T13" fmla="*/ 2079790 h 59"/>
              <a:gd name="T14" fmla="*/ 4051257 w 58"/>
              <a:gd name="T15" fmla="*/ 2079790 h 59"/>
              <a:gd name="T16" fmla="*/ 3038265 w 58"/>
              <a:gd name="T17" fmla="*/ 4037507 h 59"/>
              <a:gd name="T18" fmla="*/ 4051257 w 58"/>
              <a:gd name="T19" fmla="*/ 5016190 h 59"/>
              <a:gd name="T20" fmla="*/ 5190561 w 58"/>
              <a:gd name="T21" fmla="*/ 4037507 h 59"/>
              <a:gd name="T22" fmla="*/ 4051257 w 58"/>
              <a:gd name="T23" fmla="*/ 2079790 h 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8" h="59">
                <a:moveTo>
                  <a:pt x="32" y="58"/>
                </a:moveTo>
                <a:lnTo>
                  <a:pt x="32" y="58"/>
                </a:lnTo>
                <a:cubicBezTo>
                  <a:pt x="16" y="58"/>
                  <a:pt x="0" y="49"/>
                  <a:pt x="0" y="33"/>
                </a:cubicBezTo>
                <a:cubicBezTo>
                  <a:pt x="0" y="17"/>
                  <a:pt x="16" y="0"/>
                  <a:pt x="32" y="0"/>
                </a:cubicBezTo>
                <a:cubicBezTo>
                  <a:pt x="49" y="0"/>
                  <a:pt x="57" y="17"/>
                  <a:pt x="57" y="33"/>
                </a:cubicBezTo>
                <a:cubicBezTo>
                  <a:pt x="57" y="49"/>
                  <a:pt x="49" y="58"/>
                  <a:pt x="32" y="58"/>
                </a:cubicBezTo>
                <a:close/>
                <a:moveTo>
                  <a:pt x="32" y="17"/>
                </a:moveTo>
                <a:lnTo>
                  <a:pt x="32" y="17"/>
                </a:lnTo>
                <a:cubicBezTo>
                  <a:pt x="24" y="17"/>
                  <a:pt x="24" y="25"/>
                  <a:pt x="24" y="33"/>
                </a:cubicBezTo>
                <a:cubicBezTo>
                  <a:pt x="24" y="33"/>
                  <a:pt x="24" y="41"/>
                  <a:pt x="32" y="41"/>
                </a:cubicBezTo>
                <a:cubicBezTo>
                  <a:pt x="41" y="41"/>
                  <a:pt x="41" y="33"/>
                  <a:pt x="41" y="33"/>
                </a:cubicBezTo>
                <a:cubicBezTo>
                  <a:pt x="41" y="25"/>
                  <a:pt x="41" y="17"/>
                  <a:pt x="32" y="1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4" name="Freeform 721">
            <a:extLst>
              <a:ext uri="{FF2B5EF4-FFF2-40B4-BE49-F238E27FC236}">
                <a16:creationId xmlns:a16="http://schemas.microsoft.com/office/drawing/2014/main" id="{C8FFC1DE-BB8B-D74B-B5D0-339557787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8511" y="4402793"/>
            <a:ext cx="20962" cy="193903"/>
          </a:xfrm>
          <a:custGeom>
            <a:avLst/>
            <a:gdLst>
              <a:gd name="T0" fmla="*/ 995539 w 18"/>
              <a:gd name="T1" fmla="*/ 20909295 h 164"/>
              <a:gd name="T2" fmla="*/ 995539 w 18"/>
              <a:gd name="T3" fmla="*/ 20909295 h 164"/>
              <a:gd name="T4" fmla="*/ 0 w 18"/>
              <a:gd name="T5" fmla="*/ 18856689 h 164"/>
              <a:gd name="T6" fmla="*/ 0 w 18"/>
              <a:gd name="T7" fmla="*/ 2052607 h 164"/>
              <a:gd name="T8" fmla="*/ 995539 w 18"/>
              <a:gd name="T9" fmla="*/ 0 h 164"/>
              <a:gd name="T10" fmla="*/ 2115608 w 18"/>
              <a:gd name="T11" fmla="*/ 2052607 h 164"/>
              <a:gd name="T12" fmla="*/ 2115608 w 18"/>
              <a:gd name="T13" fmla="*/ 18856689 h 164"/>
              <a:gd name="T14" fmla="*/ 995539 w 18"/>
              <a:gd name="T15" fmla="*/ 20909295 h 1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" h="164">
                <a:moveTo>
                  <a:pt x="8" y="163"/>
                </a:moveTo>
                <a:lnTo>
                  <a:pt x="8" y="163"/>
                </a:lnTo>
                <a:cubicBezTo>
                  <a:pt x="0" y="163"/>
                  <a:pt x="0" y="155"/>
                  <a:pt x="0" y="14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0" y="0"/>
                  <a:pt x="8" y="0"/>
                </a:cubicBezTo>
                <a:cubicBezTo>
                  <a:pt x="17" y="0"/>
                  <a:pt x="17" y="8"/>
                  <a:pt x="17" y="16"/>
                </a:cubicBezTo>
                <a:cubicBezTo>
                  <a:pt x="17" y="147"/>
                  <a:pt x="17" y="147"/>
                  <a:pt x="17" y="147"/>
                </a:cubicBezTo>
                <a:cubicBezTo>
                  <a:pt x="17" y="155"/>
                  <a:pt x="17" y="163"/>
                  <a:pt x="8" y="16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7" name="CuadroTexto 916">
            <a:extLst>
              <a:ext uri="{FF2B5EF4-FFF2-40B4-BE49-F238E27FC236}">
                <a16:creationId xmlns:a16="http://schemas.microsoft.com/office/drawing/2014/main" id="{3B1645F4-BCB2-234A-8AC3-D2A50900EC25}"/>
              </a:ext>
            </a:extLst>
          </p:cNvPr>
          <p:cNvSpPr txBox="1"/>
          <p:nvPr/>
        </p:nvSpPr>
        <p:spPr>
          <a:xfrm>
            <a:off x="4270695" y="7993666"/>
            <a:ext cx="1977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918" name="CuadroTexto 917">
            <a:extLst>
              <a:ext uri="{FF2B5EF4-FFF2-40B4-BE49-F238E27FC236}">
                <a16:creationId xmlns:a16="http://schemas.microsoft.com/office/drawing/2014/main" id="{10E49198-493D-6948-BF92-B4D808893532}"/>
              </a:ext>
            </a:extLst>
          </p:cNvPr>
          <p:cNvSpPr txBox="1"/>
          <p:nvPr/>
        </p:nvSpPr>
        <p:spPr>
          <a:xfrm>
            <a:off x="7702214" y="7993666"/>
            <a:ext cx="1977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919" name="CuadroTexto 918">
            <a:extLst>
              <a:ext uri="{FF2B5EF4-FFF2-40B4-BE49-F238E27FC236}">
                <a16:creationId xmlns:a16="http://schemas.microsoft.com/office/drawing/2014/main" id="{B19C5CA7-EAE6-2447-A5BB-F4FFEC828516}"/>
              </a:ext>
            </a:extLst>
          </p:cNvPr>
          <p:cNvSpPr txBox="1"/>
          <p:nvPr/>
        </p:nvSpPr>
        <p:spPr>
          <a:xfrm>
            <a:off x="11138885" y="7993666"/>
            <a:ext cx="1977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920" name="CuadroTexto 919">
            <a:extLst>
              <a:ext uri="{FF2B5EF4-FFF2-40B4-BE49-F238E27FC236}">
                <a16:creationId xmlns:a16="http://schemas.microsoft.com/office/drawing/2014/main" id="{D8BB03C6-BD30-1542-8686-E023CD7E53D6}"/>
              </a:ext>
            </a:extLst>
          </p:cNvPr>
          <p:cNvSpPr txBox="1"/>
          <p:nvPr/>
        </p:nvSpPr>
        <p:spPr>
          <a:xfrm>
            <a:off x="14697512" y="7993666"/>
            <a:ext cx="1977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921" name="CuadroTexto 920">
            <a:extLst>
              <a:ext uri="{FF2B5EF4-FFF2-40B4-BE49-F238E27FC236}">
                <a16:creationId xmlns:a16="http://schemas.microsoft.com/office/drawing/2014/main" id="{54B75F60-FEE2-8E46-AB76-952DCB300FC7}"/>
              </a:ext>
            </a:extLst>
          </p:cNvPr>
          <p:cNvSpPr txBox="1"/>
          <p:nvPr/>
        </p:nvSpPr>
        <p:spPr>
          <a:xfrm>
            <a:off x="18151552" y="7993666"/>
            <a:ext cx="1977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CC09FC0F-2766-B94E-B62E-083447B75575}"/>
              </a:ext>
            </a:extLst>
          </p:cNvPr>
          <p:cNvGrpSpPr/>
          <p:nvPr/>
        </p:nvGrpSpPr>
        <p:grpSpPr>
          <a:xfrm>
            <a:off x="2668308" y="534737"/>
            <a:ext cx="19041035" cy="2561450"/>
            <a:chOff x="2668308" y="861425"/>
            <a:chExt cx="19041035" cy="2561450"/>
          </a:xfrm>
        </p:grpSpPr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CDF596A3-5B1B-AB44-94BC-5D6053FD5B3A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116" name="CuadroTexto 115">
              <a:extLst>
                <a:ext uri="{FF2B5EF4-FFF2-40B4-BE49-F238E27FC236}">
                  <a16:creationId xmlns:a16="http://schemas.microsoft.com/office/drawing/2014/main" id="{80757C9C-68C2-974B-818A-FE9CC0F7BC7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EBE99F5A-85A5-9246-A443-AFF2C0B34232}"/>
              </a:ext>
            </a:extLst>
          </p:cNvPr>
          <p:cNvGrpSpPr/>
          <p:nvPr/>
        </p:nvGrpSpPr>
        <p:grpSpPr>
          <a:xfrm>
            <a:off x="3654427" y="5602167"/>
            <a:ext cx="2854732" cy="1077712"/>
            <a:chOff x="4812894" y="372945"/>
            <a:chExt cx="3103491" cy="1077712"/>
          </a:xfrm>
        </p:grpSpPr>
        <p:sp>
          <p:nvSpPr>
            <p:cNvPr id="117" name="CuadroTexto 116">
              <a:extLst>
                <a:ext uri="{FF2B5EF4-FFF2-40B4-BE49-F238E27FC236}">
                  <a16:creationId xmlns:a16="http://schemas.microsoft.com/office/drawing/2014/main" id="{2211AB59-85B8-5A44-A53F-9F09727EE2CE}"/>
                </a:ext>
              </a:extLst>
            </p:cNvPr>
            <p:cNvSpPr txBox="1"/>
            <p:nvPr/>
          </p:nvSpPr>
          <p:spPr>
            <a:xfrm>
              <a:off x="5704522" y="372945"/>
              <a:ext cx="2208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8" name="Rectangle 51">
              <a:extLst>
                <a:ext uri="{FF2B5EF4-FFF2-40B4-BE49-F238E27FC236}">
                  <a16:creationId xmlns:a16="http://schemas.microsoft.com/office/drawing/2014/main" id="{90AE37BC-DD81-EC4C-9C5A-DF353FA7FED0}"/>
                </a:ext>
              </a:extLst>
            </p:cNvPr>
            <p:cNvSpPr/>
            <p:nvPr/>
          </p:nvSpPr>
          <p:spPr>
            <a:xfrm>
              <a:off x="4812894" y="804326"/>
              <a:ext cx="31034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2484E606-D06C-9346-8362-1822B6AAE62A}"/>
              </a:ext>
            </a:extLst>
          </p:cNvPr>
          <p:cNvGrpSpPr/>
          <p:nvPr/>
        </p:nvGrpSpPr>
        <p:grpSpPr>
          <a:xfrm>
            <a:off x="3644246" y="9923122"/>
            <a:ext cx="2854732" cy="1077712"/>
            <a:chOff x="4812894" y="372945"/>
            <a:chExt cx="3103491" cy="1077712"/>
          </a:xfrm>
        </p:grpSpPr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8234648A-28ED-3E48-94C2-08166BF87281}"/>
                </a:ext>
              </a:extLst>
            </p:cNvPr>
            <p:cNvSpPr txBox="1"/>
            <p:nvPr/>
          </p:nvSpPr>
          <p:spPr>
            <a:xfrm>
              <a:off x="5704522" y="372945"/>
              <a:ext cx="2208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22" name="Rectangle 51">
              <a:extLst>
                <a:ext uri="{FF2B5EF4-FFF2-40B4-BE49-F238E27FC236}">
                  <a16:creationId xmlns:a16="http://schemas.microsoft.com/office/drawing/2014/main" id="{6E6B8B61-AB74-D04F-AF4D-103DE936DABF}"/>
                </a:ext>
              </a:extLst>
            </p:cNvPr>
            <p:cNvSpPr/>
            <p:nvPr/>
          </p:nvSpPr>
          <p:spPr>
            <a:xfrm>
              <a:off x="4812894" y="804326"/>
              <a:ext cx="31034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8B86748F-F6D1-D54B-AFAC-3D1F5F551CB3}"/>
              </a:ext>
            </a:extLst>
          </p:cNvPr>
          <p:cNvGrpSpPr/>
          <p:nvPr/>
        </p:nvGrpSpPr>
        <p:grpSpPr>
          <a:xfrm>
            <a:off x="7112896" y="5606373"/>
            <a:ext cx="2854732" cy="1077712"/>
            <a:chOff x="4812894" y="372945"/>
            <a:chExt cx="3103491" cy="1077712"/>
          </a:xfrm>
        </p:grpSpPr>
        <p:sp>
          <p:nvSpPr>
            <p:cNvPr id="127" name="CuadroTexto 126">
              <a:extLst>
                <a:ext uri="{FF2B5EF4-FFF2-40B4-BE49-F238E27FC236}">
                  <a16:creationId xmlns:a16="http://schemas.microsoft.com/office/drawing/2014/main" id="{2BC227E6-67DC-B04D-B803-B55AB7791897}"/>
                </a:ext>
              </a:extLst>
            </p:cNvPr>
            <p:cNvSpPr txBox="1"/>
            <p:nvPr/>
          </p:nvSpPr>
          <p:spPr>
            <a:xfrm>
              <a:off x="5704522" y="372945"/>
              <a:ext cx="2208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28" name="Rectangle 51">
              <a:extLst>
                <a:ext uri="{FF2B5EF4-FFF2-40B4-BE49-F238E27FC236}">
                  <a16:creationId xmlns:a16="http://schemas.microsoft.com/office/drawing/2014/main" id="{7A59424C-C860-6E43-9185-FAD2C6138C4E}"/>
                </a:ext>
              </a:extLst>
            </p:cNvPr>
            <p:cNvSpPr/>
            <p:nvPr/>
          </p:nvSpPr>
          <p:spPr>
            <a:xfrm>
              <a:off x="4812894" y="804326"/>
              <a:ext cx="31034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4A539F7B-E544-7F4E-A6AB-A87BFD97D652}"/>
              </a:ext>
            </a:extLst>
          </p:cNvPr>
          <p:cNvGrpSpPr/>
          <p:nvPr/>
        </p:nvGrpSpPr>
        <p:grpSpPr>
          <a:xfrm>
            <a:off x="7119265" y="9926209"/>
            <a:ext cx="2854732" cy="1077712"/>
            <a:chOff x="4812894" y="372945"/>
            <a:chExt cx="3103491" cy="1077712"/>
          </a:xfrm>
        </p:grpSpPr>
        <p:sp>
          <p:nvSpPr>
            <p:cNvPr id="130" name="CuadroTexto 129">
              <a:extLst>
                <a:ext uri="{FF2B5EF4-FFF2-40B4-BE49-F238E27FC236}">
                  <a16:creationId xmlns:a16="http://schemas.microsoft.com/office/drawing/2014/main" id="{D0F5EAF0-0930-1A40-B5CC-D1CF1B53B741}"/>
                </a:ext>
              </a:extLst>
            </p:cNvPr>
            <p:cNvSpPr txBox="1"/>
            <p:nvPr/>
          </p:nvSpPr>
          <p:spPr>
            <a:xfrm>
              <a:off x="5704522" y="372945"/>
              <a:ext cx="2208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1" name="Rectangle 51">
              <a:extLst>
                <a:ext uri="{FF2B5EF4-FFF2-40B4-BE49-F238E27FC236}">
                  <a16:creationId xmlns:a16="http://schemas.microsoft.com/office/drawing/2014/main" id="{5D3863CC-3841-D547-9FC4-6859633319BF}"/>
                </a:ext>
              </a:extLst>
            </p:cNvPr>
            <p:cNvSpPr/>
            <p:nvPr/>
          </p:nvSpPr>
          <p:spPr>
            <a:xfrm>
              <a:off x="4812894" y="804326"/>
              <a:ext cx="31034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FF6B5C73-D86A-4E45-AAFB-F9D1221DCF83}"/>
              </a:ext>
            </a:extLst>
          </p:cNvPr>
          <p:cNvGrpSpPr/>
          <p:nvPr/>
        </p:nvGrpSpPr>
        <p:grpSpPr>
          <a:xfrm>
            <a:off x="10572800" y="5605512"/>
            <a:ext cx="2854732" cy="1077712"/>
            <a:chOff x="4812894" y="372945"/>
            <a:chExt cx="3103491" cy="1077712"/>
          </a:xfrm>
        </p:grpSpPr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8BE7E772-3775-A54C-A3D7-30B3715DACCB}"/>
                </a:ext>
              </a:extLst>
            </p:cNvPr>
            <p:cNvSpPr txBox="1"/>
            <p:nvPr/>
          </p:nvSpPr>
          <p:spPr>
            <a:xfrm>
              <a:off x="5704522" y="372945"/>
              <a:ext cx="2208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34" name="Rectangle 51">
              <a:extLst>
                <a:ext uri="{FF2B5EF4-FFF2-40B4-BE49-F238E27FC236}">
                  <a16:creationId xmlns:a16="http://schemas.microsoft.com/office/drawing/2014/main" id="{F738A034-6420-DB44-B23E-2EA4891B069D}"/>
                </a:ext>
              </a:extLst>
            </p:cNvPr>
            <p:cNvSpPr/>
            <p:nvPr/>
          </p:nvSpPr>
          <p:spPr>
            <a:xfrm>
              <a:off x="4812894" y="804326"/>
              <a:ext cx="31034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F1E4EFD9-9392-A444-9882-28594DD43D8A}"/>
              </a:ext>
            </a:extLst>
          </p:cNvPr>
          <p:cNvGrpSpPr/>
          <p:nvPr/>
        </p:nvGrpSpPr>
        <p:grpSpPr>
          <a:xfrm>
            <a:off x="10579867" y="9925523"/>
            <a:ext cx="2854732" cy="1077712"/>
            <a:chOff x="4812894" y="372945"/>
            <a:chExt cx="3103491" cy="1077712"/>
          </a:xfrm>
        </p:grpSpPr>
        <p:sp>
          <p:nvSpPr>
            <p:cNvPr id="136" name="CuadroTexto 135">
              <a:extLst>
                <a:ext uri="{FF2B5EF4-FFF2-40B4-BE49-F238E27FC236}">
                  <a16:creationId xmlns:a16="http://schemas.microsoft.com/office/drawing/2014/main" id="{442401C3-AA8A-6547-87AD-A86922D80689}"/>
                </a:ext>
              </a:extLst>
            </p:cNvPr>
            <p:cNvSpPr txBox="1"/>
            <p:nvPr/>
          </p:nvSpPr>
          <p:spPr>
            <a:xfrm>
              <a:off x="5704522" y="372945"/>
              <a:ext cx="2208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37" name="Rectangle 51">
              <a:extLst>
                <a:ext uri="{FF2B5EF4-FFF2-40B4-BE49-F238E27FC236}">
                  <a16:creationId xmlns:a16="http://schemas.microsoft.com/office/drawing/2014/main" id="{426A2D23-5A8D-644B-A11A-4A802E600726}"/>
                </a:ext>
              </a:extLst>
            </p:cNvPr>
            <p:cNvSpPr/>
            <p:nvPr/>
          </p:nvSpPr>
          <p:spPr>
            <a:xfrm>
              <a:off x="4812894" y="804326"/>
              <a:ext cx="31034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435E60EF-92A2-8741-A4EF-421A9C8A3779}"/>
              </a:ext>
            </a:extLst>
          </p:cNvPr>
          <p:cNvGrpSpPr/>
          <p:nvPr/>
        </p:nvGrpSpPr>
        <p:grpSpPr>
          <a:xfrm>
            <a:off x="14014224" y="5610089"/>
            <a:ext cx="2854732" cy="1077712"/>
            <a:chOff x="4812894" y="372945"/>
            <a:chExt cx="3103491" cy="1077712"/>
          </a:xfrm>
        </p:grpSpPr>
        <p:sp>
          <p:nvSpPr>
            <p:cNvPr id="139" name="CuadroTexto 138">
              <a:extLst>
                <a:ext uri="{FF2B5EF4-FFF2-40B4-BE49-F238E27FC236}">
                  <a16:creationId xmlns:a16="http://schemas.microsoft.com/office/drawing/2014/main" id="{865E6B6B-B212-FD4D-8634-8D02D572A41C}"/>
                </a:ext>
              </a:extLst>
            </p:cNvPr>
            <p:cNvSpPr txBox="1"/>
            <p:nvPr/>
          </p:nvSpPr>
          <p:spPr>
            <a:xfrm>
              <a:off x="5704522" y="372945"/>
              <a:ext cx="2208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40" name="Rectangle 51">
              <a:extLst>
                <a:ext uri="{FF2B5EF4-FFF2-40B4-BE49-F238E27FC236}">
                  <a16:creationId xmlns:a16="http://schemas.microsoft.com/office/drawing/2014/main" id="{6C93C8E3-D2EC-184E-8FEF-93AF7CB702CC}"/>
                </a:ext>
              </a:extLst>
            </p:cNvPr>
            <p:cNvSpPr/>
            <p:nvPr/>
          </p:nvSpPr>
          <p:spPr>
            <a:xfrm>
              <a:off x="4812894" y="804326"/>
              <a:ext cx="31034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1" name="Grupo 140">
            <a:extLst>
              <a:ext uri="{FF2B5EF4-FFF2-40B4-BE49-F238E27FC236}">
                <a16:creationId xmlns:a16="http://schemas.microsoft.com/office/drawing/2014/main" id="{8FC73D5A-98A8-C64A-B0C5-91FE4CFBA724}"/>
              </a:ext>
            </a:extLst>
          </p:cNvPr>
          <p:cNvGrpSpPr/>
          <p:nvPr/>
        </p:nvGrpSpPr>
        <p:grpSpPr>
          <a:xfrm>
            <a:off x="14005371" y="9934432"/>
            <a:ext cx="2854732" cy="1077712"/>
            <a:chOff x="4812894" y="372945"/>
            <a:chExt cx="3103491" cy="1077712"/>
          </a:xfrm>
        </p:grpSpPr>
        <p:sp>
          <p:nvSpPr>
            <p:cNvPr id="142" name="CuadroTexto 141">
              <a:extLst>
                <a:ext uri="{FF2B5EF4-FFF2-40B4-BE49-F238E27FC236}">
                  <a16:creationId xmlns:a16="http://schemas.microsoft.com/office/drawing/2014/main" id="{F1F28D42-B9B0-544E-AA35-3A3A9A1E395A}"/>
                </a:ext>
              </a:extLst>
            </p:cNvPr>
            <p:cNvSpPr txBox="1"/>
            <p:nvPr/>
          </p:nvSpPr>
          <p:spPr>
            <a:xfrm>
              <a:off x="5704522" y="372945"/>
              <a:ext cx="2208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43" name="Rectangle 51">
              <a:extLst>
                <a:ext uri="{FF2B5EF4-FFF2-40B4-BE49-F238E27FC236}">
                  <a16:creationId xmlns:a16="http://schemas.microsoft.com/office/drawing/2014/main" id="{8A61E0DC-1EB7-E44B-A28E-12C153B16CF7}"/>
                </a:ext>
              </a:extLst>
            </p:cNvPr>
            <p:cNvSpPr/>
            <p:nvPr/>
          </p:nvSpPr>
          <p:spPr>
            <a:xfrm>
              <a:off x="4812894" y="804326"/>
              <a:ext cx="31034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4" name="Grupo 143">
            <a:extLst>
              <a:ext uri="{FF2B5EF4-FFF2-40B4-BE49-F238E27FC236}">
                <a16:creationId xmlns:a16="http://schemas.microsoft.com/office/drawing/2014/main" id="{9A09EA0D-AA75-E443-BAF3-1E9B0C74A81C}"/>
              </a:ext>
            </a:extLst>
          </p:cNvPr>
          <p:cNvGrpSpPr/>
          <p:nvPr/>
        </p:nvGrpSpPr>
        <p:grpSpPr>
          <a:xfrm>
            <a:off x="17408433" y="5618861"/>
            <a:ext cx="2854732" cy="1077712"/>
            <a:chOff x="4812894" y="372945"/>
            <a:chExt cx="3103491" cy="1077712"/>
          </a:xfrm>
        </p:grpSpPr>
        <p:sp>
          <p:nvSpPr>
            <p:cNvPr id="145" name="CuadroTexto 144">
              <a:extLst>
                <a:ext uri="{FF2B5EF4-FFF2-40B4-BE49-F238E27FC236}">
                  <a16:creationId xmlns:a16="http://schemas.microsoft.com/office/drawing/2014/main" id="{7D6C1FB5-DE2A-E148-8941-3D060FFA0E9D}"/>
                </a:ext>
              </a:extLst>
            </p:cNvPr>
            <p:cNvSpPr txBox="1"/>
            <p:nvPr/>
          </p:nvSpPr>
          <p:spPr>
            <a:xfrm>
              <a:off x="5704522" y="372945"/>
              <a:ext cx="2208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46" name="Rectangle 51">
              <a:extLst>
                <a:ext uri="{FF2B5EF4-FFF2-40B4-BE49-F238E27FC236}">
                  <a16:creationId xmlns:a16="http://schemas.microsoft.com/office/drawing/2014/main" id="{C5C2F20E-07F3-8A45-9E4D-1499F14BD637}"/>
                </a:ext>
              </a:extLst>
            </p:cNvPr>
            <p:cNvSpPr/>
            <p:nvPr/>
          </p:nvSpPr>
          <p:spPr>
            <a:xfrm>
              <a:off x="4812894" y="804326"/>
              <a:ext cx="31034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C6E6155D-218B-7D4E-A389-A73D34AA6525}"/>
              </a:ext>
            </a:extLst>
          </p:cNvPr>
          <p:cNvGrpSpPr/>
          <p:nvPr/>
        </p:nvGrpSpPr>
        <p:grpSpPr>
          <a:xfrm>
            <a:off x="17416240" y="9920594"/>
            <a:ext cx="2854732" cy="1077712"/>
            <a:chOff x="4812894" y="372945"/>
            <a:chExt cx="3103491" cy="1077712"/>
          </a:xfrm>
        </p:grpSpPr>
        <p:sp>
          <p:nvSpPr>
            <p:cNvPr id="148" name="CuadroTexto 147">
              <a:extLst>
                <a:ext uri="{FF2B5EF4-FFF2-40B4-BE49-F238E27FC236}">
                  <a16:creationId xmlns:a16="http://schemas.microsoft.com/office/drawing/2014/main" id="{1CA1C893-01E9-9E41-8E62-8D88DB3C6F14}"/>
                </a:ext>
              </a:extLst>
            </p:cNvPr>
            <p:cNvSpPr txBox="1"/>
            <p:nvPr/>
          </p:nvSpPr>
          <p:spPr>
            <a:xfrm>
              <a:off x="5704522" y="372945"/>
              <a:ext cx="2208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49" name="Rectangle 51">
              <a:extLst>
                <a:ext uri="{FF2B5EF4-FFF2-40B4-BE49-F238E27FC236}">
                  <a16:creationId xmlns:a16="http://schemas.microsoft.com/office/drawing/2014/main" id="{580C55C7-6514-124B-815D-6C2323692A46}"/>
                </a:ext>
              </a:extLst>
            </p:cNvPr>
            <p:cNvSpPr/>
            <p:nvPr/>
          </p:nvSpPr>
          <p:spPr>
            <a:xfrm>
              <a:off x="4812894" y="804326"/>
              <a:ext cx="31034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7324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Line 587">
            <a:extLst>
              <a:ext uri="{FF2B5EF4-FFF2-40B4-BE49-F238E27FC236}">
                <a16:creationId xmlns:a16="http://schemas.microsoft.com/office/drawing/2014/main" id="{49FD0947-375D-0744-B337-0FD18C8BEB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4436" y="8665153"/>
            <a:ext cx="16580838" cy="0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0" name="Freeform 160">
            <a:extLst>
              <a:ext uri="{FF2B5EF4-FFF2-40B4-BE49-F238E27FC236}">
                <a16:creationId xmlns:a16="http://schemas.microsoft.com/office/drawing/2014/main" id="{012BFAC7-21F2-E54D-ACA7-53E90C4E5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2562" y="6553687"/>
            <a:ext cx="1900789" cy="2111467"/>
          </a:xfrm>
          <a:custGeom>
            <a:avLst/>
            <a:gdLst>
              <a:gd name="T0" fmla="*/ 231814878 w 1791"/>
              <a:gd name="T1" fmla="*/ 257718229 h 1988"/>
              <a:gd name="T2" fmla="*/ 231814878 w 1791"/>
              <a:gd name="T3" fmla="*/ 257718229 h 1988"/>
              <a:gd name="T4" fmla="*/ 100625791 w 1791"/>
              <a:gd name="T5" fmla="*/ 257718229 h 1988"/>
              <a:gd name="T6" fmla="*/ 5827715 w 1791"/>
              <a:gd name="T7" fmla="*/ 28145446 h 1988"/>
              <a:gd name="T8" fmla="*/ 24476476 w 1791"/>
              <a:gd name="T9" fmla="*/ 0 h 1988"/>
              <a:gd name="T10" fmla="*/ 111115606 w 1791"/>
              <a:gd name="T11" fmla="*/ 0 h 1988"/>
              <a:gd name="T12" fmla="*/ 131059534 w 1791"/>
              <a:gd name="T13" fmla="*/ 12840498 h 1988"/>
              <a:gd name="T14" fmla="*/ 231814878 w 1791"/>
              <a:gd name="T15" fmla="*/ 257718229 h 19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91" h="1988">
                <a:moveTo>
                  <a:pt x="1790" y="1987"/>
                </a:moveTo>
                <a:lnTo>
                  <a:pt x="1790" y="1987"/>
                </a:lnTo>
                <a:cubicBezTo>
                  <a:pt x="777" y="1987"/>
                  <a:pt x="777" y="1987"/>
                  <a:pt x="777" y="1987"/>
                </a:cubicBezTo>
                <a:cubicBezTo>
                  <a:pt x="45" y="217"/>
                  <a:pt x="45" y="217"/>
                  <a:pt x="45" y="217"/>
                </a:cubicBezTo>
                <a:cubicBezTo>
                  <a:pt x="0" y="117"/>
                  <a:pt x="81" y="0"/>
                  <a:pt x="189" y="0"/>
                </a:cubicBezTo>
                <a:cubicBezTo>
                  <a:pt x="858" y="0"/>
                  <a:pt x="858" y="0"/>
                  <a:pt x="858" y="0"/>
                </a:cubicBezTo>
                <a:cubicBezTo>
                  <a:pt x="922" y="0"/>
                  <a:pt x="985" y="36"/>
                  <a:pt x="1012" y="99"/>
                </a:cubicBezTo>
                <a:lnTo>
                  <a:pt x="1790" y="1987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1">
            <a:extLst>
              <a:ext uri="{FF2B5EF4-FFF2-40B4-BE49-F238E27FC236}">
                <a16:creationId xmlns:a16="http://schemas.microsoft.com/office/drawing/2014/main" id="{C83B407E-1EDF-5248-BF60-2461B972E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2562" y="8660473"/>
            <a:ext cx="1900789" cy="2120830"/>
          </a:xfrm>
          <a:custGeom>
            <a:avLst/>
            <a:gdLst>
              <a:gd name="T0" fmla="*/ 24476476 w 1791"/>
              <a:gd name="T1" fmla="*/ 258578857 h 1999"/>
              <a:gd name="T2" fmla="*/ 24476476 w 1791"/>
              <a:gd name="T3" fmla="*/ 258578857 h 1999"/>
              <a:gd name="T4" fmla="*/ 111115606 w 1791"/>
              <a:gd name="T5" fmla="*/ 258578857 h 1999"/>
              <a:gd name="T6" fmla="*/ 131059534 w 1791"/>
              <a:gd name="T7" fmla="*/ 245766419 h 1999"/>
              <a:gd name="T8" fmla="*/ 231814878 w 1791"/>
              <a:gd name="T9" fmla="*/ 0 h 1999"/>
              <a:gd name="T10" fmla="*/ 100625791 w 1791"/>
              <a:gd name="T11" fmla="*/ 0 h 1999"/>
              <a:gd name="T12" fmla="*/ 5827715 w 1791"/>
              <a:gd name="T13" fmla="*/ 230495100 h 1999"/>
              <a:gd name="T14" fmla="*/ 24476476 w 1791"/>
              <a:gd name="T15" fmla="*/ 258578857 h 19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91" h="1999">
                <a:moveTo>
                  <a:pt x="189" y="1998"/>
                </a:moveTo>
                <a:lnTo>
                  <a:pt x="189" y="1998"/>
                </a:lnTo>
                <a:cubicBezTo>
                  <a:pt x="858" y="1998"/>
                  <a:pt x="858" y="1998"/>
                  <a:pt x="858" y="1998"/>
                </a:cubicBezTo>
                <a:cubicBezTo>
                  <a:pt x="922" y="1998"/>
                  <a:pt x="985" y="1962"/>
                  <a:pt x="1012" y="1899"/>
                </a:cubicBezTo>
                <a:cubicBezTo>
                  <a:pt x="1790" y="0"/>
                  <a:pt x="1790" y="0"/>
                  <a:pt x="1790" y="0"/>
                </a:cubicBezTo>
                <a:cubicBezTo>
                  <a:pt x="777" y="0"/>
                  <a:pt x="777" y="0"/>
                  <a:pt x="777" y="0"/>
                </a:cubicBezTo>
                <a:cubicBezTo>
                  <a:pt x="45" y="1781"/>
                  <a:pt x="45" y="1781"/>
                  <a:pt x="45" y="1781"/>
                </a:cubicBezTo>
                <a:cubicBezTo>
                  <a:pt x="0" y="1881"/>
                  <a:pt x="81" y="1998"/>
                  <a:pt x="189" y="199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2">
            <a:extLst>
              <a:ext uri="{FF2B5EF4-FFF2-40B4-BE49-F238E27FC236}">
                <a16:creationId xmlns:a16="http://schemas.microsoft.com/office/drawing/2014/main" id="{F051DD31-2AA7-5D49-BC40-A37AE9367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436" y="6216601"/>
            <a:ext cx="4915835" cy="2448552"/>
          </a:xfrm>
          <a:custGeom>
            <a:avLst/>
            <a:gdLst>
              <a:gd name="T0" fmla="*/ 600102007 w 4629"/>
              <a:gd name="T1" fmla="*/ 298931060 h 2305"/>
              <a:gd name="T2" fmla="*/ 600102007 w 4629"/>
              <a:gd name="T3" fmla="*/ 298931060 h 2305"/>
              <a:gd name="T4" fmla="*/ 162862582 w 4629"/>
              <a:gd name="T5" fmla="*/ 298931060 h 2305"/>
              <a:gd name="T6" fmla="*/ 7002027 w 4629"/>
              <a:gd name="T7" fmla="*/ 26986937 h 2305"/>
              <a:gd name="T8" fmla="*/ 23340211 w 4629"/>
              <a:gd name="T9" fmla="*/ 0 h 2305"/>
              <a:gd name="T10" fmla="*/ 318723136 w 4629"/>
              <a:gd name="T11" fmla="*/ 0 h 2305"/>
              <a:gd name="T12" fmla="*/ 332856825 w 4629"/>
              <a:gd name="T13" fmla="*/ 5968161 h 2305"/>
              <a:gd name="T14" fmla="*/ 600102007 w 4629"/>
              <a:gd name="T15" fmla="*/ 298931060 h 230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29" h="2305">
                <a:moveTo>
                  <a:pt x="4628" y="2304"/>
                </a:moveTo>
                <a:lnTo>
                  <a:pt x="4628" y="2304"/>
                </a:lnTo>
                <a:cubicBezTo>
                  <a:pt x="1256" y="2304"/>
                  <a:pt x="1256" y="2304"/>
                  <a:pt x="1256" y="2304"/>
                </a:cubicBezTo>
                <a:cubicBezTo>
                  <a:pt x="54" y="208"/>
                  <a:pt x="54" y="208"/>
                  <a:pt x="54" y="208"/>
                </a:cubicBezTo>
                <a:cubicBezTo>
                  <a:pt x="0" y="109"/>
                  <a:pt x="72" y="0"/>
                  <a:pt x="180" y="0"/>
                </a:cubicBezTo>
                <a:cubicBezTo>
                  <a:pt x="2458" y="0"/>
                  <a:pt x="2458" y="0"/>
                  <a:pt x="2458" y="0"/>
                </a:cubicBezTo>
                <a:cubicBezTo>
                  <a:pt x="2504" y="0"/>
                  <a:pt x="2540" y="9"/>
                  <a:pt x="2567" y="46"/>
                </a:cubicBezTo>
                <a:lnTo>
                  <a:pt x="4628" y="2304"/>
                </a:lnTo>
              </a:path>
            </a:pathLst>
          </a:cu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63">
            <a:extLst>
              <a:ext uri="{FF2B5EF4-FFF2-40B4-BE49-F238E27FC236}">
                <a16:creationId xmlns:a16="http://schemas.microsoft.com/office/drawing/2014/main" id="{BE332DB4-538A-474B-9FAA-F49E5647F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436" y="8660473"/>
            <a:ext cx="4915835" cy="2457916"/>
          </a:xfrm>
          <a:custGeom>
            <a:avLst/>
            <a:gdLst>
              <a:gd name="T0" fmla="*/ 23340211 w 4629"/>
              <a:gd name="T1" fmla="*/ 299791535 h 2316"/>
              <a:gd name="T2" fmla="*/ 23340211 w 4629"/>
              <a:gd name="T3" fmla="*/ 299791535 h 2316"/>
              <a:gd name="T4" fmla="*/ 318723136 w 4629"/>
              <a:gd name="T5" fmla="*/ 299791535 h 2316"/>
              <a:gd name="T6" fmla="*/ 332856825 w 4629"/>
              <a:gd name="T7" fmla="*/ 293834764 h 2316"/>
              <a:gd name="T8" fmla="*/ 600102007 w 4629"/>
              <a:gd name="T9" fmla="*/ 0 h 2316"/>
              <a:gd name="T10" fmla="*/ 162862582 w 4629"/>
              <a:gd name="T11" fmla="*/ 0 h 2316"/>
              <a:gd name="T12" fmla="*/ 7002027 w 4629"/>
              <a:gd name="T13" fmla="*/ 272855614 h 2316"/>
              <a:gd name="T14" fmla="*/ 23340211 w 4629"/>
              <a:gd name="T15" fmla="*/ 299791535 h 23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29" h="2316">
                <a:moveTo>
                  <a:pt x="180" y="2315"/>
                </a:moveTo>
                <a:lnTo>
                  <a:pt x="180" y="2315"/>
                </a:lnTo>
                <a:cubicBezTo>
                  <a:pt x="2458" y="2315"/>
                  <a:pt x="2458" y="2315"/>
                  <a:pt x="2458" y="2315"/>
                </a:cubicBezTo>
                <a:cubicBezTo>
                  <a:pt x="2504" y="2315"/>
                  <a:pt x="2540" y="2297"/>
                  <a:pt x="2567" y="2269"/>
                </a:cubicBezTo>
                <a:cubicBezTo>
                  <a:pt x="4628" y="0"/>
                  <a:pt x="4628" y="0"/>
                  <a:pt x="4628" y="0"/>
                </a:cubicBezTo>
                <a:cubicBezTo>
                  <a:pt x="1256" y="0"/>
                  <a:pt x="1256" y="0"/>
                  <a:pt x="1256" y="0"/>
                </a:cubicBezTo>
                <a:cubicBezTo>
                  <a:pt x="54" y="2107"/>
                  <a:pt x="54" y="2107"/>
                  <a:pt x="54" y="2107"/>
                </a:cubicBezTo>
                <a:cubicBezTo>
                  <a:pt x="0" y="2197"/>
                  <a:pt x="72" y="2315"/>
                  <a:pt x="180" y="2315"/>
                </a:cubicBezTo>
              </a:path>
            </a:pathLst>
          </a:cu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4">
            <a:extLst>
              <a:ext uri="{FF2B5EF4-FFF2-40B4-BE49-F238E27FC236}">
                <a16:creationId xmlns:a16="http://schemas.microsoft.com/office/drawing/2014/main" id="{77FCAEBF-A651-554D-8C6F-2A1578B51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4365" y="6216601"/>
            <a:ext cx="4915835" cy="2448552"/>
          </a:xfrm>
          <a:custGeom>
            <a:avLst/>
            <a:gdLst>
              <a:gd name="T0" fmla="*/ 600102007 w 4629"/>
              <a:gd name="T1" fmla="*/ 298931060 h 2305"/>
              <a:gd name="T2" fmla="*/ 600102007 w 4629"/>
              <a:gd name="T3" fmla="*/ 298931060 h 2305"/>
              <a:gd name="T4" fmla="*/ 162862582 w 4629"/>
              <a:gd name="T5" fmla="*/ 298931060 h 2305"/>
              <a:gd name="T6" fmla="*/ 7002027 w 4629"/>
              <a:gd name="T7" fmla="*/ 26986937 h 2305"/>
              <a:gd name="T8" fmla="*/ 23340211 w 4629"/>
              <a:gd name="T9" fmla="*/ 0 h 2305"/>
              <a:gd name="T10" fmla="*/ 318723136 w 4629"/>
              <a:gd name="T11" fmla="*/ 0 h 2305"/>
              <a:gd name="T12" fmla="*/ 332856825 w 4629"/>
              <a:gd name="T13" fmla="*/ 5968161 h 2305"/>
              <a:gd name="T14" fmla="*/ 600102007 w 4629"/>
              <a:gd name="T15" fmla="*/ 298931060 h 230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29" h="2305">
                <a:moveTo>
                  <a:pt x="4628" y="2304"/>
                </a:moveTo>
                <a:lnTo>
                  <a:pt x="4628" y="2304"/>
                </a:lnTo>
                <a:cubicBezTo>
                  <a:pt x="1256" y="2304"/>
                  <a:pt x="1256" y="2304"/>
                  <a:pt x="1256" y="2304"/>
                </a:cubicBezTo>
                <a:cubicBezTo>
                  <a:pt x="54" y="208"/>
                  <a:pt x="54" y="208"/>
                  <a:pt x="54" y="208"/>
                </a:cubicBezTo>
                <a:cubicBezTo>
                  <a:pt x="0" y="109"/>
                  <a:pt x="72" y="0"/>
                  <a:pt x="180" y="0"/>
                </a:cubicBezTo>
                <a:cubicBezTo>
                  <a:pt x="2458" y="0"/>
                  <a:pt x="2458" y="0"/>
                  <a:pt x="2458" y="0"/>
                </a:cubicBezTo>
                <a:cubicBezTo>
                  <a:pt x="2504" y="0"/>
                  <a:pt x="2540" y="9"/>
                  <a:pt x="2567" y="46"/>
                </a:cubicBezTo>
                <a:lnTo>
                  <a:pt x="4628" y="2304"/>
                </a:lnTo>
              </a:path>
            </a:pathLst>
          </a:custGeom>
          <a:noFill/>
          <a:ln w="129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65">
            <a:extLst>
              <a:ext uri="{FF2B5EF4-FFF2-40B4-BE49-F238E27FC236}">
                <a16:creationId xmlns:a16="http://schemas.microsoft.com/office/drawing/2014/main" id="{0A1BD6EE-FC9B-7A49-B1B2-80C898E0F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4365" y="8660473"/>
            <a:ext cx="4915835" cy="2457916"/>
          </a:xfrm>
          <a:custGeom>
            <a:avLst/>
            <a:gdLst>
              <a:gd name="T0" fmla="*/ 23340211 w 4629"/>
              <a:gd name="T1" fmla="*/ 299791535 h 2316"/>
              <a:gd name="T2" fmla="*/ 23340211 w 4629"/>
              <a:gd name="T3" fmla="*/ 299791535 h 2316"/>
              <a:gd name="T4" fmla="*/ 318723136 w 4629"/>
              <a:gd name="T5" fmla="*/ 299791535 h 2316"/>
              <a:gd name="T6" fmla="*/ 332856825 w 4629"/>
              <a:gd name="T7" fmla="*/ 293834764 h 2316"/>
              <a:gd name="T8" fmla="*/ 600102007 w 4629"/>
              <a:gd name="T9" fmla="*/ 0 h 2316"/>
              <a:gd name="T10" fmla="*/ 162862582 w 4629"/>
              <a:gd name="T11" fmla="*/ 0 h 2316"/>
              <a:gd name="T12" fmla="*/ 7002027 w 4629"/>
              <a:gd name="T13" fmla="*/ 272855614 h 2316"/>
              <a:gd name="T14" fmla="*/ 23340211 w 4629"/>
              <a:gd name="T15" fmla="*/ 299791535 h 23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29" h="2316">
                <a:moveTo>
                  <a:pt x="180" y="2315"/>
                </a:moveTo>
                <a:lnTo>
                  <a:pt x="180" y="2315"/>
                </a:lnTo>
                <a:cubicBezTo>
                  <a:pt x="2458" y="2315"/>
                  <a:pt x="2458" y="2315"/>
                  <a:pt x="2458" y="2315"/>
                </a:cubicBezTo>
                <a:cubicBezTo>
                  <a:pt x="2504" y="2315"/>
                  <a:pt x="2540" y="2297"/>
                  <a:pt x="2567" y="2269"/>
                </a:cubicBezTo>
                <a:cubicBezTo>
                  <a:pt x="4628" y="0"/>
                  <a:pt x="4628" y="0"/>
                  <a:pt x="4628" y="0"/>
                </a:cubicBezTo>
                <a:cubicBezTo>
                  <a:pt x="1256" y="0"/>
                  <a:pt x="1256" y="0"/>
                  <a:pt x="1256" y="0"/>
                </a:cubicBezTo>
                <a:cubicBezTo>
                  <a:pt x="54" y="2107"/>
                  <a:pt x="54" y="2107"/>
                  <a:pt x="54" y="2107"/>
                </a:cubicBezTo>
                <a:cubicBezTo>
                  <a:pt x="0" y="2197"/>
                  <a:pt x="72" y="2315"/>
                  <a:pt x="180" y="2315"/>
                </a:cubicBezTo>
              </a:path>
            </a:pathLst>
          </a:custGeom>
          <a:noFill/>
          <a:ln w="129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66">
            <a:extLst>
              <a:ext uri="{FF2B5EF4-FFF2-40B4-BE49-F238E27FC236}">
                <a16:creationId xmlns:a16="http://schemas.microsoft.com/office/drawing/2014/main" id="{C67B6EA0-0357-4246-977F-939695E7F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3922" y="5238114"/>
            <a:ext cx="6863442" cy="3427039"/>
          </a:xfrm>
          <a:custGeom>
            <a:avLst/>
            <a:gdLst>
              <a:gd name="T0" fmla="*/ 837773995 w 6464"/>
              <a:gd name="T1" fmla="*/ 418327197 h 3227"/>
              <a:gd name="T2" fmla="*/ 837773995 w 6464"/>
              <a:gd name="T3" fmla="*/ 418327197 h 3227"/>
              <a:gd name="T4" fmla="*/ 227364398 w 6464"/>
              <a:gd name="T5" fmla="*/ 418327197 h 3227"/>
              <a:gd name="T6" fmla="*/ 9462836 w 6464"/>
              <a:gd name="T7" fmla="*/ 37605479 h 3227"/>
              <a:gd name="T8" fmla="*/ 31628834 w 6464"/>
              <a:gd name="T9" fmla="*/ 0 h 3227"/>
              <a:gd name="T10" fmla="*/ 445265961 w 6464"/>
              <a:gd name="T11" fmla="*/ 0 h 3227"/>
              <a:gd name="T12" fmla="*/ 463932046 w 6464"/>
              <a:gd name="T13" fmla="*/ 8299277 h 3227"/>
              <a:gd name="T14" fmla="*/ 837773995 w 6464"/>
              <a:gd name="T15" fmla="*/ 418327197 h 32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464" h="3227">
                <a:moveTo>
                  <a:pt x="6463" y="3226"/>
                </a:moveTo>
                <a:lnTo>
                  <a:pt x="6463" y="3226"/>
                </a:lnTo>
                <a:cubicBezTo>
                  <a:pt x="1754" y="3226"/>
                  <a:pt x="1754" y="3226"/>
                  <a:pt x="1754" y="3226"/>
                </a:cubicBezTo>
                <a:cubicBezTo>
                  <a:pt x="73" y="290"/>
                  <a:pt x="73" y="290"/>
                  <a:pt x="73" y="290"/>
                </a:cubicBezTo>
                <a:cubicBezTo>
                  <a:pt x="0" y="163"/>
                  <a:pt x="91" y="0"/>
                  <a:pt x="244" y="0"/>
                </a:cubicBezTo>
                <a:cubicBezTo>
                  <a:pt x="3435" y="0"/>
                  <a:pt x="3435" y="0"/>
                  <a:pt x="3435" y="0"/>
                </a:cubicBezTo>
                <a:cubicBezTo>
                  <a:pt x="3489" y="0"/>
                  <a:pt x="3543" y="18"/>
                  <a:pt x="3579" y="64"/>
                </a:cubicBezTo>
                <a:lnTo>
                  <a:pt x="6463" y="3226"/>
                </a:lnTo>
              </a:path>
            </a:pathLst>
          </a:cu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67">
            <a:extLst>
              <a:ext uri="{FF2B5EF4-FFF2-40B4-BE49-F238E27FC236}">
                <a16:creationId xmlns:a16="http://schemas.microsoft.com/office/drawing/2014/main" id="{A103EB43-0AF9-FD44-9B03-CC5C14404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3922" y="8660473"/>
            <a:ext cx="6863442" cy="3436403"/>
          </a:xfrm>
          <a:custGeom>
            <a:avLst/>
            <a:gdLst>
              <a:gd name="T0" fmla="*/ 31628834 w 6464"/>
              <a:gd name="T1" fmla="*/ 419187715 h 3238"/>
              <a:gd name="T2" fmla="*/ 31628834 w 6464"/>
              <a:gd name="T3" fmla="*/ 419187715 h 3238"/>
              <a:gd name="T4" fmla="*/ 445265961 w 6464"/>
              <a:gd name="T5" fmla="*/ 419187715 h 3238"/>
              <a:gd name="T6" fmla="*/ 463932046 w 6464"/>
              <a:gd name="T7" fmla="*/ 410899791 h 3238"/>
              <a:gd name="T8" fmla="*/ 837773995 w 6464"/>
              <a:gd name="T9" fmla="*/ 0 h 3238"/>
              <a:gd name="T10" fmla="*/ 227364398 w 6464"/>
              <a:gd name="T11" fmla="*/ 0 h 3238"/>
              <a:gd name="T12" fmla="*/ 9462836 w 6464"/>
              <a:gd name="T13" fmla="*/ 381762688 h 3238"/>
              <a:gd name="T14" fmla="*/ 31628834 w 6464"/>
              <a:gd name="T15" fmla="*/ 419187715 h 32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464" h="3238">
                <a:moveTo>
                  <a:pt x="244" y="3237"/>
                </a:moveTo>
                <a:lnTo>
                  <a:pt x="244" y="3237"/>
                </a:lnTo>
                <a:cubicBezTo>
                  <a:pt x="3435" y="3237"/>
                  <a:pt x="3435" y="3237"/>
                  <a:pt x="3435" y="3237"/>
                </a:cubicBezTo>
                <a:cubicBezTo>
                  <a:pt x="3489" y="3237"/>
                  <a:pt x="3543" y="3219"/>
                  <a:pt x="3579" y="3173"/>
                </a:cubicBezTo>
                <a:cubicBezTo>
                  <a:pt x="6463" y="0"/>
                  <a:pt x="6463" y="0"/>
                  <a:pt x="6463" y="0"/>
                </a:cubicBezTo>
                <a:cubicBezTo>
                  <a:pt x="1754" y="0"/>
                  <a:pt x="1754" y="0"/>
                  <a:pt x="1754" y="0"/>
                </a:cubicBezTo>
                <a:cubicBezTo>
                  <a:pt x="73" y="2948"/>
                  <a:pt x="73" y="2948"/>
                  <a:pt x="73" y="2948"/>
                </a:cubicBezTo>
                <a:cubicBezTo>
                  <a:pt x="0" y="3074"/>
                  <a:pt x="91" y="3237"/>
                  <a:pt x="244" y="3237"/>
                </a:cubicBezTo>
              </a:path>
            </a:pathLst>
          </a:cu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68">
            <a:extLst>
              <a:ext uri="{FF2B5EF4-FFF2-40B4-BE49-F238E27FC236}">
                <a16:creationId xmlns:a16="http://schemas.microsoft.com/office/drawing/2014/main" id="{5B34148C-8393-CD40-B8DC-7715ACDF3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247" y="7078043"/>
            <a:ext cx="1928880" cy="1582431"/>
          </a:xfrm>
          <a:custGeom>
            <a:avLst/>
            <a:gdLst>
              <a:gd name="T0" fmla="*/ 2200313 w 1818"/>
              <a:gd name="T1" fmla="*/ 19918009 h 1492"/>
              <a:gd name="T2" fmla="*/ 2200313 w 1818"/>
              <a:gd name="T3" fmla="*/ 19918009 h 1492"/>
              <a:gd name="T4" fmla="*/ 54878321 w 1818"/>
              <a:gd name="T5" fmla="*/ 192841531 h 1492"/>
              <a:gd name="T6" fmla="*/ 235173787 w 1818"/>
              <a:gd name="T7" fmla="*/ 192841531 h 1492"/>
              <a:gd name="T8" fmla="*/ 20967735 w 1818"/>
              <a:gd name="T9" fmla="*/ 8148244 h 1492"/>
              <a:gd name="T10" fmla="*/ 2200313 w 1818"/>
              <a:gd name="T11" fmla="*/ 19918009 h 1492"/>
              <a:gd name="T12" fmla="*/ 54878321 w 1818"/>
              <a:gd name="T13" fmla="*/ 192841531 h 1492"/>
              <a:gd name="T14" fmla="*/ 235173787 w 1818"/>
              <a:gd name="T15" fmla="*/ 192841531 h 1492"/>
              <a:gd name="T16" fmla="*/ 20967735 w 1818"/>
              <a:gd name="T17" fmla="*/ 8148244 h 1492"/>
              <a:gd name="T18" fmla="*/ 2200313 w 1818"/>
              <a:gd name="T19" fmla="*/ 19918009 h 149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18" h="1492">
                <a:moveTo>
                  <a:pt x="17" y="154"/>
                </a:moveTo>
                <a:lnTo>
                  <a:pt x="17" y="154"/>
                </a:lnTo>
                <a:cubicBezTo>
                  <a:pt x="424" y="1491"/>
                  <a:pt x="424" y="1491"/>
                  <a:pt x="424" y="1491"/>
                </a:cubicBezTo>
                <a:cubicBezTo>
                  <a:pt x="1817" y="1491"/>
                  <a:pt x="1817" y="1491"/>
                  <a:pt x="1817" y="1491"/>
                </a:cubicBezTo>
                <a:cubicBezTo>
                  <a:pt x="162" y="63"/>
                  <a:pt x="162" y="63"/>
                  <a:pt x="162" y="63"/>
                </a:cubicBezTo>
                <a:cubicBezTo>
                  <a:pt x="99" y="0"/>
                  <a:pt x="0" y="72"/>
                  <a:pt x="17" y="154"/>
                </a:cubicBezTo>
                <a:cubicBezTo>
                  <a:pt x="424" y="1491"/>
                  <a:pt x="424" y="1491"/>
                  <a:pt x="424" y="1491"/>
                </a:cubicBezTo>
                <a:cubicBezTo>
                  <a:pt x="1817" y="1491"/>
                  <a:pt x="1817" y="1491"/>
                  <a:pt x="1817" y="1491"/>
                </a:cubicBezTo>
                <a:cubicBezTo>
                  <a:pt x="162" y="63"/>
                  <a:pt x="162" y="63"/>
                  <a:pt x="162" y="63"/>
                </a:cubicBezTo>
                <a:cubicBezTo>
                  <a:pt x="99" y="0"/>
                  <a:pt x="0" y="72"/>
                  <a:pt x="17" y="154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4565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69">
            <a:extLst>
              <a:ext uri="{FF2B5EF4-FFF2-40B4-BE49-F238E27FC236}">
                <a16:creationId xmlns:a16="http://schemas.microsoft.com/office/drawing/2014/main" id="{BFC1119B-FDE1-824F-A58B-9F45604CA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247" y="8669837"/>
            <a:ext cx="1928880" cy="1587111"/>
          </a:xfrm>
          <a:custGeom>
            <a:avLst/>
            <a:gdLst>
              <a:gd name="T0" fmla="*/ 2200313 w 1818"/>
              <a:gd name="T1" fmla="*/ 173845070 h 1493"/>
              <a:gd name="T2" fmla="*/ 2200313 w 1818"/>
              <a:gd name="T3" fmla="*/ 173845070 h 1493"/>
              <a:gd name="T4" fmla="*/ 54878321 w 1818"/>
              <a:gd name="T5" fmla="*/ 0 h 1493"/>
              <a:gd name="T6" fmla="*/ 235173787 w 1818"/>
              <a:gd name="T7" fmla="*/ 0 h 1493"/>
              <a:gd name="T8" fmla="*/ 20967735 w 1818"/>
              <a:gd name="T9" fmla="*/ 185668774 h 1493"/>
              <a:gd name="T10" fmla="*/ 2200313 w 1818"/>
              <a:gd name="T11" fmla="*/ 173845070 h 1493"/>
              <a:gd name="T12" fmla="*/ 54878321 w 1818"/>
              <a:gd name="T13" fmla="*/ 0 h 1493"/>
              <a:gd name="T14" fmla="*/ 235173787 w 1818"/>
              <a:gd name="T15" fmla="*/ 0 h 1493"/>
              <a:gd name="T16" fmla="*/ 20967735 w 1818"/>
              <a:gd name="T17" fmla="*/ 185668774 h 1493"/>
              <a:gd name="T18" fmla="*/ 2200313 w 1818"/>
              <a:gd name="T19" fmla="*/ 173845070 h 149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18" h="1493">
                <a:moveTo>
                  <a:pt x="17" y="1338"/>
                </a:moveTo>
                <a:lnTo>
                  <a:pt x="17" y="1338"/>
                </a:lnTo>
                <a:cubicBezTo>
                  <a:pt x="424" y="0"/>
                  <a:pt x="424" y="0"/>
                  <a:pt x="424" y="0"/>
                </a:cubicBezTo>
                <a:cubicBezTo>
                  <a:pt x="1817" y="0"/>
                  <a:pt x="1817" y="0"/>
                  <a:pt x="1817" y="0"/>
                </a:cubicBezTo>
                <a:cubicBezTo>
                  <a:pt x="162" y="1429"/>
                  <a:pt x="162" y="1429"/>
                  <a:pt x="162" y="1429"/>
                </a:cubicBezTo>
                <a:cubicBezTo>
                  <a:pt x="99" y="1492"/>
                  <a:pt x="0" y="1420"/>
                  <a:pt x="17" y="1338"/>
                </a:cubicBezTo>
                <a:cubicBezTo>
                  <a:pt x="424" y="0"/>
                  <a:pt x="424" y="0"/>
                  <a:pt x="424" y="0"/>
                </a:cubicBezTo>
                <a:cubicBezTo>
                  <a:pt x="1817" y="0"/>
                  <a:pt x="1817" y="0"/>
                  <a:pt x="1817" y="0"/>
                </a:cubicBezTo>
                <a:cubicBezTo>
                  <a:pt x="162" y="1429"/>
                  <a:pt x="162" y="1429"/>
                  <a:pt x="162" y="1429"/>
                </a:cubicBezTo>
                <a:cubicBezTo>
                  <a:pt x="99" y="1492"/>
                  <a:pt x="0" y="1420"/>
                  <a:pt x="17" y="1338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4565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517">
            <a:extLst>
              <a:ext uri="{FF2B5EF4-FFF2-40B4-BE49-F238E27FC236}">
                <a16:creationId xmlns:a16="http://schemas.microsoft.com/office/drawing/2014/main" id="{3BED3DD3-9F50-C24F-9AE1-461C4BD66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801" y="9390826"/>
            <a:ext cx="355813" cy="627354"/>
          </a:xfrm>
          <a:custGeom>
            <a:avLst/>
            <a:gdLst>
              <a:gd name="T0" fmla="*/ 36231267 w 336"/>
              <a:gd name="T1" fmla="*/ 76698017 h 589"/>
              <a:gd name="T2" fmla="*/ 36231267 w 336"/>
              <a:gd name="T3" fmla="*/ 76698017 h 589"/>
              <a:gd name="T4" fmla="*/ 6962510 w 336"/>
              <a:gd name="T5" fmla="*/ 76698017 h 589"/>
              <a:gd name="T6" fmla="*/ 0 w 336"/>
              <a:gd name="T7" fmla="*/ 69654255 h 589"/>
              <a:gd name="T8" fmla="*/ 0 w 336"/>
              <a:gd name="T9" fmla="*/ 7174142 h 589"/>
              <a:gd name="T10" fmla="*/ 6962510 w 336"/>
              <a:gd name="T11" fmla="*/ 0 h 589"/>
              <a:gd name="T12" fmla="*/ 36231267 w 336"/>
              <a:gd name="T13" fmla="*/ 0 h 589"/>
              <a:gd name="T14" fmla="*/ 43193777 w 336"/>
              <a:gd name="T15" fmla="*/ 7174142 h 589"/>
              <a:gd name="T16" fmla="*/ 43193777 w 336"/>
              <a:gd name="T17" fmla="*/ 69654255 h 589"/>
              <a:gd name="T18" fmla="*/ 36231267 w 336"/>
              <a:gd name="T19" fmla="*/ 76698017 h 589"/>
              <a:gd name="T20" fmla="*/ 6962510 w 336"/>
              <a:gd name="T21" fmla="*/ 2478300 h 589"/>
              <a:gd name="T22" fmla="*/ 6962510 w 336"/>
              <a:gd name="T23" fmla="*/ 2478300 h 589"/>
              <a:gd name="T24" fmla="*/ 3610164 w 336"/>
              <a:gd name="T25" fmla="*/ 7174142 h 589"/>
              <a:gd name="T26" fmla="*/ 3610164 w 336"/>
              <a:gd name="T27" fmla="*/ 69654255 h 589"/>
              <a:gd name="T28" fmla="*/ 6962510 w 336"/>
              <a:gd name="T29" fmla="*/ 74350096 h 589"/>
              <a:gd name="T30" fmla="*/ 36231267 w 336"/>
              <a:gd name="T31" fmla="*/ 74350096 h 589"/>
              <a:gd name="T32" fmla="*/ 40873060 w 336"/>
              <a:gd name="T33" fmla="*/ 69654255 h 589"/>
              <a:gd name="T34" fmla="*/ 40873060 w 336"/>
              <a:gd name="T35" fmla="*/ 7174142 h 589"/>
              <a:gd name="T36" fmla="*/ 36231267 w 336"/>
              <a:gd name="T37" fmla="*/ 2478300 h 589"/>
              <a:gd name="T38" fmla="*/ 6962510 w 336"/>
              <a:gd name="T39" fmla="*/ 2478300 h 58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36" h="589">
                <a:moveTo>
                  <a:pt x="281" y="588"/>
                </a:moveTo>
                <a:lnTo>
                  <a:pt x="281" y="588"/>
                </a:lnTo>
                <a:cubicBezTo>
                  <a:pt x="54" y="588"/>
                  <a:pt x="54" y="588"/>
                  <a:pt x="54" y="588"/>
                </a:cubicBezTo>
                <a:cubicBezTo>
                  <a:pt x="28" y="588"/>
                  <a:pt x="0" y="570"/>
                  <a:pt x="0" y="534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19"/>
                  <a:pt x="28" y="0"/>
                  <a:pt x="54" y="0"/>
                </a:cubicBezTo>
                <a:cubicBezTo>
                  <a:pt x="281" y="0"/>
                  <a:pt x="281" y="0"/>
                  <a:pt x="281" y="0"/>
                </a:cubicBezTo>
                <a:cubicBezTo>
                  <a:pt x="308" y="0"/>
                  <a:pt x="335" y="19"/>
                  <a:pt x="335" y="55"/>
                </a:cubicBezTo>
                <a:cubicBezTo>
                  <a:pt x="335" y="534"/>
                  <a:pt x="335" y="534"/>
                  <a:pt x="335" y="534"/>
                </a:cubicBezTo>
                <a:cubicBezTo>
                  <a:pt x="335" y="570"/>
                  <a:pt x="308" y="588"/>
                  <a:pt x="281" y="588"/>
                </a:cubicBezTo>
                <a:close/>
                <a:moveTo>
                  <a:pt x="54" y="19"/>
                </a:moveTo>
                <a:lnTo>
                  <a:pt x="54" y="19"/>
                </a:lnTo>
                <a:cubicBezTo>
                  <a:pt x="36" y="19"/>
                  <a:pt x="28" y="37"/>
                  <a:pt x="28" y="55"/>
                </a:cubicBezTo>
                <a:cubicBezTo>
                  <a:pt x="28" y="534"/>
                  <a:pt x="28" y="534"/>
                  <a:pt x="28" y="534"/>
                </a:cubicBezTo>
                <a:cubicBezTo>
                  <a:pt x="28" y="552"/>
                  <a:pt x="36" y="570"/>
                  <a:pt x="54" y="570"/>
                </a:cubicBezTo>
                <a:cubicBezTo>
                  <a:pt x="281" y="570"/>
                  <a:pt x="281" y="570"/>
                  <a:pt x="281" y="570"/>
                </a:cubicBezTo>
                <a:cubicBezTo>
                  <a:pt x="299" y="570"/>
                  <a:pt x="317" y="552"/>
                  <a:pt x="317" y="534"/>
                </a:cubicBezTo>
                <a:cubicBezTo>
                  <a:pt x="317" y="55"/>
                  <a:pt x="317" y="55"/>
                  <a:pt x="317" y="55"/>
                </a:cubicBezTo>
                <a:cubicBezTo>
                  <a:pt x="317" y="37"/>
                  <a:pt x="299" y="19"/>
                  <a:pt x="281" y="19"/>
                </a:cubicBezTo>
                <a:lnTo>
                  <a:pt x="54" y="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518">
            <a:extLst>
              <a:ext uri="{FF2B5EF4-FFF2-40B4-BE49-F238E27FC236}">
                <a16:creationId xmlns:a16="http://schemas.microsoft.com/office/drawing/2014/main" id="{A8967F26-0DA9-5548-B19D-5313CA937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8661" y="9901135"/>
            <a:ext cx="28090" cy="42137"/>
          </a:xfrm>
          <a:custGeom>
            <a:avLst/>
            <a:gdLst>
              <a:gd name="T0" fmla="*/ 2082913 w 28"/>
              <a:gd name="T1" fmla="*/ 5230912 h 38"/>
              <a:gd name="T2" fmla="*/ 2082913 w 28"/>
              <a:gd name="T3" fmla="*/ 5230912 h 38"/>
              <a:gd name="T4" fmla="*/ 0 w 28"/>
              <a:gd name="T5" fmla="*/ 2686144 h 38"/>
              <a:gd name="T6" fmla="*/ 2082913 w 28"/>
              <a:gd name="T7" fmla="*/ 0 h 38"/>
              <a:gd name="T8" fmla="*/ 3124540 w 28"/>
              <a:gd name="T9" fmla="*/ 2686144 h 38"/>
              <a:gd name="T10" fmla="*/ 2082913 w 28"/>
              <a:gd name="T11" fmla="*/ 5230912 h 38"/>
              <a:gd name="T12" fmla="*/ 2082913 w 28"/>
              <a:gd name="T13" fmla="*/ 1413760 h 38"/>
              <a:gd name="T14" fmla="*/ 2082913 w 28"/>
              <a:gd name="T15" fmla="*/ 1413760 h 38"/>
              <a:gd name="T16" fmla="*/ 1041627 w 28"/>
              <a:gd name="T17" fmla="*/ 2686144 h 38"/>
              <a:gd name="T18" fmla="*/ 2082913 w 28"/>
              <a:gd name="T19" fmla="*/ 3958528 h 38"/>
              <a:gd name="T20" fmla="*/ 3124540 w 28"/>
              <a:gd name="T21" fmla="*/ 2686144 h 38"/>
              <a:gd name="T22" fmla="*/ 2082913 w 28"/>
              <a:gd name="T23" fmla="*/ 1413760 h 3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" h="38">
                <a:moveTo>
                  <a:pt x="18" y="37"/>
                </a:moveTo>
                <a:lnTo>
                  <a:pt x="18" y="37"/>
                </a:lnTo>
                <a:cubicBezTo>
                  <a:pt x="9" y="37"/>
                  <a:pt x="0" y="28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27" y="0"/>
                  <a:pt x="27" y="10"/>
                  <a:pt x="27" y="19"/>
                </a:cubicBezTo>
                <a:cubicBezTo>
                  <a:pt x="27" y="28"/>
                  <a:pt x="27" y="37"/>
                  <a:pt x="18" y="37"/>
                </a:cubicBezTo>
                <a:close/>
                <a:moveTo>
                  <a:pt x="18" y="10"/>
                </a:moveTo>
                <a:lnTo>
                  <a:pt x="18" y="10"/>
                </a:lnTo>
                <a:cubicBezTo>
                  <a:pt x="9" y="10"/>
                  <a:pt x="9" y="19"/>
                  <a:pt x="9" y="19"/>
                </a:cubicBezTo>
                <a:cubicBezTo>
                  <a:pt x="9" y="19"/>
                  <a:pt x="9" y="28"/>
                  <a:pt x="18" y="28"/>
                </a:cubicBezTo>
                <a:lnTo>
                  <a:pt x="27" y="19"/>
                </a:lnTo>
                <a:lnTo>
                  <a:pt x="18" y="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519">
            <a:extLst>
              <a:ext uri="{FF2B5EF4-FFF2-40B4-BE49-F238E27FC236}">
                <a16:creationId xmlns:a16="http://schemas.microsoft.com/office/drawing/2014/main" id="{9C3255DE-E31D-6E44-94CC-B2E83D352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207" y="9461051"/>
            <a:ext cx="107682" cy="18727"/>
          </a:xfrm>
          <a:custGeom>
            <a:avLst/>
            <a:gdLst>
              <a:gd name="T0" fmla="*/ 11998902 w 100"/>
              <a:gd name="T1" fmla="*/ 2010611 h 19"/>
              <a:gd name="T2" fmla="*/ 11998902 w 100"/>
              <a:gd name="T3" fmla="*/ 2010611 h 19"/>
              <a:gd name="T4" fmla="*/ 2399634 w 100"/>
              <a:gd name="T5" fmla="*/ 2010611 h 19"/>
              <a:gd name="T6" fmla="*/ 0 w 100"/>
              <a:gd name="T7" fmla="*/ 1005305 h 19"/>
              <a:gd name="T8" fmla="*/ 2399634 w 100"/>
              <a:gd name="T9" fmla="*/ 0 h 19"/>
              <a:gd name="T10" fmla="*/ 11998902 w 100"/>
              <a:gd name="T11" fmla="*/ 0 h 19"/>
              <a:gd name="T12" fmla="*/ 13198719 w 100"/>
              <a:gd name="T13" fmla="*/ 1005305 h 19"/>
              <a:gd name="T14" fmla="*/ 11998902 w 100"/>
              <a:gd name="T15" fmla="*/ 201061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" h="19">
                <a:moveTo>
                  <a:pt x="90" y="18"/>
                </a:moveTo>
                <a:lnTo>
                  <a:pt x="90" y="18"/>
                </a:lnTo>
                <a:cubicBezTo>
                  <a:pt x="18" y="18"/>
                  <a:pt x="18" y="18"/>
                  <a:pt x="18" y="18"/>
                </a:cubicBezTo>
                <a:cubicBezTo>
                  <a:pt x="9" y="18"/>
                  <a:pt x="0" y="18"/>
                  <a:pt x="0" y="9"/>
                </a:cubicBezTo>
                <a:cubicBezTo>
                  <a:pt x="0" y="9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lnTo>
                  <a:pt x="99" y="9"/>
                </a:lnTo>
                <a:cubicBezTo>
                  <a:pt x="99" y="18"/>
                  <a:pt x="90" y="18"/>
                  <a:pt x="90" y="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520">
            <a:extLst>
              <a:ext uri="{FF2B5EF4-FFF2-40B4-BE49-F238E27FC236}">
                <a16:creationId xmlns:a16="http://schemas.microsoft.com/office/drawing/2014/main" id="{E8FABA77-CA67-B54E-B9AE-6B5EA23E7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207" y="9620230"/>
            <a:ext cx="98318" cy="145136"/>
          </a:xfrm>
          <a:custGeom>
            <a:avLst/>
            <a:gdLst>
              <a:gd name="T0" fmla="*/ 6039673 w 91"/>
              <a:gd name="T1" fmla="*/ 17549284 h 137"/>
              <a:gd name="T2" fmla="*/ 6039673 w 91"/>
              <a:gd name="T3" fmla="*/ 17549284 h 137"/>
              <a:gd name="T4" fmla="*/ 1207861 w 91"/>
              <a:gd name="T5" fmla="*/ 16387929 h 137"/>
              <a:gd name="T6" fmla="*/ 1207861 w 91"/>
              <a:gd name="T7" fmla="*/ 15226574 h 137"/>
              <a:gd name="T8" fmla="*/ 2415723 w 91"/>
              <a:gd name="T9" fmla="*/ 14065219 h 137"/>
              <a:gd name="T10" fmla="*/ 8455396 w 91"/>
              <a:gd name="T11" fmla="*/ 14065219 h 137"/>
              <a:gd name="T12" fmla="*/ 8455396 w 91"/>
              <a:gd name="T13" fmla="*/ 12903864 h 137"/>
              <a:gd name="T14" fmla="*/ 4831812 w 91"/>
              <a:gd name="T15" fmla="*/ 9419799 h 137"/>
              <a:gd name="T16" fmla="*/ 0 w 91"/>
              <a:gd name="T17" fmla="*/ 4774379 h 137"/>
              <a:gd name="T18" fmla="*/ 2415723 w 91"/>
              <a:gd name="T19" fmla="*/ 1161355 h 137"/>
              <a:gd name="T20" fmla="*/ 10871119 w 91"/>
              <a:gd name="T21" fmla="*/ 1161355 h 137"/>
              <a:gd name="T22" fmla="*/ 10871119 w 91"/>
              <a:gd name="T23" fmla="*/ 2451670 h 137"/>
              <a:gd name="T24" fmla="*/ 9663257 w 91"/>
              <a:gd name="T25" fmla="*/ 3613024 h 137"/>
              <a:gd name="T26" fmla="*/ 3623584 w 91"/>
              <a:gd name="T27" fmla="*/ 3613024 h 137"/>
              <a:gd name="T28" fmla="*/ 3623584 w 91"/>
              <a:gd name="T29" fmla="*/ 4774379 h 137"/>
              <a:gd name="T30" fmla="*/ 6039673 w 91"/>
              <a:gd name="T31" fmla="*/ 8258444 h 137"/>
              <a:gd name="T32" fmla="*/ 10871119 w 91"/>
              <a:gd name="T33" fmla="*/ 12903864 h 137"/>
              <a:gd name="T34" fmla="*/ 9663257 w 91"/>
              <a:gd name="T35" fmla="*/ 16387929 h 137"/>
              <a:gd name="T36" fmla="*/ 6039673 w 91"/>
              <a:gd name="T37" fmla="*/ 17549284 h 13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1" h="137">
                <a:moveTo>
                  <a:pt x="45" y="136"/>
                </a:moveTo>
                <a:lnTo>
                  <a:pt x="45" y="136"/>
                </a:lnTo>
                <a:cubicBezTo>
                  <a:pt x="27" y="136"/>
                  <a:pt x="18" y="127"/>
                  <a:pt x="9" y="127"/>
                </a:cubicBezTo>
                <a:cubicBezTo>
                  <a:pt x="9" y="127"/>
                  <a:pt x="0" y="118"/>
                  <a:pt x="9" y="118"/>
                </a:cubicBezTo>
                <a:cubicBezTo>
                  <a:pt x="9" y="109"/>
                  <a:pt x="9" y="109"/>
                  <a:pt x="18" y="109"/>
                </a:cubicBezTo>
                <a:cubicBezTo>
                  <a:pt x="36" y="118"/>
                  <a:pt x="54" y="118"/>
                  <a:pt x="63" y="109"/>
                </a:cubicBezTo>
                <a:lnTo>
                  <a:pt x="63" y="100"/>
                </a:lnTo>
                <a:cubicBezTo>
                  <a:pt x="63" y="91"/>
                  <a:pt x="54" y="82"/>
                  <a:pt x="36" y="73"/>
                </a:cubicBezTo>
                <a:cubicBezTo>
                  <a:pt x="27" y="64"/>
                  <a:pt x="0" y="54"/>
                  <a:pt x="0" y="37"/>
                </a:cubicBezTo>
                <a:cubicBezTo>
                  <a:pt x="0" y="28"/>
                  <a:pt x="9" y="19"/>
                  <a:pt x="18" y="9"/>
                </a:cubicBezTo>
                <a:cubicBezTo>
                  <a:pt x="36" y="0"/>
                  <a:pt x="54" y="0"/>
                  <a:pt x="81" y="9"/>
                </a:cubicBezTo>
                <a:cubicBezTo>
                  <a:pt x="81" y="9"/>
                  <a:pt x="90" y="19"/>
                  <a:pt x="81" y="19"/>
                </a:cubicBezTo>
                <a:cubicBezTo>
                  <a:pt x="81" y="28"/>
                  <a:pt x="72" y="28"/>
                  <a:pt x="72" y="28"/>
                </a:cubicBezTo>
                <a:cubicBezTo>
                  <a:pt x="54" y="19"/>
                  <a:pt x="36" y="19"/>
                  <a:pt x="27" y="28"/>
                </a:cubicBezTo>
                <a:lnTo>
                  <a:pt x="27" y="37"/>
                </a:lnTo>
                <a:cubicBezTo>
                  <a:pt x="27" y="46"/>
                  <a:pt x="36" y="54"/>
                  <a:pt x="45" y="64"/>
                </a:cubicBezTo>
                <a:cubicBezTo>
                  <a:pt x="63" y="73"/>
                  <a:pt x="81" y="82"/>
                  <a:pt x="81" y="100"/>
                </a:cubicBezTo>
                <a:cubicBezTo>
                  <a:pt x="81" y="109"/>
                  <a:pt x="81" y="118"/>
                  <a:pt x="72" y="127"/>
                </a:cubicBezTo>
                <a:cubicBezTo>
                  <a:pt x="63" y="127"/>
                  <a:pt x="54" y="136"/>
                  <a:pt x="45" y="1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521">
            <a:extLst>
              <a:ext uri="{FF2B5EF4-FFF2-40B4-BE49-F238E27FC236}">
                <a16:creationId xmlns:a16="http://schemas.microsoft.com/office/drawing/2014/main" id="{7F7C7F62-7C3E-6147-BAD6-39AB3F1DE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8661" y="9592140"/>
            <a:ext cx="18727" cy="28090"/>
          </a:xfrm>
          <a:custGeom>
            <a:avLst/>
            <a:gdLst>
              <a:gd name="T0" fmla="*/ 1005305 w 19"/>
              <a:gd name="T1" fmla="*/ 3124540 h 28"/>
              <a:gd name="T2" fmla="*/ 1005305 w 19"/>
              <a:gd name="T3" fmla="*/ 3124540 h 28"/>
              <a:gd name="T4" fmla="*/ 0 w 19"/>
              <a:gd name="T5" fmla="*/ 2082913 h 28"/>
              <a:gd name="T6" fmla="*/ 0 w 19"/>
              <a:gd name="T7" fmla="*/ 1041627 h 28"/>
              <a:gd name="T8" fmla="*/ 1005305 w 19"/>
              <a:gd name="T9" fmla="*/ 0 h 28"/>
              <a:gd name="T10" fmla="*/ 2010611 w 19"/>
              <a:gd name="T11" fmla="*/ 1041627 h 28"/>
              <a:gd name="T12" fmla="*/ 2010611 w 19"/>
              <a:gd name="T13" fmla="*/ 2082913 h 28"/>
              <a:gd name="T14" fmla="*/ 1005305 w 19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18" y="0"/>
                  <a:pt x="18" y="9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27"/>
                  <a:pt x="9" y="27"/>
                  <a:pt x="9" y="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522">
            <a:extLst>
              <a:ext uri="{FF2B5EF4-FFF2-40B4-BE49-F238E27FC236}">
                <a16:creationId xmlns:a16="http://schemas.microsoft.com/office/drawing/2014/main" id="{47D629CC-EBDE-F742-9DE7-65C1134A6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8661" y="9765366"/>
            <a:ext cx="18727" cy="28090"/>
          </a:xfrm>
          <a:custGeom>
            <a:avLst/>
            <a:gdLst>
              <a:gd name="T0" fmla="*/ 1005305 w 19"/>
              <a:gd name="T1" fmla="*/ 3124540 h 28"/>
              <a:gd name="T2" fmla="*/ 1005305 w 19"/>
              <a:gd name="T3" fmla="*/ 3124540 h 28"/>
              <a:gd name="T4" fmla="*/ 0 w 19"/>
              <a:gd name="T5" fmla="*/ 2082913 h 28"/>
              <a:gd name="T6" fmla="*/ 0 w 19"/>
              <a:gd name="T7" fmla="*/ 1041627 h 28"/>
              <a:gd name="T8" fmla="*/ 1005305 w 19"/>
              <a:gd name="T9" fmla="*/ 0 h 28"/>
              <a:gd name="T10" fmla="*/ 2010611 w 19"/>
              <a:gd name="T11" fmla="*/ 1041627 h 28"/>
              <a:gd name="T12" fmla="*/ 2010611 w 19"/>
              <a:gd name="T13" fmla="*/ 2082913 h 28"/>
              <a:gd name="T14" fmla="*/ 1005305 w 19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18" y="0"/>
                  <a:pt x="18" y="9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27"/>
                  <a:pt x="9" y="27"/>
                  <a:pt x="9" y="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523">
            <a:extLst>
              <a:ext uri="{FF2B5EF4-FFF2-40B4-BE49-F238E27FC236}">
                <a16:creationId xmlns:a16="http://schemas.microsoft.com/office/drawing/2014/main" id="{4B4D101C-D4DA-7C48-80B2-9061EDD38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572" y="7251266"/>
            <a:ext cx="337086" cy="594583"/>
          </a:xfrm>
          <a:custGeom>
            <a:avLst/>
            <a:gdLst>
              <a:gd name="T0" fmla="*/ 34062482 w 317"/>
              <a:gd name="T1" fmla="*/ 72198261 h 562"/>
              <a:gd name="T2" fmla="*/ 34062482 w 317"/>
              <a:gd name="T3" fmla="*/ 72198261 h 562"/>
              <a:gd name="T4" fmla="*/ 5850574 w 317"/>
              <a:gd name="T5" fmla="*/ 72198261 h 562"/>
              <a:gd name="T6" fmla="*/ 0 w 317"/>
              <a:gd name="T7" fmla="*/ 66407089 h 562"/>
              <a:gd name="T8" fmla="*/ 0 w 317"/>
              <a:gd name="T9" fmla="*/ 5919960 h 562"/>
              <a:gd name="T10" fmla="*/ 5850574 w 317"/>
              <a:gd name="T11" fmla="*/ 0 h 562"/>
              <a:gd name="T12" fmla="*/ 34062482 w 317"/>
              <a:gd name="T13" fmla="*/ 0 h 562"/>
              <a:gd name="T14" fmla="*/ 41082737 w 317"/>
              <a:gd name="T15" fmla="*/ 5919960 h 562"/>
              <a:gd name="T16" fmla="*/ 41082737 w 317"/>
              <a:gd name="T17" fmla="*/ 66407089 h 562"/>
              <a:gd name="T18" fmla="*/ 34062482 w 317"/>
              <a:gd name="T19" fmla="*/ 72198261 h 562"/>
              <a:gd name="T20" fmla="*/ 5850574 w 317"/>
              <a:gd name="T21" fmla="*/ 2445185 h 562"/>
              <a:gd name="T22" fmla="*/ 5850574 w 317"/>
              <a:gd name="T23" fmla="*/ 2445185 h 562"/>
              <a:gd name="T24" fmla="*/ 2210281 w 317"/>
              <a:gd name="T25" fmla="*/ 5919960 h 562"/>
              <a:gd name="T26" fmla="*/ 2210281 w 317"/>
              <a:gd name="T27" fmla="*/ 66407089 h 562"/>
              <a:gd name="T28" fmla="*/ 5850574 w 317"/>
              <a:gd name="T29" fmla="*/ 69881864 h 562"/>
              <a:gd name="T30" fmla="*/ 34062482 w 317"/>
              <a:gd name="T31" fmla="*/ 69881864 h 562"/>
              <a:gd name="T32" fmla="*/ 37572609 w 317"/>
              <a:gd name="T33" fmla="*/ 66407089 h 562"/>
              <a:gd name="T34" fmla="*/ 37572609 w 317"/>
              <a:gd name="T35" fmla="*/ 5919960 h 562"/>
              <a:gd name="T36" fmla="*/ 34062482 w 317"/>
              <a:gd name="T37" fmla="*/ 2445185 h 562"/>
              <a:gd name="T38" fmla="*/ 5850574 w 317"/>
              <a:gd name="T39" fmla="*/ 2445185 h 56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7" h="562">
                <a:moveTo>
                  <a:pt x="262" y="561"/>
                </a:moveTo>
                <a:lnTo>
                  <a:pt x="262" y="561"/>
                </a:lnTo>
                <a:cubicBezTo>
                  <a:pt x="45" y="561"/>
                  <a:pt x="45" y="561"/>
                  <a:pt x="45" y="561"/>
                </a:cubicBezTo>
                <a:cubicBezTo>
                  <a:pt x="17" y="561"/>
                  <a:pt x="0" y="543"/>
                  <a:pt x="0" y="51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9"/>
                  <a:pt x="17" y="0"/>
                  <a:pt x="45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89" y="0"/>
                  <a:pt x="316" y="19"/>
                  <a:pt x="316" y="46"/>
                </a:cubicBezTo>
                <a:cubicBezTo>
                  <a:pt x="316" y="516"/>
                  <a:pt x="316" y="516"/>
                  <a:pt x="316" y="516"/>
                </a:cubicBezTo>
                <a:cubicBezTo>
                  <a:pt x="316" y="543"/>
                  <a:pt x="289" y="561"/>
                  <a:pt x="262" y="561"/>
                </a:cubicBezTo>
                <a:close/>
                <a:moveTo>
                  <a:pt x="45" y="19"/>
                </a:moveTo>
                <a:lnTo>
                  <a:pt x="45" y="19"/>
                </a:lnTo>
                <a:cubicBezTo>
                  <a:pt x="26" y="19"/>
                  <a:pt x="17" y="28"/>
                  <a:pt x="17" y="46"/>
                </a:cubicBezTo>
                <a:cubicBezTo>
                  <a:pt x="17" y="516"/>
                  <a:pt x="17" y="516"/>
                  <a:pt x="17" y="516"/>
                </a:cubicBezTo>
                <a:cubicBezTo>
                  <a:pt x="17" y="534"/>
                  <a:pt x="26" y="543"/>
                  <a:pt x="45" y="543"/>
                </a:cubicBezTo>
                <a:cubicBezTo>
                  <a:pt x="262" y="543"/>
                  <a:pt x="262" y="543"/>
                  <a:pt x="262" y="543"/>
                </a:cubicBezTo>
                <a:cubicBezTo>
                  <a:pt x="280" y="543"/>
                  <a:pt x="289" y="534"/>
                  <a:pt x="289" y="516"/>
                </a:cubicBezTo>
                <a:cubicBezTo>
                  <a:pt x="289" y="46"/>
                  <a:pt x="289" y="46"/>
                  <a:pt x="289" y="46"/>
                </a:cubicBezTo>
                <a:cubicBezTo>
                  <a:pt x="289" y="28"/>
                  <a:pt x="280" y="19"/>
                  <a:pt x="262" y="19"/>
                </a:cubicBezTo>
                <a:lnTo>
                  <a:pt x="45" y="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524">
            <a:extLst>
              <a:ext uri="{FF2B5EF4-FFF2-40B4-BE49-F238E27FC236}">
                <a16:creationId xmlns:a16="http://schemas.microsoft.com/office/drawing/2014/main" id="{BED907CA-C135-B547-A5EB-E45081AEC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7388" y="7742851"/>
            <a:ext cx="28090" cy="28090"/>
          </a:xfrm>
          <a:custGeom>
            <a:avLst/>
            <a:gdLst>
              <a:gd name="T0" fmla="*/ 1041627 w 28"/>
              <a:gd name="T1" fmla="*/ 3124540 h 28"/>
              <a:gd name="T2" fmla="*/ 1041627 w 28"/>
              <a:gd name="T3" fmla="*/ 3124540 h 28"/>
              <a:gd name="T4" fmla="*/ 0 w 28"/>
              <a:gd name="T5" fmla="*/ 1041627 h 28"/>
              <a:gd name="T6" fmla="*/ 1041627 w 28"/>
              <a:gd name="T7" fmla="*/ 0 h 28"/>
              <a:gd name="T8" fmla="*/ 3124540 w 28"/>
              <a:gd name="T9" fmla="*/ 1041627 h 28"/>
              <a:gd name="T10" fmla="*/ 1041627 w 28"/>
              <a:gd name="T11" fmla="*/ 3124540 h 28"/>
              <a:gd name="T12" fmla="*/ 1041627 w 28"/>
              <a:gd name="T13" fmla="*/ 1041627 h 28"/>
              <a:gd name="T14" fmla="*/ 1041627 w 28"/>
              <a:gd name="T15" fmla="*/ 1041627 h 28"/>
              <a:gd name="T16" fmla="*/ 0 w 28"/>
              <a:gd name="T17" fmla="*/ 1041627 h 28"/>
              <a:gd name="T18" fmla="*/ 1041627 w 28"/>
              <a:gd name="T19" fmla="*/ 2082913 h 28"/>
              <a:gd name="T20" fmla="*/ 2082913 w 28"/>
              <a:gd name="T21" fmla="*/ 1041627 h 28"/>
              <a:gd name="T22" fmla="*/ 1041627 w 28"/>
              <a:gd name="T23" fmla="*/ 1041627 h 2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9"/>
                </a:cubicBezTo>
                <a:cubicBezTo>
                  <a:pt x="27" y="18"/>
                  <a:pt x="18" y="27"/>
                  <a:pt x="9" y="27"/>
                </a:cubicBezTo>
                <a:close/>
                <a:moveTo>
                  <a:pt x="9" y="9"/>
                </a:moveTo>
                <a:lnTo>
                  <a:pt x="9" y="9"/>
                </a:lnTo>
                <a:lnTo>
                  <a:pt x="0" y="9"/>
                </a:lnTo>
                <a:cubicBezTo>
                  <a:pt x="0" y="18"/>
                  <a:pt x="9" y="18"/>
                  <a:pt x="9" y="18"/>
                </a:cubicBezTo>
                <a:cubicBezTo>
                  <a:pt x="18" y="18"/>
                  <a:pt x="18" y="18"/>
                  <a:pt x="18" y="9"/>
                </a:cubicBezTo>
                <a:cubicBezTo>
                  <a:pt x="18" y="9"/>
                  <a:pt x="18" y="9"/>
                  <a:pt x="9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525">
            <a:extLst>
              <a:ext uri="{FF2B5EF4-FFF2-40B4-BE49-F238E27FC236}">
                <a16:creationId xmlns:a16="http://schemas.microsoft.com/office/drawing/2014/main" id="{3E265C3D-0D53-3A47-AE9E-5781E5345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9934" y="7316810"/>
            <a:ext cx="98318" cy="18727"/>
          </a:xfrm>
          <a:custGeom>
            <a:avLst/>
            <a:gdLst>
              <a:gd name="T0" fmla="*/ 10871119 w 91"/>
              <a:gd name="T1" fmla="*/ 2010611 h 19"/>
              <a:gd name="T2" fmla="*/ 10871119 w 91"/>
              <a:gd name="T3" fmla="*/ 2010611 h 19"/>
              <a:gd name="T4" fmla="*/ 1207861 w 91"/>
              <a:gd name="T5" fmla="*/ 2010611 h 19"/>
              <a:gd name="T6" fmla="*/ 0 w 91"/>
              <a:gd name="T7" fmla="*/ 1005305 h 19"/>
              <a:gd name="T8" fmla="*/ 1207861 w 91"/>
              <a:gd name="T9" fmla="*/ 0 h 19"/>
              <a:gd name="T10" fmla="*/ 10871119 w 91"/>
              <a:gd name="T11" fmla="*/ 0 h 19"/>
              <a:gd name="T12" fmla="*/ 12079347 w 91"/>
              <a:gd name="T13" fmla="*/ 1005305 h 19"/>
              <a:gd name="T14" fmla="*/ 10871119 w 91"/>
              <a:gd name="T15" fmla="*/ 201061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1" h="19">
                <a:moveTo>
                  <a:pt x="81" y="18"/>
                </a:moveTo>
                <a:lnTo>
                  <a:pt x="81" y="18"/>
                </a:lnTo>
                <a:cubicBezTo>
                  <a:pt x="9" y="18"/>
                  <a:pt x="9" y="18"/>
                  <a:pt x="9" y="18"/>
                </a:cubicBezTo>
                <a:lnTo>
                  <a:pt x="0" y="9"/>
                </a:lnTo>
                <a:cubicBezTo>
                  <a:pt x="0" y="0"/>
                  <a:pt x="9" y="0"/>
                  <a:pt x="9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0" y="0"/>
                  <a:pt x="90" y="9"/>
                </a:cubicBezTo>
                <a:cubicBezTo>
                  <a:pt x="90" y="9"/>
                  <a:pt x="90" y="18"/>
                  <a:pt x="81" y="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526">
            <a:extLst>
              <a:ext uri="{FF2B5EF4-FFF2-40B4-BE49-F238E27FC236}">
                <a16:creationId xmlns:a16="http://schemas.microsoft.com/office/drawing/2014/main" id="{721D95AB-80A1-DF4A-8DF0-D02759DD4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1844" y="7461946"/>
            <a:ext cx="163863" cy="182587"/>
          </a:xfrm>
          <a:custGeom>
            <a:avLst/>
            <a:gdLst>
              <a:gd name="T0" fmla="*/ 15230396 w 154"/>
              <a:gd name="T1" fmla="*/ 2202555 h 172"/>
              <a:gd name="T2" fmla="*/ 15230396 w 154"/>
              <a:gd name="T3" fmla="*/ 2202555 h 172"/>
              <a:gd name="T4" fmla="*/ 17573783 w 154"/>
              <a:gd name="T5" fmla="*/ 3498388 h 172"/>
              <a:gd name="T6" fmla="*/ 19916810 w 154"/>
              <a:gd name="T7" fmla="*/ 2202555 h 172"/>
              <a:gd name="T8" fmla="*/ 18745297 w 154"/>
              <a:gd name="T9" fmla="*/ 0 h 172"/>
              <a:gd name="T10" fmla="*/ 15230396 w 154"/>
              <a:gd name="T11" fmla="*/ 0 h 172"/>
              <a:gd name="T12" fmla="*/ 4686414 w 154"/>
              <a:gd name="T13" fmla="*/ 6996416 h 172"/>
              <a:gd name="T14" fmla="*/ 1171513 w 154"/>
              <a:gd name="T15" fmla="*/ 6996416 h 172"/>
              <a:gd name="T16" fmla="*/ 0 w 154"/>
              <a:gd name="T17" fmla="*/ 8162665 h 172"/>
              <a:gd name="T18" fmla="*/ 1171513 w 154"/>
              <a:gd name="T19" fmla="*/ 10494804 h 172"/>
              <a:gd name="T20" fmla="*/ 4686414 w 154"/>
              <a:gd name="T21" fmla="*/ 10494804 h 172"/>
              <a:gd name="T22" fmla="*/ 4686414 w 154"/>
              <a:gd name="T23" fmla="*/ 11661053 h 172"/>
              <a:gd name="T24" fmla="*/ 4686414 w 154"/>
              <a:gd name="T25" fmla="*/ 12826943 h 172"/>
              <a:gd name="T26" fmla="*/ 1171513 w 154"/>
              <a:gd name="T27" fmla="*/ 12826943 h 172"/>
              <a:gd name="T28" fmla="*/ 0 w 154"/>
              <a:gd name="T29" fmla="*/ 13993192 h 172"/>
              <a:gd name="T30" fmla="*/ 1171513 w 154"/>
              <a:gd name="T31" fmla="*/ 15159441 h 172"/>
              <a:gd name="T32" fmla="*/ 4686414 w 154"/>
              <a:gd name="T33" fmla="*/ 15159441 h 172"/>
              <a:gd name="T34" fmla="*/ 15230396 w 154"/>
              <a:gd name="T35" fmla="*/ 22155857 h 172"/>
              <a:gd name="T36" fmla="*/ 18745297 w 154"/>
              <a:gd name="T37" fmla="*/ 22155857 h 172"/>
              <a:gd name="T38" fmla="*/ 19916810 w 154"/>
              <a:gd name="T39" fmla="*/ 20989608 h 172"/>
              <a:gd name="T40" fmla="*/ 17573783 w 154"/>
              <a:gd name="T41" fmla="*/ 19823718 h 172"/>
              <a:gd name="T42" fmla="*/ 15230396 w 154"/>
              <a:gd name="T43" fmla="*/ 19823718 h 172"/>
              <a:gd name="T44" fmla="*/ 8200954 w 154"/>
              <a:gd name="T45" fmla="*/ 15159441 h 172"/>
              <a:gd name="T46" fmla="*/ 10544342 w 154"/>
              <a:gd name="T47" fmla="*/ 15159441 h 172"/>
              <a:gd name="T48" fmla="*/ 11715855 w 154"/>
              <a:gd name="T49" fmla="*/ 13993192 h 172"/>
              <a:gd name="T50" fmla="*/ 10544342 w 154"/>
              <a:gd name="T51" fmla="*/ 12826943 h 172"/>
              <a:gd name="T52" fmla="*/ 7029441 w 154"/>
              <a:gd name="T53" fmla="*/ 12826943 h 172"/>
              <a:gd name="T54" fmla="*/ 7029441 w 154"/>
              <a:gd name="T55" fmla="*/ 11661053 h 172"/>
              <a:gd name="T56" fmla="*/ 7029441 w 154"/>
              <a:gd name="T57" fmla="*/ 10494804 h 172"/>
              <a:gd name="T58" fmla="*/ 10544342 w 154"/>
              <a:gd name="T59" fmla="*/ 10494804 h 172"/>
              <a:gd name="T60" fmla="*/ 11715855 w 154"/>
              <a:gd name="T61" fmla="*/ 8162665 h 172"/>
              <a:gd name="T62" fmla="*/ 10544342 w 154"/>
              <a:gd name="T63" fmla="*/ 6996416 h 172"/>
              <a:gd name="T64" fmla="*/ 8200954 w 154"/>
              <a:gd name="T65" fmla="*/ 6996416 h 172"/>
              <a:gd name="T66" fmla="*/ 15230396 w 154"/>
              <a:gd name="T67" fmla="*/ 2202555 h 17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4" h="172">
                <a:moveTo>
                  <a:pt x="117" y="17"/>
                </a:moveTo>
                <a:lnTo>
                  <a:pt x="117" y="17"/>
                </a:lnTo>
                <a:cubicBezTo>
                  <a:pt x="126" y="17"/>
                  <a:pt x="135" y="17"/>
                  <a:pt x="135" y="27"/>
                </a:cubicBezTo>
                <a:cubicBezTo>
                  <a:pt x="144" y="27"/>
                  <a:pt x="153" y="17"/>
                  <a:pt x="153" y="17"/>
                </a:cubicBezTo>
                <a:cubicBezTo>
                  <a:pt x="153" y="8"/>
                  <a:pt x="153" y="0"/>
                  <a:pt x="144" y="0"/>
                </a:cubicBezTo>
                <a:cubicBezTo>
                  <a:pt x="135" y="0"/>
                  <a:pt x="126" y="0"/>
                  <a:pt x="117" y="0"/>
                </a:cubicBezTo>
                <a:cubicBezTo>
                  <a:pt x="81" y="0"/>
                  <a:pt x="54" y="27"/>
                  <a:pt x="36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0" y="54"/>
                  <a:pt x="0" y="63"/>
                  <a:pt x="0" y="63"/>
                </a:cubicBezTo>
                <a:cubicBezTo>
                  <a:pt x="0" y="72"/>
                  <a:pt x="0" y="81"/>
                  <a:pt x="9" y="81"/>
                </a:cubicBezTo>
                <a:cubicBezTo>
                  <a:pt x="36" y="81"/>
                  <a:pt x="36" y="81"/>
                  <a:pt x="36" y="81"/>
                </a:cubicBezTo>
                <a:cubicBezTo>
                  <a:pt x="36" y="81"/>
                  <a:pt x="36" y="81"/>
                  <a:pt x="36" y="90"/>
                </a:cubicBezTo>
                <a:cubicBezTo>
                  <a:pt x="36" y="90"/>
                  <a:pt x="36" y="90"/>
                  <a:pt x="36" y="99"/>
                </a:cubicBezTo>
                <a:cubicBezTo>
                  <a:pt x="9" y="99"/>
                  <a:pt x="9" y="99"/>
                  <a:pt x="9" y="99"/>
                </a:cubicBezTo>
                <a:cubicBezTo>
                  <a:pt x="0" y="99"/>
                  <a:pt x="0" y="99"/>
                  <a:pt x="0" y="108"/>
                </a:cubicBezTo>
                <a:cubicBezTo>
                  <a:pt x="0" y="108"/>
                  <a:pt x="0" y="117"/>
                  <a:pt x="9" y="117"/>
                </a:cubicBezTo>
                <a:cubicBezTo>
                  <a:pt x="36" y="117"/>
                  <a:pt x="36" y="117"/>
                  <a:pt x="36" y="117"/>
                </a:cubicBezTo>
                <a:cubicBezTo>
                  <a:pt x="54" y="153"/>
                  <a:pt x="81" y="171"/>
                  <a:pt x="117" y="171"/>
                </a:cubicBezTo>
                <a:cubicBezTo>
                  <a:pt x="126" y="171"/>
                  <a:pt x="135" y="171"/>
                  <a:pt x="144" y="171"/>
                </a:cubicBezTo>
                <a:cubicBezTo>
                  <a:pt x="153" y="171"/>
                  <a:pt x="153" y="162"/>
                  <a:pt x="153" y="162"/>
                </a:cubicBezTo>
                <a:cubicBezTo>
                  <a:pt x="153" y="153"/>
                  <a:pt x="144" y="153"/>
                  <a:pt x="135" y="153"/>
                </a:cubicBezTo>
                <a:cubicBezTo>
                  <a:pt x="135" y="153"/>
                  <a:pt x="126" y="153"/>
                  <a:pt x="117" y="153"/>
                </a:cubicBezTo>
                <a:cubicBezTo>
                  <a:pt x="99" y="153"/>
                  <a:pt x="72" y="135"/>
                  <a:pt x="63" y="117"/>
                </a:cubicBezTo>
                <a:cubicBezTo>
                  <a:pt x="81" y="117"/>
                  <a:pt x="81" y="117"/>
                  <a:pt x="81" y="117"/>
                </a:cubicBezTo>
                <a:cubicBezTo>
                  <a:pt x="90" y="117"/>
                  <a:pt x="90" y="108"/>
                  <a:pt x="90" y="108"/>
                </a:cubicBezTo>
                <a:cubicBezTo>
                  <a:pt x="90" y="99"/>
                  <a:pt x="90" y="99"/>
                  <a:pt x="81" y="99"/>
                </a:cubicBezTo>
                <a:cubicBezTo>
                  <a:pt x="54" y="99"/>
                  <a:pt x="54" y="99"/>
                  <a:pt x="54" y="99"/>
                </a:cubicBezTo>
                <a:cubicBezTo>
                  <a:pt x="54" y="90"/>
                  <a:pt x="54" y="90"/>
                  <a:pt x="54" y="90"/>
                </a:cubicBezTo>
                <a:cubicBezTo>
                  <a:pt x="54" y="81"/>
                  <a:pt x="54" y="81"/>
                  <a:pt x="54" y="81"/>
                </a:cubicBezTo>
                <a:cubicBezTo>
                  <a:pt x="81" y="81"/>
                  <a:pt x="81" y="81"/>
                  <a:pt x="81" y="81"/>
                </a:cubicBezTo>
                <a:cubicBezTo>
                  <a:pt x="90" y="81"/>
                  <a:pt x="90" y="72"/>
                  <a:pt x="90" y="63"/>
                </a:cubicBezTo>
                <a:cubicBezTo>
                  <a:pt x="90" y="63"/>
                  <a:pt x="90" y="54"/>
                  <a:pt x="81" y="54"/>
                </a:cubicBezTo>
                <a:cubicBezTo>
                  <a:pt x="63" y="54"/>
                  <a:pt x="63" y="54"/>
                  <a:pt x="63" y="54"/>
                </a:cubicBezTo>
                <a:cubicBezTo>
                  <a:pt x="72" y="36"/>
                  <a:pt x="99" y="17"/>
                  <a:pt x="117" y="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527">
            <a:extLst>
              <a:ext uri="{FF2B5EF4-FFF2-40B4-BE49-F238E27FC236}">
                <a16:creationId xmlns:a16="http://schemas.microsoft.com/office/drawing/2014/main" id="{F8D68E65-270C-E94F-A64F-50F7BE625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9185" y="9442324"/>
            <a:ext cx="337086" cy="603947"/>
          </a:xfrm>
          <a:custGeom>
            <a:avLst/>
            <a:gdLst>
              <a:gd name="T0" fmla="*/ 34062482 w 317"/>
              <a:gd name="T1" fmla="*/ 73446677 h 570"/>
              <a:gd name="T2" fmla="*/ 34062482 w 317"/>
              <a:gd name="T3" fmla="*/ 73446677 h 570"/>
              <a:gd name="T4" fmla="*/ 5850574 w 317"/>
              <a:gd name="T5" fmla="*/ 73446677 h 570"/>
              <a:gd name="T6" fmla="*/ 0 w 317"/>
              <a:gd name="T7" fmla="*/ 66476340 h 570"/>
              <a:gd name="T8" fmla="*/ 0 w 317"/>
              <a:gd name="T9" fmla="*/ 6970337 h 570"/>
              <a:gd name="T10" fmla="*/ 5850574 w 317"/>
              <a:gd name="T11" fmla="*/ 0 h 570"/>
              <a:gd name="T12" fmla="*/ 34062482 w 317"/>
              <a:gd name="T13" fmla="*/ 0 h 570"/>
              <a:gd name="T14" fmla="*/ 41082737 w 317"/>
              <a:gd name="T15" fmla="*/ 6970337 h 570"/>
              <a:gd name="T16" fmla="*/ 41082737 w 317"/>
              <a:gd name="T17" fmla="*/ 66476340 h 570"/>
              <a:gd name="T18" fmla="*/ 34062482 w 317"/>
              <a:gd name="T19" fmla="*/ 73446677 h 570"/>
              <a:gd name="T20" fmla="*/ 5850574 w 317"/>
              <a:gd name="T21" fmla="*/ 2323446 h 570"/>
              <a:gd name="T22" fmla="*/ 5850574 w 317"/>
              <a:gd name="T23" fmla="*/ 2323446 h 570"/>
              <a:gd name="T24" fmla="*/ 2340085 w 317"/>
              <a:gd name="T25" fmla="*/ 6970337 h 570"/>
              <a:gd name="T26" fmla="*/ 2340085 w 317"/>
              <a:gd name="T27" fmla="*/ 66476340 h 570"/>
              <a:gd name="T28" fmla="*/ 5850574 w 317"/>
              <a:gd name="T29" fmla="*/ 69961329 h 570"/>
              <a:gd name="T30" fmla="*/ 34062482 w 317"/>
              <a:gd name="T31" fmla="*/ 69961329 h 570"/>
              <a:gd name="T32" fmla="*/ 37572609 w 317"/>
              <a:gd name="T33" fmla="*/ 66476340 h 570"/>
              <a:gd name="T34" fmla="*/ 37572609 w 317"/>
              <a:gd name="T35" fmla="*/ 6970337 h 570"/>
              <a:gd name="T36" fmla="*/ 34062482 w 317"/>
              <a:gd name="T37" fmla="*/ 2323446 h 570"/>
              <a:gd name="T38" fmla="*/ 5850574 w 317"/>
              <a:gd name="T39" fmla="*/ 2323446 h 57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7" h="570">
                <a:moveTo>
                  <a:pt x="262" y="569"/>
                </a:moveTo>
                <a:lnTo>
                  <a:pt x="262" y="569"/>
                </a:lnTo>
                <a:cubicBezTo>
                  <a:pt x="45" y="569"/>
                  <a:pt x="45" y="569"/>
                  <a:pt x="45" y="569"/>
                </a:cubicBezTo>
                <a:cubicBezTo>
                  <a:pt x="18" y="569"/>
                  <a:pt x="0" y="542"/>
                  <a:pt x="0" y="51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18"/>
                  <a:pt x="18" y="0"/>
                  <a:pt x="45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89" y="0"/>
                  <a:pt x="316" y="18"/>
                  <a:pt x="316" y="54"/>
                </a:cubicBezTo>
                <a:cubicBezTo>
                  <a:pt x="316" y="515"/>
                  <a:pt x="316" y="515"/>
                  <a:pt x="316" y="515"/>
                </a:cubicBezTo>
                <a:cubicBezTo>
                  <a:pt x="316" y="542"/>
                  <a:pt x="289" y="569"/>
                  <a:pt x="262" y="569"/>
                </a:cubicBezTo>
                <a:close/>
                <a:moveTo>
                  <a:pt x="45" y="18"/>
                </a:moveTo>
                <a:lnTo>
                  <a:pt x="45" y="18"/>
                </a:lnTo>
                <a:cubicBezTo>
                  <a:pt x="27" y="18"/>
                  <a:pt x="18" y="36"/>
                  <a:pt x="18" y="54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8" y="533"/>
                  <a:pt x="27" y="542"/>
                  <a:pt x="45" y="542"/>
                </a:cubicBezTo>
                <a:cubicBezTo>
                  <a:pt x="262" y="542"/>
                  <a:pt x="262" y="542"/>
                  <a:pt x="262" y="542"/>
                </a:cubicBezTo>
                <a:cubicBezTo>
                  <a:pt x="280" y="542"/>
                  <a:pt x="289" y="533"/>
                  <a:pt x="289" y="515"/>
                </a:cubicBezTo>
                <a:cubicBezTo>
                  <a:pt x="289" y="54"/>
                  <a:pt x="289" y="54"/>
                  <a:pt x="289" y="54"/>
                </a:cubicBezTo>
                <a:cubicBezTo>
                  <a:pt x="289" y="36"/>
                  <a:pt x="280" y="18"/>
                  <a:pt x="262" y="18"/>
                </a:cubicBezTo>
                <a:lnTo>
                  <a:pt x="45" y="1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528">
            <a:extLst>
              <a:ext uri="{FF2B5EF4-FFF2-40B4-BE49-F238E27FC236}">
                <a16:creationId xmlns:a16="http://schemas.microsoft.com/office/drawing/2014/main" id="{15CE8539-6A34-2149-9FF2-4315252CD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3682" y="9929225"/>
            <a:ext cx="28090" cy="28090"/>
          </a:xfrm>
          <a:custGeom>
            <a:avLst/>
            <a:gdLst>
              <a:gd name="T0" fmla="*/ 1041627 w 28"/>
              <a:gd name="T1" fmla="*/ 3124540 h 28"/>
              <a:gd name="T2" fmla="*/ 1041627 w 28"/>
              <a:gd name="T3" fmla="*/ 3124540 h 28"/>
              <a:gd name="T4" fmla="*/ 0 w 28"/>
              <a:gd name="T5" fmla="*/ 2082913 h 28"/>
              <a:gd name="T6" fmla="*/ 1041627 w 28"/>
              <a:gd name="T7" fmla="*/ 0 h 28"/>
              <a:gd name="T8" fmla="*/ 3124540 w 28"/>
              <a:gd name="T9" fmla="*/ 2082913 h 28"/>
              <a:gd name="T10" fmla="*/ 1041627 w 28"/>
              <a:gd name="T11" fmla="*/ 3124540 h 28"/>
              <a:gd name="T12" fmla="*/ 1041627 w 28"/>
              <a:gd name="T13" fmla="*/ 1041627 h 28"/>
              <a:gd name="T14" fmla="*/ 1041627 w 28"/>
              <a:gd name="T15" fmla="*/ 1041627 h 28"/>
              <a:gd name="T16" fmla="*/ 0 w 28"/>
              <a:gd name="T17" fmla="*/ 2082913 h 28"/>
              <a:gd name="T18" fmla="*/ 1041627 w 28"/>
              <a:gd name="T19" fmla="*/ 3124540 h 28"/>
              <a:gd name="T20" fmla="*/ 2082913 w 28"/>
              <a:gd name="T21" fmla="*/ 2082913 h 28"/>
              <a:gd name="T22" fmla="*/ 1041627 w 28"/>
              <a:gd name="T23" fmla="*/ 1041627 h 2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27"/>
                  <a:pt x="18" y="27"/>
                  <a:pt x="9" y="27"/>
                </a:cubicBezTo>
                <a:close/>
                <a:moveTo>
                  <a:pt x="9" y="9"/>
                </a:moveTo>
                <a:lnTo>
                  <a:pt x="9" y="9"/>
                </a:lnTo>
                <a:cubicBezTo>
                  <a:pt x="9" y="9"/>
                  <a:pt x="0" y="9"/>
                  <a:pt x="0" y="18"/>
                </a:cubicBezTo>
                <a:lnTo>
                  <a:pt x="9" y="27"/>
                </a:lnTo>
                <a:cubicBezTo>
                  <a:pt x="18" y="27"/>
                  <a:pt x="18" y="18"/>
                  <a:pt x="18" y="18"/>
                </a:cubicBezTo>
                <a:cubicBezTo>
                  <a:pt x="18" y="9"/>
                  <a:pt x="18" y="9"/>
                  <a:pt x="9" y="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529">
            <a:extLst>
              <a:ext uri="{FF2B5EF4-FFF2-40B4-BE49-F238E27FC236}">
                <a16:creationId xmlns:a16="http://schemas.microsoft.com/office/drawing/2014/main" id="{1B878F9C-E8BF-D14D-84F0-2CC44435A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547" y="9507868"/>
            <a:ext cx="98315" cy="18727"/>
          </a:xfrm>
          <a:custGeom>
            <a:avLst/>
            <a:gdLst>
              <a:gd name="T0" fmla="*/ 10766764 w 92"/>
              <a:gd name="T1" fmla="*/ 2010611 h 19"/>
              <a:gd name="T2" fmla="*/ 10766764 w 92"/>
              <a:gd name="T3" fmla="*/ 2010611 h 19"/>
              <a:gd name="T4" fmla="*/ 1181652 w 92"/>
              <a:gd name="T5" fmla="*/ 2010611 h 19"/>
              <a:gd name="T6" fmla="*/ 0 w 92"/>
              <a:gd name="T7" fmla="*/ 1005305 h 19"/>
              <a:gd name="T8" fmla="*/ 1181652 w 92"/>
              <a:gd name="T9" fmla="*/ 0 h 19"/>
              <a:gd name="T10" fmla="*/ 10766764 w 92"/>
              <a:gd name="T11" fmla="*/ 0 h 19"/>
              <a:gd name="T12" fmla="*/ 11948778 w 92"/>
              <a:gd name="T13" fmla="*/ 1005305 h 19"/>
              <a:gd name="T14" fmla="*/ 10766764 w 92"/>
              <a:gd name="T15" fmla="*/ 201061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2" h="19">
                <a:moveTo>
                  <a:pt x="82" y="18"/>
                </a:moveTo>
                <a:lnTo>
                  <a:pt x="82" y="18"/>
                </a:ln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0" y="18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91" y="0"/>
                  <a:pt x="91" y="0"/>
                  <a:pt x="91" y="9"/>
                </a:cubicBezTo>
                <a:cubicBezTo>
                  <a:pt x="91" y="18"/>
                  <a:pt x="91" y="18"/>
                  <a:pt x="82" y="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530">
            <a:extLst>
              <a:ext uri="{FF2B5EF4-FFF2-40B4-BE49-F238E27FC236}">
                <a16:creationId xmlns:a16="http://schemas.microsoft.com/office/drawing/2014/main" id="{7874595C-C884-634E-81F6-AE14FDB2E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3457" y="9662367"/>
            <a:ext cx="145133" cy="173223"/>
          </a:xfrm>
          <a:custGeom>
            <a:avLst/>
            <a:gdLst>
              <a:gd name="T0" fmla="*/ 17548568 w 137"/>
              <a:gd name="T1" fmla="*/ 2207502 h 163"/>
              <a:gd name="T2" fmla="*/ 17548568 w 137"/>
              <a:gd name="T3" fmla="*/ 2207502 h 163"/>
              <a:gd name="T4" fmla="*/ 17548568 w 137"/>
              <a:gd name="T5" fmla="*/ 0 h 163"/>
              <a:gd name="T6" fmla="*/ 15225905 w 137"/>
              <a:gd name="T7" fmla="*/ 0 h 163"/>
              <a:gd name="T8" fmla="*/ 8258276 w 137"/>
              <a:gd name="T9" fmla="*/ 7012045 h 163"/>
              <a:gd name="T10" fmla="*/ 2322663 w 137"/>
              <a:gd name="T11" fmla="*/ 0 h 163"/>
              <a:gd name="T12" fmla="*/ 0 w 137"/>
              <a:gd name="T13" fmla="*/ 0 h 163"/>
              <a:gd name="T14" fmla="*/ 0 w 137"/>
              <a:gd name="T15" fmla="*/ 2207502 h 163"/>
              <a:gd name="T16" fmla="*/ 7096945 w 137"/>
              <a:gd name="T17" fmla="*/ 9349273 h 163"/>
              <a:gd name="T18" fmla="*/ 7096945 w 137"/>
              <a:gd name="T19" fmla="*/ 10517887 h 163"/>
              <a:gd name="T20" fmla="*/ 4645325 w 137"/>
              <a:gd name="T21" fmla="*/ 10517887 h 163"/>
              <a:gd name="T22" fmla="*/ 3483994 w 137"/>
              <a:gd name="T23" fmla="*/ 12855475 h 163"/>
              <a:gd name="T24" fmla="*/ 4645325 w 137"/>
              <a:gd name="T25" fmla="*/ 14024089 h 163"/>
              <a:gd name="T26" fmla="*/ 7096945 w 137"/>
              <a:gd name="T27" fmla="*/ 14024089 h 163"/>
              <a:gd name="T28" fmla="*/ 7096945 w 137"/>
              <a:gd name="T29" fmla="*/ 15192703 h 163"/>
              <a:gd name="T30" fmla="*/ 4645325 w 137"/>
              <a:gd name="T31" fmla="*/ 15192703 h 163"/>
              <a:gd name="T32" fmla="*/ 3483994 w 137"/>
              <a:gd name="T33" fmla="*/ 16361317 h 163"/>
              <a:gd name="T34" fmla="*/ 4645325 w 137"/>
              <a:gd name="T35" fmla="*/ 17529932 h 163"/>
              <a:gd name="T36" fmla="*/ 7096945 w 137"/>
              <a:gd name="T37" fmla="*/ 17529932 h 163"/>
              <a:gd name="T38" fmla="*/ 7096945 w 137"/>
              <a:gd name="T39" fmla="*/ 19867520 h 163"/>
              <a:gd name="T40" fmla="*/ 8258276 w 137"/>
              <a:gd name="T41" fmla="*/ 21036134 h 163"/>
              <a:gd name="T42" fmla="*/ 8258276 w 137"/>
              <a:gd name="T43" fmla="*/ 21036134 h 163"/>
              <a:gd name="T44" fmla="*/ 10580580 w 137"/>
              <a:gd name="T45" fmla="*/ 19867520 h 163"/>
              <a:gd name="T46" fmla="*/ 10580580 w 137"/>
              <a:gd name="T47" fmla="*/ 17529932 h 163"/>
              <a:gd name="T48" fmla="*/ 12903243 w 137"/>
              <a:gd name="T49" fmla="*/ 17529932 h 163"/>
              <a:gd name="T50" fmla="*/ 14064574 w 137"/>
              <a:gd name="T51" fmla="*/ 16361317 h 163"/>
              <a:gd name="T52" fmla="*/ 12903243 w 137"/>
              <a:gd name="T53" fmla="*/ 15192703 h 163"/>
              <a:gd name="T54" fmla="*/ 10580580 w 137"/>
              <a:gd name="T55" fmla="*/ 15192703 h 163"/>
              <a:gd name="T56" fmla="*/ 10580580 w 137"/>
              <a:gd name="T57" fmla="*/ 14024089 h 163"/>
              <a:gd name="T58" fmla="*/ 12903243 w 137"/>
              <a:gd name="T59" fmla="*/ 14024089 h 163"/>
              <a:gd name="T60" fmla="*/ 14064574 w 137"/>
              <a:gd name="T61" fmla="*/ 12855475 h 163"/>
              <a:gd name="T62" fmla="*/ 12903243 w 137"/>
              <a:gd name="T63" fmla="*/ 10517887 h 163"/>
              <a:gd name="T64" fmla="*/ 10580580 w 137"/>
              <a:gd name="T65" fmla="*/ 10517887 h 163"/>
              <a:gd name="T66" fmla="*/ 10580580 w 137"/>
              <a:gd name="T67" fmla="*/ 9349273 h 163"/>
              <a:gd name="T68" fmla="*/ 17548568 w 137"/>
              <a:gd name="T69" fmla="*/ 2207502 h 16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37" h="163">
                <a:moveTo>
                  <a:pt x="136" y="17"/>
                </a:moveTo>
                <a:lnTo>
                  <a:pt x="136" y="17"/>
                </a:lnTo>
                <a:cubicBezTo>
                  <a:pt x="136" y="9"/>
                  <a:pt x="136" y="9"/>
                  <a:pt x="136" y="0"/>
                </a:cubicBezTo>
                <a:cubicBezTo>
                  <a:pt x="127" y="0"/>
                  <a:pt x="127" y="0"/>
                  <a:pt x="118" y="0"/>
                </a:cubicBezTo>
                <a:cubicBezTo>
                  <a:pt x="64" y="54"/>
                  <a:pt x="64" y="54"/>
                  <a:pt x="64" y="54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0"/>
                  <a:pt x="0" y="0"/>
                </a:cubicBezTo>
                <a:cubicBezTo>
                  <a:pt x="0" y="0"/>
                  <a:pt x="0" y="9"/>
                  <a:pt x="0" y="17"/>
                </a:cubicBezTo>
                <a:cubicBezTo>
                  <a:pt x="55" y="72"/>
                  <a:pt x="55" y="72"/>
                  <a:pt x="55" y="72"/>
                </a:cubicBezTo>
                <a:cubicBezTo>
                  <a:pt x="55" y="81"/>
                  <a:pt x="55" y="81"/>
                  <a:pt x="55" y="81"/>
                </a:cubicBezTo>
                <a:cubicBezTo>
                  <a:pt x="36" y="81"/>
                  <a:pt x="36" y="81"/>
                  <a:pt x="36" y="81"/>
                </a:cubicBezTo>
                <a:cubicBezTo>
                  <a:pt x="36" y="81"/>
                  <a:pt x="27" y="90"/>
                  <a:pt x="27" y="99"/>
                </a:cubicBezTo>
                <a:lnTo>
                  <a:pt x="36" y="108"/>
                </a:lnTo>
                <a:cubicBezTo>
                  <a:pt x="55" y="108"/>
                  <a:pt x="55" y="108"/>
                  <a:pt x="55" y="108"/>
                </a:cubicBezTo>
                <a:cubicBezTo>
                  <a:pt x="55" y="117"/>
                  <a:pt x="55" y="117"/>
                  <a:pt x="55" y="117"/>
                </a:cubicBezTo>
                <a:cubicBezTo>
                  <a:pt x="36" y="117"/>
                  <a:pt x="36" y="117"/>
                  <a:pt x="36" y="117"/>
                </a:cubicBezTo>
                <a:cubicBezTo>
                  <a:pt x="36" y="117"/>
                  <a:pt x="27" y="117"/>
                  <a:pt x="27" y="126"/>
                </a:cubicBezTo>
                <a:cubicBezTo>
                  <a:pt x="27" y="135"/>
                  <a:pt x="36" y="135"/>
                  <a:pt x="36" y="135"/>
                </a:cubicBezTo>
                <a:cubicBezTo>
                  <a:pt x="55" y="135"/>
                  <a:pt x="55" y="135"/>
                  <a:pt x="55" y="135"/>
                </a:cubicBezTo>
                <a:cubicBezTo>
                  <a:pt x="55" y="153"/>
                  <a:pt x="55" y="153"/>
                  <a:pt x="55" y="153"/>
                </a:cubicBezTo>
                <a:cubicBezTo>
                  <a:pt x="55" y="162"/>
                  <a:pt x="64" y="162"/>
                  <a:pt x="64" y="162"/>
                </a:cubicBezTo>
                <a:cubicBezTo>
                  <a:pt x="73" y="162"/>
                  <a:pt x="82" y="162"/>
                  <a:pt x="82" y="153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100" y="135"/>
                  <a:pt x="100" y="135"/>
                  <a:pt x="100" y="135"/>
                </a:cubicBezTo>
                <a:cubicBezTo>
                  <a:pt x="100" y="135"/>
                  <a:pt x="109" y="135"/>
                  <a:pt x="109" y="126"/>
                </a:cubicBezTo>
                <a:cubicBezTo>
                  <a:pt x="109" y="117"/>
                  <a:pt x="100" y="117"/>
                  <a:pt x="100" y="117"/>
                </a:cubicBezTo>
                <a:cubicBezTo>
                  <a:pt x="82" y="117"/>
                  <a:pt x="82" y="117"/>
                  <a:pt x="82" y="117"/>
                </a:cubicBezTo>
                <a:cubicBezTo>
                  <a:pt x="82" y="108"/>
                  <a:pt x="82" y="108"/>
                  <a:pt x="82" y="108"/>
                </a:cubicBezTo>
                <a:cubicBezTo>
                  <a:pt x="100" y="108"/>
                  <a:pt x="100" y="108"/>
                  <a:pt x="100" y="108"/>
                </a:cubicBezTo>
                <a:lnTo>
                  <a:pt x="109" y="99"/>
                </a:lnTo>
                <a:cubicBezTo>
                  <a:pt x="109" y="90"/>
                  <a:pt x="100" y="81"/>
                  <a:pt x="100" y="81"/>
                </a:cubicBezTo>
                <a:cubicBezTo>
                  <a:pt x="82" y="81"/>
                  <a:pt x="82" y="81"/>
                  <a:pt x="82" y="81"/>
                </a:cubicBezTo>
                <a:cubicBezTo>
                  <a:pt x="82" y="72"/>
                  <a:pt x="82" y="72"/>
                  <a:pt x="82" y="72"/>
                </a:cubicBezTo>
                <a:lnTo>
                  <a:pt x="136" y="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531">
            <a:extLst>
              <a:ext uri="{FF2B5EF4-FFF2-40B4-BE49-F238E27FC236}">
                <a16:creationId xmlns:a16="http://schemas.microsoft.com/office/drawing/2014/main" id="{49C99955-2E51-E54D-BF7D-8C8BCF175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8549" y="7185721"/>
            <a:ext cx="355813" cy="627354"/>
          </a:xfrm>
          <a:custGeom>
            <a:avLst/>
            <a:gdLst>
              <a:gd name="T0" fmla="*/ 36318171 w 335"/>
              <a:gd name="T1" fmla="*/ 76698017 h 589"/>
              <a:gd name="T2" fmla="*/ 36318171 w 335"/>
              <a:gd name="T3" fmla="*/ 76698017 h 589"/>
              <a:gd name="T4" fmla="*/ 7004183 w 335"/>
              <a:gd name="T5" fmla="*/ 76698017 h 589"/>
              <a:gd name="T6" fmla="*/ 0 w 335"/>
              <a:gd name="T7" fmla="*/ 69654255 h 589"/>
              <a:gd name="T8" fmla="*/ 0 w 335"/>
              <a:gd name="T9" fmla="*/ 7174142 h 589"/>
              <a:gd name="T10" fmla="*/ 7004183 w 335"/>
              <a:gd name="T11" fmla="*/ 0 h 589"/>
              <a:gd name="T12" fmla="*/ 36318171 w 335"/>
              <a:gd name="T13" fmla="*/ 0 h 589"/>
              <a:gd name="T14" fmla="*/ 43322354 w 335"/>
              <a:gd name="T15" fmla="*/ 7174142 h 589"/>
              <a:gd name="T16" fmla="*/ 43322354 w 335"/>
              <a:gd name="T17" fmla="*/ 24783365 h 589"/>
              <a:gd name="T18" fmla="*/ 42155110 w 335"/>
              <a:gd name="T19" fmla="*/ 25957145 h 589"/>
              <a:gd name="T20" fmla="*/ 39820262 w 335"/>
              <a:gd name="T21" fmla="*/ 24783365 h 589"/>
              <a:gd name="T22" fmla="*/ 39820262 w 335"/>
              <a:gd name="T23" fmla="*/ 7174142 h 589"/>
              <a:gd name="T24" fmla="*/ 36318171 w 335"/>
              <a:gd name="T25" fmla="*/ 2347921 h 589"/>
              <a:gd name="T26" fmla="*/ 7004183 w 335"/>
              <a:gd name="T27" fmla="*/ 2347921 h 589"/>
              <a:gd name="T28" fmla="*/ 3502091 w 335"/>
              <a:gd name="T29" fmla="*/ 7174142 h 589"/>
              <a:gd name="T30" fmla="*/ 3502091 w 335"/>
              <a:gd name="T31" fmla="*/ 69654255 h 589"/>
              <a:gd name="T32" fmla="*/ 7004183 w 335"/>
              <a:gd name="T33" fmla="*/ 74350096 h 589"/>
              <a:gd name="T34" fmla="*/ 36318171 w 335"/>
              <a:gd name="T35" fmla="*/ 74350096 h 589"/>
              <a:gd name="T36" fmla="*/ 39820262 w 335"/>
              <a:gd name="T37" fmla="*/ 69654255 h 589"/>
              <a:gd name="T38" fmla="*/ 39820262 w 335"/>
              <a:gd name="T39" fmla="*/ 53088431 h 589"/>
              <a:gd name="T40" fmla="*/ 42155110 w 335"/>
              <a:gd name="T41" fmla="*/ 50740511 h 589"/>
              <a:gd name="T42" fmla="*/ 43322354 w 335"/>
              <a:gd name="T43" fmla="*/ 53088431 h 589"/>
              <a:gd name="T44" fmla="*/ 43322354 w 335"/>
              <a:gd name="T45" fmla="*/ 69654255 h 589"/>
              <a:gd name="T46" fmla="*/ 36318171 w 335"/>
              <a:gd name="T47" fmla="*/ 76698017 h 58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35" h="589">
                <a:moveTo>
                  <a:pt x="280" y="588"/>
                </a:moveTo>
                <a:lnTo>
                  <a:pt x="280" y="588"/>
                </a:lnTo>
                <a:cubicBezTo>
                  <a:pt x="54" y="588"/>
                  <a:pt x="54" y="588"/>
                  <a:pt x="54" y="588"/>
                </a:cubicBezTo>
                <a:cubicBezTo>
                  <a:pt x="27" y="588"/>
                  <a:pt x="0" y="570"/>
                  <a:pt x="0" y="534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18"/>
                  <a:pt x="27" y="0"/>
                  <a:pt x="54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307" y="0"/>
                  <a:pt x="334" y="18"/>
                  <a:pt x="334" y="55"/>
                </a:cubicBezTo>
                <a:cubicBezTo>
                  <a:pt x="334" y="190"/>
                  <a:pt x="334" y="190"/>
                  <a:pt x="334" y="190"/>
                </a:cubicBezTo>
                <a:lnTo>
                  <a:pt x="325" y="199"/>
                </a:lnTo>
                <a:cubicBezTo>
                  <a:pt x="316" y="199"/>
                  <a:pt x="307" y="190"/>
                  <a:pt x="307" y="190"/>
                </a:cubicBezTo>
                <a:cubicBezTo>
                  <a:pt x="307" y="55"/>
                  <a:pt x="307" y="55"/>
                  <a:pt x="307" y="55"/>
                </a:cubicBezTo>
                <a:cubicBezTo>
                  <a:pt x="307" y="37"/>
                  <a:pt x="298" y="18"/>
                  <a:pt x="280" y="18"/>
                </a:cubicBezTo>
                <a:cubicBezTo>
                  <a:pt x="54" y="18"/>
                  <a:pt x="54" y="18"/>
                  <a:pt x="54" y="18"/>
                </a:cubicBezTo>
                <a:cubicBezTo>
                  <a:pt x="36" y="18"/>
                  <a:pt x="27" y="37"/>
                  <a:pt x="27" y="55"/>
                </a:cubicBezTo>
                <a:cubicBezTo>
                  <a:pt x="27" y="534"/>
                  <a:pt x="27" y="534"/>
                  <a:pt x="27" y="534"/>
                </a:cubicBezTo>
                <a:cubicBezTo>
                  <a:pt x="27" y="552"/>
                  <a:pt x="36" y="570"/>
                  <a:pt x="54" y="570"/>
                </a:cubicBezTo>
                <a:cubicBezTo>
                  <a:pt x="280" y="570"/>
                  <a:pt x="280" y="570"/>
                  <a:pt x="280" y="570"/>
                </a:cubicBezTo>
                <a:cubicBezTo>
                  <a:pt x="298" y="570"/>
                  <a:pt x="307" y="552"/>
                  <a:pt x="307" y="534"/>
                </a:cubicBezTo>
                <a:cubicBezTo>
                  <a:pt x="307" y="407"/>
                  <a:pt x="307" y="407"/>
                  <a:pt x="307" y="407"/>
                </a:cubicBezTo>
                <a:cubicBezTo>
                  <a:pt x="307" y="398"/>
                  <a:pt x="316" y="389"/>
                  <a:pt x="325" y="389"/>
                </a:cubicBezTo>
                <a:cubicBezTo>
                  <a:pt x="325" y="389"/>
                  <a:pt x="334" y="398"/>
                  <a:pt x="334" y="407"/>
                </a:cubicBezTo>
                <a:cubicBezTo>
                  <a:pt x="334" y="534"/>
                  <a:pt x="334" y="534"/>
                  <a:pt x="334" y="534"/>
                </a:cubicBezTo>
                <a:cubicBezTo>
                  <a:pt x="334" y="570"/>
                  <a:pt x="307" y="588"/>
                  <a:pt x="280" y="5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532">
            <a:extLst>
              <a:ext uri="{FF2B5EF4-FFF2-40B4-BE49-F238E27FC236}">
                <a16:creationId xmlns:a16="http://schemas.microsoft.com/office/drawing/2014/main" id="{78DDA93F-CBAD-E64D-86DD-2FED6B6A9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2409" y="7691350"/>
            <a:ext cx="28090" cy="42137"/>
          </a:xfrm>
          <a:custGeom>
            <a:avLst/>
            <a:gdLst>
              <a:gd name="T0" fmla="*/ 2082913 w 28"/>
              <a:gd name="T1" fmla="*/ 5230912 h 38"/>
              <a:gd name="T2" fmla="*/ 2082913 w 28"/>
              <a:gd name="T3" fmla="*/ 5230912 h 38"/>
              <a:gd name="T4" fmla="*/ 0 w 28"/>
              <a:gd name="T5" fmla="*/ 2544768 h 38"/>
              <a:gd name="T6" fmla="*/ 2082913 w 28"/>
              <a:gd name="T7" fmla="*/ 0 h 38"/>
              <a:gd name="T8" fmla="*/ 3124540 w 28"/>
              <a:gd name="T9" fmla="*/ 2544768 h 38"/>
              <a:gd name="T10" fmla="*/ 2082913 w 28"/>
              <a:gd name="T11" fmla="*/ 5230912 h 38"/>
              <a:gd name="T12" fmla="*/ 2082913 w 28"/>
              <a:gd name="T13" fmla="*/ 1272384 h 38"/>
              <a:gd name="T14" fmla="*/ 2082913 w 28"/>
              <a:gd name="T15" fmla="*/ 1272384 h 38"/>
              <a:gd name="T16" fmla="*/ 1041627 w 28"/>
              <a:gd name="T17" fmla="*/ 2544768 h 38"/>
              <a:gd name="T18" fmla="*/ 2082913 w 28"/>
              <a:gd name="T19" fmla="*/ 3958528 h 38"/>
              <a:gd name="T20" fmla="*/ 2082913 w 28"/>
              <a:gd name="T21" fmla="*/ 2544768 h 38"/>
              <a:gd name="T22" fmla="*/ 2082913 w 28"/>
              <a:gd name="T23" fmla="*/ 1272384 h 3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" h="38">
                <a:moveTo>
                  <a:pt x="18" y="37"/>
                </a:moveTo>
                <a:lnTo>
                  <a:pt x="18" y="37"/>
                </a:lnTo>
                <a:cubicBezTo>
                  <a:pt x="9" y="37"/>
                  <a:pt x="0" y="2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28"/>
                  <a:pt x="18" y="37"/>
                  <a:pt x="18" y="37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18"/>
                  <a:pt x="9" y="18"/>
                </a:cubicBezTo>
                <a:cubicBezTo>
                  <a:pt x="9" y="18"/>
                  <a:pt x="9" y="28"/>
                  <a:pt x="18" y="28"/>
                </a:cubicBezTo>
                <a:lnTo>
                  <a:pt x="18" y="18"/>
                </a:lnTo>
                <a:lnTo>
                  <a:pt x="18" y="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533">
            <a:extLst>
              <a:ext uri="{FF2B5EF4-FFF2-40B4-BE49-F238E27FC236}">
                <a16:creationId xmlns:a16="http://schemas.microsoft.com/office/drawing/2014/main" id="{0E7D07F5-B477-4A40-8A2F-DF7DCB318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0274" y="7251266"/>
            <a:ext cx="107679" cy="32774"/>
          </a:xfrm>
          <a:custGeom>
            <a:avLst/>
            <a:gdLst>
              <a:gd name="T0" fmla="*/ 11892428 w 101"/>
              <a:gd name="T1" fmla="*/ 4111810 h 29"/>
              <a:gd name="T2" fmla="*/ 11892428 w 101"/>
              <a:gd name="T3" fmla="*/ 4111810 h 29"/>
              <a:gd name="T4" fmla="*/ 2483178 w 101"/>
              <a:gd name="T5" fmla="*/ 4111810 h 29"/>
              <a:gd name="T6" fmla="*/ 0 w 101"/>
              <a:gd name="T7" fmla="*/ 1468449 h 29"/>
              <a:gd name="T8" fmla="*/ 2483178 w 101"/>
              <a:gd name="T9" fmla="*/ 0 h 29"/>
              <a:gd name="T10" fmla="*/ 11892428 w 101"/>
              <a:gd name="T11" fmla="*/ 0 h 29"/>
              <a:gd name="T12" fmla="*/ 13068404 w 101"/>
              <a:gd name="T13" fmla="*/ 1468449 h 29"/>
              <a:gd name="T14" fmla="*/ 11892428 w 101"/>
              <a:gd name="T15" fmla="*/ 4111810 h 2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1" h="29">
                <a:moveTo>
                  <a:pt x="91" y="28"/>
                </a:moveTo>
                <a:lnTo>
                  <a:pt x="91" y="28"/>
                </a:lnTo>
                <a:cubicBezTo>
                  <a:pt x="19" y="28"/>
                  <a:pt x="19" y="28"/>
                  <a:pt x="19" y="28"/>
                </a:cubicBezTo>
                <a:cubicBezTo>
                  <a:pt x="10" y="28"/>
                  <a:pt x="0" y="19"/>
                  <a:pt x="0" y="10"/>
                </a:cubicBezTo>
                <a:cubicBezTo>
                  <a:pt x="0" y="10"/>
                  <a:pt x="10" y="0"/>
                  <a:pt x="19" y="0"/>
                </a:cubicBezTo>
                <a:cubicBezTo>
                  <a:pt x="91" y="0"/>
                  <a:pt x="91" y="0"/>
                  <a:pt x="91" y="0"/>
                </a:cubicBezTo>
                <a:lnTo>
                  <a:pt x="100" y="10"/>
                </a:lnTo>
                <a:cubicBezTo>
                  <a:pt x="100" y="19"/>
                  <a:pt x="91" y="28"/>
                  <a:pt x="91" y="2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534">
            <a:extLst>
              <a:ext uri="{FF2B5EF4-FFF2-40B4-BE49-F238E27FC236}">
                <a16:creationId xmlns:a16="http://schemas.microsoft.com/office/drawing/2014/main" id="{D3E8033E-C9DD-9046-8D91-E1EF2FF91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0274" y="7326174"/>
            <a:ext cx="70225" cy="337086"/>
          </a:xfrm>
          <a:custGeom>
            <a:avLst/>
            <a:gdLst>
              <a:gd name="T0" fmla="*/ 4965718 w 65"/>
              <a:gd name="T1" fmla="*/ 41082737 h 317"/>
              <a:gd name="T2" fmla="*/ 4965718 w 65"/>
              <a:gd name="T3" fmla="*/ 41082737 h 317"/>
              <a:gd name="T4" fmla="*/ 0 w 65"/>
              <a:gd name="T5" fmla="*/ 37572609 h 317"/>
              <a:gd name="T6" fmla="*/ 0 w 65"/>
              <a:gd name="T7" fmla="*/ 3510128 h 317"/>
              <a:gd name="T8" fmla="*/ 4965718 w 65"/>
              <a:gd name="T9" fmla="*/ 0 h 317"/>
              <a:gd name="T10" fmla="*/ 8589172 w 65"/>
              <a:gd name="T11" fmla="*/ 3510128 h 317"/>
              <a:gd name="T12" fmla="*/ 8589172 w 65"/>
              <a:gd name="T13" fmla="*/ 9360701 h 317"/>
              <a:gd name="T14" fmla="*/ 7381354 w 65"/>
              <a:gd name="T15" fmla="*/ 10530744 h 317"/>
              <a:gd name="T16" fmla="*/ 6173536 w 65"/>
              <a:gd name="T17" fmla="*/ 9360701 h 317"/>
              <a:gd name="T18" fmla="*/ 6173536 w 65"/>
              <a:gd name="T19" fmla="*/ 3510128 h 317"/>
              <a:gd name="T20" fmla="*/ 4965718 w 65"/>
              <a:gd name="T21" fmla="*/ 2340085 h 317"/>
              <a:gd name="T22" fmla="*/ 2549716 w 65"/>
              <a:gd name="T23" fmla="*/ 3510128 h 317"/>
              <a:gd name="T24" fmla="*/ 2549716 w 65"/>
              <a:gd name="T25" fmla="*/ 37572609 h 317"/>
              <a:gd name="T26" fmla="*/ 4965718 w 65"/>
              <a:gd name="T27" fmla="*/ 38742652 h 317"/>
              <a:gd name="T28" fmla="*/ 6173536 w 65"/>
              <a:gd name="T29" fmla="*/ 37572609 h 317"/>
              <a:gd name="T30" fmla="*/ 6173536 w 65"/>
              <a:gd name="T31" fmla="*/ 31722397 h 317"/>
              <a:gd name="T32" fmla="*/ 7381354 w 65"/>
              <a:gd name="T33" fmla="*/ 30551993 h 317"/>
              <a:gd name="T34" fmla="*/ 8589172 w 65"/>
              <a:gd name="T35" fmla="*/ 31722397 h 317"/>
              <a:gd name="T36" fmla="*/ 8589172 w 65"/>
              <a:gd name="T37" fmla="*/ 37572609 h 317"/>
              <a:gd name="T38" fmla="*/ 4965718 w 65"/>
              <a:gd name="T39" fmla="*/ 41082737 h 31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5" h="317">
                <a:moveTo>
                  <a:pt x="37" y="316"/>
                </a:moveTo>
                <a:lnTo>
                  <a:pt x="37" y="316"/>
                </a:lnTo>
                <a:cubicBezTo>
                  <a:pt x="19" y="316"/>
                  <a:pt x="0" y="307"/>
                  <a:pt x="0" y="28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9" y="0"/>
                  <a:pt x="37" y="0"/>
                </a:cubicBezTo>
                <a:cubicBezTo>
                  <a:pt x="55" y="0"/>
                  <a:pt x="64" y="18"/>
                  <a:pt x="64" y="27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2"/>
                  <a:pt x="64" y="81"/>
                  <a:pt x="55" y="81"/>
                </a:cubicBezTo>
                <a:lnTo>
                  <a:pt x="46" y="72"/>
                </a:ln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18"/>
                  <a:pt x="37" y="18"/>
                </a:cubicBezTo>
                <a:cubicBezTo>
                  <a:pt x="28" y="18"/>
                  <a:pt x="19" y="27"/>
                  <a:pt x="19" y="27"/>
                </a:cubicBezTo>
                <a:cubicBezTo>
                  <a:pt x="19" y="289"/>
                  <a:pt x="19" y="289"/>
                  <a:pt x="19" y="289"/>
                </a:cubicBezTo>
                <a:cubicBezTo>
                  <a:pt x="19" y="298"/>
                  <a:pt x="28" y="298"/>
                  <a:pt x="37" y="298"/>
                </a:cubicBezTo>
                <a:cubicBezTo>
                  <a:pt x="46" y="298"/>
                  <a:pt x="46" y="298"/>
                  <a:pt x="46" y="289"/>
                </a:cubicBezTo>
                <a:cubicBezTo>
                  <a:pt x="46" y="244"/>
                  <a:pt x="46" y="244"/>
                  <a:pt x="46" y="244"/>
                </a:cubicBezTo>
                <a:lnTo>
                  <a:pt x="55" y="235"/>
                </a:lnTo>
                <a:cubicBezTo>
                  <a:pt x="64" y="235"/>
                  <a:pt x="64" y="244"/>
                  <a:pt x="64" y="244"/>
                </a:cubicBezTo>
                <a:cubicBezTo>
                  <a:pt x="64" y="289"/>
                  <a:pt x="64" y="289"/>
                  <a:pt x="64" y="289"/>
                </a:cubicBezTo>
                <a:cubicBezTo>
                  <a:pt x="64" y="307"/>
                  <a:pt x="55" y="316"/>
                  <a:pt x="37" y="3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535">
            <a:extLst>
              <a:ext uri="{FF2B5EF4-FFF2-40B4-BE49-F238E27FC236}">
                <a16:creationId xmlns:a16="http://schemas.microsoft.com/office/drawing/2014/main" id="{09612054-14CC-FE45-A7E7-0A1418F35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3045" y="7396401"/>
            <a:ext cx="229407" cy="201314"/>
          </a:xfrm>
          <a:custGeom>
            <a:avLst/>
            <a:gdLst>
              <a:gd name="T0" fmla="*/ 26728244 w 217"/>
              <a:gd name="T1" fmla="*/ 24268749 h 191"/>
              <a:gd name="T2" fmla="*/ 26728244 w 217"/>
              <a:gd name="T3" fmla="*/ 24268749 h 191"/>
              <a:gd name="T4" fmla="*/ 1156424 w 217"/>
              <a:gd name="T5" fmla="*/ 24268749 h 191"/>
              <a:gd name="T6" fmla="*/ 0 w 217"/>
              <a:gd name="T7" fmla="*/ 23119017 h 191"/>
              <a:gd name="T8" fmla="*/ 1156424 w 217"/>
              <a:gd name="T9" fmla="*/ 21969642 h 191"/>
              <a:gd name="T10" fmla="*/ 26728244 w 217"/>
              <a:gd name="T11" fmla="*/ 21969642 h 191"/>
              <a:gd name="T12" fmla="*/ 26728244 w 217"/>
              <a:gd name="T13" fmla="*/ 2299107 h 191"/>
              <a:gd name="T14" fmla="*/ 1156424 w 217"/>
              <a:gd name="T15" fmla="*/ 2299107 h 191"/>
              <a:gd name="T16" fmla="*/ 0 w 217"/>
              <a:gd name="T17" fmla="*/ 1149732 h 191"/>
              <a:gd name="T18" fmla="*/ 1156424 w 217"/>
              <a:gd name="T19" fmla="*/ 0 h 191"/>
              <a:gd name="T20" fmla="*/ 26728244 w 217"/>
              <a:gd name="T21" fmla="*/ 0 h 191"/>
              <a:gd name="T22" fmla="*/ 27756336 w 217"/>
              <a:gd name="T23" fmla="*/ 2299107 h 191"/>
              <a:gd name="T24" fmla="*/ 27756336 w 217"/>
              <a:gd name="T25" fmla="*/ 23119017 h 191"/>
              <a:gd name="T26" fmla="*/ 26728244 w 217"/>
              <a:gd name="T27" fmla="*/ 24268749 h 191"/>
              <a:gd name="T28" fmla="*/ 26728244 w 217"/>
              <a:gd name="T29" fmla="*/ 2299107 h 191"/>
              <a:gd name="T30" fmla="*/ 26728244 w 217"/>
              <a:gd name="T31" fmla="*/ 2299107 h 1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7" h="191">
                <a:moveTo>
                  <a:pt x="208" y="190"/>
                </a:moveTo>
                <a:lnTo>
                  <a:pt x="208" y="190"/>
                </a:lnTo>
                <a:cubicBezTo>
                  <a:pt x="9" y="190"/>
                  <a:pt x="9" y="190"/>
                  <a:pt x="9" y="190"/>
                </a:cubicBezTo>
                <a:cubicBezTo>
                  <a:pt x="9" y="190"/>
                  <a:pt x="0" y="190"/>
                  <a:pt x="0" y="181"/>
                </a:cubicBezTo>
                <a:lnTo>
                  <a:pt x="9" y="172"/>
                </a:lnTo>
                <a:cubicBezTo>
                  <a:pt x="208" y="172"/>
                  <a:pt x="208" y="172"/>
                  <a:pt x="208" y="172"/>
                </a:cubicBezTo>
                <a:cubicBezTo>
                  <a:pt x="208" y="18"/>
                  <a:pt x="208" y="18"/>
                  <a:pt x="208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0" y="18"/>
                  <a:pt x="0" y="9"/>
                </a:cubicBezTo>
                <a:lnTo>
                  <a:pt x="9" y="0"/>
                </a:lnTo>
                <a:cubicBezTo>
                  <a:pt x="208" y="0"/>
                  <a:pt x="208" y="0"/>
                  <a:pt x="208" y="0"/>
                </a:cubicBezTo>
                <a:cubicBezTo>
                  <a:pt x="216" y="0"/>
                  <a:pt x="216" y="9"/>
                  <a:pt x="216" y="18"/>
                </a:cubicBezTo>
                <a:cubicBezTo>
                  <a:pt x="216" y="181"/>
                  <a:pt x="216" y="181"/>
                  <a:pt x="216" y="181"/>
                </a:cubicBezTo>
                <a:cubicBezTo>
                  <a:pt x="216" y="181"/>
                  <a:pt x="216" y="190"/>
                  <a:pt x="208" y="190"/>
                </a:cubicBezTo>
                <a:close/>
                <a:moveTo>
                  <a:pt x="208" y="18"/>
                </a:moveTo>
                <a:lnTo>
                  <a:pt x="208" y="1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536">
            <a:extLst>
              <a:ext uri="{FF2B5EF4-FFF2-40B4-BE49-F238E27FC236}">
                <a16:creationId xmlns:a16="http://schemas.microsoft.com/office/drawing/2014/main" id="{CCA91CBA-FB4C-884C-84CD-5E4B713FF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3045" y="7452582"/>
            <a:ext cx="88955" cy="88952"/>
          </a:xfrm>
          <a:custGeom>
            <a:avLst/>
            <a:gdLst>
              <a:gd name="T0" fmla="*/ 4870957 w 82"/>
              <a:gd name="T1" fmla="*/ 2300036 h 82"/>
              <a:gd name="T2" fmla="*/ 4870957 w 82"/>
              <a:gd name="T3" fmla="*/ 2300036 h 82"/>
              <a:gd name="T4" fmla="*/ 8524358 w 82"/>
              <a:gd name="T5" fmla="*/ 6088310 h 82"/>
              <a:gd name="T6" fmla="*/ 4870957 w 82"/>
              <a:gd name="T7" fmla="*/ 8523708 h 82"/>
              <a:gd name="T8" fmla="*/ 2435478 w 82"/>
              <a:gd name="T9" fmla="*/ 6088310 h 82"/>
              <a:gd name="T10" fmla="*/ 4870957 w 82"/>
              <a:gd name="T11" fmla="*/ 2300036 h 82"/>
              <a:gd name="T12" fmla="*/ 4870957 w 82"/>
              <a:gd name="T13" fmla="*/ 0 h 82"/>
              <a:gd name="T14" fmla="*/ 4870957 w 82"/>
              <a:gd name="T15" fmla="*/ 0 h 82"/>
              <a:gd name="T16" fmla="*/ 0 w 82"/>
              <a:gd name="T17" fmla="*/ 6088310 h 82"/>
              <a:gd name="T18" fmla="*/ 4870957 w 82"/>
              <a:gd name="T19" fmla="*/ 10959105 h 82"/>
              <a:gd name="T20" fmla="*/ 10959836 w 82"/>
              <a:gd name="T21" fmla="*/ 6088310 h 82"/>
              <a:gd name="T22" fmla="*/ 4870957 w 82"/>
              <a:gd name="T23" fmla="*/ 0 h 82"/>
              <a:gd name="T24" fmla="*/ 4870957 w 82"/>
              <a:gd name="T25" fmla="*/ 2300036 h 8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2" h="82">
                <a:moveTo>
                  <a:pt x="36" y="17"/>
                </a:moveTo>
                <a:lnTo>
                  <a:pt x="36" y="17"/>
                </a:lnTo>
                <a:cubicBezTo>
                  <a:pt x="54" y="17"/>
                  <a:pt x="63" y="26"/>
                  <a:pt x="63" y="45"/>
                </a:cubicBezTo>
                <a:cubicBezTo>
                  <a:pt x="63" y="54"/>
                  <a:pt x="54" y="63"/>
                  <a:pt x="36" y="63"/>
                </a:cubicBezTo>
                <a:cubicBezTo>
                  <a:pt x="27" y="63"/>
                  <a:pt x="18" y="54"/>
                  <a:pt x="18" y="45"/>
                </a:cubicBezTo>
                <a:cubicBezTo>
                  <a:pt x="18" y="26"/>
                  <a:pt x="27" y="17"/>
                  <a:pt x="36" y="17"/>
                </a:cubicBezTo>
                <a:lnTo>
                  <a:pt x="36" y="0"/>
                </a:lnTo>
                <a:cubicBezTo>
                  <a:pt x="18" y="0"/>
                  <a:pt x="0" y="17"/>
                  <a:pt x="0" y="45"/>
                </a:cubicBezTo>
                <a:cubicBezTo>
                  <a:pt x="0" y="63"/>
                  <a:pt x="18" y="81"/>
                  <a:pt x="36" y="81"/>
                </a:cubicBezTo>
                <a:cubicBezTo>
                  <a:pt x="63" y="81"/>
                  <a:pt x="81" y="63"/>
                  <a:pt x="81" y="45"/>
                </a:cubicBezTo>
                <a:cubicBezTo>
                  <a:pt x="81" y="17"/>
                  <a:pt x="63" y="0"/>
                  <a:pt x="36" y="0"/>
                </a:cubicBezTo>
                <a:lnTo>
                  <a:pt x="36" y="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537">
            <a:extLst>
              <a:ext uri="{FF2B5EF4-FFF2-40B4-BE49-F238E27FC236}">
                <a16:creationId xmlns:a16="http://schemas.microsoft.com/office/drawing/2014/main" id="{30CE8A7D-ACBB-3C41-BFB8-21A5EC51C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3045" y="7433855"/>
            <a:ext cx="201317" cy="135769"/>
          </a:xfrm>
          <a:custGeom>
            <a:avLst/>
            <a:gdLst>
              <a:gd name="T0" fmla="*/ 20911113 w 190"/>
              <a:gd name="T1" fmla="*/ 16428375 h 128"/>
              <a:gd name="T2" fmla="*/ 20911113 w 190"/>
              <a:gd name="T3" fmla="*/ 16428375 h 128"/>
              <a:gd name="T4" fmla="*/ 1161908 w 190"/>
              <a:gd name="T5" fmla="*/ 16428375 h 128"/>
              <a:gd name="T6" fmla="*/ 0 w 190"/>
              <a:gd name="T7" fmla="*/ 15264143 h 128"/>
              <a:gd name="T8" fmla="*/ 1161908 w 190"/>
              <a:gd name="T9" fmla="*/ 14099910 h 128"/>
              <a:gd name="T10" fmla="*/ 19749564 w 190"/>
              <a:gd name="T11" fmla="*/ 14099910 h 128"/>
              <a:gd name="T12" fmla="*/ 22073021 w 190"/>
              <a:gd name="T13" fmla="*/ 11771445 h 128"/>
              <a:gd name="T14" fmla="*/ 22073021 w 190"/>
              <a:gd name="T15" fmla="*/ 3622177 h 128"/>
              <a:gd name="T16" fmla="*/ 19749564 w 190"/>
              <a:gd name="T17" fmla="*/ 2457944 h 128"/>
              <a:gd name="T18" fmla="*/ 1161908 w 190"/>
              <a:gd name="T19" fmla="*/ 2457944 h 128"/>
              <a:gd name="T20" fmla="*/ 0 w 190"/>
              <a:gd name="T21" fmla="*/ 1164233 h 128"/>
              <a:gd name="T22" fmla="*/ 1161908 w 190"/>
              <a:gd name="T23" fmla="*/ 0 h 128"/>
              <a:gd name="T24" fmla="*/ 20911113 w 190"/>
              <a:gd name="T25" fmla="*/ 0 h 128"/>
              <a:gd name="T26" fmla="*/ 22073021 w 190"/>
              <a:gd name="T27" fmla="*/ 1164233 h 128"/>
              <a:gd name="T28" fmla="*/ 23234570 w 190"/>
              <a:gd name="T29" fmla="*/ 2457944 h 128"/>
              <a:gd name="T30" fmla="*/ 24396478 w 190"/>
              <a:gd name="T31" fmla="*/ 2457944 h 128"/>
              <a:gd name="T32" fmla="*/ 24396478 w 190"/>
              <a:gd name="T33" fmla="*/ 12935678 h 128"/>
              <a:gd name="T34" fmla="*/ 23234570 w 190"/>
              <a:gd name="T35" fmla="*/ 14099910 h 128"/>
              <a:gd name="T36" fmla="*/ 22073021 w 190"/>
              <a:gd name="T37" fmla="*/ 15264143 h 128"/>
              <a:gd name="T38" fmla="*/ 20911113 w 190"/>
              <a:gd name="T39" fmla="*/ 16428375 h 12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90" h="128">
                <a:moveTo>
                  <a:pt x="162" y="127"/>
                </a:moveTo>
                <a:lnTo>
                  <a:pt x="162" y="127"/>
                </a:lnTo>
                <a:cubicBezTo>
                  <a:pt x="9" y="127"/>
                  <a:pt x="9" y="127"/>
                  <a:pt x="9" y="127"/>
                </a:cubicBezTo>
                <a:lnTo>
                  <a:pt x="0" y="118"/>
                </a:lnTo>
                <a:cubicBezTo>
                  <a:pt x="0" y="109"/>
                  <a:pt x="9" y="109"/>
                  <a:pt x="9" y="109"/>
                </a:cubicBezTo>
                <a:cubicBezTo>
                  <a:pt x="153" y="109"/>
                  <a:pt x="153" y="109"/>
                  <a:pt x="153" y="109"/>
                </a:cubicBezTo>
                <a:cubicBezTo>
                  <a:pt x="153" y="100"/>
                  <a:pt x="162" y="91"/>
                  <a:pt x="171" y="91"/>
                </a:cubicBezTo>
                <a:cubicBezTo>
                  <a:pt x="171" y="28"/>
                  <a:pt x="171" y="28"/>
                  <a:pt x="171" y="28"/>
                </a:cubicBezTo>
                <a:cubicBezTo>
                  <a:pt x="162" y="28"/>
                  <a:pt x="153" y="19"/>
                  <a:pt x="153" y="19"/>
                </a:cubicBezTo>
                <a:cubicBezTo>
                  <a:pt x="9" y="19"/>
                  <a:pt x="9" y="19"/>
                  <a:pt x="9" y="19"/>
                </a:cubicBezTo>
                <a:lnTo>
                  <a:pt x="0" y="9"/>
                </a:lnTo>
                <a:cubicBezTo>
                  <a:pt x="0" y="0"/>
                  <a:pt x="9" y="0"/>
                  <a:pt x="9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62" y="0"/>
                  <a:pt x="171" y="0"/>
                  <a:pt x="171" y="9"/>
                </a:cubicBezTo>
                <a:cubicBezTo>
                  <a:pt x="171" y="9"/>
                  <a:pt x="171" y="19"/>
                  <a:pt x="180" y="19"/>
                </a:cubicBezTo>
                <a:lnTo>
                  <a:pt x="189" y="19"/>
                </a:lnTo>
                <a:cubicBezTo>
                  <a:pt x="189" y="100"/>
                  <a:pt x="189" y="100"/>
                  <a:pt x="189" y="100"/>
                </a:cubicBezTo>
                <a:lnTo>
                  <a:pt x="180" y="109"/>
                </a:lnTo>
                <a:cubicBezTo>
                  <a:pt x="171" y="109"/>
                  <a:pt x="171" y="109"/>
                  <a:pt x="171" y="118"/>
                </a:cubicBezTo>
                <a:lnTo>
                  <a:pt x="162" y="12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538">
            <a:extLst>
              <a:ext uri="{FF2B5EF4-FFF2-40B4-BE49-F238E27FC236}">
                <a16:creationId xmlns:a16="http://schemas.microsoft.com/office/drawing/2014/main" id="{0834626F-82C8-9E4D-83FE-0A4A8BB2C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5784" y="10668942"/>
            <a:ext cx="411994" cy="739716"/>
          </a:xfrm>
          <a:custGeom>
            <a:avLst/>
            <a:gdLst>
              <a:gd name="T0" fmla="*/ 41915746 w 389"/>
              <a:gd name="T1" fmla="*/ 90133262 h 697"/>
              <a:gd name="T2" fmla="*/ 41915746 w 389"/>
              <a:gd name="T3" fmla="*/ 90133262 h 697"/>
              <a:gd name="T4" fmla="*/ 8254151 w 389"/>
              <a:gd name="T5" fmla="*/ 90133262 h 697"/>
              <a:gd name="T6" fmla="*/ 0 w 389"/>
              <a:gd name="T7" fmla="*/ 81974792 h 697"/>
              <a:gd name="T8" fmla="*/ 0 w 389"/>
              <a:gd name="T9" fmla="*/ 8158470 h 697"/>
              <a:gd name="T10" fmla="*/ 8254151 w 389"/>
              <a:gd name="T11" fmla="*/ 0 h 697"/>
              <a:gd name="T12" fmla="*/ 41915746 w 389"/>
              <a:gd name="T13" fmla="*/ 0 h 697"/>
              <a:gd name="T14" fmla="*/ 50040971 w 389"/>
              <a:gd name="T15" fmla="*/ 8158470 h 697"/>
              <a:gd name="T16" fmla="*/ 50040971 w 389"/>
              <a:gd name="T17" fmla="*/ 81974792 h 697"/>
              <a:gd name="T18" fmla="*/ 41915746 w 389"/>
              <a:gd name="T19" fmla="*/ 90133262 h 697"/>
              <a:gd name="T20" fmla="*/ 8254151 w 389"/>
              <a:gd name="T21" fmla="*/ 3496436 h 697"/>
              <a:gd name="T22" fmla="*/ 8254151 w 389"/>
              <a:gd name="T23" fmla="*/ 3496436 h 697"/>
              <a:gd name="T24" fmla="*/ 2321390 w 389"/>
              <a:gd name="T25" fmla="*/ 8158470 h 697"/>
              <a:gd name="T26" fmla="*/ 2321390 w 389"/>
              <a:gd name="T27" fmla="*/ 81974792 h 697"/>
              <a:gd name="T28" fmla="*/ 8254151 w 389"/>
              <a:gd name="T29" fmla="*/ 86636826 h 697"/>
              <a:gd name="T30" fmla="*/ 41915746 w 389"/>
              <a:gd name="T31" fmla="*/ 86636826 h 697"/>
              <a:gd name="T32" fmla="*/ 46558526 w 389"/>
              <a:gd name="T33" fmla="*/ 81974792 h 697"/>
              <a:gd name="T34" fmla="*/ 46558526 w 389"/>
              <a:gd name="T35" fmla="*/ 8158470 h 697"/>
              <a:gd name="T36" fmla="*/ 41915746 w 389"/>
              <a:gd name="T37" fmla="*/ 3496436 h 697"/>
              <a:gd name="T38" fmla="*/ 8254151 w 389"/>
              <a:gd name="T39" fmla="*/ 3496436 h 69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89" h="697">
                <a:moveTo>
                  <a:pt x="325" y="696"/>
                </a:moveTo>
                <a:lnTo>
                  <a:pt x="325" y="696"/>
                </a:lnTo>
                <a:cubicBezTo>
                  <a:pt x="64" y="696"/>
                  <a:pt x="64" y="696"/>
                  <a:pt x="64" y="696"/>
                </a:cubicBezTo>
                <a:cubicBezTo>
                  <a:pt x="27" y="696"/>
                  <a:pt x="0" y="669"/>
                  <a:pt x="0" y="63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4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352" y="0"/>
                  <a:pt x="388" y="27"/>
                  <a:pt x="388" y="63"/>
                </a:cubicBezTo>
                <a:cubicBezTo>
                  <a:pt x="388" y="633"/>
                  <a:pt x="388" y="633"/>
                  <a:pt x="388" y="633"/>
                </a:cubicBezTo>
                <a:cubicBezTo>
                  <a:pt x="388" y="669"/>
                  <a:pt x="352" y="696"/>
                  <a:pt x="325" y="696"/>
                </a:cubicBezTo>
                <a:close/>
                <a:moveTo>
                  <a:pt x="64" y="27"/>
                </a:moveTo>
                <a:lnTo>
                  <a:pt x="64" y="27"/>
                </a:lnTo>
                <a:cubicBezTo>
                  <a:pt x="36" y="27"/>
                  <a:pt x="18" y="45"/>
                  <a:pt x="18" y="63"/>
                </a:cubicBezTo>
                <a:cubicBezTo>
                  <a:pt x="18" y="633"/>
                  <a:pt x="18" y="633"/>
                  <a:pt x="18" y="633"/>
                </a:cubicBezTo>
                <a:cubicBezTo>
                  <a:pt x="18" y="650"/>
                  <a:pt x="36" y="669"/>
                  <a:pt x="64" y="669"/>
                </a:cubicBezTo>
                <a:cubicBezTo>
                  <a:pt x="325" y="669"/>
                  <a:pt x="325" y="669"/>
                  <a:pt x="325" y="669"/>
                </a:cubicBezTo>
                <a:cubicBezTo>
                  <a:pt x="343" y="669"/>
                  <a:pt x="361" y="650"/>
                  <a:pt x="361" y="633"/>
                </a:cubicBezTo>
                <a:cubicBezTo>
                  <a:pt x="361" y="63"/>
                  <a:pt x="361" y="63"/>
                  <a:pt x="361" y="63"/>
                </a:cubicBezTo>
                <a:cubicBezTo>
                  <a:pt x="361" y="45"/>
                  <a:pt x="343" y="27"/>
                  <a:pt x="325" y="27"/>
                </a:cubicBezTo>
                <a:lnTo>
                  <a:pt x="64" y="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539">
            <a:extLst>
              <a:ext uri="{FF2B5EF4-FFF2-40B4-BE49-F238E27FC236}">
                <a16:creationId xmlns:a16="http://schemas.microsoft.com/office/drawing/2014/main" id="{C83BFF13-8E99-C94A-B550-10CBE5647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8374" y="11272888"/>
            <a:ext cx="37454" cy="37454"/>
          </a:xfrm>
          <a:custGeom>
            <a:avLst/>
            <a:gdLst>
              <a:gd name="T0" fmla="*/ 2120557 w 37"/>
              <a:gd name="T1" fmla="*/ 4241457 h 37"/>
              <a:gd name="T2" fmla="*/ 2120557 w 37"/>
              <a:gd name="T3" fmla="*/ 4241457 h 37"/>
              <a:gd name="T4" fmla="*/ 0 w 37"/>
              <a:gd name="T5" fmla="*/ 2120557 h 37"/>
              <a:gd name="T6" fmla="*/ 2120557 w 37"/>
              <a:gd name="T7" fmla="*/ 0 h 37"/>
              <a:gd name="T8" fmla="*/ 4241457 w 37"/>
              <a:gd name="T9" fmla="*/ 2120557 h 37"/>
              <a:gd name="T10" fmla="*/ 2120557 w 37"/>
              <a:gd name="T11" fmla="*/ 4241457 h 37"/>
              <a:gd name="T12" fmla="*/ 2120557 w 37"/>
              <a:gd name="T13" fmla="*/ 1060278 h 37"/>
              <a:gd name="T14" fmla="*/ 2120557 w 37"/>
              <a:gd name="T15" fmla="*/ 1060278 h 37"/>
              <a:gd name="T16" fmla="*/ 1060278 w 37"/>
              <a:gd name="T17" fmla="*/ 2120557 h 37"/>
              <a:gd name="T18" fmla="*/ 2120557 w 37"/>
              <a:gd name="T19" fmla="*/ 3181178 h 37"/>
              <a:gd name="T20" fmla="*/ 3181178 w 37"/>
              <a:gd name="T21" fmla="*/ 2120557 h 37"/>
              <a:gd name="T22" fmla="*/ 2120557 w 37"/>
              <a:gd name="T23" fmla="*/ 1060278 h 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7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7"/>
                  <a:pt x="27" y="36"/>
                  <a:pt x="18" y="36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18" y="9"/>
                  <a:pt x="9" y="9"/>
                  <a:pt x="9" y="18"/>
                </a:cubicBezTo>
                <a:lnTo>
                  <a:pt x="18" y="27"/>
                </a:lnTo>
                <a:cubicBezTo>
                  <a:pt x="27" y="27"/>
                  <a:pt x="27" y="18"/>
                  <a:pt x="27" y="18"/>
                </a:cubicBezTo>
                <a:cubicBezTo>
                  <a:pt x="27" y="9"/>
                  <a:pt x="27" y="9"/>
                  <a:pt x="18" y="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540">
            <a:extLst>
              <a:ext uri="{FF2B5EF4-FFF2-40B4-BE49-F238E27FC236}">
                <a16:creationId xmlns:a16="http://schemas.microsoft.com/office/drawing/2014/main" id="{4C641358-55B6-204C-A381-9990831A1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0920" y="10753213"/>
            <a:ext cx="117042" cy="28090"/>
          </a:xfrm>
          <a:custGeom>
            <a:avLst/>
            <a:gdLst>
              <a:gd name="T0" fmla="*/ 13124382 w 109"/>
              <a:gd name="T1" fmla="*/ 3124540 h 28"/>
              <a:gd name="T2" fmla="*/ 13124382 w 109"/>
              <a:gd name="T3" fmla="*/ 3124540 h 28"/>
              <a:gd name="T4" fmla="*/ 1193159 w 109"/>
              <a:gd name="T5" fmla="*/ 3124540 h 28"/>
              <a:gd name="T6" fmla="*/ 0 w 109"/>
              <a:gd name="T7" fmla="*/ 1041627 h 28"/>
              <a:gd name="T8" fmla="*/ 1193159 w 109"/>
              <a:gd name="T9" fmla="*/ 0 h 28"/>
              <a:gd name="T10" fmla="*/ 13124382 w 109"/>
              <a:gd name="T11" fmla="*/ 0 h 28"/>
              <a:gd name="T12" fmla="*/ 14317540 w 109"/>
              <a:gd name="T13" fmla="*/ 1041627 h 28"/>
              <a:gd name="T14" fmla="*/ 13124382 w 109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9" h="28">
                <a:moveTo>
                  <a:pt x="99" y="27"/>
                </a:moveTo>
                <a:lnTo>
                  <a:pt x="99" y="27"/>
                </a:ln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08" y="0"/>
                  <a:pt x="108" y="9"/>
                </a:cubicBezTo>
                <a:cubicBezTo>
                  <a:pt x="108" y="18"/>
                  <a:pt x="108" y="27"/>
                  <a:pt x="99" y="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541">
            <a:extLst>
              <a:ext uri="{FF2B5EF4-FFF2-40B4-BE49-F238E27FC236}">
                <a16:creationId xmlns:a16="http://schemas.microsoft.com/office/drawing/2014/main" id="{E7182F10-C930-E945-AD96-25644E830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5376" y="10898349"/>
            <a:ext cx="248131" cy="280905"/>
          </a:xfrm>
          <a:custGeom>
            <a:avLst/>
            <a:gdLst>
              <a:gd name="T0" fmla="*/ 15126042 w 235"/>
              <a:gd name="T1" fmla="*/ 34365331 h 263"/>
              <a:gd name="T2" fmla="*/ 15126042 w 235"/>
              <a:gd name="T3" fmla="*/ 34365331 h 263"/>
              <a:gd name="T4" fmla="*/ 13972112 w 235"/>
              <a:gd name="T5" fmla="*/ 34365331 h 263"/>
              <a:gd name="T6" fmla="*/ 5896393 w 235"/>
              <a:gd name="T7" fmla="*/ 28462728 h 263"/>
              <a:gd name="T8" fmla="*/ 0 w 235"/>
              <a:gd name="T9" fmla="*/ 7082906 h 263"/>
              <a:gd name="T10" fmla="*/ 1153572 w 235"/>
              <a:gd name="T11" fmla="*/ 4721937 h 263"/>
              <a:gd name="T12" fmla="*/ 3589249 w 235"/>
              <a:gd name="T13" fmla="*/ 4721937 h 263"/>
              <a:gd name="T14" fmla="*/ 12818540 w 235"/>
              <a:gd name="T15" fmla="*/ 1180665 h 263"/>
              <a:gd name="T16" fmla="*/ 17433186 w 235"/>
              <a:gd name="T17" fmla="*/ 1180665 h 263"/>
              <a:gd name="T18" fmla="*/ 26534304 w 235"/>
              <a:gd name="T19" fmla="*/ 3541634 h 263"/>
              <a:gd name="T20" fmla="*/ 28841806 w 235"/>
              <a:gd name="T21" fmla="*/ 4721937 h 263"/>
              <a:gd name="T22" fmla="*/ 29995378 w 235"/>
              <a:gd name="T23" fmla="*/ 7082906 h 263"/>
              <a:gd name="T24" fmla="*/ 23201404 w 235"/>
              <a:gd name="T25" fmla="*/ 28462728 h 263"/>
              <a:gd name="T26" fmla="*/ 15126042 w 235"/>
              <a:gd name="T27" fmla="*/ 34365331 h 263"/>
              <a:gd name="T28" fmla="*/ 13972112 w 235"/>
              <a:gd name="T29" fmla="*/ 32004362 h 263"/>
              <a:gd name="T30" fmla="*/ 13972112 w 235"/>
              <a:gd name="T31" fmla="*/ 32004362 h 263"/>
              <a:gd name="T32" fmla="*/ 15126042 w 235"/>
              <a:gd name="T33" fmla="*/ 2360969 h 263"/>
              <a:gd name="T34" fmla="*/ 15126042 w 235"/>
              <a:gd name="T35" fmla="*/ 2360969 h 263"/>
              <a:gd name="T36" fmla="*/ 15126042 w 235"/>
              <a:gd name="T37" fmla="*/ 2360969 h 263"/>
              <a:gd name="T38" fmla="*/ 3589249 w 235"/>
              <a:gd name="T39" fmla="*/ 7082906 h 263"/>
              <a:gd name="T40" fmla="*/ 3589249 w 235"/>
              <a:gd name="T41" fmla="*/ 7082906 h 263"/>
              <a:gd name="T42" fmla="*/ 3589249 w 235"/>
              <a:gd name="T43" fmla="*/ 7082906 h 263"/>
              <a:gd name="T44" fmla="*/ 8203895 w 235"/>
              <a:gd name="T45" fmla="*/ 26101760 h 263"/>
              <a:gd name="T46" fmla="*/ 15126042 w 235"/>
              <a:gd name="T47" fmla="*/ 32004362 h 263"/>
              <a:gd name="T48" fmla="*/ 22047832 w 235"/>
              <a:gd name="T49" fmla="*/ 26101760 h 263"/>
              <a:gd name="T50" fmla="*/ 26534304 w 235"/>
              <a:gd name="T51" fmla="*/ 7082906 h 263"/>
              <a:gd name="T52" fmla="*/ 26534304 w 235"/>
              <a:gd name="T53" fmla="*/ 7082906 h 263"/>
              <a:gd name="T54" fmla="*/ 26534304 w 235"/>
              <a:gd name="T55" fmla="*/ 7082906 h 263"/>
              <a:gd name="T56" fmla="*/ 15126042 w 235"/>
              <a:gd name="T57" fmla="*/ 2360969 h 26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35" h="263">
                <a:moveTo>
                  <a:pt x="118" y="262"/>
                </a:moveTo>
                <a:lnTo>
                  <a:pt x="118" y="262"/>
                </a:lnTo>
                <a:cubicBezTo>
                  <a:pt x="118" y="262"/>
                  <a:pt x="118" y="262"/>
                  <a:pt x="109" y="262"/>
                </a:cubicBezTo>
                <a:cubicBezTo>
                  <a:pt x="109" y="262"/>
                  <a:pt x="73" y="244"/>
                  <a:pt x="46" y="217"/>
                </a:cubicBezTo>
                <a:cubicBezTo>
                  <a:pt x="18" y="162"/>
                  <a:pt x="9" y="90"/>
                  <a:pt x="0" y="54"/>
                </a:cubicBezTo>
                <a:cubicBezTo>
                  <a:pt x="0" y="54"/>
                  <a:pt x="0" y="45"/>
                  <a:pt x="9" y="36"/>
                </a:cubicBezTo>
                <a:cubicBezTo>
                  <a:pt x="9" y="36"/>
                  <a:pt x="18" y="36"/>
                  <a:pt x="28" y="36"/>
                </a:cubicBezTo>
                <a:cubicBezTo>
                  <a:pt x="64" y="27"/>
                  <a:pt x="91" y="9"/>
                  <a:pt x="100" y="9"/>
                </a:cubicBezTo>
                <a:cubicBezTo>
                  <a:pt x="109" y="0"/>
                  <a:pt x="127" y="0"/>
                  <a:pt x="136" y="9"/>
                </a:cubicBezTo>
                <a:cubicBezTo>
                  <a:pt x="145" y="9"/>
                  <a:pt x="172" y="27"/>
                  <a:pt x="207" y="27"/>
                </a:cubicBezTo>
                <a:cubicBezTo>
                  <a:pt x="216" y="36"/>
                  <a:pt x="225" y="36"/>
                  <a:pt x="225" y="36"/>
                </a:cubicBezTo>
                <a:cubicBezTo>
                  <a:pt x="225" y="45"/>
                  <a:pt x="234" y="54"/>
                  <a:pt x="234" y="54"/>
                </a:cubicBezTo>
                <a:cubicBezTo>
                  <a:pt x="225" y="90"/>
                  <a:pt x="216" y="162"/>
                  <a:pt x="181" y="217"/>
                </a:cubicBezTo>
                <a:cubicBezTo>
                  <a:pt x="163" y="244"/>
                  <a:pt x="127" y="262"/>
                  <a:pt x="118" y="262"/>
                </a:cubicBezTo>
                <a:close/>
                <a:moveTo>
                  <a:pt x="109" y="244"/>
                </a:moveTo>
                <a:lnTo>
                  <a:pt x="109" y="244"/>
                </a:lnTo>
                <a:close/>
                <a:moveTo>
                  <a:pt x="118" y="18"/>
                </a:moveTo>
                <a:lnTo>
                  <a:pt x="118" y="18"/>
                </a:lnTo>
                <a:cubicBezTo>
                  <a:pt x="100" y="36"/>
                  <a:pt x="73" y="45"/>
                  <a:pt x="28" y="54"/>
                </a:cubicBezTo>
                <a:cubicBezTo>
                  <a:pt x="28" y="81"/>
                  <a:pt x="37" y="153"/>
                  <a:pt x="64" y="199"/>
                </a:cubicBezTo>
                <a:cubicBezTo>
                  <a:pt x="82" y="217"/>
                  <a:pt x="109" y="235"/>
                  <a:pt x="118" y="244"/>
                </a:cubicBezTo>
                <a:cubicBezTo>
                  <a:pt x="127" y="235"/>
                  <a:pt x="154" y="217"/>
                  <a:pt x="172" y="199"/>
                </a:cubicBezTo>
                <a:cubicBezTo>
                  <a:pt x="199" y="153"/>
                  <a:pt x="207" y="81"/>
                  <a:pt x="207" y="54"/>
                </a:cubicBezTo>
                <a:cubicBezTo>
                  <a:pt x="163" y="45"/>
                  <a:pt x="136" y="36"/>
                  <a:pt x="118" y="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542">
            <a:extLst>
              <a:ext uri="{FF2B5EF4-FFF2-40B4-BE49-F238E27FC236}">
                <a16:creationId xmlns:a16="http://schemas.microsoft.com/office/drawing/2014/main" id="{62B6602C-BFBA-3D4D-95A4-DDC61218B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0284" y="11024754"/>
            <a:ext cx="98315" cy="79591"/>
          </a:xfrm>
          <a:custGeom>
            <a:avLst/>
            <a:gdLst>
              <a:gd name="T0" fmla="*/ 9662968 w 91"/>
              <a:gd name="T1" fmla="*/ 9709480 h 74"/>
              <a:gd name="T2" fmla="*/ 9662968 w 91"/>
              <a:gd name="T3" fmla="*/ 9709480 h 74"/>
              <a:gd name="T4" fmla="*/ 2415650 w 91"/>
              <a:gd name="T5" fmla="*/ 9709480 h 74"/>
              <a:gd name="T6" fmla="*/ 0 w 91"/>
              <a:gd name="T7" fmla="*/ 7182455 h 74"/>
              <a:gd name="T8" fmla="*/ 0 w 91"/>
              <a:gd name="T9" fmla="*/ 3591228 h 74"/>
              <a:gd name="T10" fmla="*/ 2415650 w 91"/>
              <a:gd name="T11" fmla="*/ 0 h 74"/>
              <a:gd name="T12" fmla="*/ 9662968 w 91"/>
              <a:gd name="T13" fmla="*/ 0 h 74"/>
              <a:gd name="T14" fmla="*/ 12078618 w 91"/>
              <a:gd name="T15" fmla="*/ 3591228 h 74"/>
              <a:gd name="T16" fmla="*/ 12078618 w 91"/>
              <a:gd name="T17" fmla="*/ 7182455 h 74"/>
              <a:gd name="T18" fmla="*/ 9662968 w 91"/>
              <a:gd name="T19" fmla="*/ 9709480 h 74"/>
              <a:gd name="T20" fmla="*/ 2415650 w 91"/>
              <a:gd name="T21" fmla="*/ 7182455 h 74"/>
              <a:gd name="T22" fmla="*/ 2415650 w 91"/>
              <a:gd name="T23" fmla="*/ 7182455 h 74"/>
              <a:gd name="T24" fmla="*/ 9662968 w 91"/>
              <a:gd name="T25" fmla="*/ 7182455 h 74"/>
              <a:gd name="T26" fmla="*/ 9662968 w 91"/>
              <a:gd name="T27" fmla="*/ 3591228 h 74"/>
              <a:gd name="T28" fmla="*/ 2415650 w 91"/>
              <a:gd name="T29" fmla="*/ 3591228 h 74"/>
              <a:gd name="T30" fmla="*/ 2415650 w 91"/>
              <a:gd name="T31" fmla="*/ 7182455 h 7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1" h="74">
                <a:moveTo>
                  <a:pt x="72" y="73"/>
                </a:moveTo>
                <a:lnTo>
                  <a:pt x="72" y="73"/>
                </a:lnTo>
                <a:cubicBezTo>
                  <a:pt x="18" y="73"/>
                  <a:pt x="18" y="73"/>
                  <a:pt x="18" y="73"/>
                </a:cubicBezTo>
                <a:cubicBezTo>
                  <a:pt x="9" y="73"/>
                  <a:pt x="0" y="63"/>
                  <a:pt x="0" y="5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81" y="0"/>
                  <a:pt x="90" y="9"/>
                  <a:pt x="90" y="27"/>
                </a:cubicBezTo>
                <a:cubicBezTo>
                  <a:pt x="90" y="54"/>
                  <a:pt x="90" y="54"/>
                  <a:pt x="90" y="54"/>
                </a:cubicBezTo>
                <a:cubicBezTo>
                  <a:pt x="90" y="63"/>
                  <a:pt x="81" y="73"/>
                  <a:pt x="72" y="73"/>
                </a:cubicBezTo>
                <a:close/>
                <a:moveTo>
                  <a:pt x="18" y="54"/>
                </a:moveTo>
                <a:lnTo>
                  <a:pt x="18" y="54"/>
                </a:lnTo>
                <a:cubicBezTo>
                  <a:pt x="72" y="54"/>
                  <a:pt x="72" y="54"/>
                  <a:pt x="72" y="54"/>
                </a:cubicBezTo>
                <a:cubicBezTo>
                  <a:pt x="72" y="27"/>
                  <a:pt x="72" y="27"/>
                  <a:pt x="72" y="27"/>
                </a:cubicBezTo>
                <a:cubicBezTo>
                  <a:pt x="18" y="27"/>
                  <a:pt x="18" y="27"/>
                  <a:pt x="18" y="27"/>
                </a:cubicBezTo>
                <a:lnTo>
                  <a:pt x="18" y="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543">
            <a:extLst>
              <a:ext uri="{FF2B5EF4-FFF2-40B4-BE49-F238E27FC236}">
                <a16:creationId xmlns:a16="http://schemas.microsoft.com/office/drawing/2014/main" id="{3BCA37CC-1549-F243-B703-96989D60F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9647" y="10973257"/>
            <a:ext cx="79588" cy="79588"/>
          </a:xfrm>
          <a:custGeom>
            <a:avLst/>
            <a:gdLst>
              <a:gd name="T0" fmla="*/ 8609962 w 73"/>
              <a:gd name="T1" fmla="*/ 9839904 h 73"/>
              <a:gd name="T2" fmla="*/ 8609962 w 73"/>
              <a:gd name="T3" fmla="*/ 9839904 h 73"/>
              <a:gd name="T4" fmla="*/ 7380020 w 73"/>
              <a:gd name="T5" fmla="*/ 8609962 h 73"/>
              <a:gd name="T6" fmla="*/ 7380020 w 73"/>
              <a:gd name="T7" fmla="*/ 6150079 h 73"/>
              <a:gd name="T8" fmla="*/ 4920137 w 73"/>
              <a:gd name="T9" fmla="*/ 3689825 h 73"/>
              <a:gd name="T10" fmla="*/ 2459884 w 73"/>
              <a:gd name="T11" fmla="*/ 6150079 h 73"/>
              <a:gd name="T12" fmla="*/ 2459884 w 73"/>
              <a:gd name="T13" fmla="*/ 8609962 h 73"/>
              <a:gd name="T14" fmla="*/ 1229942 w 73"/>
              <a:gd name="T15" fmla="*/ 9839904 h 73"/>
              <a:gd name="T16" fmla="*/ 1229942 w 73"/>
              <a:gd name="T17" fmla="*/ 9839904 h 73"/>
              <a:gd name="T18" fmla="*/ 0 w 73"/>
              <a:gd name="T19" fmla="*/ 8609962 h 73"/>
              <a:gd name="T20" fmla="*/ 0 w 73"/>
              <a:gd name="T21" fmla="*/ 6150079 h 73"/>
              <a:gd name="T22" fmla="*/ 4920137 w 73"/>
              <a:gd name="T23" fmla="*/ 0 h 73"/>
              <a:gd name="T24" fmla="*/ 9839904 w 73"/>
              <a:gd name="T25" fmla="*/ 6150079 h 73"/>
              <a:gd name="T26" fmla="*/ 9839904 w 73"/>
              <a:gd name="T27" fmla="*/ 8609962 h 73"/>
              <a:gd name="T28" fmla="*/ 8609962 w 73"/>
              <a:gd name="T29" fmla="*/ 9839904 h 7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73" h="73">
                <a:moveTo>
                  <a:pt x="63" y="72"/>
                </a:moveTo>
                <a:lnTo>
                  <a:pt x="63" y="72"/>
                </a:lnTo>
                <a:cubicBezTo>
                  <a:pt x="54" y="72"/>
                  <a:pt x="54" y="63"/>
                  <a:pt x="54" y="63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27"/>
                  <a:pt x="45" y="27"/>
                  <a:pt x="36" y="27"/>
                </a:cubicBezTo>
                <a:cubicBezTo>
                  <a:pt x="27" y="27"/>
                  <a:pt x="18" y="27"/>
                  <a:pt x="18" y="45"/>
                </a:cubicBezTo>
                <a:cubicBezTo>
                  <a:pt x="18" y="63"/>
                  <a:pt x="18" y="63"/>
                  <a:pt x="18" y="63"/>
                </a:cubicBezTo>
                <a:lnTo>
                  <a:pt x="9" y="72"/>
                </a:lnTo>
                <a:cubicBezTo>
                  <a:pt x="0" y="72"/>
                  <a:pt x="0" y="63"/>
                  <a:pt x="0" y="6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9" y="0"/>
                  <a:pt x="36" y="0"/>
                </a:cubicBezTo>
                <a:cubicBezTo>
                  <a:pt x="54" y="0"/>
                  <a:pt x="72" y="18"/>
                  <a:pt x="72" y="45"/>
                </a:cubicBezTo>
                <a:cubicBezTo>
                  <a:pt x="72" y="63"/>
                  <a:pt x="72" y="63"/>
                  <a:pt x="72" y="63"/>
                </a:cubicBezTo>
                <a:cubicBezTo>
                  <a:pt x="72" y="63"/>
                  <a:pt x="72" y="72"/>
                  <a:pt x="63" y="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544">
            <a:extLst>
              <a:ext uri="{FF2B5EF4-FFF2-40B4-BE49-F238E27FC236}">
                <a16:creationId xmlns:a16="http://schemas.microsoft.com/office/drawing/2014/main" id="{B1911CC1-255A-EB47-B882-1E96674F3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5769" y="9451687"/>
            <a:ext cx="711626" cy="482221"/>
          </a:xfrm>
          <a:custGeom>
            <a:avLst/>
            <a:gdLst>
              <a:gd name="T0" fmla="*/ 83391332 w 669"/>
              <a:gd name="T1" fmla="*/ 58890669 h 453"/>
              <a:gd name="T2" fmla="*/ 83391332 w 669"/>
              <a:gd name="T3" fmla="*/ 58890669 h 453"/>
              <a:gd name="T4" fmla="*/ 2211736 w 669"/>
              <a:gd name="T5" fmla="*/ 58890669 h 453"/>
              <a:gd name="T6" fmla="*/ 0 w 669"/>
              <a:gd name="T7" fmla="*/ 55242488 h 453"/>
              <a:gd name="T8" fmla="*/ 0 w 669"/>
              <a:gd name="T9" fmla="*/ 3517876 h 453"/>
              <a:gd name="T10" fmla="*/ 2211736 w 669"/>
              <a:gd name="T11" fmla="*/ 0 h 453"/>
              <a:gd name="T12" fmla="*/ 83391332 w 669"/>
              <a:gd name="T13" fmla="*/ 0 h 453"/>
              <a:gd name="T14" fmla="*/ 86903708 w 669"/>
              <a:gd name="T15" fmla="*/ 3517876 h 453"/>
              <a:gd name="T16" fmla="*/ 86903708 w 669"/>
              <a:gd name="T17" fmla="*/ 55242488 h 453"/>
              <a:gd name="T18" fmla="*/ 83391332 w 669"/>
              <a:gd name="T19" fmla="*/ 58890669 h 453"/>
              <a:gd name="T20" fmla="*/ 3382528 w 669"/>
              <a:gd name="T21" fmla="*/ 54070103 h 453"/>
              <a:gd name="T22" fmla="*/ 3382528 w 669"/>
              <a:gd name="T23" fmla="*/ 54070103 h 453"/>
              <a:gd name="T24" fmla="*/ 82220540 w 669"/>
              <a:gd name="T25" fmla="*/ 54070103 h 453"/>
              <a:gd name="T26" fmla="*/ 82220540 w 669"/>
              <a:gd name="T27" fmla="*/ 4690260 h 453"/>
              <a:gd name="T28" fmla="*/ 3382528 w 669"/>
              <a:gd name="T29" fmla="*/ 4690260 h 453"/>
              <a:gd name="T30" fmla="*/ 3382528 w 669"/>
              <a:gd name="T31" fmla="*/ 54070103 h 45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69" h="453">
                <a:moveTo>
                  <a:pt x="641" y="452"/>
                </a:moveTo>
                <a:lnTo>
                  <a:pt x="641" y="452"/>
                </a:lnTo>
                <a:cubicBezTo>
                  <a:pt x="17" y="452"/>
                  <a:pt x="17" y="452"/>
                  <a:pt x="17" y="452"/>
                </a:cubicBezTo>
                <a:cubicBezTo>
                  <a:pt x="9" y="452"/>
                  <a:pt x="0" y="443"/>
                  <a:pt x="0" y="42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7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50" y="0"/>
                  <a:pt x="668" y="9"/>
                  <a:pt x="668" y="27"/>
                </a:cubicBezTo>
                <a:cubicBezTo>
                  <a:pt x="668" y="424"/>
                  <a:pt x="668" y="424"/>
                  <a:pt x="668" y="424"/>
                </a:cubicBezTo>
                <a:cubicBezTo>
                  <a:pt x="668" y="443"/>
                  <a:pt x="650" y="452"/>
                  <a:pt x="641" y="452"/>
                </a:cubicBezTo>
                <a:close/>
                <a:moveTo>
                  <a:pt x="26" y="415"/>
                </a:moveTo>
                <a:lnTo>
                  <a:pt x="26" y="415"/>
                </a:lnTo>
                <a:cubicBezTo>
                  <a:pt x="632" y="415"/>
                  <a:pt x="632" y="415"/>
                  <a:pt x="632" y="415"/>
                </a:cubicBezTo>
                <a:cubicBezTo>
                  <a:pt x="632" y="36"/>
                  <a:pt x="632" y="36"/>
                  <a:pt x="632" y="36"/>
                </a:cubicBezTo>
                <a:cubicBezTo>
                  <a:pt x="26" y="36"/>
                  <a:pt x="26" y="36"/>
                  <a:pt x="26" y="36"/>
                </a:cubicBezTo>
                <a:lnTo>
                  <a:pt x="26" y="4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545">
            <a:extLst>
              <a:ext uri="{FF2B5EF4-FFF2-40B4-BE49-F238E27FC236}">
                <a16:creationId xmlns:a16="http://schemas.microsoft.com/office/drawing/2014/main" id="{43E79662-FEF1-AF45-B269-EC3C21EB1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8727" y="9976043"/>
            <a:ext cx="941030" cy="18727"/>
          </a:xfrm>
          <a:custGeom>
            <a:avLst/>
            <a:gdLst>
              <a:gd name="T0" fmla="*/ 112328697 w 887"/>
              <a:gd name="T1" fmla="*/ 2010611 h 19"/>
              <a:gd name="T2" fmla="*/ 112328697 w 887"/>
              <a:gd name="T3" fmla="*/ 2010611 h 19"/>
              <a:gd name="T4" fmla="*/ 1164829 w 887"/>
              <a:gd name="T5" fmla="*/ 2010611 h 19"/>
              <a:gd name="T6" fmla="*/ 0 w 887"/>
              <a:gd name="T7" fmla="*/ 1005305 h 19"/>
              <a:gd name="T8" fmla="*/ 1164829 w 887"/>
              <a:gd name="T9" fmla="*/ 0 h 19"/>
              <a:gd name="T10" fmla="*/ 112328697 w 887"/>
              <a:gd name="T11" fmla="*/ 0 h 19"/>
              <a:gd name="T12" fmla="*/ 114657996 w 887"/>
              <a:gd name="T13" fmla="*/ 1005305 h 19"/>
              <a:gd name="T14" fmla="*/ 112328697 w 887"/>
              <a:gd name="T15" fmla="*/ 201061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87" h="19">
                <a:moveTo>
                  <a:pt x="868" y="18"/>
                </a:moveTo>
                <a:lnTo>
                  <a:pt x="868" y="18"/>
                </a:ln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0" y="18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868" y="0"/>
                  <a:pt x="868" y="0"/>
                  <a:pt x="868" y="0"/>
                </a:cubicBezTo>
                <a:cubicBezTo>
                  <a:pt x="877" y="0"/>
                  <a:pt x="886" y="0"/>
                  <a:pt x="886" y="9"/>
                </a:cubicBezTo>
                <a:cubicBezTo>
                  <a:pt x="886" y="18"/>
                  <a:pt x="877" y="18"/>
                  <a:pt x="868" y="1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546">
            <a:extLst>
              <a:ext uri="{FF2B5EF4-FFF2-40B4-BE49-F238E27FC236}">
                <a16:creationId xmlns:a16="http://schemas.microsoft.com/office/drawing/2014/main" id="{CFCD60F7-EEF9-454C-86CF-6A8C20D68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5176" y="9526595"/>
            <a:ext cx="60861" cy="327722"/>
          </a:xfrm>
          <a:custGeom>
            <a:avLst/>
            <a:gdLst>
              <a:gd name="T0" fmla="*/ 3666753 w 56"/>
              <a:gd name="T1" fmla="*/ 39963148 h 308"/>
              <a:gd name="T2" fmla="*/ 3666753 w 56"/>
              <a:gd name="T3" fmla="*/ 39963148 h 308"/>
              <a:gd name="T4" fmla="*/ 0 w 56"/>
              <a:gd name="T5" fmla="*/ 36448639 h 308"/>
              <a:gd name="T6" fmla="*/ 0 w 56"/>
              <a:gd name="T7" fmla="*/ 3514509 h 308"/>
              <a:gd name="T8" fmla="*/ 3666753 w 56"/>
              <a:gd name="T9" fmla="*/ 0 h 308"/>
              <a:gd name="T10" fmla="*/ 7469120 w 56"/>
              <a:gd name="T11" fmla="*/ 3514509 h 308"/>
              <a:gd name="T12" fmla="*/ 7469120 w 56"/>
              <a:gd name="T13" fmla="*/ 9372384 h 308"/>
              <a:gd name="T14" fmla="*/ 6247115 w 56"/>
              <a:gd name="T15" fmla="*/ 10543886 h 308"/>
              <a:gd name="T16" fmla="*/ 5024741 w 56"/>
              <a:gd name="T17" fmla="*/ 9372384 h 308"/>
              <a:gd name="T18" fmla="*/ 5024741 w 56"/>
              <a:gd name="T19" fmla="*/ 3514509 h 308"/>
              <a:gd name="T20" fmla="*/ 3666753 w 56"/>
              <a:gd name="T21" fmla="*/ 2343006 h 308"/>
              <a:gd name="T22" fmla="*/ 2444379 w 56"/>
              <a:gd name="T23" fmla="*/ 3514509 h 308"/>
              <a:gd name="T24" fmla="*/ 2444379 w 56"/>
              <a:gd name="T25" fmla="*/ 36448639 h 308"/>
              <a:gd name="T26" fmla="*/ 3666753 w 56"/>
              <a:gd name="T27" fmla="*/ 37620142 h 308"/>
              <a:gd name="T28" fmla="*/ 5024741 w 56"/>
              <a:gd name="T29" fmla="*/ 36448639 h 308"/>
              <a:gd name="T30" fmla="*/ 5024741 w 56"/>
              <a:gd name="T31" fmla="*/ 31762267 h 308"/>
              <a:gd name="T32" fmla="*/ 6247115 w 56"/>
              <a:gd name="T33" fmla="*/ 30590764 h 308"/>
              <a:gd name="T34" fmla="*/ 7469120 w 56"/>
              <a:gd name="T35" fmla="*/ 31762267 h 308"/>
              <a:gd name="T36" fmla="*/ 7469120 w 56"/>
              <a:gd name="T37" fmla="*/ 36448639 h 308"/>
              <a:gd name="T38" fmla="*/ 3666753 w 56"/>
              <a:gd name="T39" fmla="*/ 39963148 h 30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6" h="308">
                <a:moveTo>
                  <a:pt x="27" y="307"/>
                </a:moveTo>
                <a:lnTo>
                  <a:pt x="27" y="307"/>
                </a:lnTo>
                <a:cubicBezTo>
                  <a:pt x="9" y="307"/>
                  <a:pt x="0" y="298"/>
                  <a:pt x="0" y="28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46" y="0"/>
                  <a:pt x="55" y="18"/>
                  <a:pt x="55" y="27"/>
                </a:cubicBezTo>
                <a:cubicBezTo>
                  <a:pt x="55" y="72"/>
                  <a:pt x="55" y="72"/>
                  <a:pt x="55" y="72"/>
                </a:cubicBezTo>
                <a:cubicBezTo>
                  <a:pt x="55" y="72"/>
                  <a:pt x="55" y="81"/>
                  <a:pt x="46" y="81"/>
                </a:cubicBezTo>
                <a:lnTo>
                  <a:pt x="37" y="72"/>
                </a:ln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18"/>
                  <a:pt x="27" y="18"/>
                </a:cubicBezTo>
                <a:cubicBezTo>
                  <a:pt x="18" y="18"/>
                  <a:pt x="18" y="27"/>
                  <a:pt x="18" y="27"/>
                </a:cubicBezTo>
                <a:cubicBezTo>
                  <a:pt x="18" y="280"/>
                  <a:pt x="18" y="280"/>
                  <a:pt x="18" y="280"/>
                </a:cubicBezTo>
                <a:cubicBezTo>
                  <a:pt x="18" y="289"/>
                  <a:pt x="18" y="289"/>
                  <a:pt x="27" y="289"/>
                </a:cubicBezTo>
                <a:cubicBezTo>
                  <a:pt x="37" y="289"/>
                  <a:pt x="37" y="289"/>
                  <a:pt x="37" y="280"/>
                </a:cubicBezTo>
                <a:cubicBezTo>
                  <a:pt x="37" y="244"/>
                  <a:pt x="37" y="244"/>
                  <a:pt x="37" y="244"/>
                </a:cubicBezTo>
                <a:cubicBezTo>
                  <a:pt x="37" y="235"/>
                  <a:pt x="46" y="235"/>
                  <a:pt x="46" y="235"/>
                </a:cubicBezTo>
                <a:cubicBezTo>
                  <a:pt x="55" y="235"/>
                  <a:pt x="55" y="235"/>
                  <a:pt x="55" y="244"/>
                </a:cubicBezTo>
                <a:cubicBezTo>
                  <a:pt x="55" y="280"/>
                  <a:pt x="55" y="280"/>
                  <a:pt x="55" y="280"/>
                </a:cubicBezTo>
                <a:cubicBezTo>
                  <a:pt x="55" y="298"/>
                  <a:pt x="46" y="307"/>
                  <a:pt x="27" y="30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547">
            <a:extLst>
              <a:ext uri="{FF2B5EF4-FFF2-40B4-BE49-F238E27FC236}">
                <a16:creationId xmlns:a16="http://schemas.microsoft.com/office/drawing/2014/main" id="{F0DDC538-4C98-D741-8138-7523A308E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3903" y="9592140"/>
            <a:ext cx="229404" cy="191953"/>
          </a:xfrm>
          <a:custGeom>
            <a:avLst/>
            <a:gdLst>
              <a:gd name="T0" fmla="*/ 26482905 w 218"/>
              <a:gd name="T1" fmla="*/ 23149155 h 182"/>
              <a:gd name="T2" fmla="*/ 26482905 w 218"/>
              <a:gd name="T3" fmla="*/ 23149155 h 182"/>
              <a:gd name="T4" fmla="*/ 1145753 w 218"/>
              <a:gd name="T5" fmla="*/ 23149155 h 182"/>
              <a:gd name="T6" fmla="*/ 1145753 w 218"/>
              <a:gd name="T7" fmla="*/ 21998313 h 182"/>
              <a:gd name="T8" fmla="*/ 1145753 w 218"/>
              <a:gd name="T9" fmla="*/ 20847114 h 182"/>
              <a:gd name="T10" fmla="*/ 25336796 w 218"/>
              <a:gd name="T11" fmla="*/ 20847114 h 182"/>
              <a:gd name="T12" fmla="*/ 25336796 w 218"/>
              <a:gd name="T13" fmla="*/ 2302041 h 182"/>
              <a:gd name="T14" fmla="*/ 1145753 w 218"/>
              <a:gd name="T15" fmla="*/ 2302041 h 182"/>
              <a:gd name="T16" fmla="*/ 0 w 218"/>
              <a:gd name="T17" fmla="*/ 1151199 h 182"/>
              <a:gd name="T18" fmla="*/ 1145753 w 218"/>
              <a:gd name="T19" fmla="*/ 0 h 182"/>
              <a:gd name="T20" fmla="*/ 26482905 w 218"/>
              <a:gd name="T21" fmla="*/ 0 h 182"/>
              <a:gd name="T22" fmla="*/ 27628658 w 218"/>
              <a:gd name="T23" fmla="*/ 1151199 h 182"/>
              <a:gd name="T24" fmla="*/ 27628658 w 218"/>
              <a:gd name="T25" fmla="*/ 21998313 h 182"/>
              <a:gd name="T26" fmla="*/ 26482905 w 218"/>
              <a:gd name="T27" fmla="*/ 23149155 h 182"/>
              <a:gd name="T28" fmla="*/ 26482905 w 218"/>
              <a:gd name="T29" fmla="*/ 2302041 h 182"/>
              <a:gd name="T30" fmla="*/ 26482905 w 218"/>
              <a:gd name="T31" fmla="*/ 2302041 h 18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8" h="182">
                <a:moveTo>
                  <a:pt x="208" y="181"/>
                </a:moveTo>
                <a:lnTo>
                  <a:pt x="208" y="181"/>
                </a:lnTo>
                <a:cubicBezTo>
                  <a:pt x="9" y="181"/>
                  <a:pt x="9" y="181"/>
                  <a:pt x="9" y="181"/>
                </a:cubicBezTo>
                <a:cubicBezTo>
                  <a:pt x="9" y="181"/>
                  <a:pt x="9" y="181"/>
                  <a:pt x="9" y="172"/>
                </a:cubicBezTo>
                <a:lnTo>
                  <a:pt x="9" y="163"/>
                </a:lnTo>
                <a:cubicBezTo>
                  <a:pt x="199" y="163"/>
                  <a:pt x="199" y="163"/>
                  <a:pt x="199" y="163"/>
                </a:cubicBezTo>
                <a:cubicBezTo>
                  <a:pt x="199" y="18"/>
                  <a:pt x="199" y="18"/>
                  <a:pt x="199" y="18"/>
                </a:cubicBezTo>
                <a:cubicBezTo>
                  <a:pt x="9" y="18"/>
                  <a:pt x="9" y="18"/>
                  <a:pt x="9" y="18"/>
                </a:cubicBezTo>
                <a:lnTo>
                  <a:pt x="0" y="9"/>
                </a:lnTo>
                <a:cubicBezTo>
                  <a:pt x="0" y="0"/>
                  <a:pt x="9" y="0"/>
                  <a:pt x="9" y="0"/>
                </a:cubicBezTo>
                <a:cubicBezTo>
                  <a:pt x="208" y="0"/>
                  <a:pt x="208" y="0"/>
                  <a:pt x="208" y="0"/>
                </a:cubicBezTo>
                <a:lnTo>
                  <a:pt x="217" y="9"/>
                </a:lnTo>
                <a:cubicBezTo>
                  <a:pt x="217" y="172"/>
                  <a:pt x="217" y="172"/>
                  <a:pt x="217" y="172"/>
                </a:cubicBezTo>
                <a:cubicBezTo>
                  <a:pt x="217" y="181"/>
                  <a:pt x="208" y="181"/>
                  <a:pt x="208" y="181"/>
                </a:cubicBezTo>
                <a:close/>
                <a:moveTo>
                  <a:pt x="208" y="18"/>
                </a:moveTo>
                <a:lnTo>
                  <a:pt x="208" y="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548">
            <a:extLst>
              <a:ext uri="{FF2B5EF4-FFF2-40B4-BE49-F238E27FC236}">
                <a16:creationId xmlns:a16="http://schemas.microsoft.com/office/drawing/2014/main" id="{48F50F9E-4893-DB41-9121-71F49D8C2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3903" y="9653004"/>
            <a:ext cx="88952" cy="79588"/>
          </a:xfrm>
          <a:custGeom>
            <a:avLst/>
            <a:gdLst>
              <a:gd name="T0" fmla="*/ 6074554 w 83"/>
              <a:gd name="T1" fmla="*/ 2459884 h 73"/>
              <a:gd name="T2" fmla="*/ 6074554 w 83"/>
              <a:gd name="T3" fmla="*/ 2459884 h 73"/>
              <a:gd name="T4" fmla="*/ 8451538 w 83"/>
              <a:gd name="T5" fmla="*/ 4920137 h 73"/>
              <a:gd name="T6" fmla="*/ 6074554 w 83"/>
              <a:gd name="T7" fmla="*/ 7380020 h 73"/>
              <a:gd name="T8" fmla="*/ 2509260 w 83"/>
              <a:gd name="T9" fmla="*/ 4920137 h 73"/>
              <a:gd name="T10" fmla="*/ 6074554 w 83"/>
              <a:gd name="T11" fmla="*/ 2459884 h 73"/>
              <a:gd name="T12" fmla="*/ 6074554 w 83"/>
              <a:gd name="T13" fmla="*/ 0 h 73"/>
              <a:gd name="T14" fmla="*/ 6074554 w 83"/>
              <a:gd name="T15" fmla="*/ 0 h 73"/>
              <a:gd name="T16" fmla="*/ 0 w 83"/>
              <a:gd name="T17" fmla="*/ 4920137 h 73"/>
              <a:gd name="T18" fmla="*/ 6074554 w 83"/>
              <a:gd name="T19" fmla="*/ 9839904 h 73"/>
              <a:gd name="T20" fmla="*/ 10828885 w 83"/>
              <a:gd name="T21" fmla="*/ 4920137 h 73"/>
              <a:gd name="T22" fmla="*/ 6074554 w 83"/>
              <a:gd name="T23" fmla="*/ 0 h 73"/>
              <a:gd name="T24" fmla="*/ 6074554 w 83"/>
              <a:gd name="T25" fmla="*/ 2459884 h 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3" h="73">
                <a:moveTo>
                  <a:pt x="46" y="18"/>
                </a:moveTo>
                <a:lnTo>
                  <a:pt x="46" y="18"/>
                </a:lnTo>
                <a:cubicBezTo>
                  <a:pt x="55" y="18"/>
                  <a:pt x="64" y="26"/>
                  <a:pt x="64" y="36"/>
                </a:cubicBezTo>
                <a:cubicBezTo>
                  <a:pt x="64" y="45"/>
                  <a:pt x="55" y="54"/>
                  <a:pt x="46" y="54"/>
                </a:cubicBezTo>
                <a:cubicBezTo>
                  <a:pt x="28" y="54"/>
                  <a:pt x="19" y="45"/>
                  <a:pt x="19" y="36"/>
                </a:cubicBezTo>
                <a:cubicBezTo>
                  <a:pt x="19" y="26"/>
                  <a:pt x="28" y="18"/>
                  <a:pt x="46" y="18"/>
                </a:cubicBezTo>
                <a:lnTo>
                  <a:pt x="46" y="0"/>
                </a:lnTo>
                <a:cubicBezTo>
                  <a:pt x="19" y="0"/>
                  <a:pt x="0" y="18"/>
                  <a:pt x="0" y="36"/>
                </a:cubicBezTo>
                <a:cubicBezTo>
                  <a:pt x="0" y="54"/>
                  <a:pt x="19" y="72"/>
                  <a:pt x="46" y="72"/>
                </a:cubicBezTo>
                <a:cubicBezTo>
                  <a:pt x="64" y="72"/>
                  <a:pt x="82" y="54"/>
                  <a:pt x="82" y="36"/>
                </a:cubicBezTo>
                <a:cubicBezTo>
                  <a:pt x="82" y="18"/>
                  <a:pt x="64" y="0"/>
                  <a:pt x="46" y="0"/>
                </a:cubicBezTo>
                <a:lnTo>
                  <a:pt x="46" y="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549">
            <a:extLst>
              <a:ext uri="{FF2B5EF4-FFF2-40B4-BE49-F238E27FC236}">
                <a16:creationId xmlns:a16="http://schemas.microsoft.com/office/drawing/2014/main" id="{E1B5FBF9-31BB-284A-8DCA-AAEFBD1A8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3903" y="9620230"/>
            <a:ext cx="191950" cy="135772"/>
          </a:xfrm>
          <a:custGeom>
            <a:avLst/>
            <a:gdLst>
              <a:gd name="T0" fmla="*/ 20846436 w 182"/>
              <a:gd name="T1" fmla="*/ 16429092 h 128"/>
              <a:gd name="T2" fmla="*/ 20846436 w 182"/>
              <a:gd name="T3" fmla="*/ 16429092 h 128"/>
              <a:gd name="T4" fmla="*/ 1151182 w 182"/>
              <a:gd name="T5" fmla="*/ 16429092 h 128"/>
              <a:gd name="T6" fmla="*/ 0 w 182"/>
              <a:gd name="T7" fmla="*/ 15264834 h 128"/>
              <a:gd name="T8" fmla="*/ 1151182 w 182"/>
              <a:gd name="T9" fmla="*/ 14100576 h 128"/>
              <a:gd name="T10" fmla="*/ 19695612 w 182"/>
              <a:gd name="T11" fmla="*/ 14100576 h 128"/>
              <a:gd name="T12" fmla="*/ 20846436 w 182"/>
              <a:gd name="T13" fmla="*/ 11772060 h 128"/>
              <a:gd name="T14" fmla="*/ 20846436 w 182"/>
              <a:gd name="T15" fmla="*/ 4786513 h 128"/>
              <a:gd name="T16" fmla="*/ 19695612 w 182"/>
              <a:gd name="T17" fmla="*/ 2457998 h 128"/>
              <a:gd name="T18" fmla="*/ 1151182 w 182"/>
              <a:gd name="T19" fmla="*/ 2457998 h 128"/>
              <a:gd name="T20" fmla="*/ 0 w 182"/>
              <a:gd name="T21" fmla="*/ 1164258 h 128"/>
              <a:gd name="T22" fmla="*/ 1151182 w 182"/>
              <a:gd name="T23" fmla="*/ 0 h 128"/>
              <a:gd name="T24" fmla="*/ 20846436 w 182"/>
              <a:gd name="T25" fmla="*/ 0 h 128"/>
              <a:gd name="T26" fmla="*/ 20846436 w 182"/>
              <a:gd name="T27" fmla="*/ 1164258 h 128"/>
              <a:gd name="T28" fmla="*/ 21997618 w 182"/>
              <a:gd name="T29" fmla="*/ 2457998 h 128"/>
              <a:gd name="T30" fmla="*/ 23148442 w 182"/>
              <a:gd name="T31" fmla="*/ 3622255 h 128"/>
              <a:gd name="T32" fmla="*/ 23148442 w 182"/>
              <a:gd name="T33" fmla="*/ 12936318 h 128"/>
              <a:gd name="T34" fmla="*/ 21997618 w 182"/>
              <a:gd name="T35" fmla="*/ 14100576 h 128"/>
              <a:gd name="T36" fmla="*/ 20846436 w 182"/>
              <a:gd name="T37" fmla="*/ 15264834 h 128"/>
              <a:gd name="T38" fmla="*/ 20846436 w 182"/>
              <a:gd name="T39" fmla="*/ 16429092 h 12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2" h="128">
                <a:moveTo>
                  <a:pt x="163" y="127"/>
                </a:moveTo>
                <a:lnTo>
                  <a:pt x="163" y="127"/>
                </a:lnTo>
                <a:cubicBezTo>
                  <a:pt x="9" y="127"/>
                  <a:pt x="9" y="127"/>
                  <a:pt x="9" y="127"/>
                </a:cubicBezTo>
                <a:lnTo>
                  <a:pt x="0" y="118"/>
                </a:lnTo>
                <a:cubicBezTo>
                  <a:pt x="0" y="109"/>
                  <a:pt x="9" y="109"/>
                  <a:pt x="9" y="109"/>
                </a:cubicBezTo>
                <a:cubicBezTo>
                  <a:pt x="154" y="109"/>
                  <a:pt x="154" y="109"/>
                  <a:pt x="154" y="109"/>
                </a:cubicBezTo>
                <a:cubicBezTo>
                  <a:pt x="154" y="100"/>
                  <a:pt x="163" y="100"/>
                  <a:pt x="163" y="91"/>
                </a:cubicBezTo>
                <a:cubicBezTo>
                  <a:pt x="163" y="37"/>
                  <a:pt x="163" y="37"/>
                  <a:pt x="163" y="37"/>
                </a:cubicBezTo>
                <a:cubicBezTo>
                  <a:pt x="163" y="37"/>
                  <a:pt x="154" y="28"/>
                  <a:pt x="154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0" y="19"/>
                  <a:pt x="0" y="9"/>
                </a:cubicBezTo>
                <a:lnTo>
                  <a:pt x="9" y="0"/>
                </a:lnTo>
                <a:cubicBezTo>
                  <a:pt x="163" y="0"/>
                  <a:pt x="163" y="0"/>
                  <a:pt x="163" y="0"/>
                </a:cubicBezTo>
                <a:lnTo>
                  <a:pt x="163" y="9"/>
                </a:lnTo>
                <a:cubicBezTo>
                  <a:pt x="163" y="19"/>
                  <a:pt x="172" y="19"/>
                  <a:pt x="172" y="19"/>
                </a:cubicBezTo>
                <a:cubicBezTo>
                  <a:pt x="181" y="19"/>
                  <a:pt x="181" y="28"/>
                  <a:pt x="181" y="28"/>
                </a:cubicBezTo>
                <a:cubicBezTo>
                  <a:pt x="181" y="100"/>
                  <a:pt x="181" y="100"/>
                  <a:pt x="181" y="100"/>
                </a:cubicBezTo>
                <a:cubicBezTo>
                  <a:pt x="181" y="109"/>
                  <a:pt x="181" y="109"/>
                  <a:pt x="172" y="109"/>
                </a:cubicBezTo>
                <a:cubicBezTo>
                  <a:pt x="172" y="109"/>
                  <a:pt x="163" y="109"/>
                  <a:pt x="163" y="118"/>
                </a:cubicBezTo>
                <a:lnTo>
                  <a:pt x="163" y="12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550">
            <a:extLst>
              <a:ext uri="{FF2B5EF4-FFF2-40B4-BE49-F238E27FC236}">
                <a16:creationId xmlns:a16="http://schemas.microsoft.com/office/drawing/2014/main" id="{7753282D-D277-0C4D-A546-87C38419A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8330" y="5725016"/>
            <a:ext cx="440084" cy="674172"/>
          </a:xfrm>
          <a:custGeom>
            <a:avLst/>
            <a:gdLst>
              <a:gd name="T0" fmla="*/ 46452021 w 416"/>
              <a:gd name="T1" fmla="*/ 82295639 h 634"/>
              <a:gd name="T2" fmla="*/ 46452021 w 416"/>
              <a:gd name="T3" fmla="*/ 82295639 h 634"/>
              <a:gd name="T4" fmla="*/ 8106576 w 416"/>
              <a:gd name="T5" fmla="*/ 82295639 h 634"/>
              <a:gd name="T6" fmla="*/ 0 w 416"/>
              <a:gd name="T7" fmla="*/ 75275384 h 634"/>
              <a:gd name="T8" fmla="*/ 0 w 416"/>
              <a:gd name="T9" fmla="*/ 8190659 h 634"/>
              <a:gd name="T10" fmla="*/ 8106576 w 416"/>
              <a:gd name="T11" fmla="*/ 0 h 634"/>
              <a:gd name="T12" fmla="*/ 46452021 w 416"/>
              <a:gd name="T13" fmla="*/ 0 h 634"/>
              <a:gd name="T14" fmla="*/ 53400310 w 416"/>
              <a:gd name="T15" fmla="*/ 8190659 h 634"/>
              <a:gd name="T16" fmla="*/ 53400310 w 416"/>
              <a:gd name="T17" fmla="*/ 30551993 h 634"/>
              <a:gd name="T18" fmla="*/ 52242381 w 416"/>
              <a:gd name="T19" fmla="*/ 33022244 h 634"/>
              <a:gd name="T20" fmla="*/ 49926165 w 416"/>
              <a:gd name="T21" fmla="*/ 30551993 h 634"/>
              <a:gd name="T22" fmla="*/ 49926165 w 416"/>
              <a:gd name="T23" fmla="*/ 8190659 h 634"/>
              <a:gd name="T24" fmla="*/ 46452021 w 416"/>
              <a:gd name="T25" fmla="*/ 4810335 h 634"/>
              <a:gd name="T26" fmla="*/ 8106576 w 416"/>
              <a:gd name="T27" fmla="*/ 4810335 h 634"/>
              <a:gd name="T28" fmla="*/ 4632432 w 416"/>
              <a:gd name="T29" fmla="*/ 8190659 h 634"/>
              <a:gd name="T30" fmla="*/ 4632432 w 416"/>
              <a:gd name="T31" fmla="*/ 75275384 h 634"/>
              <a:gd name="T32" fmla="*/ 8106576 w 416"/>
              <a:gd name="T33" fmla="*/ 78785512 h 634"/>
              <a:gd name="T34" fmla="*/ 46452021 w 416"/>
              <a:gd name="T35" fmla="*/ 78785512 h 634"/>
              <a:gd name="T36" fmla="*/ 47609949 w 416"/>
              <a:gd name="T37" fmla="*/ 78785512 h 634"/>
              <a:gd name="T38" fmla="*/ 49926165 w 416"/>
              <a:gd name="T39" fmla="*/ 79955554 h 634"/>
              <a:gd name="T40" fmla="*/ 49926165 w 416"/>
              <a:gd name="T41" fmla="*/ 82295639 h 634"/>
              <a:gd name="T42" fmla="*/ 46452021 w 416"/>
              <a:gd name="T43" fmla="*/ 82295639 h 63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6" h="634">
                <a:moveTo>
                  <a:pt x="361" y="633"/>
                </a:moveTo>
                <a:lnTo>
                  <a:pt x="361" y="633"/>
                </a:lnTo>
                <a:cubicBezTo>
                  <a:pt x="63" y="633"/>
                  <a:pt x="63" y="633"/>
                  <a:pt x="63" y="633"/>
                </a:cubicBezTo>
                <a:cubicBezTo>
                  <a:pt x="27" y="633"/>
                  <a:pt x="0" y="606"/>
                  <a:pt x="0" y="57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361" y="0"/>
                  <a:pt x="361" y="0"/>
                  <a:pt x="361" y="0"/>
                </a:cubicBezTo>
                <a:cubicBezTo>
                  <a:pt x="388" y="0"/>
                  <a:pt x="415" y="27"/>
                  <a:pt x="415" y="63"/>
                </a:cubicBezTo>
                <a:cubicBezTo>
                  <a:pt x="415" y="235"/>
                  <a:pt x="415" y="235"/>
                  <a:pt x="415" y="235"/>
                </a:cubicBezTo>
                <a:cubicBezTo>
                  <a:pt x="415" y="244"/>
                  <a:pt x="406" y="254"/>
                  <a:pt x="406" y="254"/>
                </a:cubicBezTo>
                <a:cubicBezTo>
                  <a:pt x="397" y="254"/>
                  <a:pt x="388" y="244"/>
                  <a:pt x="388" y="235"/>
                </a:cubicBezTo>
                <a:cubicBezTo>
                  <a:pt x="388" y="63"/>
                  <a:pt x="388" y="63"/>
                  <a:pt x="388" y="63"/>
                </a:cubicBezTo>
                <a:cubicBezTo>
                  <a:pt x="388" y="46"/>
                  <a:pt x="370" y="37"/>
                  <a:pt x="361" y="37"/>
                </a:cubicBezTo>
                <a:cubicBezTo>
                  <a:pt x="63" y="37"/>
                  <a:pt x="63" y="37"/>
                  <a:pt x="63" y="37"/>
                </a:cubicBezTo>
                <a:cubicBezTo>
                  <a:pt x="45" y="37"/>
                  <a:pt x="36" y="46"/>
                  <a:pt x="36" y="63"/>
                </a:cubicBezTo>
                <a:cubicBezTo>
                  <a:pt x="36" y="579"/>
                  <a:pt x="36" y="579"/>
                  <a:pt x="36" y="579"/>
                </a:cubicBezTo>
                <a:cubicBezTo>
                  <a:pt x="36" y="597"/>
                  <a:pt x="45" y="606"/>
                  <a:pt x="63" y="606"/>
                </a:cubicBezTo>
                <a:cubicBezTo>
                  <a:pt x="361" y="606"/>
                  <a:pt x="361" y="606"/>
                  <a:pt x="361" y="606"/>
                </a:cubicBezTo>
                <a:lnTo>
                  <a:pt x="370" y="606"/>
                </a:lnTo>
                <a:cubicBezTo>
                  <a:pt x="379" y="597"/>
                  <a:pt x="388" y="606"/>
                  <a:pt x="388" y="615"/>
                </a:cubicBezTo>
                <a:cubicBezTo>
                  <a:pt x="397" y="615"/>
                  <a:pt x="388" y="624"/>
                  <a:pt x="388" y="633"/>
                </a:cubicBezTo>
                <a:cubicBezTo>
                  <a:pt x="379" y="633"/>
                  <a:pt x="370" y="633"/>
                  <a:pt x="361" y="6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551">
            <a:extLst>
              <a:ext uri="{FF2B5EF4-FFF2-40B4-BE49-F238E27FC236}">
                <a16:creationId xmlns:a16="http://schemas.microsoft.com/office/drawing/2014/main" id="{A2BE9190-F70D-8543-8B8B-5196BC456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7962" y="6282146"/>
            <a:ext cx="37454" cy="37454"/>
          </a:xfrm>
          <a:custGeom>
            <a:avLst/>
            <a:gdLst>
              <a:gd name="T0" fmla="*/ 2240139 w 36"/>
              <a:gd name="T1" fmla="*/ 4241457 h 37"/>
              <a:gd name="T2" fmla="*/ 2240139 w 36"/>
              <a:gd name="T3" fmla="*/ 4241457 h 37"/>
              <a:gd name="T4" fmla="*/ 0 w 36"/>
              <a:gd name="T5" fmla="*/ 2120557 h 37"/>
              <a:gd name="T6" fmla="*/ 2240139 w 36"/>
              <a:gd name="T7" fmla="*/ 0 h 37"/>
              <a:gd name="T8" fmla="*/ 4355747 w 36"/>
              <a:gd name="T9" fmla="*/ 2120557 h 37"/>
              <a:gd name="T10" fmla="*/ 2240139 w 36"/>
              <a:gd name="T11" fmla="*/ 4241457 h 37"/>
              <a:gd name="T12" fmla="*/ 2240139 w 36"/>
              <a:gd name="T13" fmla="*/ 1060278 h 37"/>
              <a:gd name="T14" fmla="*/ 2240139 w 36"/>
              <a:gd name="T15" fmla="*/ 1060278 h 37"/>
              <a:gd name="T16" fmla="*/ 1120069 w 36"/>
              <a:gd name="T17" fmla="*/ 2120557 h 37"/>
              <a:gd name="T18" fmla="*/ 2240139 w 36"/>
              <a:gd name="T19" fmla="*/ 4241457 h 37"/>
              <a:gd name="T20" fmla="*/ 3360208 w 36"/>
              <a:gd name="T21" fmla="*/ 2120557 h 37"/>
              <a:gd name="T22" fmla="*/ 2240139 w 36"/>
              <a:gd name="T23" fmla="*/ 1060278 h 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5" y="9"/>
                  <a:pt x="35" y="18"/>
                </a:cubicBezTo>
                <a:cubicBezTo>
                  <a:pt x="35" y="27"/>
                  <a:pt x="27" y="36"/>
                  <a:pt x="18" y="36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18"/>
                  <a:pt x="9" y="18"/>
                </a:cubicBezTo>
                <a:cubicBezTo>
                  <a:pt x="9" y="27"/>
                  <a:pt x="9" y="36"/>
                  <a:pt x="18" y="36"/>
                </a:cubicBezTo>
                <a:cubicBezTo>
                  <a:pt x="27" y="36"/>
                  <a:pt x="27" y="27"/>
                  <a:pt x="27" y="18"/>
                </a:cubicBezTo>
                <a:cubicBezTo>
                  <a:pt x="27" y="18"/>
                  <a:pt x="27" y="9"/>
                  <a:pt x="18" y="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552">
            <a:extLst>
              <a:ext uri="{FF2B5EF4-FFF2-40B4-BE49-F238E27FC236}">
                <a16:creationId xmlns:a16="http://schemas.microsoft.com/office/drawing/2014/main" id="{9ACF7034-CD3B-E244-8B80-1E3FEE1D2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6012" y="6291509"/>
            <a:ext cx="154496" cy="28090"/>
          </a:xfrm>
          <a:custGeom>
            <a:avLst/>
            <a:gdLst>
              <a:gd name="T0" fmla="*/ 16446628 w 145"/>
              <a:gd name="T1" fmla="*/ 3124540 h 28"/>
              <a:gd name="T2" fmla="*/ 16446628 w 145"/>
              <a:gd name="T3" fmla="*/ 3124540 h 28"/>
              <a:gd name="T4" fmla="*/ 2219041 w 145"/>
              <a:gd name="T5" fmla="*/ 3124540 h 28"/>
              <a:gd name="T6" fmla="*/ 0 w 145"/>
              <a:gd name="T7" fmla="*/ 1041627 h 28"/>
              <a:gd name="T8" fmla="*/ 2219041 w 145"/>
              <a:gd name="T9" fmla="*/ 0 h 28"/>
              <a:gd name="T10" fmla="*/ 16446628 w 145"/>
              <a:gd name="T11" fmla="*/ 0 h 28"/>
              <a:gd name="T12" fmla="*/ 18796456 w 145"/>
              <a:gd name="T13" fmla="*/ 1041627 h 28"/>
              <a:gd name="T14" fmla="*/ 16446628 w 145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" h="28">
                <a:moveTo>
                  <a:pt x="126" y="27"/>
                </a:moveTo>
                <a:lnTo>
                  <a:pt x="126" y="27"/>
                </a:lnTo>
                <a:cubicBezTo>
                  <a:pt x="17" y="27"/>
                  <a:pt x="17" y="27"/>
                  <a:pt x="17" y="27"/>
                </a:cubicBezTo>
                <a:cubicBezTo>
                  <a:pt x="8" y="27"/>
                  <a:pt x="0" y="18"/>
                  <a:pt x="0" y="9"/>
                </a:cubicBezTo>
                <a:cubicBezTo>
                  <a:pt x="0" y="0"/>
                  <a:pt x="8" y="0"/>
                  <a:pt x="1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44" y="0"/>
                  <a:pt x="144" y="9"/>
                </a:cubicBezTo>
                <a:cubicBezTo>
                  <a:pt x="144" y="18"/>
                  <a:pt x="135" y="27"/>
                  <a:pt x="126" y="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553">
            <a:extLst>
              <a:ext uri="{FF2B5EF4-FFF2-40B4-BE49-F238E27FC236}">
                <a16:creationId xmlns:a16="http://schemas.microsoft.com/office/drawing/2014/main" id="{2EC17D26-1EF1-504F-8886-7B24379E4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4511" y="5785880"/>
            <a:ext cx="327722" cy="182587"/>
          </a:xfrm>
          <a:custGeom>
            <a:avLst/>
            <a:gdLst>
              <a:gd name="T0" fmla="*/ 38661398 w 308"/>
              <a:gd name="T1" fmla="*/ 22028504 h 173"/>
              <a:gd name="T2" fmla="*/ 38661398 w 308"/>
              <a:gd name="T3" fmla="*/ 22028504 h 173"/>
              <a:gd name="T4" fmla="*/ 1171503 w 308"/>
              <a:gd name="T5" fmla="*/ 22028504 h 173"/>
              <a:gd name="T6" fmla="*/ 0 w 308"/>
              <a:gd name="T7" fmla="*/ 19723088 h 173"/>
              <a:gd name="T8" fmla="*/ 0 w 308"/>
              <a:gd name="T9" fmla="*/ 1152708 h 173"/>
              <a:gd name="T10" fmla="*/ 1171503 w 308"/>
              <a:gd name="T11" fmla="*/ 0 h 173"/>
              <a:gd name="T12" fmla="*/ 38661398 w 308"/>
              <a:gd name="T13" fmla="*/ 0 h 173"/>
              <a:gd name="T14" fmla="*/ 39963148 w 308"/>
              <a:gd name="T15" fmla="*/ 1152708 h 173"/>
              <a:gd name="T16" fmla="*/ 39963148 w 308"/>
              <a:gd name="T17" fmla="*/ 19723088 h 173"/>
              <a:gd name="T18" fmla="*/ 38661398 w 308"/>
              <a:gd name="T19" fmla="*/ 22028504 h 173"/>
              <a:gd name="T20" fmla="*/ 3514509 w 308"/>
              <a:gd name="T21" fmla="*/ 17418029 h 173"/>
              <a:gd name="T22" fmla="*/ 3514509 w 308"/>
              <a:gd name="T23" fmla="*/ 17418029 h 173"/>
              <a:gd name="T24" fmla="*/ 36318392 w 308"/>
              <a:gd name="T25" fmla="*/ 17418029 h 173"/>
              <a:gd name="T26" fmla="*/ 36318392 w 308"/>
              <a:gd name="T27" fmla="*/ 3585886 h 173"/>
              <a:gd name="T28" fmla="*/ 3514509 w 308"/>
              <a:gd name="T29" fmla="*/ 3585886 h 173"/>
              <a:gd name="T30" fmla="*/ 3514509 w 308"/>
              <a:gd name="T31" fmla="*/ 17418029 h 17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08" h="173">
                <a:moveTo>
                  <a:pt x="297" y="172"/>
                </a:moveTo>
                <a:lnTo>
                  <a:pt x="297" y="172"/>
                </a:lnTo>
                <a:cubicBezTo>
                  <a:pt x="9" y="172"/>
                  <a:pt x="9" y="172"/>
                  <a:pt x="9" y="172"/>
                </a:cubicBezTo>
                <a:cubicBezTo>
                  <a:pt x="0" y="172"/>
                  <a:pt x="0" y="163"/>
                  <a:pt x="0" y="154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297" y="0"/>
                  <a:pt x="297" y="0"/>
                  <a:pt x="297" y="0"/>
                </a:cubicBezTo>
                <a:cubicBezTo>
                  <a:pt x="307" y="0"/>
                  <a:pt x="307" y="0"/>
                  <a:pt x="307" y="9"/>
                </a:cubicBezTo>
                <a:cubicBezTo>
                  <a:pt x="307" y="154"/>
                  <a:pt x="307" y="154"/>
                  <a:pt x="307" y="154"/>
                </a:cubicBezTo>
                <a:cubicBezTo>
                  <a:pt x="307" y="163"/>
                  <a:pt x="307" y="172"/>
                  <a:pt x="297" y="172"/>
                </a:cubicBezTo>
                <a:close/>
                <a:moveTo>
                  <a:pt x="27" y="136"/>
                </a:moveTo>
                <a:lnTo>
                  <a:pt x="27" y="136"/>
                </a:lnTo>
                <a:cubicBezTo>
                  <a:pt x="279" y="136"/>
                  <a:pt x="279" y="136"/>
                  <a:pt x="279" y="136"/>
                </a:cubicBezTo>
                <a:cubicBezTo>
                  <a:pt x="279" y="28"/>
                  <a:pt x="279" y="28"/>
                  <a:pt x="279" y="28"/>
                </a:cubicBezTo>
                <a:cubicBezTo>
                  <a:pt x="27" y="28"/>
                  <a:pt x="27" y="28"/>
                  <a:pt x="27" y="28"/>
                </a:cubicBezTo>
                <a:lnTo>
                  <a:pt x="27" y="1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554">
            <a:extLst>
              <a:ext uri="{FF2B5EF4-FFF2-40B4-BE49-F238E27FC236}">
                <a16:creationId xmlns:a16="http://schemas.microsoft.com/office/drawing/2014/main" id="{4D644046-41F8-924E-B4EA-C73C46B94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7962" y="6169784"/>
            <a:ext cx="37454" cy="37454"/>
          </a:xfrm>
          <a:custGeom>
            <a:avLst/>
            <a:gdLst>
              <a:gd name="T0" fmla="*/ 2240139 w 36"/>
              <a:gd name="T1" fmla="*/ 4241457 h 37"/>
              <a:gd name="T2" fmla="*/ 2240139 w 36"/>
              <a:gd name="T3" fmla="*/ 4241457 h 37"/>
              <a:gd name="T4" fmla="*/ 0 w 36"/>
              <a:gd name="T5" fmla="*/ 2120557 h 37"/>
              <a:gd name="T6" fmla="*/ 2240139 w 36"/>
              <a:gd name="T7" fmla="*/ 0 h 37"/>
              <a:gd name="T8" fmla="*/ 4355747 w 36"/>
              <a:gd name="T9" fmla="*/ 2120557 h 37"/>
              <a:gd name="T10" fmla="*/ 2240139 w 36"/>
              <a:gd name="T11" fmla="*/ 4241457 h 37"/>
              <a:gd name="T12" fmla="*/ 2240139 w 36"/>
              <a:gd name="T13" fmla="*/ 1060278 h 37"/>
              <a:gd name="T14" fmla="*/ 2240139 w 36"/>
              <a:gd name="T15" fmla="*/ 1060278 h 37"/>
              <a:gd name="T16" fmla="*/ 1120069 w 36"/>
              <a:gd name="T17" fmla="*/ 2120557 h 37"/>
              <a:gd name="T18" fmla="*/ 2240139 w 36"/>
              <a:gd name="T19" fmla="*/ 3181178 h 37"/>
              <a:gd name="T20" fmla="*/ 3360208 w 36"/>
              <a:gd name="T21" fmla="*/ 2120557 h 37"/>
              <a:gd name="T22" fmla="*/ 2240139 w 36"/>
              <a:gd name="T23" fmla="*/ 1060278 h 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5" y="9"/>
                  <a:pt x="35" y="18"/>
                </a:cubicBezTo>
                <a:cubicBezTo>
                  <a:pt x="35" y="27"/>
                  <a:pt x="27" y="36"/>
                  <a:pt x="18" y="36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9"/>
                  <a:pt x="9" y="18"/>
                </a:cubicBezTo>
                <a:cubicBezTo>
                  <a:pt x="9" y="27"/>
                  <a:pt x="9" y="27"/>
                  <a:pt x="18" y="27"/>
                </a:cubicBezTo>
                <a:cubicBezTo>
                  <a:pt x="27" y="27"/>
                  <a:pt x="27" y="27"/>
                  <a:pt x="27" y="18"/>
                </a:cubicBezTo>
                <a:cubicBezTo>
                  <a:pt x="27" y="9"/>
                  <a:pt x="27" y="9"/>
                  <a:pt x="18" y="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555">
            <a:extLst>
              <a:ext uri="{FF2B5EF4-FFF2-40B4-BE49-F238E27FC236}">
                <a16:creationId xmlns:a16="http://schemas.microsoft.com/office/drawing/2014/main" id="{BDD1F63F-B03F-1E49-AFAE-DC138E7A9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7962" y="6080829"/>
            <a:ext cx="37454" cy="37454"/>
          </a:xfrm>
          <a:custGeom>
            <a:avLst/>
            <a:gdLst>
              <a:gd name="T0" fmla="*/ 2240139 w 36"/>
              <a:gd name="T1" fmla="*/ 4241457 h 37"/>
              <a:gd name="T2" fmla="*/ 2240139 w 36"/>
              <a:gd name="T3" fmla="*/ 4241457 h 37"/>
              <a:gd name="T4" fmla="*/ 0 w 36"/>
              <a:gd name="T5" fmla="*/ 2120557 h 37"/>
              <a:gd name="T6" fmla="*/ 2240139 w 36"/>
              <a:gd name="T7" fmla="*/ 0 h 37"/>
              <a:gd name="T8" fmla="*/ 4355747 w 36"/>
              <a:gd name="T9" fmla="*/ 2120557 h 37"/>
              <a:gd name="T10" fmla="*/ 2240139 w 36"/>
              <a:gd name="T11" fmla="*/ 4241457 h 37"/>
              <a:gd name="T12" fmla="*/ 2240139 w 36"/>
              <a:gd name="T13" fmla="*/ 1060278 h 37"/>
              <a:gd name="T14" fmla="*/ 2240139 w 36"/>
              <a:gd name="T15" fmla="*/ 1060278 h 37"/>
              <a:gd name="T16" fmla="*/ 1120069 w 36"/>
              <a:gd name="T17" fmla="*/ 2120557 h 37"/>
              <a:gd name="T18" fmla="*/ 2240139 w 36"/>
              <a:gd name="T19" fmla="*/ 4241457 h 37"/>
              <a:gd name="T20" fmla="*/ 3360208 w 36"/>
              <a:gd name="T21" fmla="*/ 2120557 h 37"/>
              <a:gd name="T22" fmla="*/ 2240139 w 36"/>
              <a:gd name="T23" fmla="*/ 1060278 h 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5" y="9"/>
                  <a:pt x="35" y="18"/>
                </a:cubicBezTo>
                <a:cubicBezTo>
                  <a:pt x="35" y="36"/>
                  <a:pt x="27" y="36"/>
                  <a:pt x="18" y="36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18"/>
                  <a:pt x="9" y="18"/>
                </a:cubicBezTo>
                <a:cubicBezTo>
                  <a:pt x="9" y="27"/>
                  <a:pt x="9" y="36"/>
                  <a:pt x="18" y="36"/>
                </a:cubicBezTo>
                <a:cubicBezTo>
                  <a:pt x="27" y="36"/>
                  <a:pt x="27" y="27"/>
                  <a:pt x="27" y="18"/>
                </a:cubicBezTo>
                <a:cubicBezTo>
                  <a:pt x="27" y="18"/>
                  <a:pt x="27" y="9"/>
                  <a:pt x="18" y="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556">
            <a:extLst>
              <a:ext uri="{FF2B5EF4-FFF2-40B4-BE49-F238E27FC236}">
                <a16:creationId xmlns:a16="http://schemas.microsoft.com/office/drawing/2014/main" id="{23F58332-1CBD-584E-86E1-5EF4EB9A2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9647" y="6080829"/>
            <a:ext cx="37454" cy="37454"/>
          </a:xfrm>
          <a:custGeom>
            <a:avLst/>
            <a:gdLst>
              <a:gd name="T0" fmla="*/ 2120557 w 37"/>
              <a:gd name="T1" fmla="*/ 4241457 h 37"/>
              <a:gd name="T2" fmla="*/ 2120557 w 37"/>
              <a:gd name="T3" fmla="*/ 4241457 h 37"/>
              <a:gd name="T4" fmla="*/ 0 w 37"/>
              <a:gd name="T5" fmla="*/ 2120557 h 37"/>
              <a:gd name="T6" fmla="*/ 2120557 w 37"/>
              <a:gd name="T7" fmla="*/ 0 h 37"/>
              <a:gd name="T8" fmla="*/ 4241457 w 37"/>
              <a:gd name="T9" fmla="*/ 2120557 h 37"/>
              <a:gd name="T10" fmla="*/ 2120557 w 37"/>
              <a:gd name="T11" fmla="*/ 4241457 h 37"/>
              <a:gd name="T12" fmla="*/ 2120557 w 37"/>
              <a:gd name="T13" fmla="*/ 1060278 h 37"/>
              <a:gd name="T14" fmla="*/ 2120557 w 37"/>
              <a:gd name="T15" fmla="*/ 1060278 h 37"/>
              <a:gd name="T16" fmla="*/ 1060278 w 37"/>
              <a:gd name="T17" fmla="*/ 2120557 h 37"/>
              <a:gd name="T18" fmla="*/ 2120557 w 37"/>
              <a:gd name="T19" fmla="*/ 4241457 h 37"/>
              <a:gd name="T20" fmla="*/ 3181178 w 37"/>
              <a:gd name="T21" fmla="*/ 2120557 h 37"/>
              <a:gd name="T22" fmla="*/ 2120557 w 37"/>
              <a:gd name="T23" fmla="*/ 1060278 h 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7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36"/>
                  <a:pt x="27" y="36"/>
                  <a:pt x="18" y="36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18"/>
                  <a:pt x="9" y="18"/>
                </a:cubicBezTo>
                <a:cubicBezTo>
                  <a:pt x="9" y="27"/>
                  <a:pt x="9" y="36"/>
                  <a:pt x="18" y="36"/>
                </a:cubicBezTo>
                <a:cubicBezTo>
                  <a:pt x="27" y="36"/>
                  <a:pt x="27" y="27"/>
                  <a:pt x="27" y="18"/>
                </a:cubicBezTo>
                <a:cubicBezTo>
                  <a:pt x="27" y="18"/>
                  <a:pt x="27" y="9"/>
                  <a:pt x="18" y="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557">
            <a:extLst>
              <a:ext uri="{FF2B5EF4-FFF2-40B4-BE49-F238E27FC236}">
                <a16:creationId xmlns:a16="http://schemas.microsoft.com/office/drawing/2014/main" id="{B1C8BD97-8A24-4740-A6D1-8D4FDF649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6012" y="6080829"/>
            <a:ext cx="37454" cy="37454"/>
          </a:xfrm>
          <a:custGeom>
            <a:avLst/>
            <a:gdLst>
              <a:gd name="T0" fmla="*/ 2002824 w 37"/>
              <a:gd name="T1" fmla="*/ 4241457 h 37"/>
              <a:gd name="T2" fmla="*/ 2002824 w 37"/>
              <a:gd name="T3" fmla="*/ 4241457 h 37"/>
              <a:gd name="T4" fmla="*/ 0 w 37"/>
              <a:gd name="T5" fmla="*/ 2120557 h 37"/>
              <a:gd name="T6" fmla="*/ 2002824 w 37"/>
              <a:gd name="T7" fmla="*/ 0 h 37"/>
              <a:gd name="T8" fmla="*/ 4241457 w 37"/>
              <a:gd name="T9" fmla="*/ 2120557 h 37"/>
              <a:gd name="T10" fmla="*/ 2002824 w 37"/>
              <a:gd name="T11" fmla="*/ 4241457 h 37"/>
              <a:gd name="T12" fmla="*/ 2002824 w 37"/>
              <a:gd name="T13" fmla="*/ 1060278 h 37"/>
              <a:gd name="T14" fmla="*/ 2002824 w 37"/>
              <a:gd name="T15" fmla="*/ 1060278 h 37"/>
              <a:gd name="T16" fmla="*/ 942546 w 37"/>
              <a:gd name="T17" fmla="*/ 2120557 h 37"/>
              <a:gd name="T18" fmla="*/ 2002824 w 37"/>
              <a:gd name="T19" fmla="*/ 4241457 h 37"/>
              <a:gd name="T20" fmla="*/ 3063103 w 37"/>
              <a:gd name="T21" fmla="*/ 2120557 h 37"/>
              <a:gd name="T22" fmla="*/ 2002824 w 37"/>
              <a:gd name="T23" fmla="*/ 1060278 h 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7" h="37">
                <a:moveTo>
                  <a:pt x="17" y="36"/>
                </a:moveTo>
                <a:lnTo>
                  <a:pt x="17" y="36"/>
                </a:lnTo>
                <a:cubicBezTo>
                  <a:pt x="8" y="36"/>
                  <a:pt x="0" y="36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26" y="0"/>
                  <a:pt x="36" y="9"/>
                  <a:pt x="36" y="18"/>
                </a:cubicBezTo>
                <a:cubicBezTo>
                  <a:pt x="36" y="36"/>
                  <a:pt x="26" y="36"/>
                  <a:pt x="17" y="36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8" y="9"/>
                  <a:pt x="8" y="18"/>
                  <a:pt x="8" y="18"/>
                </a:cubicBezTo>
                <a:cubicBezTo>
                  <a:pt x="8" y="27"/>
                  <a:pt x="8" y="36"/>
                  <a:pt x="17" y="36"/>
                </a:cubicBezTo>
                <a:cubicBezTo>
                  <a:pt x="26" y="36"/>
                  <a:pt x="26" y="27"/>
                  <a:pt x="26" y="18"/>
                </a:cubicBezTo>
                <a:cubicBezTo>
                  <a:pt x="26" y="18"/>
                  <a:pt x="26" y="9"/>
                  <a:pt x="17" y="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558">
            <a:extLst>
              <a:ext uri="{FF2B5EF4-FFF2-40B4-BE49-F238E27FC236}">
                <a16:creationId xmlns:a16="http://schemas.microsoft.com/office/drawing/2014/main" id="{D1D391E5-CDBD-6C45-977B-006EB569E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9647" y="6169784"/>
            <a:ext cx="37454" cy="37454"/>
          </a:xfrm>
          <a:custGeom>
            <a:avLst/>
            <a:gdLst>
              <a:gd name="T0" fmla="*/ 2120557 w 37"/>
              <a:gd name="T1" fmla="*/ 4241457 h 37"/>
              <a:gd name="T2" fmla="*/ 2120557 w 37"/>
              <a:gd name="T3" fmla="*/ 4241457 h 37"/>
              <a:gd name="T4" fmla="*/ 0 w 37"/>
              <a:gd name="T5" fmla="*/ 2120557 h 37"/>
              <a:gd name="T6" fmla="*/ 2120557 w 37"/>
              <a:gd name="T7" fmla="*/ 0 h 37"/>
              <a:gd name="T8" fmla="*/ 4241457 w 37"/>
              <a:gd name="T9" fmla="*/ 2120557 h 37"/>
              <a:gd name="T10" fmla="*/ 2120557 w 37"/>
              <a:gd name="T11" fmla="*/ 4241457 h 37"/>
              <a:gd name="T12" fmla="*/ 2120557 w 37"/>
              <a:gd name="T13" fmla="*/ 1060278 h 37"/>
              <a:gd name="T14" fmla="*/ 2120557 w 37"/>
              <a:gd name="T15" fmla="*/ 1060278 h 37"/>
              <a:gd name="T16" fmla="*/ 1060278 w 37"/>
              <a:gd name="T17" fmla="*/ 2120557 h 37"/>
              <a:gd name="T18" fmla="*/ 2120557 w 37"/>
              <a:gd name="T19" fmla="*/ 3181178 h 37"/>
              <a:gd name="T20" fmla="*/ 3181178 w 37"/>
              <a:gd name="T21" fmla="*/ 2120557 h 37"/>
              <a:gd name="T22" fmla="*/ 2120557 w 37"/>
              <a:gd name="T23" fmla="*/ 1060278 h 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7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7"/>
                  <a:pt x="27" y="36"/>
                  <a:pt x="18" y="36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9"/>
                  <a:pt x="9" y="18"/>
                </a:cubicBezTo>
                <a:cubicBezTo>
                  <a:pt x="9" y="27"/>
                  <a:pt x="9" y="27"/>
                  <a:pt x="18" y="27"/>
                </a:cubicBezTo>
                <a:cubicBezTo>
                  <a:pt x="27" y="27"/>
                  <a:pt x="27" y="27"/>
                  <a:pt x="27" y="18"/>
                </a:cubicBezTo>
                <a:cubicBezTo>
                  <a:pt x="27" y="9"/>
                  <a:pt x="27" y="9"/>
                  <a:pt x="18" y="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559">
            <a:extLst>
              <a:ext uri="{FF2B5EF4-FFF2-40B4-BE49-F238E27FC236}">
                <a16:creationId xmlns:a16="http://schemas.microsoft.com/office/drawing/2014/main" id="{8C878955-C2BE-BC45-9E71-895016FC0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6012" y="6169784"/>
            <a:ext cx="37454" cy="37454"/>
          </a:xfrm>
          <a:custGeom>
            <a:avLst/>
            <a:gdLst>
              <a:gd name="T0" fmla="*/ 2002824 w 37"/>
              <a:gd name="T1" fmla="*/ 4241457 h 37"/>
              <a:gd name="T2" fmla="*/ 2002824 w 37"/>
              <a:gd name="T3" fmla="*/ 4241457 h 37"/>
              <a:gd name="T4" fmla="*/ 0 w 37"/>
              <a:gd name="T5" fmla="*/ 2120557 h 37"/>
              <a:gd name="T6" fmla="*/ 2002824 w 37"/>
              <a:gd name="T7" fmla="*/ 0 h 37"/>
              <a:gd name="T8" fmla="*/ 4241457 w 37"/>
              <a:gd name="T9" fmla="*/ 2120557 h 37"/>
              <a:gd name="T10" fmla="*/ 2002824 w 37"/>
              <a:gd name="T11" fmla="*/ 4241457 h 37"/>
              <a:gd name="T12" fmla="*/ 2002824 w 37"/>
              <a:gd name="T13" fmla="*/ 1060278 h 37"/>
              <a:gd name="T14" fmla="*/ 2002824 w 37"/>
              <a:gd name="T15" fmla="*/ 1060278 h 37"/>
              <a:gd name="T16" fmla="*/ 942546 w 37"/>
              <a:gd name="T17" fmla="*/ 2120557 h 37"/>
              <a:gd name="T18" fmla="*/ 2002824 w 37"/>
              <a:gd name="T19" fmla="*/ 3181178 h 37"/>
              <a:gd name="T20" fmla="*/ 3063103 w 37"/>
              <a:gd name="T21" fmla="*/ 2120557 h 37"/>
              <a:gd name="T22" fmla="*/ 2002824 w 37"/>
              <a:gd name="T23" fmla="*/ 1060278 h 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7" h="37">
                <a:moveTo>
                  <a:pt x="17" y="36"/>
                </a:moveTo>
                <a:lnTo>
                  <a:pt x="17" y="36"/>
                </a:lnTo>
                <a:cubicBezTo>
                  <a:pt x="8" y="36"/>
                  <a:pt x="0" y="27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26" y="0"/>
                  <a:pt x="36" y="9"/>
                  <a:pt x="36" y="18"/>
                </a:cubicBezTo>
                <a:cubicBezTo>
                  <a:pt x="36" y="27"/>
                  <a:pt x="26" y="36"/>
                  <a:pt x="17" y="36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8" y="9"/>
                  <a:pt x="8" y="9"/>
                  <a:pt x="8" y="18"/>
                </a:cubicBezTo>
                <a:cubicBezTo>
                  <a:pt x="8" y="27"/>
                  <a:pt x="8" y="27"/>
                  <a:pt x="17" y="27"/>
                </a:cubicBezTo>
                <a:cubicBezTo>
                  <a:pt x="26" y="27"/>
                  <a:pt x="26" y="27"/>
                  <a:pt x="26" y="18"/>
                </a:cubicBezTo>
                <a:cubicBezTo>
                  <a:pt x="26" y="9"/>
                  <a:pt x="26" y="9"/>
                  <a:pt x="17" y="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560">
            <a:extLst>
              <a:ext uri="{FF2B5EF4-FFF2-40B4-BE49-F238E27FC236}">
                <a16:creationId xmlns:a16="http://schemas.microsoft.com/office/drawing/2014/main" id="{1620EAA4-A85B-FD4B-A239-3601E95B3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7962" y="6005921"/>
            <a:ext cx="37454" cy="42137"/>
          </a:xfrm>
          <a:custGeom>
            <a:avLst/>
            <a:gdLst>
              <a:gd name="T0" fmla="*/ 2240139 w 36"/>
              <a:gd name="T1" fmla="*/ 5230912 h 38"/>
              <a:gd name="T2" fmla="*/ 2240139 w 36"/>
              <a:gd name="T3" fmla="*/ 5230912 h 38"/>
              <a:gd name="T4" fmla="*/ 0 w 36"/>
              <a:gd name="T5" fmla="*/ 2544768 h 38"/>
              <a:gd name="T6" fmla="*/ 2240139 w 36"/>
              <a:gd name="T7" fmla="*/ 0 h 38"/>
              <a:gd name="T8" fmla="*/ 4355747 w 36"/>
              <a:gd name="T9" fmla="*/ 2544768 h 38"/>
              <a:gd name="T10" fmla="*/ 2240139 w 36"/>
              <a:gd name="T11" fmla="*/ 5230912 h 38"/>
              <a:gd name="T12" fmla="*/ 2240139 w 36"/>
              <a:gd name="T13" fmla="*/ 1272384 h 38"/>
              <a:gd name="T14" fmla="*/ 2240139 w 36"/>
              <a:gd name="T15" fmla="*/ 1272384 h 38"/>
              <a:gd name="T16" fmla="*/ 1120069 w 36"/>
              <a:gd name="T17" fmla="*/ 2544768 h 38"/>
              <a:gd name="T18" fmla="*/ 2240139 w 36"/>
              <a:gd name="T19" fmla="*/ 3958528 h 38"/>
              <a:gd name="T20" fmla="*/ 3360208 w 36"/>
              <a:gd name="T21" fmla="*/ 2544768 h 38"/>
              <a:gd name="T22" fmla="*/ 2240139 w 36"/>
              <a:gd name="T23" fmla="*/ 1272384 h 3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" h="38">
                <a:moveTo>
                  <a:pt x="18" y="37"/>
                </a:moveTo>
                <a:lnTo>
                  <a:pt x="18" y="37"/>
                </a:lnTo>
                <a:cubicBezTo>
                  <a:pt x="9" y="37"/>
                  <a:pt x="0" y="2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5" y="9"/>
                  <a:pt x="35" y="18"/>
                </a:cubicBezTo>
                <a:cubicBezTo>
                  <a:pt x="35" y="28"/>
                  <a:pt x="27" y="37"/>
                  <a:pt x="18" y="37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9"/>
                  <a:pt x="9" y="18"/>
                </a:cubicBezTo>
                <a:cubicBezTo>
                  <a:pt x="9" y="28"/>
                  <a:pt x="9" y="28"/>
                  <a:pt x="18" y="28"/>
                </a:cubicBezTo>
                <a:cubicBezTo>
                  <a:pt x="27" y="28"/>
                  <a:pt x="27" y="28"/>
                  <a:pt x="27" y="18"/>
                </a:cubicBezTo>
                <a:cubicBezTo>
                  <a:pt x="27" y="9"/>
                  <a:pt x="27" y="9"/>
                  <a:pt x="18" y="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561">
            <a:extLst>
              <a:ext uri="{FF2B5EF4-FFF2-40B4-BE49-F238E27FC236}">
                <a16:creationId xmlns:a16="http://schemas.microsoft.com/office/drawing/2014/main" id="{45224554-3030-3541-9A25-39290AB46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9647" y="6005921"/>
            <a:ext cx="37454" cy="42137"/>
          </a:xfrm>
          <a:custGeom>
            <a:avLst/>
            <a:gdLst>
              <a:gd name="T0" fmla="*/ 2120557 w 37"/>
              <a:gd name="T1" fmla="*/ 5230912 h 38"/>
              <a:gd name="T2" fmla="*/ 2120557 w 37"/>
              <a:gd name="T3" fmla="*/ 5230912 h 38"/>
              <a:gd name="T4" fmla="*/ 0 w 37"/>
              <a:gd name="T5" fmla="*/ 2544768 h 38"/>
              <a:gd name="T6" fmla="*/ 2120557 w 37"/>
              <a:gd name="T7" fmla="*/ 0 h 38"/>
              <a:gd name="T8" fmla="*/ 4241457 w 37"/>
              <a:gd name="T9" fmla="*/ 2544768 h 38"/>
              <a:gd name="T10" fmla="*/ 2120557 w 37"/>
              <a:gd name="T11" fmla="*/ 5230912 h 38"/>
              <a:gd name="T12" fmla="*/ 2120557 w 37"/>
              <a:gd name="T13" fmla="*/ 1272384 h 38"/>
              <a:gd name="T14" fmla="*/ 2120557 w 37"/>
              <a:gd name="T15" fmla="*/ 1272384 h 38"/>
              <a:gd name="T16" fmla="*/ 1060278 w 37"/>
              <a:gd name="T17" fmla="*/ 2544768 h 38"/>
              <a:gd name="T18" fmla="*/ 2120557 w 37"/>
              <a:gd name="T19" fmla="*/ 3958528 h 38"/>
              <a:gd name="T20" fmla="*/ 3181178 w 37"/>
              <a:gd name="T21" fmla="*/ 2544768 h 38"/>
              <a:gd name="T22" fmla="*/ 2120557 w 37"/>
              <a:gd name="T23" fmla="*/ 1272384 h 3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7" h="38">
                <a:moveTo>
                  <a:pt x="18" y="37"/>
                </a:moveTo>
                <a:lnTo>
                  <a:pt x="18" y="37"/>
                </a:lnTo>
                <a:cubicBezTo>
                  <a:pt x="9" y="37"/>
                  <a:pt x="0" y="2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8"/>
                  <a:pt x="27" y="37"/>
                  <a:pt x="18" y="37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9"/>
                  <a:pt x="9" y="18"/>
                </a:cubicBezTo>
                <a:cubicBezTo>
                  <a:pt x="9" y="28"/>
                  <a:pt x="9" y="28"/>
                  <a:pt x="18" y="28"/>
                </a:cubicBezTo>
                <a:cubicBezTo>
                  <a:pt x="27" y="28"/>
                  <a:pt x="27" y="28"/>
                  <a:pt x="27" y="18"/>
                </a:cubicBezTo>
                <a:cubicBezTo>
                  <a:pt x="27" y="9"/>
                  <a:pt x="27" y="9"/>
                  <a:pt x="18" y="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562">
            <a:extLst>
              <a:ext uri="{FF2B5EF4-FFF2-40B4-BE49-F238E27FC236}">
                <a16:creationId xmlns:a16="http://schemas.microsoft.com/office/drawing/2014/main" id="{430F4511-AA72-5848-ACA4-2502D60A7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6012" y="6005921"/>
            <a:ext cx="37454" cy="42137"/>
          </a:xfrm>
          <a:custGeom>
            <a:avLst/>
            <a:gdLst>
              <a:gd name="T0" fmla="*/ 2002824 w 37"/>
              <a:gd name="T1" fmla="*/ 5230912 h 38"/>
              <a:gd name="T2" fmla="*/ 2002824 w 37"/>
              <a:gd name="T3" fmla="*/ 5230912 h 38"/>
              <a:gd name="T4" fmla="*/ 0 w 37"/>
              <a:gd name="T5" fmla="*/ 2544768 h 38"/>
              <a:gd name="T6" fmla="*/ 2002824 w 37"/>
              <a:gd name="T7" fmla="*/ 0 h 38"/>
              <a:gd name="T8" fmla="*/ 4241457 w 37"/>
              <a:gd name="T9" fmla="*/ 2544768 h 38"/>
              <a:gd name="T10" fmla="*/ 2002824 w 37"/>
              <a:gd name="T11" fmla="*/ 5230912 h 38"/>
              <a:gd name="T12" fmla="*/ 2002824 w 37"/>
              <a:gd name="T13" fmla="*/ 1272384 h 38"/>
              <a:gd name="T14" fmla="*/ 2002824 w 37"/>
              <a:gd name="T15" fmla="*/ 1272384 h 38"/>
              <a:gd name="T16" fmla="*/ 942546 w 37"/>
              <a:gd name="T17" fmla="*/ 2544768 h 38"/>
              <a:gd name="T18" fmla="*/ 2002824 w 37"/>
              <a:gd name="T19" fmla="*/ 3958528 h 38"/>
              <a:gd name="T20" fmla="*/ 3063103 w 37"/>
              <a:gd name="T21" fmla="*/ 2544768 h 38"/>
              <a:gd name="T22" fmla="*/ 2002824 w 37"/>
              <a:gd name="T23" fmla="*/ 1272384 h 3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7" h="38">
                <a:moveTo>
                  <a:pt x="17" y="37"/>
                </a:moveTo>
                <a:lnTo>
                  <a:pt x="17" y="37"/>
                </a:lnTo>
                <a:cubicBezTo>
                  <a:pt x="8" y="37"/>
                  <a:pt x="0" y="28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26" y="0"/>
                  <a:pt x="36" y="9"/>
                  <a:pt x="36" y="18"/>
                </a:cubicBezTo>
                <a:cubicBezTo>
                  <a:pt x="36" y="28"/>
                  <a:pt x="26" y="37"/>
                  <a:pt x="17" y="37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8" y="9"/>
                  <a:pt x="8" y="9"/>
                  <a:pt x="8" y="18"/>
                </a:cubicBezTo>
                <a:cubicBezTo>
                  <a:pt x="8" y="28"/>
                  <a:pt x="8" y="28"/>
                  <a:pt x="17" y="28"/>
                </a:cubicBezTo>
                <a:cubicBezTo>
                  <a:pt x="26" y="28"/>
                  <a:pt x="26" y="28"/>
                  <a:pt x="26" y="18"/>
                </a:cubicBezTo>
                <a:cubicBezTo>
                  <a:pt x="26" y="9"/>
                  <a:pt x="26" y="9"/>
                  <a:pt x="17" y="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563">
            <a:extLst>
              <a:ext uri="{FF2B5EF4-FFF2-40B4-BE49-F238E27FC236}">
                <a16:creationId xmlns:a16="http://schemas.microsoft.com/office/drawing/2014/main" id="{BFC45550-230E-C543-9446-DF5F0D2FA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4143" y="6127646"/>
            <a:ext cx="346449" cy="126409"/>
          </a:xfrm>
          <a:custGeom>
            <a:avLst/>
            <a:gdLst>
              <a:gd name="T0" fmla="*/ 21037006 w 327"/>
              <a:gd name="T1" fmla="*/ 15437945 h 118"/>
              <a:gd name="T2" fmla="*/ 21037006 w 327"/>
              <a:gd name="T3" fmla="*/ 15437945 h 118"/>
              <a:gd name="T4" fmla="*/ 7098436 w 327"/>
              <a:gd name="T5" fmla="*/ 14250495 h 118"/>
              <a:gd name="T6" fmla="*/ 2323275 w 327"/>
              <a:gd name="T7" fmla="*/ 13062681 h 118"/>
              <a:gd name="T8" fmla="*/ 0 w 327"/>
              <a:gd name="T9" fmla="*/ 9500330 h 118"/>
              <a:gd name="T10" fmla="*/ 0 w 327"/>
              <a:gd name="T11" fmla="*/ 1187450 h 118"/>
              <a:gd name="T12" fmla="*/ 1161458 w 327"/>
              <a:gd name="T13" fmla="*/ 0 h 118"/>
              <a:gd name="T14" fmla="*/ 1161458 w 327"/>
              <a:gd name="T15" fmla="*/ 0 h 118"/>
              <a:gd name="T16" fmla="*/ 3613703 w 327"/>
              <a:gd name="T17" fmla="*/ 1187450 h 118"/>
              <a:gd name="T18" fmla="*/ 8259894 w 327"/>
              <a:gd name="T19" fmla="*/ 2374901 h 118"/>
              <a:gd name="T20" fmla="*/ 19875549 w 327"/>
              <a:gd name="T21" fmla="*/ 3562714 h 118"/>
              <a:gd name="T22" fmla="*/ 22198464 w 327"/>
              <a:gd name="T23" fmla="*/ 3562714 h 118"/>
              <a:gd name="T24" fmla="*/ 33943090 w 327"/>
              <a:gd name="T25" fmla="*/ 2374901 h 118"/>
              <a:gd name="T26" fmla="*/ 38589280 w 327"/>
              <a:gd name="T27" fmla="*/ 1187450 h 118"/>
              <a:gd name="T28" fmla="*/ 39750738 w 327"/>
              <a:gd name="T29" fmla="*/ 0 h 118"/>
              <a:gd name="T30" fmla="*/ 39750738 w 327"/>
              <a:gd name="T31" fmla="*/ 0 h 118"/>
              <a:gd name="T32" fmla="*/ 42074013 w 327"/>
              <a:gd name="T33" fmla="*/ 1187450 h 118"/>
              <a:gd name="T34" fmla="*/ 42074013 w 327"/>
              <a:gd name="T35" fmla="*/ 2374901 h 118"/>
              <a:gd name="T36" fmla="*/ 42074013 w 327"/>
              <a:gd name="T37" fmla="*/ 2374901 h 118"/>
              <a:gd name="T38" fmla="*/ 42074013 w 327"/>
              <a:gd name="T39" fmla="*/ 2374901 h 118"/>
              <a:gd name="T40" fmla="*/ 42074013 w 327"/>
              <a:gd name="T41" fmla="*/ 9500330 h 118"/>
              <a:gd name="T42" fmla="*/ 35104548 w 327"/>
              <a:gd name="T43" fmla="*/ 14250495 h 118"/>
              <a:gd name="T44" fmla="*/ 21037006 w 327"/>
              <a:gd name="T45" fmla="*/ 15437945 h 118"/>
              <a:gd name="T46" fmla="*/ 3613703 w 327"/>
              <a:gd name="T47" fmla="*/ 9500330 h 118"/>
              <a:gd name="T48" fmla="*/ 3613703 w 327"/>
              <a:gd name="T49" fmla="*/ 9500330 h 118"/>
              <a:gd name="T50" fmla="*/ 8259894 w 327"/>
              <a:gd name="T51" fmla="*/ 10687780 h 118"/>
              <a:gd name="T52" fmla="*/ 21037006 w 327"/>
              <a:gd name="T53" fmla="*/ 11875230 h 118"/>
              <a:gd name="T54" fmla="*/ 32781632 w 327"/>
              <a:gd name="T55" fmla="*/ 10687780 h 118"/>
              <a:gd name="T56" fmla="*/ 38589280 w 327"/>
              <a:gd name="T57" fmla="*/ 9500330 h 118"/>
              <a:gd name="T58" fmla="*/ 38589280 w 327"/>
              <a:gd name="T59" fmla="*/ 5937615 h 118"/>
              <a:gd name="T60" fmla="*/ 35104548 w 327"/>
              <a:gd name="T61" fmla="*/ 5937615 h 118"/>
              <a:gd name="T62" fmla="*/ 22198464 w 327"/>
              <a:gd name="T63" fmla="*/ 8312516 h 118"/>
              <a:gd name="T64" fmla="*/ 19875549 w 327"/>
              <a:gd name="T65" fmla="*/ 8312516 h 118"/>
              <a:gd name="T66" fmla="*/ 5936978 w 327"/>
              <a:gd name="T67" fmla="*/ 5937615 h 118"/>
              <a:gd name="T68" fmla="*/ 3613703 w 327"/>
              <a:gd name="T69" fmla="*/ 5937615 h 118"/>
              <a:gd name="T70" fmla="*/ 3613703 w 327"/>
              <a:gd name="T71" fmla="*/ 9500330 h 118"/>
              <a:gd name="T72" fmla="*/ 38589280 w 327"/>
              <a:gd name="T73" fmla="*/ 9500330 h 118"/>
              <a:gd name="T74" fmla="*/ 38589280 w 327"/>
              <a:gd name="T75" fmla="*/ 9500330 h 118"/>
              <a:gd name="T76" fmla="*/ 3613703 w 327"/>
              <a:gd name="T77" fmla="*/ 1187450 h 118"/>
              <a:gd name="T78" fmla="*/ 3613703 w 327"/>
              <a:gd name="T79" fmla="*/ 1187450 h 11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27" h="118">
                <a:moveTo>
                  <a:pt x="163" y="117"/>
                </a:moveTo>
                <a:lnTo>
                  <a:pt x="163" y="117"/>
                </a:lnTo>
                <a:cubicBezTo>
                  <a:pt x="118" y="117"/>
                  <a:pt x="82" y="117"/>
                  <a:pt x="55" y="108"/>
                </a:cubicBezTo>
                <a:cubicBezTo>
                  <a:pt x="37" y="108"/>
                  <a:pt x="28" y="108"/>
                  <a:pt x="18" y="99"/>
                </a:cubicBezTo>
                <a:cubicBezTo>
                  <a:pt x="0" y="90"/>
                  <a:pt x="0" y="81"/>
                  <a:pt x="0" y="72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8" y="0"/>
                  <a:pt x="28" y="9"/>
                </a:cubicBezTo>
                <a:cubicBezTo>
                  <a:pt x="28" y="9"/>
                  <a:pt x="37" y="18"/>
                  <a:pt x="64" y="18"/>
                </a:cubicBezTo>
                <a:cubicBezTo>
                  <a:pt x="91" y="27"/>
                  <a:pt x="118" y="27"/>
                  <a:pt x="154" y="27"/>
                </a:cubicBezTo>
                <a:cubicBezTo>
                  <a:pt x="154" y="27"/>
                  <a:pt x="163" y="27"/>
                  <a:pt x="172" y="27"/>
                </a:cubicBezTo>
                <a:cubicBezTo>
                  <a:pt x="208" y="27"/>
                  <a:pt x="236" y="27"/>
                  <a:pt x="263" y="18"/>
                </a:cubicBezTo>
                <a:cubicBezTo>
                  <a:pt x="290" y="18"/>
                  <a:pt x="299" y="9"/>
                  <a:pt x="299" y="9"/>
                </a:cubicBezTo>
                <a:cubicBezTo>
                  <a:pt x="299" y="0"/>
                  <a:pt x="308" y="0"/>
                  <a:pt x="308" y="0"/>
                </a:cubicBezTo>
                <a:cubicBezTo>
                  <a:pt x="317" y="0"/>
                  <a:pt x="326" y="9"/>
                  <a:pt x="326" y="9"/>
                </a:cubicBezTo>
                <a:lnTo>
                  <a:pt x="326" y="18"/>
                </a:lnTo>
                <a:cubicBezTo>
                  <a:pt x="326" y="72"/>
                  <a:pt x="326" y="72"/>
                  <a:pt x="326" y="72"/>
                </a:cubicBezTo>
                <a:cubicBezTo>
                  <a:pt x="326" y="99"/>
                  <a:pt x="299" y="108"/>
                  <a:pt x="272" y="108"/>
                </a:cubicBezTo>
                <a:cubicBezTo>
                  <a:pt x="245" y="117"/>
                  <a:pt x="199" y="117"/>
                  <a:pt x="163" y="117"/>
                </a:cubicBezTo>
                <a:close/>
                <a:moveTo>
                  <a:pt x="28" y="72"/>
                </a:moveTo>
                <a:lnTo>
                  <a:pt x="28" y="72"/>
                </a:lnTo>
                <a:cubicBezTo>
                  <a:pt x="28" y="72"/>
                  <a:pt x="37" y="81"/>
                  <a:pt x="64" y="81"/>
                </a:cubicBezTo>
                <a:cubicBezTo>
                  <a:pt x="91" y="90"/>
                  <a:pt x="127" y="90"/>
                  <a:pt x="163" y="90"/>
                </a:cubicBezTo>
                <a:cubicBezTo>
                  <a:pt x="199" y="90"/>
                  <a:pt x="226" y="90"/>
                  <a:pt x="254" y="81"/>
                </a:cubicBezTo>
                <a:cubicBezTo>
                  <a:pt x="281" y="81"/>
                  <a:pt x="290" y="72"/>
                  <a:pt x="299" y="72"/>
                </a:cubicBezTo>
                <a:cubicBezTo>
                  <a:pt x="299" y="45"/>
                  <a:pt x="299" y="45"/>
                  <a:pt x="299" y="45"/>
                </a:cubicBezTo>
                <a:cubicBezTo>
                  <a:pt x="290" y="45"/>
                  <a:pt x="281" y="45"/>
                  <a:pt x="272" y="45"/>
                </a:cubicBezTo>
                <a:cubicBezTo>
                  <a:pt x="245" y="54"/>
                  <a:pt x="208" y="54"/>
                  <a:pt x="172" y="63"/>
                </a:cubicBezTo>
                <a:cubicBezTo>
                  <a:pt x="163" y="63"/>
                  <a:pt x="154" y="63"/>
                  <a:pt x="154" y="63"/>
                </a:cubicBezTo>
                <a:cubicBezTo>
                  <a:pt x="109" y="54"/>
                  <a:pt x="73" y="54"/>
                  <a:pt x="46" y="45"/>
                </a:cubicBezTo>
                <a:cubicBezTo>
                  <a:pt x="46" y="45"/>
                  <a:pt x="37" y="45"/>
                  <a:pt x="28" y="45"/>
                </a:cubicBezTo>
                <a:lnTo>
                  <a:pt x="28" y="72"/>
                </a:lnTo>
                <a:close/>
                <a:moveTo>
                  <a:pt x="299" y="72"/>
                </a:moveTo>
                <a:lnTo>
                  <a:pt x="299" y="72"/>
                </a:lnTo>
                <a:close/>
                <a:moveTo>
                  <a:pt x="28" y="9"/>
                </a:moveTo>
                <a:lnTo>
                  <a:pt x="28" y="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564">
            <a:extLst>
              <a:ext uri="{FF2B5EF4-FFF2-40B4-BE49-F238E27FC236}">
                <a16:creationId xmlns:a16="http://schemas.microsoft.com/office/drawing/2014/main" id="{0EA7BF4F-CDA9-E343-9605-5493511D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4143" y="6197874"/>
            <a:ext cx="346449" cy="126406"/>
          </a:xfrm>
          <a:custGeom>
            <a:avLst/>
            <a:gdLst>
              <a:gd name="T0" fmla="*/ 21037006 w 327"/>
              <a:gd name="T1" fmla="*/ 15308578 h 119"/>
              <a:gd name="T2" fmla="*/ 21037006 w 327"/>
              <a:gd name="T3" fmla="*/ 15308578 h 119"/>
              <a:gd name="T4" fmla="*/ 7098436 w 327"/>
              <a:gd name="T5" fmla="*/ 14140858 h 119"/>
              <a:gd name="T6" fmla="*/ 2323275 w 327"/>
              <a:gd name="T7" fmla="*/ 12973139 h 119"/>
              <a:gd name="T8" fmla="*/ 0 w 327"/>
              <a:gd name="T9" fmla="*/ 9470341 h 119"/>
              <a:gd name="T10" fmla="*/ 0 w 327"/>
              <a:gd name="T11" fmla="*/ 1167719 h 119"/>
              <a:gd name="T12" fmla="*/ 1161458 w 327"/>
              <a:gd name="T13" fmla="*/ 0 h 119"/>
              <a:gd name="T14" fmla="*/ 1161458 w 327"/>
              <a:gd name="T15" fmla="*/ 0 h 119"/>
              <a:gd name="T16" fmla="*/ 3613703 w 327"/>
              <a:gd name="T17" fmla="*/ 1167719 h 119"/>
              <a:gd name="T18" fmla="*/ 8259894 w 327"/>
              <a:gd name="T19" fmla="*/ 2335079 h 119"/>
              <a:gd name="T20" fmla="*/ 19875549 w 327"/>
              <a:gd name="T21" fmla="*/ 3502798 h 119"/>
              <a:gd name="T22" fmla="*/ 22198464 w 327"/>
              <a:gd name="T23" fmla="*/ 3502798 h 119"/>
              <a:gd name="T24" fmla="*/ 33943090 w 327"/>
              <a:gd name="T25" fmla="*/ 2335079 h 119"/>
              <a:gd name="T26" fmla="*/ 38589280 w 327"/>
              <a:gd name="T27" fmla="*/ 1167719 h 119"/>
              <a:gd name="T28" fmla="*/ 39750738 w 327"/>
              <a:gd name="T29" fmla="*/ 0 h 119"/>
              <a:gd name="T30" fmla="*/ 39750738 w 327"/>
              <a:gd name="T31" fmla="*/ 0 h 119"/>
              <a:gd name="T32" fmla="*/ 42074013 w 327"/>
              <a:gd name="T33" fmla="*/ 1167719 h 119"/>
              <a:gd name="T34" fmla="*/ 42074013 w 327"/>
              <a:gd name="T35" fmla="*/ 1167719 h 119"/>
              <a:gd name="T36" fmla="*/ 42074013 w 327"/>
              <a:gd name="T37" fmla="*/ 1167719 h 119"/>
              <a:gd name="T38" fmla="*/ 42074013 w 327"/>
              <a:gd name="T39" fmla="*/ 1167719 h 119"/>
              <a:gd name="T40" fmla="*/ 42074013 w 327"/>
              <a:gd name="T41" fmla="*/ 9470341 h 119"/>
              <a:gd name="T42" fmla="*/ 35104548 w 327"/>
              <a:gd name="T43" fmla="*/ 14140858 h 119"/>
              <a:gd name="T44" fmla="*/ 21037006 w 327"/>
              <a:gd name="T45" fmla="*/ 15308578 h 119"/>
              <a:gd name="T46" fmla="*/ 3613703 w 327"/>
              <a:gd name="T47" fmla="*/ 9470341 h 119"/>
              <a:gd name="T48" fmla="*/ 3613703 w 327"/>
              <a:gd name="T49" fmla="*/ 9470341 h 119"/>
              <a:gd name="T50" fmla="*/ 8259894 w 327"/>
              <a:gd name="T51" fmla="*/ 10638060 h 119"/>
              <a:gd name="T52" fmla="*/ 21037006 w 327"/>
              <a:gd name="T53" fmla="*/ 11805780 h 119"/>
              <a:gd name="T54" fmla="*/ 32781632 w 327"/>
              <a:gd name="T55" fmla="*/ 10638060 h 119"/>
              <a:gd name="T56" fmla="*/ 38589280 w 327"/>
              <a:gd name="T57" fmla="*/ 9470341 h 119"/>
              <a:gd name="T58" fmla="*/ 38589280 w 327"/>
              <a:gd name="T59" fmla="*/ 5837876 h 119"/>
              <a:gd name="T60" fmla="*/ 35104548 w 327"/>
              <a:gd name="T61" fmla="*/ 5837876 h 119"/>
              <a:gd name="T62" fmla="*/ 22198464 w 327"/>
              <a:gd name="T63" fmla="*/ 7005596 h 119"/>
              <a:gd name="T64" fmla="*/ 19875549 w 327"/>
              <a:gd name="T65" fmla="*/ 7005596 h 119"/>
              <a:gd name="T66" fmla="*/ 5936978 w 327"/>
              <a:gd name="T67" fmla="*/ 5837876 h 119"/>
              <a:gd name="T68" fmla="*/ 3613703 w 327"/>
              <a:gd name="T69" fmla="*/ 5837876 h 119"/>
              <a:gd name="T70" fmla="*/ 3613703 w 327"/>
              <a:gd name="T71" fmla="*/ 9470341 h 119"/>
              <a:gd name="T72" fmla="*/ 38589280 w 327"/>
              <a:gd name="T73" fmla="*/ 9470341 h 119"/>
              <a:gd name="T74" fmla="*/ 38589280 w 327"/>
              <a:gd name="T75" fmla="*/ 9470341 h 119"/>
              <a:gd name="T76" fmla="*/ 3613703 w 327"/>
              <a:gd name="T77" fmla="*/ 1167719 h 119"/>
              <a:gd name="T78" fmla="*/ 3613703 w 327"/>
              <a:gd name="T79" fmla="*/ 1167719 h 11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27" h="119">
                <a:moveTo>
                  <a:pt x="163" y="118"/>
                </a:moveTo>
                <a:lnTo>
                  <a:pt x="163" y="118"/>
                </a:lnTo>
                <a:cubicBezTo>
                  <a:pt x="118" y="118"/>
                  <a:pt x="82" y="118"/>
                  <a:pt x="55" y="109"/>
                </a:cubicBezTo>
                <a:cubicBezTo>
                  <a:pt x="37" y="109"/>
                  <a:pt x="28" y="100"/>
                  <a:pt x="18" y="100"/>
                </a:cubicBezTo>
                <a:cubicBezTo>
                  <a:pt x="0" y="91"/>
                  <a:pt x="0" y="82"/>
                  <a:pt x="0" y="73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28" y="0"/>
                  <a:pt x="28" y="9"/>
                </a:cubicBezTo>
                <a:cubicBezTo>
                  <a:pt x="28" y="9"/>
                  <a:pt x="37" y="18"/>
                  <a:pt x="64" y="18"/>
                </a:cubicBezTo>
                <a:cubicBezTo>
                  <a:pt x="91" y="27"/>
                  <a:pt x="118" y="27"/>
                  <a:pt x="154" y="27"/>
                </a:cubicBezTo>
                <a:cubicBezTo>
                  <a:pt x="154" y="27"/>
                  <a:pt x="163" y="27"/>
                  <a:pt x="172" y="27"/>
                </a:cubicBezTo>
                <a:cubicBezTo>
                  <a:pt x="208" y="27"/>
                  <a:pt x="236" y="27"/>
                  <a:pt x="263" y="18"/>
                </a:cubicBezTo>
                <a:cubicBezTo>
                  <a:pt x="290" y="18"/>
                  <a:pt x="299" y="9"/>
                  <a:pt x="299" y="9"/>
                </a:cubicBezTo>
                <a:cubicBezTo>
                  <a:pt x="299" y="0"/>
                  <a:pt x="308" y="0"/>
                  <a:pt x="308" y="0"/>
                </a:cubicBezTo>
                <a:cubicBezTo>
                  <a:pt x="317" y="0"/>
                  <a:pt x="326" y="0"/>
                  <a:pt x="326" y="9"/>
                </a:cubicBezTo>
                <a:cubicBezTo>
                  <a:pt x="326" y="73"/>
                  <a:pt x="326" y="73"/>
                  <a:pt x="326" y="73"/>
                </a:cubicBezTo>
                <a:cubicBezTo>
                  <a:pt x="326" y="100"/>
                  <a:pt x="299" y="109"/>
                  <a:pt x="272" y="109"/>
                </a:cubicBezTo>
                <a:cubicBezTo>
                  <a:pt x="245" y="118"/>
                  <a:pt x="199" y="118"/>
                  <a:pt x="163" y="118"/>
                </a:cubicBezTo>
                <a:close/>
                <a:moveTo>
                  <a:pt x="28" y="73"/>
                </a:moveTo>
                <a:lnTo>
                  <a:pt x="28" y="73"/>
                </a:lnTo>
                <a:cubicBezTo>
                  <a:pt x="28" y="73"/>
                  <a:pt x="37" y="82"/>
                  <a:pt x="64" y="82"/>
                </a:cubicBezTo>
                <a:cubicBezTo>
                  <a:pt x="91" y="91"/>
                  <a:pt x="127" y="91"/>
                  <a:pt x="163" y="91"/>
                </a:cubicBezTo>
                <a:cubicBezTo>
                  <a:pt x="199" y="91"/>
                  <a:pt x="226" y="91"/>
                  <a:pt x="254" y="82"/>
                </a:cubicBezTo>
                <a:cubicBezTo>
                  <a:pt x="281" y="82"/>
                  <a:pt x="290" y="73"/>
                  <a:pt x="299" y="73"/>
                </a:cubicBezTo>
                <a:cubicBezTo>
                  <a:pt x="299" y="45"/>
                  <a:pt x="299" y="45"/>
                  <a:pt x="299" y="45"/>
                </a:cubicBezTo>
                <a:cubicBezTo>
                  <a:pt x="290" y="45"/>
                  <a:pt x="281" y="45"/>
                  <a:pt x="272" y="45"/>
                </a:cubicBezTo>
                <a:cubicBezTo>
                  <a:pt x="245" y="54"/>
                  <a:pt x="208" y="54"/>
                  <a:pt x="172" y="54"/>
                </a:cubicBezTo>
                <a:cubicBezTo>
                  <a:pt x="163" y="54"/>
                  <a:pt x="154" y="54"/>
                  <a:pt x="154" y="54"/>
                </a:cubicBezTo>
                <a:cubicBezTo>
                  <a:pt x="109" y="54"/>
                  <a:pt x="73" y="54"/>
                  <a:pt x="46" y="45"/>
                </a:cubicBezTo>
                <a:cubicBezTo>
                  <a:pt x="46" y="45"/>
                  <a:pt x="37" y="45"/>
                  <a:pt x="28" y="45"/>
                </a:cubicBezTo>
                <a:lnTo>
                  <a:pt x="28" y="73"/>
                </a:lnTo>
                <a:close/>
                <a:moveTo>
                  <a:pt x="299" y="73"/>
                </a:moveTo>
                <a:lnTo>
                  <a:pt x="299" y="73"/>
                </a:lnTo>
                <a:close/>
                <a:moveTo>
                  <a:pt x="28" y="9"/>
                </a:moveTo>
                <a:lnTo>
                  <a:pt x="28" y="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565">
            <a:extLst>
              <a:ext uri="{FF2B5EF4-FFF2-40B4-BE49-F238E27FC236}">
                <a16:creationId xmlns:a16="http://schemas.microsoft.com/office/drawing/2014/main" id="{0676EB07-73D2-1C4F-9155-EFBF4DA59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4143" y="6263419"/>
            <a:ext cx="346449" cy="126406"/>
          </a:xfrm>
          <a:custGeom>
            <a:avLst/>
            <a:gdLst>
              <a:gd name="T0" fmla="*/ 21037006 w 327"/>
              <a:gd name="T1" fmla="*/ 15437222 h 118"/>
              <a:gd name="T2" fmla="*/ 21037006 w 327"/>
              <a:gd name="T3" fmla="*/ 15437222 h 118"/>
              <a:gd name="T4" fmla="*/ 7098436 w 327"/>
              <a:gd name="T5" fmla="*/ 14249799 h 118"/>
              <a:gd name="T6" fmla="*/ 2323275 w 327"/>
              <a:gd name="T7" fmla="*/ 13062013 h 118"/>
              <a:gd name="T8" fmla="*/ 0 w 327"/>
              <a:gd name="T9" fmla="*/ 9499745 h 118"/>
              <a:gd name="T10" fmla="*/ 0 w 327"/>
              <a:gd name="T11" fmla="*/ 1187423 h 118"/>
              <a:gd name="T12" fmla="*/ 1161458 w 327"/>
              <a:gd name="T13" fmla="*/ 0 h 118"/>
              <a:gd name="T14" fmla="*/ 1161458 w 327"/>
              <a:gd name="T15" fmla="*/ 0 h 118"/>
              <a:gd name="T16" fmla="*/ 3613703 w 327"/>
              <a:gd name="T17" fmla="*/ 1187423 h 118"/>
              <a:gd name="T18" fmla="*/ 8259894 w 327"/>
              <a:gd name="T19" fmla="*/ 2374845 h 118"/>
              <a:gd name="T20" fmla="*/ 19875549 w 327"/>
              <a:gd name="T21" fmla="*/ 3562268 h 118"/>
              <a:gd name="T22" fmla="*/ 22198464 w 327"/>
              <a:gd name="T23" fmla="*/ 3562268 h 118"/>
              <a:gd name="T24" fmla="*/ 33943090 w 327"/>
              <a:gd name="T25" fmla="*/ 2374845 h 118"/>
              <a:gd name="T26" fmla="*/ 38589280 w 327"/>
              <a:gd name="T27" fmla="*/ 1187423 h 118"/>
              <a:gd name="T28" fmla="*/ 39750738 w 327"/>
              <a:gd name="T29" fmla="*/ 0 h 118"/>
              <a:gd name="T30" fmla="*/ 39750738 w 327"/>
              <a:gd name="T31" fmla="*/ 0 h 118"/>
              <a:gd name="T32" fmla="*/ 42074013 w 327"/>
              <a:gd name="T33" fmla="*/ 1187423 h 118"/>
              <a:gd name="T34" fmla="*/ 42074013 w 327"/>
              <a:gd name="T35" fmla="*/ 1187423 h 118"/>
              <a:gd name="T36" fmla="*/ 42074013 w 327"/>
              <a:gd name="T37" fmla="*/ 1187423 h 118"/>
              <a:gd name="T38" fmla="*/ 42074013 w 327"/>
              <a:gd name="T39" fmla="*/ 1187423 h 118"/>
              <a:gd name="T40" fmla="*/ 42074013 w 327"/>
              <a:gd name="T41" fmla="*/ 9499745 h 118"/>
              <a:gd name="T42" fmla="*/ 35104548 w 327"/>
              <a:gd name="T43" fmla="*/ 14249799 h 118"/>
              <a:gd name="T44" fmla="*/ 21037006 w 327"/>
              <a:gd name="T45" fmla="*/ 15437222 h 118"/>
              <a:gd name="T46" fmla="*/ 3613703 w 327"/>
              <a:gd name="T47" fmla="*/ 9499745 h 118"/>
              <a:gd name="T48" fmla="*/ 3613703 w 327"/>
              <a:gd name="T49" fmla="*/ 9499745 h 118"/>
              <a:gd name="T50" fmla="*/ 8259894 w 327"/>
              <a:gd name="T51" fmla="*/ 10687167 h 118"/>
              <a:gd name="T52" fmla="*/ 21037006 w 327"/>
              <a:gd name="T53" fmla="*/ 11874590 h 118"/>
              <a:gd name="T54" fmla="*/ 32781632 w 327"/>
              <a:gd name="T55" fmla="*/ 10687167 h 118"/>
              <a:gd name="T56" fmla="*/ 38589280 w 327"/>
              <a:gd name="T57" fmla="*/ 9499745 h 118"/>
              <a:gd name="T58" fmla="*/ 38589280 w 327"/>
              <a:gd name="T59" fmla="*/ 4750054 h 118"/>
              <a:gd name="T60" fmla="*/ 35104548 w 327"/>
              <a:gd name="T61" fmla="*/ 5937477 h 118"/>
              <a:gd name="T62" fmla="*/ 22198464 w 327"/>
              <a:gd name="T63" fmla="*/ 7124899 h 118"/>
              <a:gd name="T64" fmla="*/ 19875549 w 327"/>
              <a:gd name="T65" fmla="*/ 7124899 h 118"/>
              <a:gd name="T66" fmla="*/ 5936978 w 327"/>
              <a:gd name="T67" fmla="*/ 5937477 h 118"/>
              <a:gd name="T68" fmla="*/ 3613703 w 327"/>
              <a:gd name="T69" fmla="*/ 4750054 h 118"/>
              <a:gd name="T70" fmla="*/ 3613703 w 327"/>
              <a:gd name="T71" fmla="*/ 9499745 h 118"/>
              <a:gd name="T72" fmla="*/ 38589280 w 327"/>
              <a:gd name="T73" fmla="*/ 9499745 h 118"/>
              <a:gd name="T74" fmla="*/ 38589280 w 327"/>
              <a:gd name="T75" fmla="*/ 9499745 h 118"/>
              <a:gd name="T76" fmla="*/ 3613703 w 327"/>
              <a:gd name="T77" fmla="*/ 1187423 h 118"/>
              <a:gd name="T78" fmla="*/ 3613703 w 327"/>
              <a:gd name="T79" fmla="*/ 1187423 h 11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27" h="118">
                <a:moveTo>
                  <a:pt x="163" y="117"/>
                </a:moveTo>
                <a:lnTo>
                  <a:pt x="163" y="117"/>
                </a:lnTo>
                <a:cubicBezTo>
                  <a:pt x="118" y="117"/>
                  <a:pt x="82" y="117"/>
                  <a:pt x="55" y="108"/>
                </a:cubicBezTo>
                <a:cubicBezTo>
                  <a:pt x="37" y="108"/>
                  <a:pt x="28" y="99"/>
                  <a:pt x="18" y="99"/>
                </a:cubicBezTo>
                <a:cubicBezTo>
                  <a:pt x="0" y="90"/>
                  <a:pt x="0" y="81"/>
                  <a:pt x="0" y="72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28" y="0"/>
                  <a:pt x="28" y="9"/>
                </a:cubicBezTo>
                <a:cubicBezTo>
                  <a:pt x="28" y="9"/>
                  <a:pt x="37" y="18"/>
                  <a:pt x="64" y="18"/>
                </a:cubicBezTo>
                <a:cubicBezTo>
                  <a:pt x="91" y="27"/>
                  <a:pt x="118" y="27"/>
                  <a:pt x="154" y="27"/>
                </a:cubicBezTo>
                <a:cubicBezTo>
                  <a:pt x="154" y="27"/>
                  <a:pt x="163" y="27"/>
                  <a:pt x="172" y="27"/>
                </a:cubicBezTo>
                <a:cubicBezTo>
                  <a:pt x="208" y="27"/>
                  <a:pt x="236" y="27"/>
                  <a:pt x="263" y="18"/>
                </a:cubicBezTo>
                <a:cubicBezTo>
                  <a:pt x="290" y="18"/>
                  <a:pt x="299" y="9"/>
                  <a:pt x="299" y="9"/>
                </a:cubicBezTo>
                <a:cubicBezTo>
                  <a:pt x="299" y="0"/>
                  <a:pt x="308" y="0"/>
                  <a:pt x="308" y="0"/>
                </a:cubicBezTo>
                <a:cubicBezTo>
                  <a:pt x="317" y="0"/>
                  <a:pt x="326" y="0"/>
                  <a:pt x="326" y="9"/>
                </a:cubicBezTo>
                <a:cubicBezTo>
                  <a:pt x="326" y="72"/>
                  <a:pt x="326" y="72"/>
                  <a:pt x="326" y="72"/>
                </a:cubicBezTo>
                <a:cubicBezTo>
                  <a:pt x="326" y="99"/>
                  <a:pt x="299" y="108"/>
                  <a:pt x="272" y="108"/>
                </a:cubicBezTo>
                <a:cubicBezTo>
                  <a:pt x="245" y="117"/>
                  <a:pt x="199" y="117"/>
                  <a:pt x="163" y="117"/>
                </a:cubicBezTo>
                <a:close/>
                <a:moveTo>
                  <a:pt x="28" y="72"/>
                </a:moveTo>
                <a:lnTo>
                  <a:pt x="28" y="72"/>
                </a:lnTo>
                <a:cubicBezTo>
                  <a:pt x="28" y="72"/>
                  <a:pt x="37" y="81"/>
                  <a:pt x="64" y="81"/>
                </a:cubicBezTo>
                <a:cubicBezTo>
                  <a:pt x="91" y="90"/>
                  <a:pt x="127" y="90"/>
                  <a:pt x="163" y="90"/>
                </a:cubicBezTo>
                <a:cubicBezTo>
                  <a:pt x="199" y="90"/>
                  <a:pt x="226" y="90"/>
                  <a:pt x="254" y="81"/>
                </a:cubicBezTo>
                <a:cubicBezTo>
                  <a:pt x="281" y="81"/>
                  <a:pt x="290" y="72"/>
                  <a:pt x="299" y="72"/>
                </a:cubicBezTo>
                <a:cubicBezTo>
                  <a:pt x="299" y="36"/>
                  <a:pt x="299" y="36"/>
                  <a:pt x="299" y="36"/>
                </a:cubicBezTo>
                <a:cubicBezTo>
                  <a:pt x="290" y="45"/>
                  <a:pt x="281" y="45"/>
                  <a:pt x="272" y="45"/>
                </a:cubicBezTo>
                <a:cubicBezTo>
                  <a:pt x="245" y="54"/>
                  <a:pt x="208" y="54"/>
                  <a:pt x="172" y="54"/>
                </a:cubicBezTo>
                <a:cubicBezTo>
                  <a:pt x="163" y="54"/>
                  <a:pt x="154" y="54"/>
                  <a:pt x="154" y="54"/>
                </a:cubicBezTo>
                <a:cubicBezTo>
                  <a:pt x="109" y="54"/>
                  <a:pt x="73" y="54"/>
                  <a:pt x="46" y="45"/>
                </a:cubicBezTo>
                <a:cubicBezTo>
                  <a:pt x="46" y="45"/>
                  <a:pt x="37" y="45"/>
                  <a:pt x="28" y="36"/>
                </a:cubicBezTo>
                <a:lnTo>
                  <a:pt x="28" y="72"/>
                </a:lnTo>
                <a:close/>
                <a:moveTo>
                  <a:pt x="299" y="72"/>
                </a:moveTo>
                <a:lnTo>
                  <a:pt x="299" y="72"/>
                </a:lnTo>
                <a:close/>
                <a:moveTo>
                  <a:pt x="28" y="9"/>
                </a:moveTo>
                <a:lnTo>
                  <a:pt x="28" y="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566">
            <a:extLst>
              <a:ext uri="{FF2B5EF4-FFF2-40B4-BE49-F238E27FC236}">
                <a16:creationId xmlns:a16="http://schemas.microsoft.com/office/drawing/2014/main" id="{73C741F3-1D72-434A-9C0E-02E089EEE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4143" y="6062102"/>
            <a:ext cx="346449" cy="135772"/>
          </a:xfrm>
          <a:custGeom>
            <a:avLst/>
            <a:gdLst>
              <a:gd name="T0" fmla="*/ 21037006 w 327"/>
              <a:gd name="T1" fmla="*/ 16557367 h 127"/>
              <a:gd name="T2" fmla="*/ 21037006 w 327"/>
              <a:gd name="T3" fmla="*/ 16557367 h 127"/>
              <a:gd name="T4" fmla="*/ 7098436 w 327"/>
              <a:gd name="T5" fmla="*/ 14192029 h 127"/>
              <a:gd name="T6" fmla="*/ 2323275 w 327"/>
              <a:gd name="T7" fmla="*/ 13009541 h 127"/>
              <a:gd name="T8" fmla="*/ 0 w 327"/>
              <a:gd name="T9" fmla="*/ 9461353 h 127"/>
              <a:gd name="T10" fmla="*/ 0 w 327"/>
              <a:gd name="T11" fmla="*/ 2365338 h 127"/>
              <a:gd name="T12" fmla="*/ 1161458 w 327"/>
              <a:gd name="T13" fmla="*/ 0 h 127"/>
              <a:gd name="T14" fmla="*/ 1161458 w 327"/>
              <a:gd name="T15" fmla="*/ 0 h 127"/>
              <a:gd name="T16" fmla="*/ 3613703 w 327"/>
              <a:gd name="T17" fmla="*/ 1182850 h 127"/>
              <a:gd name="T18" fmla="*/ 8259894 w 327"/>
              <a:gd name="T19" fmla="*/ 3548189 h 127"/>
              <a:gd name="T20" fmla="*/ 19875549 w 327"/>
              <a:gd name="T21" fmla="*/ 3548189 h 127"/>
              <a:gd name="T22" fmla="*/ 22198464 w 327"/>
              <a:gd name="T23" fmla="*/ 3548189 h 127"/>
              <a:gd name="T24" fmla="*/ 33943090 w 327"/>
              <a:gd name="T25" fmla="*/ 3548189 h 127"/>
              <a:gd name="T26" fmla="*/ 38589280 w 327"/>
              <a:gd name="T27" fmla="*/ 1182850 h 127"/>
              <a:gd name="T28" fmla="*/ 39750738 w 327"/>
              <a:gd name="T29" fmla="*/ 0 h 127"/>
              <a:gd name="T30" fmla="*/ 39750738 w 327"/>
              <a:gd name="T31" fmla="*/ 0 h 127"/>
              <a:gd name="T32" fmla="*/ 42074013 w 327"/>
              <a:gd name="T33" fmla="*/ 2365338 h 127"/>
              <a:gd name="T34" fmla="*/ 42074013 w 327"/>
              <a:gd name="T35" fmla="*/ 2365338 h 127"/>
              <a:gd name="T36" fmla="*/ 42074013 w 327"/>
              <a:gd name="T37" fmla="*/ 2365338 h 127"/>
              <a:gd name="T38" fmla="*/ 42074013 w 327"/>
              <a:gd name="T39" fmla="*/ 2365338 h 127"/>
              <a:gd name="T40" fmla="*/ 42074013 w 327"/>
              <a:gd name="T41" fmla="*/ 9461353 h 127"/>
              <a:gd name="T42" fmla="*/ 35104548 w 327"/>
              <a:gd name="T43" fmla="*/ 14192029 h 127"/>
              <a:gd name="T44" fmla="*/ 21037006 w 327"/>
              <a:gd name="T45" fmla="*/ 16557367 h 127"/>
              <a:gd name="T46" fmla="*/ 3613703 w 327"/>
              <a:gd name="T47" fmla="*/ 9461353 h 127"/>
              <a:gd name="T48" fmla="*/ 3613703 w 327"/>
              <a:gd name="T49" fmla="*/ 9461353 h 127"/>
              <a:gd name="T50" fmla="*/ 8259894 w 327"/>
              <a:gd name="T51" fmla="*/ 11826691 h 127"/>
              <a:gd name="T52" fmla="*/ 21037006 w 327"/>
              <a:gd name="T53" fmla="*/ 11826691 h 127"/>
              <a:gd name="T54" fmla="*/ 32781632 w 327"/>
              <a:gd name="T55" fmla="*/ 11826691 h 127"/>
              <a:gd name="T56" fmla="*/ 38589280 w 327"/>
              <a:gd name="T57" fmla="*/ 9461353 h 127"/>
              <a:gd name="T58" fmla="*/ 38589280 w 327"/>
              <a:gd name="T59" fmla="*/ 5913527 h 127"/>
              <a:gd name="T60" fmla="*/ 35104548 w 327"/>
              <a:gd name="T61" fmla="*/ 7096015 h 127"/>
              <a:gd name="T62" fmla="*/ 22198464 w 327"/>
              <a:gd name="T63" fmla="*/ 8278865 h 127"/>
              <a:gd name="T64" fmla="*/ 19875549 w 327"/>
              <a:gd name="T65" fmla="*/ 8278865 h 127"/>
              <a:gd name="T66" fmla="*/ 5936978 w 327"/>
              <a:gd name="T67" fmla="*/ 7096015 h 127"/>
              <a:gd name="T68" fmla="*/ 3613703 w 327"/>
              <a:gd name="T69" fmla="*/ 5913527 h 127"/>
              <a:gd name="T70" fmla="*/ 3613703 w 327"/>
              <a:gd name="T71" fmla="*/ 9461353 h 127"/>
              <a:gd name="T72" fmla="*/ 38589280 w 327"/>
              <a:gd name="T73" fmla="*/ 9461353 h 127"/>
              <a:gd name="T74" fmla="*/ 38589280 w 327"/>
              <a:gd name="T75" fmla="*/ 9461353 h 127"/>
              <a:gd name="T76" fmla="*/ 3613703 w 327"/>
              <a:gd name="T77" fmla="*/ 2365338 h 127"/>
              <a:gd name="T78" fmla="*/ 3613703 w 327"/>
              <a:gd name="T79" fmla="*/ 2365338 h 12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27" h="127">
                <a:moveTo>
                  <a:pt x="163" y="126"/>
                </a:moveTo>
                <a:lnTo>
                  <a:pt x="163" y="126"/>
                </a:lnTo>
                <a:cubicBezTo>
                  <a:pt x="118" y="126"/>
                  <a:pt x="82" y="117"/>
                  <a:pt x="55" y="108"/>
                </a:cubicBezTo>
                <a:cubicBezTo>
                  <a:pt x="37" y="108"/>
                  <a:pt x="28" y="108"/>
                  <a:pt x="18" y="99"/>
                </a:cubicBezTo>
                <a:cubicBezTo>
                  <a:pt x="0" y="99"/>
                  <a:pt x="0" y="90"/>
                  <a:pt x="0" y="7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8" y="9"/>
                  <a:pt x="28" y="9"/>
                </a:cubicBezTo>
                <a:cubicBezTo>
                  <a:pt x="28" y="9"/>
                  <a:pt x="37" y="18"/>
                  <a:pt x="64" y="27"/>
                </a:cubicBezTo>
                <a:cubicBezTo>
                  <a:pt x="91" y="27"/>
                  <a:pt x="118" y="27"/>
                  <a:pt x="154" y="27"/>
                </a:cubicBezTo>
                <a:cubicBezTo>
                  <a:pt x="154" y="27"/>
                  <a:pt x="163" y="27"/>
                  <a:pt x="172" y="27"/>
                </a:cubicBezTo>
                <a:cubicBezTo>
                  <a:pt x="208" y="27"/>
                  <a:pt x="236" y="27"/>
                  <a:pt x="263" y="27"/>
                </a:cubicBezTo>
                <a:cubicBezTo>
                  <a:pt x="290" y="18"/>
                  <a:pt x="299" y="9"/>
                  <a:pt x="299" y="9"/>
                </a:cubicBezTo>
                <a:lnTo>
                  <a:pt x="308" y="0"/>
                </a:lnTo>
                <a:cubicBezTo>
                  <a:pt x="317" y="0"/>
                  <a:pt x="326" y="9"/>
                  <a:pt x="326" y="18"/>
                </a:cubicBezTo>
                <a:cubicBezTo>
                  <a:pt x="326" y="72"/>
                  <a:pt x="326" y="72"/>
                  <a:pt x="326" y="72"/>
                </a:cubicBezTo>
                <a:cubicBezTo>
                  <a:pt x="326" y="99"/>
                  <a:pt x="299" y="108"/>
                  <a:pt x="272" y="108"/>
                </a:cubicBezTo>
                <a:cubicBezTo>
                  <a:pt x="245" y="117"/>
                  <a:pt x="199" y="126"/>
                  <a:pt x="163" y="126"/>
                </a:cubicBezTo>
                <a:close/>
                <a:moveTo>
                  <a:pt x="28" y="72"/>
                </a:moveTo>
                <a:lnTo>
                  <a:pt x="28" y="72"/>
                </a:lnTo>
                <a:cubicBezTo>
                  <a:pt x="28" y="72"/>
                  <a:pt x="37" y="81"/>
                  <a:pt x="64" y="90"/>
                </a:cubicBezTo>
                <a:cubicBezTo>
                  <a:pt x="91" y="90"/>
                  <a:pt x="127" y="90"/>
                  <a:pt x="163" y="90"/>
                </a:cubicBezTo>
                <a:cubicBezTo>
                  <a:pt x="199" y="90"/>
                  <a:pt x="226" y="90"/>
                  <a:pt x="254" y="90"/>
                </a:cubicBezTo>
                <a:cubicBezTo>
                  <a:pt x="281" y="81"/>
                  <a:pt x="290" y="72"/>
                  <a:pt x="299" y="72"/>
                </a:cubicBezTo>
                <a:cubicBezTo>
                  <a:pt x="299" y="45"/>
                  <a:pt x="299" y="45"/>
                  <a:pt x="299" y="45"/>
                </a:cubicBezTo>
                <a:cubicBezTo>
                  <a:pt x="290" y="45"/>
                  <a:pt x="281" y="45"/>
                  <a:pt x="272" y="54"/>
                </a:cubicBezTo>
                <a:cubicBezTo>
                  <a:pt x="245" y="54"/>
                  <a:pt x="208" y="63"/>
                  <a:pt x="172" y="63"/>
                </a:cubicBezTo>
                <a:cubicBezTo>
                  <a:pt x="163" y="63"/>
                  <a:pt x="154" y="63"/>
                  <a:pt x="154" y="63"/>
                </a:cubicBezTo>
                <a:cubicBezTo>
                  <a:pt x="109" y="63"/>
                  <a:pt x="73" y="54"/>
                  <a:pt x="46" y="54"/>
                </a:cubicBezTo>
                <a:cubicBezTo>
                  <a:pt x="46" y="45"/>
                  <a:pt x="37" y="45"/>
                  <a:pt x="28" y="45"/>
                </a:cubicBezTo>
                <a:lnTo>
                  <a:pt x="28" y="72"/>
                </a:lnTo>
                <a:close/>
                <a:moveTo>
                  <a:pt x="299" y="72"/>
                </a:moveTo>
                <a:lnTo>
                  <a:pt x="299" y="72"/>
                </a:lnTo>
                <a:close/>
                <a:moveTo>
                  <a:pt x="28" y="18"/>
                </a:moveTo>
                <a:lnTo>
                  <a:pt x="28" y="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567">
            <a:extLst>
              <a:ext uri="{FF2B5EF4-FFF2-40B4-BE49-F238E27FC236}">
                <a16:creationId xmlns:a16="http://schemas.microsoft.com/office/drawing/2014/main" id="{D487DD67-E05F-5E42-AD75-018336B96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4143" y="5968467"/>
            <a:ext cx="346449" cy="98318"/>
          </a:xfrm>
          <a:custGeom>
            <a:avLst/>
            <a:gdLst>
              <a:gd name="T0" fmla="*/ 21037006 w 327"/>
              <a:gd name="T1" fmla="*/ 11949499 h 92"/>
              <a:gd name="T2" fmla="*/ 21037006 w 327"/>
              <a:gd name="T3" fmla="*/ 11949499 h 92"/>
              <a:gd name="T4" fmla="*/ 19875549 w 327"/>
              <a:gd name="T5" fmla="*/ 11949499 h 92"/>
              <a:gd name="T6" fmla="*/ 5936978 w 327"/>
              <a:gd name="T7" fmla="*/ 10767449 h 92"/>
              <a:gd name="T8" fmla="*/ 0 w 327"/>
              <a:gd name="T9" fmla="*/ 5909161 h 92"/>
              <a:gd name="T10" fmla="*/ 7098436 w 327"/>
              <a:gd name="T11" fmla="*/ 1181687 h 92"/>
              <a:gd name="T12" fmla="*/ 21037006 w 327"/>
              <a:gd name="T13" fmla="*/ 0 h 92"/>
              <a:gd name="T14" fmla="*/ 35104548 w 327"/>
              <a:gd name="T15" fmla="*/ 1181687 h 92"/>
              <a:gd name="T16" fmla="*/ 39750738 w 327"/>
              <a:gd name="T17" fmla="*/ 2363737 h 92"/>
              <a:gd name="T18" fmla="*/ 42074013 w 327"/>
              <a:gd name="T19" fmla="*/ 5909161 h 92"/>
              <a:gd name="T20" fmla="*/ 35104548 w 327"/>
              <a:gd name="T21" fmla="*/ 10767449 h 92"/>
              <a:gd name="T22" fmla="*/ 22198464 w 327"/>
              <a:gd name="T23" fmla="*/ 11949499 h 92"/>
              <a:gd name="T24" fmla="*/ 21037006 w 327"/>
              <a:gd name="T25" fmla="*/ 11949499 h 92"/>
              <a:gd name="T26" fmla="*/ 4775161 w 327"/>
              <a:gd name="T27" fmla="*/ 5909161 h 92"/>
              <a:gd name="T28" fmla="*/ 4775161 w 327"/>
              <a:gd name="T29" fmla="*/ 5909161 h 92"/>
              <a:gd name="T30" fmla="*/ 8259894 w 327"/>
              <a:gd name="T31" fmla="*/ 7090848 h 92"/>
              <a:gd name="T32" fmla="*/ 19875549 w 327"/>
              <a:gd name="T33" fmla="*/ 8404075 h 92"/>
              <a:gd name="T34" fmla="*/ 22198464 w 327"/>
              <a:gd name="T35" fmla="*/ 8404075 h 92"/>
              <a:gd name="T36" fmla="*/ 33943090 w 327"/>
              <a:gd name="T37" fmla="*/ 7090848 h 92"/>
              <a:gd name="T38" fmla="*/ 37427822 w 327"/>
              <a:gd name="T39" fmla="*/ 5909161 h 92"/>
              <a:gd name="T40" fmla="*/ 32781632 w 327"/>
              <a:gd name="T41" fmla="*/ 4727111 h 92"/>
              <a:gd name="T42" fmla="*/ 21037006 w 327"/>
              <a:gd name="T43" fmla="*/ 3676602 h 92"/>
              <a:gd name="T44" fmla="*/ 8259894 w 327"/>
              <a:gd name="T45" fmla="*/ 4727111 h 92"/>
              <a:gd name="T46" fmla="*/ 4775161 w 327"/>
              <a:gd name="T47" fmla="*/ 5909161 h 92"/>
              <a:gd name="T48" fmla="*/ 38589280 w 327"/>
              <a:gd name="T49" fmla="*/ 5909161 h 92"/>
              <a:gd name="T50" fmla="*/ 38589280 w 327"/>
              <a:gd name="T51" fmla="*/ 5909161 h 9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27" h="92">
                <a:moveTo>
                  <a:pt x="163" y="91"/>
                </a:moveTo>
                <a:lnTo>
                  <a:pt x="163" y="91"/>
                </a:lnTo>
                <a:cubicBezTo>
                  <a:pt x="154" y="91"/>
                  <a:pt x="154" y="91"/>
                  <a:pt x="154" y="91"/>
                </a:cubicBezTo>
                <a:cubicBezTo>
                  <a:pt x="109" y="91"/>
                  <a:pt x="73" y="82"/>
                  <a:pt x="46" y="82"/>
                </a:cubicBezTo>
                <a:cubicBezTo>
                  <a:pt x="28" y="73"/>
                  <a:pt x="0" y="64"/>
                  <a:pt x="0" y="45"/>
                </a:cubicBezTo>
                <a:cubicBezTo>
                  <a:pt x="0" y="18"/>
                  <a:pt x="28" y="9"/>
                  <a:pt x="55" y="9"/>
                </a:cubicBezTo>
                <a:cubicBezTo>
                  <a:pt x="82" y="0"/>
                  <a:pt x="118" y="0"/>
                  <a:pt x="163" y="0"/>
                </a:cubicBezTo>
                <a:cubicBezTo>
                  <a:pt x="199" y="0"/>
                  <a:pt x="245" y="0"/>
                  <a:pt x="272" y="9"/>
                </a:cubicBezTo>
                <a:cubicBezTo>
                  <a:pt x="290" y="9"/>
                  <a:pt x="299" y="18"/>
                  <a:pt x="308" y="18"/>
                </a:cubicBezTo>
                <a:cubicBezTo>
                  <a:pt x="317" y="28"/>
                  <a:pt x="326" y="36"/>
                  <a:pt x="326" y="45"/>
                </a:cubicBezTo>
                <a:cubicBezTo>
                  <a:pt x="326" y="64"/>
                  <a:pt x="299" y="73"/>
                  <a:pt x="272" y="82"/>
                </a:cubicBezTo>
                <a:cubicBezTo>
                  <a:pt x="245" y="82"/>
                  <a:pt x="208" y="91"/>
                  <a:pt x="172" y="91"/>
                </a:cubicBezTo>
                <a:lnTo>
                  <a:pt x="163" y="91"/>
                </a:lnTo>
                <a:close/>
                <a:moveTo>
                  <a:pt x="37" y="45"/>
                </a:moveTo>
                <a:lnTo>
                  <a:pt x="37" y="45"/>
                </a:lnTo>
                <a:cubicBezTo>
                  <a:pt x="37" y="45"/>
                  <a:pt x="46" y="45"/>
                  <a:pt x="64" y="54"/>
                </a:cubicBezTo>
                <a:cubicBezTo>
                  <a:pt x="91" y="54"/>
                  <a:pt x="118" y="64"/>
                  <a:pt x="154" y="64"/>
                </a:cubicBezTo>
                <a:cubicBezTo>
                  <a:pt x="154" y="64"/>
                  <a:pt x="163" y="64"/>
                  <a:pt x="172" y="64"/>
                </a:cubicBezTo>
                <a:cubicBezTo>
                  <a:pt x="208" y="64"/>
                  <a:pt x="236" y="54"/>
                  <a:pt x="263" y="54"/>
                </a:cubicBezTo>
                <a:cubicBezTo>
                  <a:pt x="272" y="45"/>
                  <a:pt x="290" y="45"/>
                  <a:pt x="290" y="45"/>
                </a:cubicBezTo>
                <a:cubicBezTo>
                  <a:pt x="281" y="45"/>
                  <a:pt x="272" y="36"/>
                  <a:pt x="254" y="36"/>
                </a:cubicBezTo>
                <a:cubicBezTo>
                  <a:pt x="226" y="28"/>
                  <a:pt x="199" y="28"/>
                  <a:pt x="163" y="28"/>
                </a:cubicBezTo>
                <a:cubicBezTo>
                  <a:pt x="127" y="28"/>
                  <a:pt x="91" y="28"/>
                  <a:pt x="64" y="36"/>
                </a:cubicBezTo>
                <a:cubicBezTo>
                  <a:pt x="46" y="36"/>
                  <a:pt x="37" y="45"/>
                  <a:pt x="37" y="45"/>
                </a:cubicBezTo>
                <a:close/>
                <a:moveTo>
                  <a:pt x="299" y="45"/>
                </a:moveTo>
                <a:lnTo>
                  <a:pt x="299" y="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568">
            <a:extLst>
              <a:ext uri="{FF2B5EF4-FFF2-40B4-BE49-F238E27FC236}">
                <a16:creationId xmlns:a16="http://schemas.microsoft.com/office/drawing/2014/main" id="{DD9EB1D0-FB49-EA44-86D5-2B0DBE69D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4143" y="5996557"/>
            <a:ext cx="346449" cy="135772"/>
          </a:xfrm>
          <a:custGeom>
            <a:avLst/>
            <a:gdLst>
              <a:gd name="T0" fmla="*/ 21037006 w 327"/>
              <a:gd name="T1" fmla="*/ 16557367 h 127"/>
              <a:gd name="T2" fmla="*/ 21037006 w 327"/>
              <a:gd name="T3" fmla="*/ 16557367 h 127"/>
              <a:gd name="T4" fmla="*/ 7098436 w 327"/>
              <a:gd name="T5" fmla="*/ 15374879 h 127"/>
              <a:gd name="T6" fmla="*/ 2323275 w 327"/>
              <a:gd name="T7" fmla="*/ 13009541 h 127"/>
              <a:gd name="T8" fmla="*/ 0 w 327"/>
              <a:gd name="T9" fmla="*/ 10644203 h 127"/>
              <a:gd name="T10" fmla="*/ 0 w 327"/>
              <a:gd name="T11" fmla="*/ 2234112 h 127"/>
              <a:gd name="T12" fmla="*/ 1161458 w 327"/>
              <a:gd name="T13" fmla="*/ 0 h 127"/>
              <a:gd name="T14" fmla="*/ 1161458 w 327"/>
              <a:gd name="T15" fmla="*/ 0 h 127"/>
              <a:gd name="T16" fmla="*/ 3613703 w 327"/>
              <a:gd name="T17" fmla="*/ 1051261 h 127"/>
              <a:gd name="T18" fmla="*/ 8259894 w 327"/>
              <a:gd name="T19" fmla="*/ 3416600 h 127"/>
              <a:gd name="T20" fmla="*/ 19875549 w 327"/>
              <a:gd name="T21" fmla="*/ 4730676 h 127"/>
              <a:gd name="T22" fmla="*/ 22198464 w 327"/>
              <a:gd name="T23" fmla="*/ 4730676 h 127"/>
              <a:gd name="T24" fmla="*/ 33943090 w 327"/>
              <a:gd name="T25" fmla="*/ 3416600 h 127"/>
              <a:gd name="T26" fmla="*/ 38589280 w 327"/>
              <a:gd name="T27" fmla="*/ 1051261 h 127"/>
              <a:gd name="T28" fmla="*/ 39750738 w 327"/>
              <a:gd name="T29" fmla="*/ 0 h 127"/>
              <a:gd name="T30" fmla="*/ 39750738 w 327"/>
              <a:gd name="T31" fmla="*/ 0 h 127"/>
              <a:gd name="T32" fmla="*/ 42074013 w 327"/>
              <a:gd name="T33" fmla="*/ 2234112 h 127"/>
              <a:gd name="T34" fmla="*/ 42074013 w 327"/>
              <a:gd name="T35" fmla="*/ 2234112 h 127"/>
              <a:gd name="T36" fmla="*/ 42074013 w 327"/>
              <a:gd name="T37" fmla="*/ 2234112 h 127"/>
              <a:gd name="T38" fmla="*/ 42074013 w 327"/>
              <a:gd name="T39" fmla="*/ 2234112 h 127"/>
              <a:gd name="T40" fmla="*/ 42074013 w 327"/>
              <a:gd name="T41" fmla="*/ 10644203 h 127"/>
              <a:gd name="T42" fmla="*/ 35104548 w 327"/>
              <a:gd name="T43" fmla="*/ 15374879 h 127"/>
              <a:gd name="T44" fmla="*/ 21037006 w 327"/>
              <a:gd name="T45" fmla="*/ 16557367 h 127"/>
              <a:gd name="T46" fmla="*/ 3613703 w 327"/>
              <a:gd name="T47" fmla="*/ 9461353 h 127"/>
              <a:gd name="T48" fmla="*/ 3613703 w 327"/>
              <a:gd name="T49" fmla="*/ 9461353 h 127"/>
              <a:gd name="T50" fmla="*/ 8259894 w 327"/>
              <a:gd name="T51" fmla="*/ 11826691 h 127"/>
              <a:gd name="T52" fmla="*/ 21037006 w 327"/>
              <a:gd name="T53" fmla="*/ 11826691 h 127"/>
              <a:gd name="T54" fmla="*/ 32781632 w 327"/>
              <a:gd name="T55" fmla="*/ 11826691 h 127"/>
              <a:gd name="T56" fmla="*/ 38589280 w 327"/>
              <a:gd name="T57" fmla="*/ 9461353 h 127"/>
              <a:gd name="T58" fmla="*/ 38589280 w 327"/>
              <a:gd name="T59" fmla="*/ 5913527 h 127"/>
              <a:gd name="T60" fmla="*/ 35104548 w 327"/>
              <a:gd name="T61" fmla="*/ 7096015 h 127"/>
              <a:gd name="T62" fmla="*/ 22198464 w 327"/>
              <a:gd name="T63" fmla="*/ 8278865 h 127"/>
              <a:gd name="T64" fmla="*/ 19875549 w 327"/>
              <a:gd name="T65" fmla="*/ 8278865 h 127"/>
              <a:gd name="T66" fmla="*/ 5936978 w 327"/>
              <a:gd name="T67" fmla="*/ 7096015 h 127"/>
              <a:gd name="T68" fmla="*/ 3613703 w 327"/>
              <a:gd name="T69" fmla="*/ 5913527 h 127"/>
              <a:gd name="T70" fmla="*/ 3613703 w 327"/>
              <a:gd name="T71" fmla="*/ 9461353 h 127"/>
              <a:gd name="T72" fmla="*/ 38589280 w 327"/>
              <a:gd name="T73" fmla="*/ 10644203 h 127"/>
              <a:gd name="T74" fmla="*/ 38589280 w 327"/>
              <a:gd name="T75" fmla="*/ 10644203 h 127"/>
              <a:gd name="T76" fmla="*/ 3613703 w 327"/>
              <a:gd name="T77" fmla="*/ 2234112 h 127"/>
              <a:gd name="T78" fmla="*/ 3613703 w 327"/>
              <a:gd name="T79" fmla="*/ 2234112 h 12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27" h="127">
                <a:moveTo>
                  <a:pt x="163" y="126"/>
                </a:moveTo>
                <a:lnTo>
                  <a:pt x="163" y="126"/>
                </a:lnTo>
                <a:cubicBezTo>
                  <a:pt x="118" y="126"/>
                  <a:pt x="82" y="117"/>
                  <a:pt x="55" y="117"/>
                </a:cubicBezTo>
                <a:cubicBezTo>
                  <a:pt x="37" y="108"/>
                  <a:pt x="28" y="108"/>
                  <a:pt x="18" y="99"/>
                </a:cubicBezTo>
                <a:cubicBezTo>
                  <a:pt x="0" y="99"/>
                  <a:pt x="0" y="90"/>
                  <a:pt x="0" y="8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9" y="0"/>
                </a:cubicBezTo>
                <a:cubicBezTo>
                  <a:pt x="18" y="0"/>
                  <a:pt x="28" y="8"/>
                  <a:pt x="28" y="8"/>
                </a:cubicBezTo>
                <a:cubicBezTo>
                  <a:pt x="28" y="17"/>
                  <a:pt x="37" y="17"/>
                  <a:pt x="64" y="26"/>
                </a:cubicBezTo>
                <a:cubicBezTo>
                  <a:pt x="91" y="26"/>
                  <a:pt x="118" y="36"/>
                  <a:pt x="154" y="36"/>
                </a:cubicBezTo>
                <a:cubicBezTo>
                  <a:pt x="154" y="36"/>
                  <a:pt x="163" y="36"/>
                  <a:pt x="172" y="36"/>
                </a:cubicBezTo>
                <a:cubicBezTo>
                  <a:pt x="208" y="36"/>
                  <a:pt x="236" y="26"/>
                  <a:pt x="263" y="26"/>
                </a:cubicBezTo>
                <a:cubicBezTo>
                  <a:pt x="290" y="17"/>
                  <a:pt x="299" y="17"/>
                  <a:pt x="299" y="8"/>
                </a:cubicBezTo>
                <a:lnTo>
                  <a:pt x="308" y="0"/>
                </a:lnTo>
                <a:cubicBezTo>
                  <a:pt x="317" y="0"/>
                  <a:pt x="326" y="8"/>
                  <a:pt x="326" y="17"/>
                </a:cubicBezTo>
                <a:cubicBezTo>
                  <a:pt x="326" y="81"/>
                  <a:pt x="326" y="81"/>
                  <a:pt x="326" y="81"/>
                </a:cubicBezTo>
                <a:cubicBezTo>
                  <a:pt x="326" y="99"/>
                  <a:pt x="299" y="108"/>
                  <a:pt x="272" y="117"/>
                </a:cubicBezTo>
                <a:cubicBezTo>
                  <a:pt x="245" y="117"/>
                  <a:pt x="199" y="126"/>
                  <a:pt x="163" y="126"/>
                </a:cubicBezTo>
                <a:close/>
                <a:moveTo>
                  <a:pt x="28" y="72"/>
                </a:moveTo>
                <a:lnTo>
                  <a:pt x="28" y="72"/>
                </a:lnTo>
                <a:cubicBezTo>
                  <a:pt x="28" y="81"/>
                  <a:pt x="37" y="81"/>
                  <a:pt x="64" y="90"/>
                </a:cubicBezTo>
                <a:cubicBezTo>
                  <a:pt x="91" y="90"/>
                  <a:pt x="127" y="90"/>
                  <a:pt x="163" y="90"/>
                </a:cubicBezTo>
                <a:cubicBezTo>
                  <a:pt x="199" y="90"/>
                  <a:pt x="226" y="90"/>
                  <a:pt x="254" y="90"/>
                </a:cubicBezTo>
                <a:cubicBezTo>
                  <a:pt x="281" y="81"/>
                  <a:pt x="290" y="81"/>
                  <a:pt x="299" y="72"/>
                </a:cubicBezTo>
                <a:cubicBezTo>
                  <a:pt x="299" y="45"/>
                  <a:pt x="299" y="45"/>
                  <a:pt x="299" y="45"/>
                </a:cubicBezTo>
                <a:cubicBezTo>
                  <a:pt x="290" y="45"/>
                  <a:pt x="281" y="54"/>
                  <a:pt x="272" y="54"/>
                </a:cubicBezTo>
                <a:cubicBezTo>
                  <a:pt x="245" y="54"/>
                  <a:pt x="208" y="63"/>
                  <a:pt x="172" y="63"/>
                </a:cubicBezTo>
                <a:cubicBezTo>
                  <a:pt x="163" y="63"/>
                  <a:pt x="154" y="63"/>
                  <a:pt x="154" y="63"/>
                </a:cubicBezTo>
                <a:cubicBezTo>
                  <a:pt x="109" y="63"/>
                  <a:pt x="73" y="54"/>
                  <a:pt x="46" y="54"/>
                </a:cubicBezTo>
                <a:cubicBezTo>
                  <a:pt x="46" y="54"/>
                  <a:pt x="37" y="45"/>
                  <a:pt x="28" y="45"/>
                </a:cubicBezTo>
                <a:lnTo>
                  <a:pt x="28" y="72"/>
                </a:lnTo>
                <a:close/>
                <a:moveTo>
                  <a:pt x="299" y="81"/>
                </a:moveTo>
                <a:lnTo>
                  <a:pt x="299" y="81"/>
                </a:lnTo>
                <a:close/>
                <a:moveTo>
                  <a:pt x="28" y="17"/>
                </a:moveTo>
                <a:lnTo>
                  <a:pt x="28" y="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569">
            <a:extLst>
              <a:ext uri="{FF2B5EF4-FFF2-40B4-BE49-F238E27FC236}">
                <a16:creationId xmlns:a16="http://schemas.microsoft.com/office/drawing/2014/main" id="{CD59BDC3-A301-BB4D-82F8-3F2F2A060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0040" y="7260629"/>
            <a:ext cx="393267" cy="603947"/>
          </a:xfrm>
          <a:custGeom>
            <a:avLst/>
            <a:gdLst>
              <a:gd name="T0" fmla="*/ 40824869 w 371"/>
              <a:gd name="T1" fmla="*/ 73446677 h 570"/>
              <a:gd name="T2" fmla="*/ 40824869 w 371"/>
              <a:gd name="T3" fmla="*/ 73446677 h 570"/>
              <a:gd name="T4" fmla="*/ 6976254 w 371"/>
              <a:gd name="T5" fmla="*/ 73446677 h 570"/>
              <a:gd name="T6" fmla="*/ 0 w 371"/>
              <a:gd name="T7" fmla="*/ 66476340 h 570"/>
              <a:gd name="T8" fmla="*/ 0 w 371"/>
              <a:gd name="T9" fmla="*/ 6970337 h 570"/>
              <a:gd name="T10" fmla="*/ 6976254 w 371"/>
              <a:gd name="T11" fmla="*/ 0 h 570"/>
              <a:gd name="T12" fmla="*/ 40824869 w 371"/>
              <a:gd name="T13" fmla="*/ 0 h 570"/>
              <a:gd name="T14" fmla="*/ 47801482 w 371"/>
              <a:gd name="T15" fmla="*/ 6970337 h 570"/>
              <a:gd name="T16" fmla="*/ 47801482 w 371"/>
              <a:gd name="T17" fmla="*/ 26719445 h 570"/>
              <a:gd name="T18" fmla="*/ 46638713 w 371"/>
              <a:gd name="T19" fmla="*/ 29172230 h 570"/>
              <a:gd name="T20" fmla="*/ 44313175 w 371"/>
              <a:gd name="T21" fmla="*/ 26719445 h 570"/>
              <a:gd name="T22" fmla="*/ 44313175 w 371"/>
              <a:gd name="T23" fmla="*/ 6970337 h 570"/>
              <a:gd name="T24" fmla="*/ 40824869 w 371"/>
              <a:gd name="T25" fmla="*/ 3484989 h 570"/>
              <a:gd name="T26" fmla="*/ 6976254 w 371"/>
              <a:gd name="T27" fmla="*/ 3484989 h 570"/>
              <a:gd name="T28" fmla="*/ 3488307 w 371"/>
              <a:gd name="T29" fmla="*/ 6970337 h 570"/>
              <a:gd name="T30" fmla="*/ 3488307 w 371"/>
              <a:gd name="T31" fmla="*/ 66476340 h 570"/>
              <a:gd name="T32" fmla="*/ 6976254 w 371"/>
              <a:gd name="T33" fmla="*/ 69961329 h 570"/>
              <a:gd name="T34" fmla="*/ 40824869 w 371"/>
              <a:gd name="T35" fmla="*/ 69961329 h 570"/>
              <a:gd name="T36" fmla="*/ 43150407 w 371"/>
              <a:gd name="T37" fmla="*/ 69961329 h 570"/>
              <a:gd name="T38" fmla="*/ 45475944 w 371"/>
              <a:gd name="T39" fmla="*/ 71123232 h 570"/>
              <a:gd name="T40" fmla="*/ 44313175 w 371"/>
              <a:gd name="T41" fmla="*/ 73446677 h 570"/>
              <a:gd name="T42" fmla="*/ 40824869 w 371"/>
              <a:gd name="T43" fmla="*/ 73446677 h 57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71" h="570">
                <a:moveTo>
                  <a:pt x="316" y="569"/>
                </a:moveTo>
                <a:lnTo>
                  <a:pt x="316" y="569"/>
                </a:lnTo>
                <a:cubicBezTo>
                  <a:pt x="54" y="569"/>
                  <a:pt x="54" y="569"/>
                  <a:pt x="54" y="569"/>
                </a:cubicBezTo>
                <a:cubicBezTo>
                  <a:pt x="27" y="569"/>
                  <a:pt x="0" y="551"/>
                  <a:pt x="0" y="51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316" y="0"/>
                  <a:pt x="316" y="0"/>
                  <a:pt x="316" y="0"/>
                </a:cubicBezTo>
                <a:cubicBezTo>
                  <a:pt x="352" y="0"/>
                  <a:pt x="370" y="27"/>
                  <a:pt x="370" y="54"/>
                </a:cubicBezTo>
                <a:cubicBezTo>
                  <a:pt x="370" y="207"/>
                  <a:pt x="370" y="207"/>
                  <a:pt x="370" y="207"/>
                </a:cubicBezTo>
                <a:cubicBezTo>
                  <a:pt x="370" y="217"/>
                  <a:pt x="370" y="226"/>
                  <a:pt x="361" y="226"/>
                </a:cubicBezTo>
                <a:cubicBezTo>
                  <a:pt x="352" y="226"/>
                  <a:pt x="343" y="217"/>
                  <a:pt x="343" y="207"/>
                </a:cubicBezTo>
                <a:cubicBezTo>
                  <a:pt x="343" y="54"/>
                  <a:pt x="343" y="54"/>
                  <a:pt x="343" y="54"/>
                </a:cubicBezTo>
                <a:cubicBezTo>
                  <a:pt x="343" y="36"/>
                  <a:pt x="334" y="27"/>
                  <a:pt x="316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36" y="27"/>
                  <a:pt x="27" y="36"/>
                  <a:pt x="27" y="54"/>
                </a:cubicBezTo>
                <a:cubicBezTo>
                  <a:pt x="27" y="515"/>
                  <a:pt x="27" y="515"/>
                  <a:pt x="27" y="515"/>
                </a:cubicBezTo>
                <a:cubicBezTo>
                  <a:pt x="27" y="533"/>
                  <a:pt x="36" y="542"/>
                  <a:pt x="54" y="542"/>
                </a:cubicBezTo>
                <a:cubicBezTo>
                  <a:pt x="316" y="542"/>
                  <a:pt x="316" y="542"/>
                  <a:pt x="316" y="542"/>
                </a:cubicBezTo>
                <a:cubicBezTo>
                  <a:pt x="325" y="542"/>
                  <a:pt x="325" y="542"/>
                  <a:pt x="334" y="542"/>
                </a:cubicBezTo>
                <a:cubicBezTo>
                  <a:pt x="334" y="542"/>
                  <a:pt x="343" y="542"/>
                  <a:pt x="352" y="551"/>
                </a:cubicBezTo>
                <a:cubicBezTo>
                  <a:pt x="352" y="551"/>
                  <a:pt x="352" y="560"/>
                  <a:pt x="343" y="569"/>
                </a:cubicBezTo>
                <a:cubicBezTo>
                  <a:pt x="334" y="569"/>
                  <a:pt x="325" y="569"/>
                  <a:pt x="316" y="5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570">
            <a:extLst>
              <a:ext uri="{FF2B5EF4-FFF2-40B4-BE49-F238E27FC236}">
                <a16:creationId xmlns:a16="http://schemas.microsoft.com/office/drawing/2014/main" id="{7687847D-E89B-7B41-83AA-DC10D3FF1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6901" y="7761578"/>
            <a:ext cx="28090" cy="37454"/>
          </a:xfrm>
          <a:custGeom>
            <a:avLst/>
            <a:gdLst>
              <a:gd name="T0" fmla="*/ 1041627 w 28"/>
              <a:gd name="T1" fmla="*/ 4241457 h 37"/>
              <a:gd name="T2" fmla="*/ 1041627 w 28"/>
              <a:gd name="T3" fmla="*/ 4241457 h 37"/>
              <a:gd name="T4" fmla="*/ 0 w 28"/>
              <a:gd name="T5" fmla="*/ 2120557 h 37"/>
              <a:gd name="T6" fmla="*/ 1041627 w 28"/>
              <a:gd name="T7" fmla="*/ 0 h 37"/>
              <a:gd name="T8" fmla="*/ 3124540 w 28"/>
              <a:gd name="T9" fmla="*/ 2120557 h 37"/>
              <a:gd name="T10" fmla="*/ 1041627 w 28"/>
              <a:gd name="T11" fmla="*/ 4241457 h 37"/>
              <a:gd name="T12" fmla="*/ 1041627 w 28"/>
              <a:gd name="T13" fmla="*/ 1060278 h 37"/>
              <a:gd name="T14" fmla="*/ 1041627 w 28"/>
              <a:gd name="T15" fmla="*/ 1060278 h 37"/>
              <a:gd name="T16" fmla="*/ 0 w 28"/>
              <a:gd name="T17" fmla="*/ 2120557 h 37"/>
              <a:gd name="T18" fmla="*/ 1041627 w 28"/>
              <a:gd name="T19" fmla="*/ 3181178 h 37"/>
              <a:gd name="T20" fmla="*/ 3124540 w 28"/>
              <a:gd name="T21" fmla="*/ 2120557 h 37"/>
              <a:gd name="T22" fmla="*/ 1041627 w 28"/>
              <a:gd name="T23" fmla="*/ 1060278 h 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" h="37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27"/>
                  <a:pt x="18" y="36"/>
                  <a:pt x="9" y="36"/>
                </a:cubicBezTo>
                <a:close/>
                <a:moveTo>
                  <a:pt x="9" y="9"/>
                </a:moveTo>
                <a:lnTo>
                  <a:pt x="9" y="9"/>
                </a:lnTo>
                <a:cubicBezTo>
                  <a:pt x="9" y="9"/>
                  <a:pt x="0" y="9"/>
                  <a:pt x="0" y="18"/>
                </a:cubicBezTo>
                <a:cubicBezTo>
                  <a:pt x="0" y="27"/>
                  <a:pt x="9" y="27"/>
                  <a:pt x="9" y="27"/>
                </a:cubicBezTo>
                <a:cubicBezTo>
                  <a:pt x="18" y="27"/>
                  <a:pt x="27" y="27"/>
                  <a:pt x="27" y="18"/>
                </a:cubicBezTo>
                <a:cubicBezTo>
                  <a:pt x="27" y="9"/>
                  <a:pt x="18" y="9"/>
                  <a:pt x="9" y="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571">
            <a:extLst>
              <a:ext uri="{FF2B5EF4-FFF2-40B4-BE49-F238E27FC236}">
                <a16:creationId xmlns:a16="http://schemas.microsoft.com/office/drawing/2014/main" id="{CBBEF7A4-C900-B74D-993B-3A61C346B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3675" y="7770941"/>
            <a:ext cx="135772" cy="28090"/>
          </a:xfrm>
          <a:custGeom>
            <a:avLst/>
            <a:gdLst>
              <a:gd name="T0" fmla="*/ 15264834 w 128"/>
              <a:gd name="T1" fmla="*/ 3124540 h 28"/>
              <a:gd name="T2" fmla="*/ 15264834 w 128"/>
              <a:gd name="T3" fmla="*/ 3124540 h 28"/>
              <a:gd name="T4" fmla="*/ 1164258 w 128"/>
              <a:gd name="T5" fmla="*/ 3124540 h 28"/>
              <a:gd name="T6" fmla="*/ 0 w 128"/>
              <a:gd name="T7" fmla="*/ 1041627 h 28"/>
              <a:gd name="T8" fmla="*/ 1164258 w 128"/>
              <a:gd name="T9" fmla="*/ 0 h 28"/>
              <a:gd name="T10" fmla="*/ 15264834 w 128"/>
              <a:gd name="T11" fmla="*/ 0 h 28"/>
              <a:gd name="T12" fmla="*/ 16429092 w 128"/>
              <a:gd name="T13" fmla="*/ 1041627 h 28"/>
              <a:gd name="T14" fmla="*/ 15264834 w 128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8" h="28">
                <a:moveTo>
                  <a:pt x="118" y="27"/>
                </a:moveTo>
                <a:lnTo>
                  <a:pt x="118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8" y="0"/>
                  <a:pt x="127" y="0"/>
                  <a:pt x="127" y="9"/>
                </a:cubicBezTo>
                <a:cubicBezTo>
                  <a:pt x="127" y="18"/>
                  <a:pt x="118" y="27"/>
                  <a:pt x="118" y="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572">
            <a:extLst>
              <a:ext uri="{FF2B5EF4-FFF2-40B4-BE49-F238E27FC236}">
                <a16:creationId xmlns:a16="http://schemas.microsoft.com/office/drawing/2014/main" id="{B489E4A3-0AF4-8A4C-B481-BC038EA05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6858" y="7307447"/>
            <a:ext cx="299632" cy="163863"/>
          </a:xfrm>
          <a:custGeom>
            <a:avLst/>
            <a:gdLst>
              <a:gd name="T0" fmla="*/ 35427667 w 281"/>
              <a:gd name="T1" fmla="*/ 19916810 h 154"/>
              <a:gd name="T2" fmla="*/ 35427667 w 281"/>
              <a:gd name="T3" fmla="*/ 19916810 h 154"/>
              <a:gd name="T4" fmla="*/ 1176535 w 281"/>
              <a:gd name="T5" fmla="*/ 19916810 h 154"/>
              <a:gd name="T6" fmla="*/ 0 w 281"/>
              <a:gd name="T7" fmla="*/ 17704031 h 154"/>
              <a:gd name="T8" fmla="*/ 0 w 281"/>
              <a:gd name="T9" fmla="*/ 1171513 h 154"/>
              <a:gd name="T10" fmla="*/ 1176535 w 281"/>
              <a:gd name="T11" fmla="*/ 0 h 154"/>
              <a:gd name="T12" fmla="*/ 35427667 w 281"/>
              <a:gd name="T13" fmla="*/ 0 h 154"/>
              <a:gd name="T14" fmla="*/ 36604202 w 281"/>
              <a:gd name="T15" fmla="*/ 1171513 h 154"/>
              <a:gd name="T16" fmla="*/ 36604202 w 281"/>
              <a:gd name="T17" fmla="*/ 17704031 h 154"/>
              <a:gd name="T18" fmla="*/ 35427667 w 281"/>
              <a:gd name="T19" fmla="*/ 19916810 h 154"/>
              <a:gd name="T20" fmla="*/ 3529606 w 281"/>
              <a:gd name="T21" fmla="*/ 16402270 h 154"/>
              <a:gd name="T22" fmla="*/ 3529606 w 281"/>
              <a:gd name="T23" fmla="*/ 16402270 h 154"/>
              <a:gd name="T24" fmla="*/ 33074596 w 281"/>
              <a:gd name="T25" fmla="*/ 16402270 h 154"/>
              <a:gd name="T26" fmla="*/ 33074596 w 281"/>
              <a:gd name="T27" fmla="*/ 3514901 h 154"/>
              <a:gd name="T28" fmla="*/ 3529606 w 281"/>
              <a:gd name="T29" fmla="*/ 3514901 h 154"/>
              <a:gd name="T30" fmla="*/ 3529606 w 281"/>
              <a:gd name="T31" fmla="*/ 16402270 h 15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81" h="154">
                <a:moveTo>
                  <a:pt x="271" y="153"/>
                </a:moveTo>
                <a:lnTo>
                  <a:pt x="271" y="153"/>
                </a:lnTo>
                <a:cubicBezTo>
                  <a:pt x="9" y="153"/>
                  <a:pt x="9" y="153"/>
                  <a:pt x="9" y="153"/>
                </a:cubicBezTo>
                <a:cubicBezTo>
                  <a:pt x="0" y="153"/>
                  <a:pt x="0" y="145"/>
                  <a:pt x="0" y="13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271" y="0"/>
                  <a:pt x="271" y="0"/>
                  <a:pt x="271" y="0"/>
                </a:cubicBezTo>
                <a:cubicBezTo>
                  <a:pt x="271" y="0"/>
                  <a:pt x="280" y="0"/>
                  <a:pt x="280" y="9"/>
                </a:cubicBezTo>
                <a:cubicBezTo>
                  <a:pt x="280" y="136"/>
                  <a:pt x="280" y="136"/>
                  <a:pt x="280" y="136"/>
                </a:cubicBezTo>
                <a:cubicBezTo>
                  <a:pt x="280" y="145"/>
                  <a:pt x="271" y="153"/>
                  <a:pt x="271" y="153"/>
                </a:cubicBezTo>
                <a:close/>
                <a:moveTo>
                  <a:pt x="27" y="126"/>
                </a:moveTo>
                <a:lnTo>
                  <a:pt x="27" y="126"/>
                </a:lnTo>
                <a:cubicBezTo>
                  <a:pt x="253" y="126"/>
                  <a:pt x="253" y="126"/>
                  <a:pt x="253" y="126"/>
                </a:cubicBezTo>
                <a:cubicBezTo>
                  <a:pt x="253" y="27"/>
                  <a:pt x="253" y="27"/>
                  <a:pt x="253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573">
            <a:extLst>
              <a:ext uri="{FF2B5EF4-FFF2-40B4-BE49-F238E27FC236}">
                <a16:creationId xmlns:a16="http://schemas.microsoft.com/office/drawing/2014/main" id="{E5FFBE08-B9D7-0948-A1BF-D5602E1A8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6901" y="7653896"/>
            <a:ext cx="28090" cy="37454"/>
          </a:xfrm>
          <a:custGeom>
            <a:avLst/>
            <a:gdLst>
              <a:gd name="T0" fmla="*/ 1041627 w 28"/>
              <a:gd name="T1" fmla="*/ 4241457 h 37"/>
              <a:gd name="T2" fmla="*/ 1041627 w 28"/>
              <a:gd name="T3" fmla="*/ 4241457 h 37"/>
              <a:gd name="T4" fmla="*/ 0 w 28"/>
              <a:gd name="T5" fmla="*/ 2120557 h 37"/>
              <a:gd name="T6" fmla="*/ 1041627 w 28"/>
              <a:gd name="T7" fmla="*/ 0 h 37"/>
              <a:gd name="T8" fmla="*/ 3124540 w 28"/>
              <a:gd name="T9" fmla="*/ 2120557 h 37"/>
              <a:gd name="T10" fmla="*/ 1041627 w 28"/>
              <a:gd name="T11" fmla="*/ 4241457 h 37"/>
              <a:gd name="T12" fmla="*/ 1041627 w 28"/>
              <a:gd name="T13" fmla="*/ 1060278 h 37"/>
              <a:gd name="T14" fmla="*/ 1041627 w 28"/>
              <a:gd name="T15" fmla="*/ 1060278 h 37"/>
              <a:gd name="T16" fmla="*/ 0 w 28"/>
              <a:gd name="T17" fmla="*/ 2120557 h 37"/>
              <a:gd name="T18" fmla="*/ 1041627 w 28"/>
              <a:gd name="T19" fmla="*/ 3181178 h 37"/>
              <a:gd name="T20" fmla="*/ 3124540 w 28"/>
              <a:gd name="T21" fmla="*/ 2120557 h 37"/>
              <a:gd name="T22" fmla="*/ 1041627 w 28"/>
              <a:gd name="T23" fmla="*/ 1060278 h 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" h="37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27"/>
                  <a:pt x="18" y="36"/>
                  <a:pt x="9" y="36"/>
                </a:cubicBezTo>
                <a:close/>
                <a:moveTo>
                  <a:pt x="9" y="9"/>
                </a:moveTo>
                <a:lnTo>
                  <a:pt x="9" y="9"/>
                </a:lnTo>
                <a:cubicBezTo>
                  <a:pt x="9" y="9"/>
                  <a:pt x="0" y="9"/>
                  <a:pt x="0" y="18"/>
                </a:cubicBezTo>
                <a:cubicBezTo>
                  <a:pt x="0" y="27"/>
                  <a:pt x="9" y="27"/>
                  <a:pt x="9" y="27"/>
                </a:cubicBezTo>
                <a:cubicBezTo>
                  <a:pt x="18" y="27"/>
                  <a:pt x="27" y="27"/>
                  <a:pt x="27" y="18"/>
                </a:cubicBezTo>
                <a:cubicBezTo>
                  <a:pt x="27" y="9"/>
                  <a:pt x="18" y="9"/>
                  <a:pt x="9" y="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574">
            <a:extLst>
              <a:ext uri="{FF2B5EF4-FFF2-40B4-BE49-F238E27FC236}">
                <a16:creationId xmlns:a16="http://schemas.microsoft.com/office/drawing/2014/main" id="{71FC482F-BF57-514B-B303-05CC2AA83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6901" y="7578988"/>
            <a:ext cx="28090" cy="37454"/>
          </a:xfrm>
          <a:custGeom>
            <a:avLst/>
            <a:gdLst>
              <a:gd name="T0" fmla="*/ 2082913 w 28"/>
              <a:gd name="T1" fmla="*/ 4241457 h 37"/>
              <a:gd name="T2" fmla="*/ 2082913 w 28"/>
              <a:gd name="T3" fmla="*/ 4241457 h 37"/>
              <a:gd name="T4" fmla="*/ 0 w 28"/>
              <a:gd name="T5" fmla="*/ 2120557 h 37"/>
              <a:gd name="T6" fmla="*/ 2082913 w 28"/>
              <a:gd name="T7" fmla="*/ 0 h 37"/>
              <a:gd name="T8" fmla="*/ 3124540 w 28"/>
              <a:gd name="T9" fmla="*/ 2120557 h 37"/>
              <a:gd name="T10" fmla="*/ 2082913 w 28"/>
              <a:gd name="T11" fmla="*/ 4241457 h 37"/>
              <a:gd name="T12" fmla="*/ 2082913 w 28"/>
              <a:gd name="T13" fmla="*/ 1060278 h 37"/>
              <a:gd name="T14" fmla="*/ 2082913 w 28"/>
              <a:gd name="T15" fmla="*/ 1060278 h 37"/>
              <a:gd name="T16" fmla="*/ 0 w 28"/>
              <a:gd name="T17" fmla="*/ 2120557 h 37"/>
              <a:gd name="T18" fmla="*/ 2082913 w 28"/>
              <a:gd name="T19" fmla="*/ 3181178 h 37"/>
              <a:gd name="T20" fmla="*/ 3124540 w 28"/>
              <a:gd name="T21" fmla="*/ 2120557 h 37"/>
              <a:gd name="T22" fmla="*/ 2082913 w 28"/>
              <a:gd name="T23" fmla="*/ 1060278 h 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27"/>
                  <a:pt x="27" y="36"/>
                  <a:pt x="18" y="36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0" y="18"/>
                  <a:pt x="0" y="18"/>
                </a:cubicBezTo>
                <a:cubicBezTo>
                  <a:pt x="0" y="27"/>
                  <a:pt x="9" y="27"/>
                  <a:pt x="18" y="27"/>
                </a:cubicBezTo>
                <a:cubicBezTo>
                  <a:pt x="18" y="27"/>
                  <a:pt x="27" y="27"/>
                  <a:pt x="27" y="18"/>
                </a:cubicBezTo>
                <a:lnTo>
                  <a:pt x="18" y="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575">
            <a:extLst>
              <a:ext uri="{FF2B5EF4-FFF2-40B4-BE49-F238E27FC236}">
                <a16:creationId xmlns:a16="http://schemas.microsoft.com/office/drawing/2014/main" id="{F7EC8646-C5D5-FF4B-AE44-C80E5071D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2630" y="7578988"/>
            <a:ext cx="28090" cy="37454"/>
          </a:xfrm>
          <a:custGeom>
            <a:avLst/>
            <a:gdLst>
              <a:gd name="T0" fmla="*/ 2082913 w 28"/>
              <a:gd name="T1" fmla="*/ 4241457 h 37"/>
              <a:gd name="T2" fmla="*/ 2082913 w 28"/>
              <a:gd name="T3" fmla="*/ 4241457 h 37"/>
              <a:gd name="T4" fmla="*/ 0 w 28"/>
              <a:gd name="T5" fmla="*/ 2120557 h 37"/>
              <a:gd name="T6" fmla="*/ 2082913 w 28"/>
              <a:gd name="T7" fmla="*/ 0 h 37"/>
              <a:gd name="T8" fmla="*/ 3124540 w 28"/>
              <a:gd name="T9" fmla="*/ 2120557 h 37"/>
              <a:gd name="T10" fmla="*/ 2082913 w 28"/>
              <a:gd name="T11" fmla="*/ 4241457 h 37"/>
              <a:gd name="T12" fmla="*/ 2082913 w 28"/>
              <a:gd name="T13" fmla="*/ 1060278 h 37"/>
              <a:gd name="T14" fmla="*/ 2082913 w 28"/>
              <a:gd name="T15" fmla="*/ 1060278 h 37"/>
              <a:gd name="T16" fmla="*/ 0 w 28"/>
              <a:gd name="T17" fmla="*/ 2120557 h 37"/>
              <a:gd name="T18" fmla="*/ 2082913 w 28"/>
              <a:gd name="T19" fmla="*/ 3181178 h 37"/>
              <a:gd name="T20" fmla="*/ 3124540 w 28"/>
              <a:gd name="T21" fmla="*/ 2120557 h 37"/>
              <a:gd name="T22" fmla="*/ 2082913 w 28"/>
              <a:gd name="T23" fmla="*/ 1060278 h 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27"/>
                  <a:pt x="18" y="36"/>
                  <a:pt x="18" y="36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0" y="18"/>
                  <a:pt x="0" y="18"/>
                </a:cubicBezTo>
                <a:cubicBezTo>
                  <a:pt x="0" y="27"/>
                  <a:pt x="9" y="27"/>
                  <a:pt x="18" y="27"/>
                </a:cubicBezTo>
                <a:cubicBezTo>
                  <a:pt x="18" y="27"/>
                  <a:pt x="27" y="27"/>
                  <a:pt x="27" y="18"/>
                </a:cubicBezTo>
                <a:lnTo>
                  <a:pt x="18" y="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76">
            <a:extLst>
              <a:ext uri="{FF2B5EF4-FFF2-40B4-BE49-F238E27FC236}">
                <a16:creationId xmlns:a16="http://schemas.microsoft.com/office/drawing/2014/main" id="{ED8A4D26-C08A-B142-9620-90E11595E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3675" y="7578988"/>
            <a:ext cx="28090" cy="37454"/>
          </a:xfrm>
          <a:custGeom>
            <a:avLst/>
            <a:gdLst>
              <a:gd name="T0" fmla="*/ 1041627 w 28"/>
              <a:gd name="T1" fmla="*/ 4241457 h 37"/>
              <a:gd name="T2" fmla="*/ 1041627 w 28"/>
              <a:gd name="T3" fmla="*/ 4241457 h 37"/>
              <a:gd name="T4" fmla="*/ 0 w 28"/>
              <a:gd name="T5" fmla="*/ 2120557 h 37"/>
              <a:gd name="T6" fmla="*/ 1041627 w 28"/>
              <a:gd name="T7" fmla="*/ 0 h 37"/>
              <a:gd name="T8" fmla="*/ 3124540 w 28"/>
              <a:gd name="T9" fmla="*/ 2120557 h 37"/>
              <a:gd name="T10" fmla="*/ 1041627 w 28"/>
              <a:gd name="T11" fmla="*/ 4241457 h 37"/>
              <a:gd name="T12" fmla="*/ 1041627 w 28"/>
              <a:gd name="T13" fmla="*/ 1060278 h 37"/>
              <a:gd name="T14" fmla="*/ 1041627 w 28"/>
              <a:gd name="T15" fmla="*/ 1060278 h 37"/>
              <a:gd name="T16" fmla="*/ 0 w 28"/>
              <a:gd name="T17" fmla="*/ 2120557 h 37"/>
              <a:gd name="T18" fmla="*/ 1041627 w 28"/>
              <a:gd name="T19" fmla="*/ 3181178 h 37"/>
              <a:gd name="T20" fmla="*/ 2082913 w 28"/>
              <a:gd name="T21" fmla="*/ 2120557 h 37"/>
              <a:gd name="T22" fmla="*/ 1041627 w 28"/>
              <a:gd name="T23" fmla="*/ 1060278 h 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" h="37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27"/>
                  <a:pt x="18" y="36"/>
                  <a:pt x="9" y="36"/>
                </a:cubicBezTo>
                <a:close/>
                <a:moveTo>
                  <a:pt x="9" y="9"/>
                </a:moveTo>
                <a:lnTo>
                  <a:pt x="9" y="9"/>
                </a:lnTo>
                <a:lnTo>
                  <a:pt x="0" y="18"/>
                </a:lnTo>
                <a:cubicBezTo>
                  <a:pt x="0" y="27"/>
                  <a:pt x="9" y="27"/>
                  <a:pt x="9" y="27"/>
                </a:cubicBezTo>
                <a:cubicBezTo>
                  <a:pt x="18" y="27"/>
                  <a:pt x="18" y="27"/>
                  <a:pt x="18" y="18"/>
                </a:cubicBezTo>
                <a:cubicBezTo>
                  <a:pt x="18" y="18"/>
                  <a:pt x="18" y="9"/>
                  <a:pt x="9" y="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77">
            <a:extLst>
              <a:ext uri="{FF2B5EF4-FFF2-40B4-BE49-F238E27FC236}">
                <a16:creationId xmlns:a16="http://schemas.microsoft.com/office/drawing/2014/main" id="{4B385C3D-1707-9F43-BA0B-C8E48F581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2630" y="7653896"/>
            <a:ext cx="28090" cy="37454"/>
          </a:xfrm>
          <a:custGeom>
            <a:avLst/>
            <a:gdLst>
              <a:gd name="T0" fmla="*/ 1041627 w 28"/>
              <a:gd name="T1" fmla="*/ 4241457 h 37"/>
              <a:gd name="T2" fmla="*/ 1041627 w 28"/>
              <a:gd name="T3" fmla="*/ 4241457 h 37"/>
              <a:gd name="T4" fmla="*/ 0 w 28"/>
              <a:gd name="T5" fmla="*/ 2120557 h 37"/>
              <a:gd name="T6" fmla="*/ 1041627 w 28"/>
              <a:gd name="T7" fmla="*/ 0 h 37"/>
              <a:gd name="T8" fmla="*/ 3124540 w 28"/>
              <a:gd name="T9" fmla="*/ 2120557 h 37"/>
              <a:gd name="T10" fmla="*/ 1041627 w 28"/>
              <a:gd name="T11" fmla="*/ 4241457 h 37"/>
              <a:gd name="T12" fmla="*/ 1041627 w 28"/>
              <a:gd name="T13" fmla="*/ 1060278 h 37"/>
              <a:gd name="T14" fmla="*/ 1041627 w 28"/>
              <a:gd name="T15" fmla="*/ 1060278 h 37"/>
              <a:gd name="T16" fmla="*/ 0 w 28"/>
              <a:gd name="T17" fmla="*/ 2120557 h 37"/>
              <a:gd name="T18" fmla="*/ 1041627 w 28"/>
              <a:gd name="T19" fmla="*/ 3181178 h 37"/>
              <a:gd name="T20" fmla="*/ 3124540 w 28"/>
              <a:gd name="T21" fmla="*/ 2120557 h 37"/>
              <a:gd name="T22" fmla="*/ 1041627 w 28"/>
              <a:gd name="T23" fmla="*/ 1060278 h 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" h="37">
                <a:moveTo>
                  <a:pt x="9" y="36"/>
                </a:moveTo>
                <a:lnTo>
                  <a:pt x="9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27"/>
                  <a:pt x="18" y="36"/>
                  <a:pt x="9" y="36"/>
                </a:cubicBezTo>
                <a:close/>
                <a:moveTo>
                  <a:pt x="9" y="9"/>
                </a:moveTo>
                <a:lnTo>
                  <a:pt x="9" y="9"/>
                </a:lnTo>
                <a:cubicBezTo>
                  <a:pt x="9" y="9"/>
                  <a:pt x="0" y="9"/>
                  <a:pt x="0" y="18"/>
                </a:cubicBezTo>
                <a:cubicBezTo>
                  <a:pt x="0" y="27"/>
                  <a:pt x="9" y="27"/>
                  <a:pt x="9" y="27"/>
                </a:cubicBezTo>
                <a:cubicBezTo>
                  <a:pt x="18" y="27"/>
                  <a:pt x="27" y="27"/>
                  <a:pt x="27" y="18"/>
                </a:cubicBezTo>
                <a:cubicBezTo>
                  <a:pt x="27" y="9"/>
                  <a:pt x="18" y="9"/>
                  <a:pt x="9" y="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78">
            <a:extLst>
              <a:ext uri="{FF2B5EF4-FFF2-40B4-BE49-F238E27FC236}">
                <a16:creationId xmlns:a16="http://schemas.microsoft.com/office/drawing/2014/main" id="{1FBE4BBD-6E11-CC47-8133-5326BD45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3675" y="7653896"/>
            <a:ext cx="28090" cy="37454"/>
          </a:xfrm>
          <a:custGeom>
            <a:avLst/>
            <a:gdLst>
              <a:gd name="T0" fmla="*/ 1041627 w 28"/>
              <a:gd name="T1" fmla="*/ 4241457 h 37"/>
              <a:gd name="T2" fmla="*/ 1041627 w 28"/>
              <a:gd name="T3" fmla="*/ 4241457 h 37"/>
              <a:gd name="T4" fmla="*/ 0 w 28"/>
              <a:gd name="T5" fmla="*/ 2120557 h 37"/>
              <a:gd name="T6" fmla="*/ 1041627 w 28"/>
              <a:gd name="T7" fmla="*/ 0 h 37"/>
              <a:gd name="T8" fmla="*/ 3124540 w 28"/>
              <a:gd name="T9" fmla="*/ 2120557 h 37"/>
              <a:gd name="T10" fmla="*/ 1041627 w 28"/>
              <a:gd name="T11" fmla="*/ 4241457 h 37"/>
              <a:gd name="T12" fmla="*/ 1041627 w 28"/>
              <a:gd name="T13" fmla="*/ 1060278 h 37"/>
              <a:gd name="T14" fmla="*/ 1041627 w 28"/>
              <a:gd name="T15" fmla="*/ 1060278 h 37"/>
              <a:gd name="T16" fmla="*/ 0 w 28"/>
              <a:gd name="T17" fmla="*/ 2120557 h 37"/>
              <a:gd name="T18" fmla="*/ 1041627 w 28"/>
              <a:gd name="T19" fmla="*/ 3181178 h 37"/>
              <a:gd name="T20" fmla="*/ 2082913 w 28"/>
              <a:gd name="T21" fmla="*/ 2120557 h 37"/>
              <a:gd name="T22" fmla="*/ 1041627 w 28"/>
              <a:gd name="T23" fmla="*/ 1060278 h 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" h="37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27"/>
                  <a:pt x="18" y="36"/>
                  <a:pt x="9" y="36"/>
                </a:cubicBezTo>
                <a:close/>
                <a:moveTo>
                  <a:pt x="9" y="9"/>
                </a:moveTo>
                <a:lnTo>
                  <a:pt x="9" y="9"/>
                </a:lnTo>
                <a:cubicBezTo>
                  <a:pt x="9" y="9"/>
                  <a:pt x="0" y="9"/>
                  <a:pt x="0" y="18"/>
                </a:cubicBezTo>
                <a:cubicBezTo>
                  <a:pt x="0" y="27"/>
                  <a:pt x="9" y="27"/>
                  <a:pt x="9" y="27"/>
                </a:cubicBezTo>
                <a:cubicBezTo>
                  <a:pt x="18" y="27"/>
                  <a:pt x="18" y="27"/>
                  <a:pt x="18" y="18"/>
                </a:cubicBezTo>
                <a:cubicBezTo>
                  <a:pt x="18" y="9"/>
                  <a:pt x="18" y="9"/>
                  <a:pt x="9" y="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579">
            <a:extLst>
              <a:ext uri="{FF2B5EF4-FFF2-40B4-BE49-F238E27FC236}">
                <a16:creationId xmlns:a16="http://schemas.microsoft.com/office/drawing/2014/main" id="{CB7E5C31-354E-3B4F-B7AC-37AF18D34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6901" y="7508763"/>
            <a:ext cx="28090" cy="37454"/>
          </a:xfrm>
          <a:custGeom>
            <a:avLst/>
            <a:gdLst>
              <a:gd name="T0" fmla="*/ 2082913 w 28"/>
              <a:gd name="T1" fmla="*/ 4241457 h 37"/>
              <a:gd name="T2" fmla="*/ 2082913 w 28"/>
              <a:gd name="T3" fmla="*/ 4241457 h 37"/>
              <a:gd name="T4" fmla="*/ 0 w 28"/>
              <a:gd name="T5" fmla="*/ 2120557 h 37"/>
              <a:gd name="T6" fmla="*/ 2082913 w 28"/>
              <a:gd name="T7" fmla="*/ 0 h 37"/>
              <a:gd name="T8" fmla="*/ 3124540 w 28"/>
              <a:gd name="T9" fmla="*/ 2120557 h 37"/>
              <a:gd name="T10" fmla="*/ 2082913 w 28"/>
              <a:gd name="T11" fmla="*/ 4241457 h 37"/>
              <a:gd name="T12" fmla="*/ 2082913 w 28"/>
              <a:gd name="T13" fmla="*/ 1060278 h 37"/>
              <a:gd name="T14" fmla="*/ 2082913 w 28"/>
              <a:gd name="T15" fmla="*/ 1060278 h 37"/>
              <a:gd name="T16" fmla="*/ 0 w 28"/>
              <a:gd name="T17" fmla="*/ 2120557 h 37"/>
              <a:gd name="T18" fmla="*/ 2082913 w 28"/>
              <a:gd name="T19" fmla="*/ 3181178 h 37"/>
              <a:gd name="T20" fmla="*/ 3124540 w 28"/>
              <a:gd name="T21" fmla="*/ 2120557 h 37"/>
              <a:gd name="T22" fmla="*/ 2082913 w 28"/>
              <a:gd name="T23" fmla="*/ 1060278 h 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27"/>
                  <a:pt x="27" y="36"/>
                  <a:pt x="18" y="36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0" y="9"/>
                  <a:pt x="0" y="18"/>
                </a:cubicBezTo>
                <a:cubicBezTo>
                  <a:pt x="0" y="18"/>
                  <a:pt x="9" y="27"/>
                  <a:pt x="18" y="27"/>
                </a:cubicBezTo>
                <a:lnTo>
                  <a:pt x="27" y="18"/>
                </a:lnTo>
                <a:cubicBezTo>
                  <a:pt x="27" y="9"/>
                  <a:pt x="18" y="9"/>
                  <a:pt x="18" y="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580">
            <a:extLst>
              <a:ext uri="{FF2B5EF4-FFF2-40B4-BE49-F238E27FC236}">
                <a16:creationId xmlns:a16="http://schemas.microsoft.com/office/drawing/2014/main" id="{4FE730E0-6317-FE45-B63D-5769AC183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2630" y="7508763"/>
            <a:ext cx="28090" cy="37454"/>
          </a:xfrm>
          <a:custGeom>
            <a:avLst/>
            <a:gdLst>
              <a:gd name="T0" fmla="*/ 2082913 w 28"/>
              <a:gd name="T1" fmla="*/ 4241457 h 37"/>
              <a:gd name="T2" fmla="*/ 2082913 w 28"/>
              <a:gd name="T3" fmla="*/ 4241457 h 37"/>
              <a:gd name="T4" fmla="*/ 0 w 28"/>
              <a:gd name="T5" fmla="*/ 2120557 h 37"/>
              <a:gd name="T6" fmla="*/ 2082913 w 28"/>
              <a:gd name="T7" fmla="*/ 0 h 37"/>
              <a:gd name="T8" fmla="*/ 3124540 w 28"/>
              <a:gd name="T9" fmla="*/ 2120557 h 37"/>
              <a:gd name="T10" fmla="*/ 2082913 w 28"/>
              <a:gd name="T11" fmla="*/ 4241457 h 37"/>
              <a:gd name="T12" fmla="*/ 2082913 w 28"/>
              <a:gd name="T13" fmla="*/ 1060278 h 37"/>
              <a:gd name="T14" fmla="*/ 2082913 w 28"/>
              <a:gd name="T15" fmla="*/ 1060278 h 37"/>
              <a:gd name="T16" fmla="*/ 0 w 28"/>
              <a:gd name="T17" fmla="*/ 2120557 h 37"/>
              <a:gd name="T18" fmla="*/ 2082913 w 28"/>
              <a:gd name="T19" fmla="*/ 3181178 h 37"/>
              <a:gd name="T20" fmla="*/ 3124540 w 28"/>
              <a:gd name="T21" fmla="*/ 2120557 h 37"/>
              <a:gd name="T22" fmla="*/ 2082913 w 28"/>
              <a:gd name="T23" fmla="*/ 1060278 h 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27"/>
                  <a:pt x="18" y="36"/>
                  <a:pt x="18" y="36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0" y="9"/>
                  <a:pt x="0" y="18"/>
                </a:cubicBezTo>
                <a:cubicBezTo>
                  <a:pt x="0" y="18"/>
                  <a:pt x="9" y="27"/>
                  <a:pt x="18" y="27"/>
                </a:cubicBezTo>
                <a:lnTo>
                  <a:pt x="27" y="18"/>
                </a:lnTo>
                <a:cubicBezTo>
                  <a:pt x="27" y="9"/>
                  <a:pt x="18" y="9"/>
                  <a:pt x="18" y="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581">
            <a:extLst>
              <a:ext uri="{FF2B5EF4-FFF2-40B4-BE49-F238E27FC236}">
                <a16:creationId xmlns:a16="http://schemas.microsoft.com/office/drawing/2014/main" id="{8942D5B0-20FE-014A-A826-FA4F6BC4C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3675" y="7508763"/>
            <a:ext cx="28090" cy="37454"/>
          </a:xfrm>
          <a:custGeom>
            <a:avLst/>
            <a:gdLst>
              <a:gd name="T0" fmla="*/ 1041627 w 28"/>
              <a:gd name="T1" fmla="*/ 4241457 h 37"/>
              <a:gd name="T2" fmla="*/ 1041627 w 28"/>
              <a:gd name="T3" fmla="*/ 4241457 h 37"/>
              <a:gd name="T4" fmla="*/ 0 w 28"/>
              <a:gd name="T5" fmla="*/ 2120557 h 37"/>
              <a:gd name="T6" fmla="*/ 1041627 w 28"/>
              <a:gd name="T7" fmla="*/ 0 h 37"/>
              <a:gd name="T8" fmla="*/ 3124540 w 28"/>
              <a:gd name="T9" fmla="*/ 2120557 h 37"/>
              <a:gd name="T10" fmla="*/ 1041627 w 28"/>
              <a:gd name="T11" fmla="*/ 4241457 h 37"/>
              <a:gd name="T12" fmla="*/ 1041627 w 28"/>
              <a:gd name="T13" fmla="*/ 1060278 h 37"/>
              <a:gd name="T14" fmla="*/ 1041627 w 28"/>
              <a:gd name="T15" fmla="*/ 1060278 h 37"/>
              <a:gd name="T16" fmla="*/ 0 w 28"/>
              <a:gd name="T17" fmla="*/ 2120557 h 37"/>
              <a:gd name="T18" fmla="*/ 1041627 w 28"/>
              <a:gd name="T19" fmla="*/ 3181178 h 37"/>
              <a:gd name="T20" fmla="*/ 2082913 w 28"/>
              <a:gd name="T21" fmla="*/ 2120557 h 37"/>
              <a:gd name="T22" fmla="*/ 1041627 w 28"/>
              <a:gd name="T23" fmla="*/ 1060278 h 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" h="37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27"/>
                  <a:pt x="18" y="36"/>
                  <a:pt x="9" y="36"/>
                </a:cubicBezTo>
                <a:close/>
                <a:moveTo>
                  <a:pt x="9" y="9"/>
                </a:moveTo>
                <a:lnTo>
                  <a:pt x="9" y="9"/>
                </a:lnTo>
                <a:cubicBezTo>
                  <a:pt x="9" y="9"/>
                  <a:pt x="0" y="9"/>
                  <a:pt x="0" y="18"/>
                </a:cubicBezTo>
                <a:lnTo>
                  <a:pt x="9" y="27"/>
                </a:lnTo>
                <a:cubicBezTo>
                  <a:pt x="18" y="27"/>
                  <a:pt x="18" y="18"/>
                  <a:pt x="18" y="18"/>
                </a:cubicBezTo>
                <a:cubicBezTo>
                  <a:pt x="18" y="9"/>
                  <a:pt x="18" y="9"/>
                  <a:pt x="9" y="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582">
            <a:extLst>
              <a:ext uri="{FF2B5EF4-FFF2-40B4-BE49-F238E27FC236}">
                <a16:creationId xmlns:a16="http://schemas.microsoft.com/office/drawing/2014/main" id="{5871A28C-B7D0-914A-9586-D9F7E3EC0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6265" y="7461946"/>
            <a:ext cx="402630" cy="411994"/>
          </a:xfrm>
          <a:custGeom>
            <a:avLst/>
            <a:gdLst>
              <a:gd name="T0" fmla="*/ 24396408 w 381"/>
              <a:gd name="T1" fmla="*/ 50040971 h 389"/>
              <a:gd name="T2" fmla="*/ 24396408 w 381"/>
              <a:gd name="T3" fmla="*/ 50040971 h 389"/>
              <a:gd name="T4" fmla="*/ 6933750 w 381"/>
              <a:gd name="T5" fmla="*/ 43076441 h 389"/>
              <a:gd name="T6" fmla="*/ 0 w 381"/>
              <a:gd name="T7" fmla="*/ 25536370 h 389"/>
              <a:gd name="T8" fmla="*/ 6933750 w 381"/>
              <a:gd name="T9" fmla="*/ 8125225 h 389"/>
              <a:gd name="T10" fmla="*/ 24396408 w 381"/>
              <a:gd name="T11" fmla="*/ 0 h 389"/>
              <a:gd name="T12" fmla="*/ 41730783 w 381"/>
              <a:gd name="T13" fmla="*/ 8125225 h 389"/>
              <a:gd name="T14" fmla="*/ 48793175 w 381"/>
              <a:gd name="T15" fmla="*/ 25536370 h 389"/>
              <a:gd name="T16" fmla="*/ 41730783 w 381"/>
              <a:gd name="T17" fmla="*/ 43076441 h 389"/>
              <a:gd name="T18" fmla="*/ 24396408 w 381"/>
              <a:gd name="T19" fmla="*/ 50040971 h 389"/>
              <a:gd name="T20" fmla="*/ 24396408 w 381"/>
              <a:gd name="T21" fmla="*/ 3482085 h 389"/>
              <a:gd name="T22" fmla="*/ 24396408 w 381"/>
              <a:gd name="T23" fmla="*/ 3482085 h 389"/>
              <a:gd name="T24" fmla="*/ 2311250 w 381"/>
              <a:gd name="T25" fmla="*/ 25536370 h 389"/>
              <a:gd name="T26" fmla="*/ 24396408 w 381"/>
              <a:gd name="T27" fmla="*/ 46558526 h 389"/>
              <a:gd name="T28" fmla="*/ 45326300 w 381"/>
              <a:gd name="T29" fmla="*/ 25536370 h 389"/>
              <a:gd name="T30" fmla="*/ 24396408 w 381"/>
              <a:gd name="T31" fmla="*/ 3482085 h 3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81" h="389">
                <a:moveTo>
                  <a:pt x="190" y="388"/>
                </a:moveTo>
                <a:lnTo>
                  <a:pt x="190" y="388"/>
                </a:lnTo>
                <a:cubicBezTo>
                  <a:pt x="136" y="388"/>
                  <a:pt x="90" y="370"/>
                  <a:pt x="54" y="334"/>
                </a:cubicBezTo>
                <a:cubicBezTo>
                  <a:pt x="18" y="298"/>
                  <a:pt x="0" y="244"/>
                  <a:pt x="0" y="198"/>
                </a:cubicBezTo>
                <a:cubicBezTo>
                  <a:pt x="0" y="144"/>
                  <a:pt x="18" y="99"/>
                  <a:pt x="54" y="63"/>
                </a:cubicBezTo>
                <a:cubicBezTo>
                  <a:pt x="90" y="27"/>
                  <a:pt x="136" y="0"/>
                  <a:pt x="190" y="0"/>
                </a:cubicBezTo>
                <a:cubicBezTo>
                  <a:pt x="235" y="0"/>
                  <a:pt x="289" y="27"/>
                  <a:pt x="325" y="63"/>
                </a:cubicBezTo>
                <a:cubicBezTo>
                  <a:pt x="362" y="99"/>
                  <a:pt x="380" y="144"/>
                  <a:pt x="380" y="198"/>
                </a:cubicBezTo>
                <a:cubicBezTo>
                  <a:pt x="380" y="244"/>
                  <a:pt x="362" y="298"/>
                  <a:pt x="325" y="334"/>
                </a:cubicBezTo>
                <a:cubicBezTo>
                  <a:pt x="289" y="370"/>
                  <a:pt x="235" y="388"/>
                  <a:pt x="190" y="388"/>
                </a:cubicBezTo>
                <a:close/>
                <a:moveTo>
                  <a:pt x="190" y="27"/>
                </a:moveTo>
                <a:lnTo>
                  <a:pt x="190" y="27"/>
                </a:lnTo>
                <a:cubicBezTo>
                  <a:pt x="99" y="27"/>
                  <a:pt x="18" y="99"/>
                  <a:pt x="18" y="198"/>
                </a:cubicBezTo>
                <a:cubicBezTo>
                  <a:pt x="18" y="289"/>
                  <a:pt x="99" y="361"/>
                  <a:pt x="190" y="361"/>
                </a:cubicBezTo>
                <a:cubicBezTo>
                  <a:pt x="280" y="361"/>
                  <a:pt x="353" y="289"/>
                  <a:pt x="353" y="198"/>
                </a:cubicBezTo>
                <a:cubicBezTo>
                  <a:pt x="353" y="99"/>
                  <a:pt x="280" y="27"/>
                  <a:pt x="190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83">
            <a:extLst>
              <a:ext uri="{FF2B5EF4-FFF2-40B4-BE49-F238E27FC236}">
                <a16:creationId xmlns:a16="http://schemas.microsoft.com/office/drawing/2014/main" id="{97CE53B4-7486-4940-89AC-D448C7AF9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7763" y="7508763"/>
            <a:ext cx="308995" cy="318359"/>
          </a:xfrm>
          <a:custGeom>
            <a:avLst/>
            <a:gdLst>
              <a:gd name="T0" fmla="*/ 18927423 w 290"/>
              <a:gd name="T1" fmla="*/ 38843587 h 299"/>
              <a:gd name="T2" fmla="*/ 18927423 w 290"/>
              <a:gd name="T3" fmla="*/ 38843587 h 299"/>
              <a:gd name="T4" fmla="*/ 0 w 290"/>
              <a:gd name="T5" fmla="*/ 19943311 h 299"/>
              <a:gd name="T6" fmla="*/ 18927423 w 290"/>
              <a:gd name="T7" fmla="*/ 0 h 299"/>
              <a:gd name="T8" fmla="*/ 37724058 w 290"/>
              <a:gd name="T9" fmla="*/ 19943311 h 299"/>
              <a:gd name="T10" fmla="*/ 18927423 w 290"/>
              <a:gd name="T11" fmla="*/ 38843587 h 299"/>
              <a:gd name="T12" fmla="*/ 18927423 w 290"/>
              <a:gd name="T13" fmla="*/ 3519387 h 299"/>
              <a:gd name="T14" fmla="*/ 18927423 w 290"/>
              <a:gd name="T15" fmla="*/ 3519387 h 299"/>
              <a:gd name="T16" fmla="*/ 2349489 w 290"/>
              <a:gd name="T17" fmla="*/ 19943311 h 299"/>
              <a:gd name="T18" fmla="*/ 18927423 w 290"/>
              <a:gd name="T19" fmla="*/ 35324201 h 299"/>
              <a:gd name="T20" fmla="*/ 34199644 w 290"/>
              <a:gd name="T21" fmla="*/ 19943311 h 299"/>
              <a:gd name="T22" fmla="*/ 18927423 w 290"/>
              <a:gd name="T23" fmla="*/ 3519387 h 29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90" h="299">
                <a:moveTo>
                  <a:pt x="145" y="298"/>
                </a:moveTo>
                <a:lnTo>
                  <a:pt x="145" y="298"/>
                </a:lnTo>
                <a:cubicBezTo>
                  <a:pt x="63" y="298"/>
                  <a:pt x="0" y="235"/>
                  <a:pt x="0" y="153"/>
                </a:cubicBezTo>
                <a:cubicBezTo>
                  <a:pt x="0" y="72"/>
                  <a:pt x="63" y="0"/>
                  <a:pt x="145" y="0"/>
                </a:cubicBezTo>
                <a:cubicBezTo>
                  <a:pt x="226" y="0"/>
                  <a:pt x="289" y="72"/>
                  <a:pt x="289" y="153"/>
                </a:cubicBezTo>
                <a:cubicBezTo>
                  <a:pt x="289" y="235"/>
                  <a:pt x="226" y="298"/>
                  <a:pt x="145" y="298"/>
                </a:cubicBezTo>
                <a:close/>
                <a:moveTo>
                  <a:pt x="145" y="27"/>
                </a:moveTo>
                <a:lnTo>
                  <a:pt x="145" y="27"/>
                </a:lnTo>
                <a:cubicBezTo>
                  <a:pt x="72" y="27"/>
                  <a:pt x="18" y="81"/>
                  <a:pt x="18" y="153"/>
                </a:cubicBezTo>
                <a:cubicBezTo>
                  <a:pt x="18" y="217"/>
                  <a:pt x="72" y="271"/>
                  <a:pt x="145" y="271"/>
                </a:cubicBezTo>
                <a:cubicBezTo>
                  <a:pt x="208" y="271"/>
                  <a:pt x="262" y="217"/>
                  <a:pt x="262" y="153"/>
                </a:cubicBezTo>
                <a:cubicBezTo>
                  <a:pt x="262" y="81"/>
                  <a:pt x="208" y="27"/>
                  <a:pt x="145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84">
            <a:extLst>
              <a:ext uri="{FF2B5EF4-FFF2-40B4-BE49-F238E27FC236}">
                <a16:creationId xmlns:a16="http://schemas.microsoft.com/office/drawing/2014/main" id="{8D15C023-2625-214E-9A73-E33E9AF78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0761" y="7588352"/>
            <a:ext cx="98318" cy="154499"/>
          </a:xfrm>
          <a:custGeom>
            <a:avLst/>
            <a:gdLst>
              <a:gd name="T0" fmla="*/ 4831812 w 91"/>
              <a:gd name="T1" fmla="*/ 18669146 h 146"/>
              <a:gd name="T2" fmla="*/ 4831812 w 91"/>
              <a:gd name="T3" fmla="*/ 18669146 h 146"/>
              <a:gd name="T4" fmla="*/ 1207861 w 91"/>
              <a:gd name="T5" fmla="*/ 17510510 h 146"/>
              <a:gd name="T6" fmla="*/ 0 w 91"/>
              <a:gd name="T7" fmla="*/ 16351515 h 146"/>
              <a:gd name="T8" fmla="*/ 1207861 w 91"/>
              <a:gd name="T9" fmla="*/ 16351515 h 146"/>
              <a:gd name="T10" fmla="*/ 8455396 w 91"/>
              <a:gd name="T11" fmla="*/ 16351515 h 146"/>
              <a:gd name="T12" fmla="*/ 9663257 w 91"/>
              <a:gd name="T13" fmla="*/ 13905426 h 146"/>
              <a:gd name="T14" fmla="*/ 4831812 w 91"/>
              <a:gd name="T15" fmla="*/ 10429159 h 146"/>
              <a:gd name="T16" fmla="*/ 2415723 w 91"/>
              <a:gd name="T17" fmla="*/ 9270164 h 146"/>
              <a:gd name="T18" fmla="*/ 0 w 91"/>
              <a:gd name="T19" fmla="*/ 5793898 h 146"/>
              <a:gd name="T20" fmla="*/ 2415723 w 91"/>
              <a:gd name="T21" fmla="*/ 2317631 h 146"/>
              <a:gd name="T22" fmla="*/ 10871119 w 91"/>
              <a:gd name="T23" fmla="*/ 1158636 h 146"/>
              <a:gd name="T24" fmla="*/ 10871119 w 91"/>
              <a:gd name="T25" fmla="*/ 3476267 h 146"/>
              <a:gd name="T26" fmla="*/ 9663257 w 91"/>
              <a:gd name="T27" fmla="*/ 3476267 h 146"/>
              <a:gd name="T28" fmla="*/ 3623584 w 91"/>
              <a:gd name="T29" fmla="*/ 3476267 h 146"/>
              <a:gd name="T30" fmla="*/ 2415723 w 91"/>
              <a:gd name="T31" fmla="*/ 5793898 h 146"/>
              <a:gd name="T32" fmla="*/ 6039673 w 91"/>
              <a:gd name="T33" fmla="*/ 9270164 h 146"/>
              <a:gd name="T34" fmla="*/ 9663257 w 91"/>
              <a:gd name="T35" fmla="*/ 10429159 h 146"/>
              <a:gd name="T36" fmla="*/ 12079347 w 91"/>
              <a:gd name="T37" fmla="*/ 13905426 h 146"/>
              <a:gd name="T38" fmla="*/ 9663257 w 91"/>
              <a:gd name="T39" fmla="*/ 17510510 h 146"/>
              <a:gd name="T40" fmla="*/ 4831812 w 91"/>
              <a:gd name="T41" fmla="*/ 18669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91" h="146">
                <a:moveTo>
                  <a:pt x="36" y="145"/>
                </a:moveTo>
                <a:lnTo>
                  <a:pt x="36" y="145"/>
                </a:lnTo>
                <a:cubicBezTo>
                  <a:pt x="27" y="145"/>
                  <a:pt x="18" y="145"/>
                  <a:pt x="9" y="136"/>
                </a:cubicBezTo>
                <a:cubicBezTo>
                  <a:pt x="0" y="136"/>
                  <a:pt x="0" y="136"/>
                  <a:pt x="0" y="127"/>
                </a:cubicBezTo>
                <a:cubicBezTo>
                  <a:pt x="0" y="127"/>
                  <a:pt x="9" y="117"/>
                  <a:pt x="9" y="127"/>
                </a:cubicBezTo>
                <a:cubicBezTo>
                  <a:pt x="27" y="136"/>
                  <a:pt x="45" y="136"/>
                  <a:pt x="63" y="127"/>
                </a:cubicBezTo>
                <a:cubicBezTo>
                  <a:pt x="63" y="117"/>
                  <a:pt x="72" y="117"/>
                  <a:pt x="72" y="108"/>
                </a:cubicBezTo>
                <a:cubicBezTo>
                  <a:pt x="72" y="99"/>
                  <a:pt x="54" y="90"/>
                  <a:pt x="36" y="81"/>
                </a:cubicBezTo>
                <a:cubicBezTo>
                  <a:pt x="27" y="81"/>
                  <a:pt x="18" y="72"/>
                  <a:pt x="18" y="72"/>
                </a:cubicBezTo>
                <a:cubicBezTo>
                  <a:pt x="9" y="63"/>
                  <a:pt x="0" y="54"/>
                  <a:pt x="0" y="45"/>
                </a:cubicBezTo>
                <a:cubicBezTo>
                  <a:pt x="0" y="36"/>
                  <a:pt x="9" y="18"/>
                  <a:pt x="18" y="18"/>
                </a:cubicBezTo>
                <a:cubicBezTo>
                  <a:pt x="36" y="0"/>
                  <a:pt x="54" y="0"/>
                  <a:pt x="81" y="9"/>
                </a:cubicBezTo>
                <a:cubicBezTo>
                  <a:pt x="81" y="18"/>
                  <a:pt x="90" y="18"/>
                  <a:pt x="81" y="27"/>
                </a:cubicBezTo>
                <a:cubicBezTo>
                  <a:pt x="81" y="27"/>
                  <a:pt x="81" y="36"/>
                  <a:pt x="72" y="27"/>
                </a:cubicBezTo>
                <a:cubicBezTo>
                  <a:pt x="54" y="18"/>
                  <a:pt x="36" y="18"/>
                  <a:pt x="27" y="27"/>
                </a:cubicBezTo>
                <a:cubicBezTo>
                  <a:pt x="18" y="36"/>
                  <a:pt x="18" y="36"/>
                  <a:pt x="18" y="45"/>
                </a:cubicBezTo>
                <a:cubicBezTo>
                  <a:pt x="18" y="54"/>
                  <a:pt x="36" y="63"/>
                  <a:pt x="45" y="72"/>
                </a:cubicBezTo>
                <a:cubicBezTo>
                  <a:pt x="54" y="72"/>
                  <a:pt x="63" y="81"/>
                  <a:pt x="72" y="81"/>
                </a:cubicBezTo>
                <a:cubicBezTo>
                  <a:pt x="81" y="90"/>
                  <a:pt x="90" y="99"/>
                  <a:pt x="90" y="108"/>
                </a:cubicBezTo>
                <a:cubicBezTo>
                  <a:pt x="90" y="117"/>
                  <a:pt x="81" y="136"/>
                  <a:pt x="72" y="136"/>
                </a:cubicBezTo>
                <a:cubicBezTo>
                  <a:pt x="63" y="145"/>
                  <a:pt x="54" y="145"/>
                  <a:pt x="36" y="1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85">
            <a:extLst>
              <a:ext uri="{FF2B5EF4-FFF2-40B4-BE49-F238E27FC236}">
                <a16:creationId xmlns:a16="http://schemas.microsoft.com/office/drawing/2014/main" id="{999F90E2-3587-BC49-8F13-C379E0B99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8215" y="7560261"/>
            <a:ext cx="18727" cy="28090"/>
          </a:xfrm>
          <a:custGeom>
            <a:avLst/>
            <a:gdLst>
              <a:gd name="T0" fmla="*/ 1005305 w 19"/>
              <a:gd name="T1" fmla="*/ 3124540 h 28"/>
              <a:gd name="T2" fmla="*/ 1005305 w 19"/>
              <a:gd name="T3" fmla="*/ 3124540 h 28"/>
              <a:gd name="T4" fmla="*/ 0 w 19"/>
              <a:gd name="T5" fmla="*/ 2082913 h 28"/>
              <a:gd name="T6" fmla="*/ 0 w 19"/>
              <a:gd name="T7" fmla="*/ 1041627 h 28"/>
              <a:gd name="T8" fmla="*/ 1005305 w 19"/>
              <a:gd name="T9" fmla="*/ 0 h 28"/>
              <a:gd name="T10" fmla="*/ 2010611 w 19"/>
              <a:gd name="T11" fmla="*/ 1041627 h 28"/>
              <a:gd name="T12" fmla="*/ 2010611 w 19"/>
              <a:gd name="T13" fmla="*/ 2082913 h 28"/>
              <a:gd name="T14" fmla="*/ 1005305 w 19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18" y="0"/>
                  <a:pt x="18" y="9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27"/>
                  <a:pt x="9" y="27"/>
                  <a:pt x="9" y="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86">
            <a:extLst>
              <a:ext uri="{FF2B5EF4-FFF2-40B4-BE49-F238E27FC236}">
                <a16:creationId xmlns:a16="http://schemas.microsoft.com/office/drawing/2014/main" id="{F43DAC11-ECFB-6742-BE06-5F982DCD9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8215" y="7752214"/>
            <a:ext cx="18727" cy="28090"/>
          </a:xfrm>
          <a:custGeom>
            <a:avLst/>
            <a:gdLst>
              <a:gd name="T0" fmla="*/ 1005305 w 19"/>
              <a:gd name="T1" fmla="*/ 3124540 h 28"/>
              <a:gd name="T2" fmla="*/ 1005305 w 19"/>
              <a:gd name="T3" fmla="*/ 3124540 h 28"/>
              <a:gd name="T4" fmla="*/ 0 w 19"/>
              <a:gd name="T5" fmla="*/ 2082913 h 28"/>
              <a:gd name="T6" fmla="*/ 0 w 19"/>
              <a:gd name="T7" fmla="*/ 1041627 h 28"/>
              <a:gd name="T8" fmla="*/ 1005305 w 19"/>
              <a:gd name="T9" fmla="*/ 0 h 28"/>
              <a:gd name="T10" fmla="*/ 2010611 w 19"/>
              <a:gd name="T11" fmla="*/ 1041627 h 28"/>
              <a:gd name="T12" fmla="*/ 2010611 w 19"/>
              <a:gd name="T13" fmla="*/ 2082913 h 28"/>
              <a:gd name="T14" fmla="*/ 1005305 w 19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18" y="0"/>
                  <a:pt x="18" y="9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27"/>
                  <a:pt x="9" y="27"/>
                  <a:pt x="9" y="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Triángulo 264">
            <a:extLst>
              <a:ext uri="{FF2B5EF4-FFF2-40B4-BE49-F238E27FC236}">
                <a16:creationId xmlns:a16="http://schemas.microsoft.com/office/drawing/2014/main" id="{A8527CCE-9044-E241-A40D-16E4FE1F5085}"/>
              </a:ext>
            </a:extLst>
          </p:cNvPr>
          <p:cNvSpPr/>
          <p:nvPr/>
        </p:nvSpPr>
        <p:spPr>
          <a:xfrm rot="5400000">
            <a:off x="1676867" y="7347265"/>
            <a:ext cx="3676504" cy="2638756"/>
          </a:xfrm>
          <a:custGeom>
            <a:avLst/>
            <a:gdLst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0 w 5229164"/>
              <a:gd name="connsiteY3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38702 w 5229164"/>
              <a:gd name="connsiteY3" fmla="*/ 3019395 h 3030009"/>
              <a:gd name="connsiteX4" fmla="*/ 0 w 5229164"/>
              <a:gd name="connsiteY4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25054 w 5229164"/>
              <a:gd name="connsiteY3" fmla="*/ 2009464 h 3030009"/>
              <a:gd name="connsiteX4" fmla="*/ 0 w 5229164"/>
              <a:gd name="connsiteY4" fmla="*/ 3030009 h 303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9164" h="3030009">
                <a:moveTo>
                  <a:pt x="0" y="3030009"/>
                </a:moveTo>
                <a:lnTo>
                  <a:pt x="2614582" y="0"/>
                </a:lnTo>
                <a:lnTo>
                  <a:pt x="5229164" y="3030009"/>
                </a:lnTo>
                <a:lnTo>
                  <a:pt x="2625054" y="2009464"/>
                </a:lnTo>
                <a:lnTo>
                  <a:pt x="0" y="3030009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ED283D43-CE12-3E44-AE70-E6B26D41FFF4}"/>
              </a:ext>
            </a:extLst>
          </p:cNvPr>
          <p:cNvGrpSpPr/>
          <p:nvPr/>
        </p:nvGrpSpPr>
        <p:grpSpPr>
          <a:xfrm>
            <a:off x="2668308" y="991937"/>
            <a:ext cx="19041035" cy="2561450"/>
            <a:chOff x="2668308" y="861425"/>
            <a:chExt cx="19041035" cy="2561450"/>
          </a:xfrm>
        </p:grpSpPr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1268C839-2277-6449-8F6D-1DCBBA7F8B0F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F2F7B63B-169B-2A42-A6F4-B02BBC7614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E8E82792-34E9-7546-B77A-8C0005544FCA}"/>
              </a:ext>
            </a:extLst>
          </p:cNvPr>
          <p:cNvGrpSpPr/>
          <p:nvPr/>
        </p:nvGrpSpPr>
        <p:grpSpPr>
          <a:xfrm>
            <a:off x="5602139" y="7062113"/>
            <a:ext cx="2201803" cy="1063836"/>
            <a:chOff x="3337670" y="5789042"/>
            <a:chExt cx="2559007" cy="1063836"/>
          </a:xfrm>
        </p:grpSpPr>
        <p:sp>
          <p:nvSpPr>
            <p:cNvPr id="106" name="CuadroTexto 105">
              <a:extLst>
                <a:ext uri="{FF2B5EF4-FFF2-40B4-BE49-F238E27FC236}">
                  <a16:creationId xmlns:a16="http://schemas.microsoft.com/office/drawing/2014/main" id="{4175964A-9634-8F4F-A70A-0490300980BE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07" name="Rectangle 52">
              <a:extLst>
                <a:ext uri="{FF2B5EF4-FFF2-40B4-BE49-F238E27FC236}">
                  <a16:creationId xmlns:a16="http://schemas.microsoft.com/office/drawing/2014/main" id="{9087B037-7ADF-3D44-9897-6BCC39278006}"/>
                </a:ext>
              </a:extLst>
            </p:cNvPr>
            <p:cNvSpPr/>
            <p:nvPr/>
          </p:nvSpPr>
          <p:spPr>
            <a:xfrm>
              <a:off x="3337670" y="6206547"/>
              <a:ext cx="25338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D652C545-7517-1E4F-AC99-139B06475CDE}"/>
              </a:ext>
            </a:extLst>
          </p:cNvPr>
          <p:cNvGrpSpPr/>
          <p:nvPr/>
        </p:nvGrpSpPr>
        <p:grpSpPr>
          <a:xfrm>
            <a:off x="5590861" y="9173579"/>
            <a:ext cx="2201803" cy="1063836"/>
            <a:chOff x="3337670" y="5789042"/>
            <a:chExt cx="2559007" cy="1063836"/>
          </a:xfrm>
        </p:grpSpPr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125ACF9D-4D11-2D45-A5FD-F2CDF105371B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10" name="Rectangle 52">
              <a:extLst>
                <a:ext uri="{FF2B5EF4-FFF2-40B4-BE49-F238E27FC236}">
                  <a16:creationId xmlns:a16="http://schemas.microsoft.com/office/drawing/2014/main" id="{E84CE3BF-0EB5-C540-B58D-20159A209E7D}"/>
                </a:ext>
              </a:extLst>
            </p:cNvPr>
            <p:cNvSpPr/>
            <p:nvPr/>
          </p:nvSpPr>
          <p:spPr>
            <a:xfrm>
              <a:off x="3337670" y="6206547"/>
              <a:ext cx="25338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11BC3A16-A604-C643-9A3D-BB71C68ACD8F}"/>
              </a:ext>
            </a:extLst>
          </p:cNvPr>
          <p:cNvGrpSpPr/>
          <p:nvPr/>
        </p:nvGrpSpPr>
        <p:grpSpPr>
          <a:xfrm>
            <a:off x="9607800" y="5518841"/>
            <a:ext cx="2201803" cy="1063836"/>
            <a:chOff x="3337670" y="5789042"/>
            <a:chExt cx="2559007" cy="1063836"/>
          </a:xfrm>
        </p:grpSpPr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AC4B494A-6398-A84D-B666-766E81553B1F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3" name="Rectangle 52">
              <a:extLst>
                <a:ext uri="{FF2B5EF4-FFF2-40B4-BE49-F238E27FC236}">
                  <a16:creationId xmlns:a16="http://schemas.microsoft.com/office/drawing/2014/main" id="{0A2C4222-BBBF-E540-852A-519D20C8F212}"/>
                </a:ext>
              </a:extLst>
            </p:cNvPr>
            <p:cNvSpPr/>
            <p:nvPr/>
          </p:nvSpPr>
          <p:spPr>
            <a:xfrm>
              <a:off x="3337670" y="6206547"/>
              <a:ext cx="25338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D8C6E8C4-D4C7-E848-B1CA-CC3FC2B78722}"/>
              </a:ext>
            </a:extLst>
          </p:cNvPr>
          <p:cNvGrpSpPr/>
          <p:nvPr/>
        </p:nvGrpSpPr>
        <p:grpSpPr>
          <a:xfrm>
            <a:off x="10711875" y="7014502"/>
            <a:ext cx="2201803" cy="1063836"/>
            <a:chOff x="3337670" y="5789042"/>
            <a:chExt cx="2559007" cy="1063836"/>
          </a:xfrm>
        </p:grpSpPr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FD32DF8A-BC68-4741-8085-AF8E51230A63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16" name="Rectangle 52">
              <a:extLst>
                <a:ext uri="{FF2B5EF4-FFF2-40B4-BE49-F238E27FC236}">
                  <a16:creationId xmlns:a16="http://schemas.microsoft.com/office/drawing/2014/main" id="{ADEFBC8D-A0F2-F446-95C4-1EFE6766AAEB}"/>
                </a:ext>
              </a:extLst>
            </p:cNvPr>
            <p:cNvSpPr/>
            <p:nvPr/>
          </p:nvSpPr>
          <p:spPr>
            <a:xfrm>
              <a:off x="3337670" y="6206547"/>
              <a:ext cx="25338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17C0E50A-9D3D-6540-A214-C484F8D9244F}"/>
              </a:ext>
            </a:extLst>
          </p:cNvPr>
          <p:cNvGrpSpPr/>
          <p:nvPr/>
        </p:nvGrpSpPr>
        <p:grpSpPr>
          <a:xfrm>
            <a:off x="10631178" y="9151842"/>
            <a:ext cx="2201803" cy="1063836"/>
            <a:chOff x="3337670" y="5789042"/>
            <a:chExt cx="2559007" cy="1063836"/>
          </a:xfrm>
        </p:grpSpPr>
        <p:sp>
          <p:nvSpPr>
            <p:cNvPr id="118" name="CuadroTexto 117">
              <a:extLst>
                <a:ext uri="{FF2B5EF4-FFF2-40B4-BE49-F238E27FC236}">
                  <a16:creationId xmlns:a16="http://schemas.microsoft.com/office/drawing/2014/main" id="{81DCCAB9-8550-D74A-AEFA-65D4BB3E617D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19" name="Rectangle 52">
              <a:extLst>
                <a:ext uri="{FF2B5EF4-FFF2-40B4-BE49-F238E27FC236}">
                  <a16:creationId xmlns:a16="http://schemas.microsoft.com/office/drawing/2014/main" id="{A4A4C7CC-50E1-594D-A5F8-02964C056A22}"/>
                </a:ext>
              </a:extLst>
            </p:cNvPr>
            <p:cNvSpPr/>
            <p:nvPr/>
          </p:nvSpPr>
          <p:spPr>
            <a:xfrm>
              <a:off x="3337670" y="6206547"/>
              <a:ext cx="25338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9EA23A55-B44E-8648-97B2-23B7148A86CE}"/>
              </a:ext>
            </a:extLst>
          </p:cNvPr>
          <p:cNvGrpSpPr/>
          <p:nvPr/>
        </p:nvGrpSpPr>
        <p:grpSpPr>
          <a:xfrm>
            <a:off x="9598079" y="10493290"/>
            <a:ext cx="2201803" cy="1063836"/>
            <a:chOff x="3337670" y="5789042"/>
            <a:chExt cx="2559007" cy="1063836"/>
          </a:xfrm>
        </p:grpSpPr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45FD59A8-1EA2-CE44-89A3-1CBDC282ACFA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22" name="Rectangle 52">
              <a:extLst>
                <a:ext uri="{FF2B5EF4-FFF2-40B4-BE49-F238E27FC236}">
                  <a16:creationId xmlns:a16="http://schemas.microsoft.com/office/drawing/2014/main" id="{54E6E94F-7387-394B-BB20-A9A792C32D20}"/>
                </a:ext>
              </a:extLst>
            </p:cNvPr>
            <p:cNvSpPr/>
            <p:nvPr/>
          </p:nvSpPr>
          <p:spPr>
            <a:xfrm>
              <a:off x="3337670" y="6206547"/>
              <a:ext cx="25338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6E9C7833-5150-8146-A3F5-BECC332FF6B7}"/>
              </a:ext>
            </a:extLst>
          </p:cNvPr>
          <p:cNvGrpSpPr/>
          <p:nvPr/>
        </p:nvGrpSpPr>
        <p:grpSpPr>
          <a:xfrm>
            <a:off x="16255883" y="7069135"/>
            <a:ext cx="2201803" cy="1063836"/>
            <a:chOff x="3337670" y="5789042"/>
            <a:chExt cx="2559007" cy="1063836"/>
          </a:xfrm>
        </p:grpSpPr>
        <p:sp>
          <p:nvSpPr>
            <p:cNvPr id="124" name="CuadroTexto 123">
              <a:extLst>
                <a:ext uri="{FF2B5EF4-FFF2-40B4-BE49-F238E27FC236}">
                  <a16:creationId xmlns:a16="http://schemas.microsoft.com/office/drawing/2014/main" id="{1BF0121F-D6C4-EA4D-BBF9-3DA427C39634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25" name="Rectangle 52">
              <a:extLst>
                <a:ext uri="{FF2B5EF4-FFF2-40B4-BE49-F238E27FC236}">
                  <a16:creationId xmlns:a16="http://schemas.microsoft.com/office/drawing/2014/main" id="{35276B49-CE9E-FF42-9A6A-FA68438321B5}"/>
                </a:ext>
              </a:extLst>
            </p:cNvPr>
            <p:cNvSpPr/>
            <p:nvPr/>
          </p:nvSpPr>
          <p:spPr>
            <a:xfrm>
              <a:off x="3337670" y="6206547"/>
              <a:ext cx="25338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43EE33B4-1BDF-E44E-9E8F-89C66163B49A}"/>
              </a:ext>
            </a:extLst>
          </p:cNvPr>
          <p:cNvGrpSpPr/>
          <p:nvPr/>
        </p:nvGrpSpPr>
        <p:grpSpPr>
          <a:xfrm>
            <a:off x="16252440" y="9226506"/>
            <a:ext cx="2201803" cy="1063836"/>
            <a:chOff x="3337670" y="5789042"/>
            <a:chExt cx="2559007" cy="1063836"/>
          </a:xfrm>
        </p:grpSpPr>
        <p:sp>
          <p:nvSpPr>
            <p:cNvPr id="127" name="CuadroTexto 126">
              <a:extLst>
                <a:ext uri="{FF2B5EF4-FFF2-40B4-BE49-F238E27FC236}">
                  <a16:creationId xmlns:a16="http://schemas.microsoft.com/office/drawing/2014/main" id="{A3F0141C-4A2F-7C45-A55C-C3AD08968F7D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28" name="Rectangle 52">
              <a:extLst>
                <a:ext uri="{FF2B5EF4-FFF2-40B4-BE49-F238E27FC236}">
                  <a16:creationId xmlns:a16="http://schemas.microsoft.com/office/drawing/2014/main" id="{E83D29BF-0D1C-9747-8A2C-F61E404C0203}"/>
                </a:ext>
              </a:extLst>
            </p:cNvPr>
            <p:cNvSpPr/>
            <p:nvPr/>
          </p:nvSpPr>
          <p:spPr>
            <a:xfrm>
              <a:off x="3337670" y="6206547"/>
              <a:ext cx="25338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9747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Line 250">
            <a:extLst>
              <a:ext uri="{FF2B5EF4-FFF2-40B4-BE49-F238E27FC236}">
                <a16:creationId xmlns:a16="http://schemas.microsoft.com/office/drawing/2014/main" id="{CB5CBD5E-E4FF-E547-9AA5-2366F8B76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163" y="8807260"/>
            <a:ext cx="15969780" cy="0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9" name="Line 251">
            <a:extLst>
              <a:ext uri="{FF2B5EF4-FFF2-40B4-BE49-F238E27FC236}">
                <a16:creationId xmlns:a16="http://schemas.microsoft.com/office/drawing/2014/main" id="{3B01A907-E7E2-C545-8725-1FC3C4EF383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6361" y="5284328"/>
            <a:ext cx="2496004" cy="3518179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0" name="Line 252">
            <a:extLst>
              <a:ext uri="{FF2B5EF4-FFF2-40B4-BE49-F238E27FC236}">
                <a16:creationId xmlns:a16="http://schemas.microsoft.com/office/drawing/2014/main" id="{497B76E5-ED39-A74A-A10E-F29FD8ECE5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9409" y="8812015"/>
            <a:ext cx="2496004" cy="3518179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1" name="Line 253">
            <a:extLst>
              <a:ext uri="{FF2B5EF4-FFF2-40B4-BE49-F238E27FC236}">
                <a16:creationId xmlns:a16="http://schemas.microsoft.com/office/drawing/2014/main" id="{5067A349-4CD6-364E-B34A-FD2F01CD6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24742" y="5284328"/>
            <a:ext cx="2496007" cy="3518179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2" name="Line 254">
            <a:extLst>
              <a:ext uri="{FF2B5EF4-FFF2-40B4-BE49-F238E27FC236}">
                <a16:creationId xmlns:a16="http://schemas.microsoft.com/office/drawing/2014/main" id="{4C9BCE55-88AC-DD4B-B79C-827372782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57904" y="8812015"/>
            <a:ext cx="2496004" cy="3518179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4" name="Freeform 246">
            <a:extLst>
              <a:ext uri="{FF2B5EF4-FFF2-40B4-BE49-F238E27FC236}">
                <a16:creationId xmlns:a16="http://schemas.microsoft.com/office/drawing/2014/main" id="{3084D815-5A51-544A-B1ED-FEC35A10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2419" y="6377816"/>
            <a:ext cx="2172711" cy="2424691"/>
          </a:xfrm>
          <a:custGeom>
            <a:avLst/>
            <a:gdLst>
              <a:gd name="T0" fmla="*/ 260947526 w 2016"/>
              <a:gd name="T1" fmla="*/ 291200523 h 2250"/>
              <a:gd name="T2" fmla="*/ 260947526 w 2016"/>
              <a:gd name="T3" fmla="*/ 291200523 h 2250"/>
              <a:gd name="T4" fmla="*/ 113444071 w 2016"/>
              <a:gd name="T5" fmla="*/ 291200523 h 2250"/>
              <a:gd name="T6" fmla="*/ 5827647 w 2016"/>
              <a:gd name="T7" fmla="*/ 31463827 h 2250"/>
              <a:gd name="T8" fmla="*/ 26807033 w 2016"/>
              <a:gd name="T9" fmla="*/ 0 h 2250"/>
              <a:gd name="T10" fmla="*/ 125228916 w 2016"/>
              <a:gd name="T11" fmla="*/ 0 h 2250"/>
              <a:gd name="T12" fmla="*/ 146337853 w 2016"/>
              <a:gd name="T13" fmla="*/ 13983843 h 2250"/>
              <a:gd name="T14" fmla="*/ 260947526 w 2016"/>
              <a:gd name="T15" fmla="*/ 291200523 h 22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16" h="2250">
                <a:moveTo>
                  <a:pt x="2015" y="2249"/>
                </a:moveTo>
                <a:lnTo>
                  <a:pt x="2015" y="2249"/>
                </a:lnTo>
                <a:cubicBezTo>
                  <a:pt x="876" y="2249"/>
                  <a:pt x="876" y="2249"/>
                  <a:pt x="876" y="2249"/>
                </a:cubicBezTo>
                <a:cubicBezTo>
                  <a:pt x="45" y="243"/>
                  <a:pt x="45" y="243"/>
                  <a:pt x="45" y="243"/>
                </a:cubicBezTo>
                <a:cubicBezTo>
                  <a:pt x="0" y="126"/>
                  <a:pt x="81" y="0"/>
                  <a:pt x="2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39" y="0"/>
                  <a:pt x="1102" y="45"/>
                  <a:pt x="1130" y="108"/>
                </a:cubicBezTo>
                <a:lnTo>
                  <a:pt x="2015" y="2249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247">
            <a:extLst>
              <a:ext uri="{FF2B5EF4-FFF2-40B4-BE49-F238E27FC236}">
                <a16:creationId xmlns:a16="http://schemas.microsoft.com/office/drawing/2014/main" id="{AE88E94F-E7AE-4641-B9B5-23A9D291C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2419" y="8802507"/>
            <a:ext cx="2172711" cy="2429443"/>
          </a:xfrm>
          <a:custGeom>
            <a:avLst/>
            <a:gdLst>
              <a:gd name="T0" fmla="*/ 26807033 w 2016"/>
              <a:gd name="T1" fmla="*/ 292083869 h 2252"/>
              <a:gd name="T2" fmla="*/ 26807033 w 2016"/>
              <a:gd name="T3" fmla="*/ 292083869 h 2252"/>
              <a:gd name="T4" fmla="*/ 125228916 w 2016"/>
              <a:gd name="T5" fmla="*/ 292083869 h 2252"/>
              <a:gd name="T6" fmla="*/ 146337853 w 2016"/>
              <a:gd name="T7" fmla="*/ 278069929 h 2252"/>
              <a:gd name="T8" fmla="*/ 260947526 w 2016"/>
              <a:gd name="T9" fmla="*/ 0 h 2252"/>
              <a:gd name="T10" fmla="*/ 113444071 w 2016"/>
              <a:gd name="T11" fmla="*/ 0 h 2252"/>
              <a:gd name="T12" fmla="*/ 5827647 w 2016"/>
              <a:gd name="T13" fmla="*/ 260422826 h 2252"/>
              <a:gd name="T14" fmla="*/ 26807033 w 2016"/>
              <a:gd name="T15" fmla="*/ 292083869 h 22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16" h="2252">
                <a:moveTo>
                  <a:pt x="207" y="2251"/>
                </a:moveTo>
                <a:lnTo>
                  <a:pt x="207" y="2251"/>
                </a:lnTo>
                <a:cubicBezTo>
                  <a:pt x="967" y="2251"/>
                  <a:pt x="967" y="2251"/>
                  <a:pt x="967" y="2251"/>
                </a:cubicBezTo>
                <a:cubicBezTo>
                  <a:pt x="1039" y="2251"/>
                  <a:pt x="1102" y="2206"/>
                  <a:pt x="1130" y="2143"/>
                </a:cubicBezTo>
                <a:cubicBezTo>
                  <a:pt x="2015" y="0"/>
                  <a:pt x="2015" y="0"/>
                  <a:pt x="2015" y="0"/>
                </a:cubicBezTo>
                <a:cubicBezTo>
                  <a:pt x="876" y="0"/>
                  <a:pt x="876" y="0"/>
                  <a:pt x="876" y="0"/>
                </a:cubicBezTo>
                <a:cubicBezTo>
                  <a:pt x="45" y="2007"/>
                  <a:pt x="45" y="2007"/>
                  <a:pt x="45" y="2007"/>
                </a:cubicBezTo>
                <a:cubicBezTo>
                  <a:pt x="0" y="2125"/>
                  <a:pt x="81" y="2251"/>
                  <a:pt x="207" y="2251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248">
            <a:extLst>
              <a:ext uri="{FF2B5EF4-FFF2-40B4-BE49-F238E27FC236}">
                <a16:creationId xmlns:a16="http://schemas.microsoft.com/office/drawing/2014/main" id="{E4C9FD2D-398A-F948-819C-4B2923B60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138" y="6991119"/>
            <a:ext cx="2215502" cy="1811388"/>
          </a:xfrm>
          <a:custGeom>
            <a:avLst/>
            <a:gdLst>
              <a:gd name="T0" fmla="*/ 3505734 w 2053"/>
              <a:gd name="T1" fmla="*/ 22240922 h 1682"/>
              <a:gd name="T2" fmla="*/ 3505734 w 2053"/>
              <a:gd name="T3" fmla="*/ 22240922 h 1682"/>
              <a:gd name="T4" fmla="*/ 62195151 w 2053"/>
              <a:gd name="T5" fmla="*/ 217366982 h 1682"/>
              <a:gd name="T6" fmla="*/ 266439713 w 2053"/>
              <a:gd name="T7" fmla="*/ 217366982 h 1682"/>
              <a:gd name="T8" fmla="*/ 24670217 w 2053"/>
              <a:gd name="T9" fmla="*/ 8146254 h 1682"/>
              <a:gd name="T10" fmla="*/ 3505734 w 2053"/>
              <a:gd name="T11" fmla="*/ 22240922 h 1682"/>
              <a:gd name="T12" fmla="*/ 62195151 w 2053"/>
              <a:gd name="T13" fmla="*/ 217366982 h 1682"/>
              <a:gd name="T14" fmla="*/ 266439713 w 2053"/>
              <a:gd name="T15" fmla="*/ 217366982 h 1682"/>
              <a:gd name="T16" fmla="*/ 24670217 w 2053"/>
              <a:gd name="T17" fmla="*/ 8146254 h 1682"/>
              <a:gd name="T18" fmla="*/ 3505734 w 2053"/>
              <a:gd name="T19" fmla="*/ 22240922 h 168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53" h="1682">
                <a:moveTo>
                  <a:pt x="27" y="172"/>
                </a:moveTo>
                <a:lnTo>
                  <a:pt x="27" y="172"/>
                </a:lnTo>
                <a:cubicBezTo>
                  <a:pt x="479" y="1681"/>
                  <a:pt x="479" y="1681"/>
                  <a:pt x="479" y="1681"/>
                </a:cubicBezTo>
                <a:cubicBezTo>
                  <a:pt x="2052" y="1681"/>
                  <a:pt x="2052" y="1681"/>
                  <a:pt x="2052" y="1681"/>
                </a:cubicBezTo>
                <a:cubicBezTo>
                  <a:pt x="190" y="63"/>
                  <a:pt x="190" y="63"/>
                  <a:pt x="190" y="63"/>
                </a:cubicBezTo>
                <a:cubicBezTo>
                  <a:pt x="108" y="0"/>
                  <a:pt x="0" y="72"/>
                  <a:pt x="27" y="172"/>
                </a:cubicBezTo>
                <a:cubicBezTo>
                  <a:pt x="479" y="1681"/>
                  <a:pt x="479" y="1681"/>
                  <a:pt x="479" y="1681"/>
                </a:cubicBezTo>
                <a:cubicBezTo>
                  <a:pt x="2052" y="1681"/>
                  <a:pt x="2052" y="1681"/>
                  <a:pt x="2052" y="1681"/>
                </a:cubicBezTo>
                <a:cubicBezTo>
                  <a:pt x="190" y="63"/>
                  <a:pt x="190" y="63"/>
                  <a:pt x="190" y="63"/>
                </a:cubicBezTo>
                <a:cubicBezTo>
                  <a:pt x="108" y="0"/>
                  <a:pt x="0" y="72"/>
                  <a:pt x="27" y="172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249">
            <a:extLst>
              <a:ext uri="{FF2B5EF4-FFF2-40B4-BE49-F238E27FC236}">
                <a16:creationId xmlns:a16="http://schemas.microsoft.com/office/drawing/2014/main" id="{E0FEE9B4-7D03-4447-87FC-06CE9226A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138" y="8802507"/>
            <a:ext cx="2215502" cy="1816141"/>
          </a:xfrm>
          <a:custGeom>
            <a:avLst/>
            <a:gdLst>
              <a:gd name="T0" fmla="*/ 3505734 w 2053"/>
              <a:gd name="T1" fmla="*/ 196048230 h 1683"/>
              <a:gd name="T2" fmla="*/ 3505734 w 2053"/>
              <a:gd name="T3" fmla="*/ 196048230 h 1683"/>
              <a:gd name="T4" fmla="*/ 62195151 w 2053"/>
              <a:gd name="T5" fmla="*/ 0 h 1683"/>
              <a:gd name="T6" fmla="*/ 266439713 w 2053"/>
              <a:gd name="T7" fmla="*/ 0 h 1683"/>
              <a:gd name="T8" fmla="*/ 24670217 w 2053"/>
              <a:gd name="T9" fmla="*/ 210070232 h 1683"/>
              <a:gd name="T10" fmla="*/ 3505734 w 2053"/>
              <a:gd name="T11" fmla="*/ 196048230 h 1683"/>
              <a:gd name="T12" fmla="*/ 62195151 w 2053"/>
              <a:gd name="T13" fmla="*/ 0 h 1683"/>
              <a:gd name="T14" fmla="*/ 266439713 w 2053"/>
              <a:gd name="T15" fmla="*/ 0 h 1683"/>
              <a:gd name="T16" fmla="*/ 24670217 w 2053"/>
              <a:gd name="T17" fmla="*/ 210070232 h 1683"/>
              <a:gd name="T18" fmla="*/ 3505734 w 2053"/>
              <a:gd name="T19" fmla="*/ 196048230 h 16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53" h="1683">
                <a:moveTo>
                  <a:pt x="27" y="1510"/>
                </a:moveTo>
                <a:lnTo>
                  <a:pt x="27" y="1510"/>
                </a:lnTo>
                <a:cubicBezTo>
                  <a:pt x="479" y="0"/>
                  <a:pt x="479" y="0"/>
                  <a:pt x="479" y="0"/>
                </a:cubicBezTo>
                <a:cubicBezTo>
                  <a:pt x="2052" y="0"/>
                  <a:pt x="2052" y="0"/>
                  <a:pt x="2052" y="0"/>
                </a:cubicBezTo>
                <a:cubicBezTo>
                  <a:pt x="190" y="1618"/>
                  <a:pt x="190" y="1618"/>
                  <a:pt x="190" y="1618"/>
                </a:cubicBezTo>
                <a:cubicBezTo>
                  <a:pt x="108" y="1682"/>
                  <a:pt x="0" y="1609"/>
                  <a:pt x="27" y="1510"/>
                </a:cubicBezTo>
                <a:cubicBezTo>
                  <a:pt x="479" y="0"/>
                  <a:pt x="479" y="0"/>
                  <a:pt x="479" y="0"/>
                </a:cubicBezTo>
                <a:cubicBezTo>
                  <a:pt x="2052" y="0"/>
                  <a:pt x="2052" y="0"/>
                  <a:pt x="2052" y="0"/>
                </a:cubicBezTo>
                <a:cubicBezTo>
                  <a:pt x="190" y="1618"/>
                  <a:pt x="190" y="1618"/>
                  <a:pt x="190" y="1618"/>
                </a:cubicBezTo>
                <a:cubicBezTo>
                  <a:pt x="108" y="1682"/>
                  <a:pt x="0" y="1609"/>
                  <a:pt x="27" y="1510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255">
            <a:extLst>
              <a:ext uri="{FF2B5EF4-FFF2-40B4-BE49-F238E27FC236}">
                <a16:creationId xmlns:a16="http://schemas.microsoft.com/office/drawing/2014/main" id="{FB3C0BA4-A721-994A-BE86-A0C309824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825" y="8179693"/>
            <a:ext cx="1278904" cy="1278907"/>
          </a:xfrm>
          <a:custGeom>
            <a:avLst/>
            <a:gdLst>
              <a:gd name="T0" fmla="*/ 153631422 w 1186"/>
              <a:gd name="T1" fmla="*/ 76231508 h 1185"/>
              <a:gd name="T2" fmla="*/ 153631422 w 1186"/>
              <a:gd name="T3" fmla="*/ 76231508 h 1185"/>
              <a:gd name="T4" fmla="*/ 77399196 w 1186"/>
              <a:gd name="T5" fmla="*/ 153761789 h 1185"/>
              <a:gd name="T6" fmla="*/ 0 w 1186"/>
              <a:gd name="T7" fmla="*/ 76231508 h 1185"/>
              <a:gd name="T8" fmla="*/ 77399196 w 1186"/>
              <a:gd name="T9" fmla="*/ 0 h 1185"/>
              <a:gd name="T10" fmla="*/ 153631422 w 1186"/>
              <a:gd name="T11" fmla="*/ 76231508 h 11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6" h="1185">
                <a:moveTo>
                  <a:pt x="1185" y="587"/>
                </a:moveTo>
                <a:lnTo>
                  <a:pt x="1185" y="587"/>
                </a:lnTo>
                <a:cubicBezTo>
                  <a:pt x="1185" y="922"/>
                  <a:pt x="922" y="1184"/>
                  <a:pt x="597" y="1184"/>
                </a:cubicBezTo>
                <a:cubicBezTo>
                  <a:pt x="262" y="1184"/>
                  <a:pt x="0" y="922"/>
                  <a:pt x="0" y="587"/>
                </a:cubicBezTo>
                <a:cubicBezTo>
                  <a:pt x="0" y="262"/>
                  <a:pt x="262" y="0"/>
                  <a:pt x="597" y="0"/>
                </a:cubicBezTo>
                <a:cubicBezTo>
                  <a:pt x="922" y="0"/>
                  <a:pt x="1185" y="262"/>
                  <a:pt x="1185" y="5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256">
            <a:extLst>
              <a:ext uri="{FF2B5EF4-FFF2-40B4-BE49-F238E27FC236}">
                <a16:creationId xmlns:a16="http://schemas.microsoft.com/office/drawing/2014/main" id="{FA523CA9-157B-DD44-AC32-C5E89DC11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0097" y="10000589"/>
            <a:ext cx="399361" cy="389852"/>
          </a:xfrm>
          <a:custGeom>
            <a:avLst/>
            <a:gdLst>
              <a:gd name="T0" fmla="*/ 47673342 w 372"/>
              <a:gd name="T1" fmla="*/ 23276581 h 363"/>
              <a:gd name="T2" fmla="*/ 47673342 w 372"/>
              <a:gd name="T3" fmla="*/ 23276581 h 363"/>
              <a:gd name="T4" fmla="*/ 24414879 w 372"/>
              <a:gd name="T5" fmla="*/ 46553162 h 363"/>
              <a:gd name="T6" fmla="*/ 0 w 372"/>
              <a:gd name="T7" fmla="*/ 23276581 h 363"/>
              <a:gd name="T8" fmla="*/ 24414879 w 372"/>
              <a:gd name="T9" fmla="*/ 0 h 363"/>
              <a:gd name="T10" fmla="*/ 47673342 w 372"/>
              <a:gd name="T11" fmla="*/ 23276581 h 3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2" h="363">
                <a:moveTo>
                  <a:pt x="371" y="181"/>
                </a:moveTo>
                <a:lnTo>
                  <a:pt x="371" y="181"/>
                </a:lnTo>
                <a:cubicBezTo>
                  <a:pt x="371" y="280"/>
                  <a:pt x="289" y="362"/>
                  <a:pt x="190" y="362"/>
                </a:cubicBezTo>
                <a:cubicBezTo>
                  <a:pt x="81" y="362"/>
                  <a:pt x="0" y="280"/>
                  <a:pt x="0" y="181"/>
                </a:cubicBezTo>
                <a:cubicBezTo>
                  <a:pt x="0" y="82"/>
                  <a:pt x="81" y="0"/>
                  <a:pt x="190" y="0"/>
                </a:cubicBezTo>
                <a:cubicBezTo>
                  <a:pt x="289" y="0"/>
                  <a:pt x="371" y="82"/>
                  <a:pt x="371" y="18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300">
            <a:extLst>
              <a:ext uri="{FF2B5EF4-FFF2-40B4-BE49-F238E27FC236}">
                <a16:creationId xmlns:a16="http://schemas.microsoft.com/office/drawing/2014/main" id="{AAF14663-BDE6-4549-8628-E0EE96701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9811" y="11436386"/>
            <a:ext cx="399361" cy="389852"/>
          </a:xfrm>
          <a:custGeom>
            <a:avLst/>
            <a:gdLst>
              <a:gd name="T0" fmla="*/ 47801482 w 371"/>
              <a:gd name="T1" fmla="*/ 23405609 h 362"/>
              <a:gd name="T2" fmla="*/ 47801482 w 371"/>
              <a:gd name="T3" fmla="*/ 23405609 h 362"/>
              <a:gd name="T4" fmla="*/ 24417427 w 371"/>
              <a:gd name="T5" fmla="*/ 46681402 h 362"/>
              <a:gd name="T6" fmla="*/ 0 w 371"/>
              <a:gd name="T7" fmla="*/ 23405609 h 362"/>
              <a:gd name="T8" fmla="*/ 24417427 w 371"/>
              <a:gd name="T9" fmla="*/ 0 h 362"/>
              <a:gd name="T10" fmla="*/ 47801482 w 371"/>
              <a:gd name="T11" fmla="*/ 23405609 h 3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1" h="362">
                <a:moveTo>
                  <a:pt x="370" y="181"/>
                </a:moveTo>
                <a:lnTo>
                  <a:pt x="370" y="181"/>
                </a:lnTo>
                <a:cubicBezTo>
                  <a:pt x="370" y="280"/>
                  <a:pt x="289" y="361"/>
                  <a:pt x="189" y="361"/>
                </a:cubicBezTo>
                <a:cubicBezTo>
                  <a:pt x="81" y="361"/>
                  <a:pt x="0" y="280"/>
                  <a:pt x="0" y="181"/>
                </a:cubicBezTo>
                <a:cubicBezTo>
                  <a:pt x="0" y="81"/>
                  <a:pt x="81" y="0"/>
                  <a:pt x="189" y="0"/>
                </a:cubicBezTo>
                <a:cubicBezTo>
                  <a:pt x="289" y="0"/>
                  <a:pt x="370" y="81"/>
                  <a:pt x="370" y="18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301">
            <a:extLst>
              <a:ext uri="{FF2B5EF4-FFF2-40B4-BE49-F238E27FC236}">
                <a16:creationId xmlns:a16="http://schemas.microsoft.com/office/drawing/2014/main" id="{D02C5D75-4AF1-0F4B-BEC4-4315E1B16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227" y="7399988"/>
            <a:ext cx="399361" cy="399361"/>
          </a:xfrm>
          <a:custGeom>
            <a:avLst/>
            <a:gdLst>
              <a:gd name="T0" fmla="*/ 47801482 w 371"/>
              <a:gd name="T1" fmla="*/ 24417427 h 371"/>
              <a:gd name="T2" fmla="*/ 47801482 w 371"/>
              <a:gd name="T3" fmla="*/ 24417427 h 371"/>
              <a:gd name="T4" fmla="*/ 24546464 w 371"/>
              <a:gd name="T5" fmla="*/ 47801482 h 371"/>
              <a:gd name="T6" fmla="*/ 0 w 371"/>
              <a:gd name="T7" fmla="*/ 24417427 h 371"/>
              <a:gd name="T8" fmla="*/ 24546464 w 371"/>
              <a:gd name="T9" fmla="*/ 0 h 371"/>
              <a:gd name="T10" fmla="*/ 47801482 w 371"/>
              <a:gd name="T11" fmla="*/ 24417427 h 3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1" h="371">
                <a:moveTo>
                  <a:pt x="370" y="189"/>
                </a:moveTo>
                <a:lnTo>
                  <a:pt x="370" y="189"/>
                </a:lnTo>
                <a:cubicBezTo>
                  <a:pt x="370" y="289"/>
                  <a:pt x="289" y="370"/>
                  <a:pt x="190" y="370"/>
                </a:cubicBezTo>
                <a:cubicBezTo>
                  <a:pt x="81" y="370"/>
                  <a:pt x="0" y="289"/>
                  <a:pt x="0" y="189"/>
                </a:cubicBezTo>
                <a:cubicBezTo>
                  <a:pt x="0" y="81"/>
                  <a:pt x="81" y="0"/>
                  <a:pt x="190" y="0"/>
                </a:cubicBezTo>
                <a:cubicBezTo>
                  <a:pt x="289" y="0"/>
                  <a:pt x="370" y="81"/>
                  <a:pt x="370" y="18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347">
            <a:extLst>
              <a:ext uri="{FF2B5EF4-FFF2-40B4-BE49-F238E27FC236}">
                <a16:creationId xmlns:a16="http://schemas.microsoft.com/office/drawing/2014/main" id="{B14DE537-6C5E-AC4D-A79E-986CA7EE0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230" y="5911895"/>
            <a:ext cx="389852" cy="389852"/>
          </a:xfrm>
          <a:custGeom>
            <a:avLst/>
            <a:gdLst>
              <a:gd name="T0" fmla="*/ 46553162 w 363"/>
              <a:gd name="T1" fmla="*/ 23276153 h 362"/>
              <a:gd name="T2" fmla="*/ 46553162 w 363"/>
              <a:gd name="T3" fmla="*/ 23276153 h 362"/>
              <a:gd name="T4" fmla="*/ 23276581 w 363"/>
              <a:gd name="T5" fmla="*/ 46681402 h 362"/>
              <a:gd name="T6" fmla="*/ 0 w 363"/>
              <a:gd name="T7" fmla="*/ 23276153 h 362"/>
              <a:gd name="T8" fmla="*/ 23276581 w 363"/>
              <a:gd name="T9" fmla="*/ 0 h 362"/>
              <a:gd name="T10" fmla="*/ 46553162 w 363"/>
              <a:gd name="T11" fmla="*/ 23276153 h 3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3" h="362">
                <a:moveTo>
                  <a:pt x="362" y="180"/>
                </a:moveTo>
                <a:lnTo>
                  <a:pt x="362" y="180"/>
                </a:lnTo>
                <a:cubicBezTo>
                  <a:pt x="362" y="280"/>
                  <a:pt x="280" y="361"/>
                  <a:pt x="181" y="361"/>
                </a:cubicBezTo>
                <a:cubicBezTo>
                  <a:pt x="82" y="361"/>
                  <a:pt x="0" y="280"/>
                  <a:pt x="0" y="180"/>
                </a:cubicBezTo>
                <a:cubicBezTo>
                  <a:pt x="0" y="81"/>
                  <a:pt x="82" y="0"/>
                  <a:pt x="181" y="0"/>
                </a:cubicBezTo>
                <a:cubicBezTo>
                  <a:pt x="280" y="0"/>
                  <a:pt x="362" y="81"/>
                  <a:pt x="362" y="1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9" name="Freeform 433">
            <a:extLst>
              <a:ext uri="{FF2B5EF4-FFF2-40B4-BE49-F238E27FC236}">
                <a16:creationId xmlns:a16="http://schemas.microsoft.com/office/drawing/2014/main" id="{63B0E534-E263-0441-8C0F-101CA0B47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9574" y="10000589"/>
            <a:ext cx="389852" cy="389852"/>
          </a:xfrm>
          <a:custGeom>
            <a:avLst/>
            <a:gdLst>
              <a:gd name="T0" fmla="*/ 46553162 w 363"/>
              <a:gd name="T1" fmla="*/ 23276581 h 363"/>
              <a:gd name="T2" fmla="*/ 46553162 w 363"/>
              <a:gd name="T3" fmla="*/ 23276581 h 363"/>
              <a:gd name="T4" fmla="*/ 23276581 w 363"/>
              <a:gd name="T5" fmla="*/ 46553162 h 363"/>
              <a:gd name="T6" fmla="*/ 0 w 363"/>
              <a:gd name="T7" fmla="*/ 23276581 h 363"/>
              <a:gd name="T8" fmla="*/ 23276581 w 363"/>
              <a:gd name="T9" fmla="*/ 0 h 363"/>
              <a:gd name="T10" fmla="*/ 46553162 w 363"/>
              <a:gd name="T11" fmla="*/ 23276581 h 3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3" h="363">
                <a:moveTo>
                  <a:pt x="362" y="181"/>
                </a:moveTo>
                <a:lnTo>
                  <a:pt x="362" y="181"/>
                </a:lnTo>
                <a:cubicBezTo>
                  <a:pt x="362" y="280"/>
                  <a:pt x="281" y="362"/>
                  <a:pt x="181" y="362"/>
                </a:cubicBezTo>
                <a:cubicBezTo>
                  <a:pt x="82" y="362"/>
                  <a:pt x="0" y="280"/>
                  <a:pt x="0" y="181"/>
                </a:cubicBezTo>
                <a:cubicBezTo>
                  <a:pt x="0" y="82"/>
                  <a:pt x="82" y="0"/>
                  <a:pt x="181" y="0"/>
                </a:cubicBezTo>
                <a:cubicBezTo>
                  <a:pt x="281" y="0"/>
                  <a:pt x="362" y="82"/>
                  <a:pt x="362" y="1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2" name="Freeform 476">
            <a:extLst>
              <a:ext uri="{FF2B5EF4-FFF2-40B4-BE49-F238E27FC236}">
                <a16:creationId xmlns:a16="http://schemas.microsoft.com/office/drawing/2014/main" id="{9C7BF401-13DF-7B4C-8C14-EE0DEFA33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4045" y="11436386"/>
            <a:ext cx="389852" cy="389852"/>
          </a:xfrm>
          <a:custGeom>
            <a:avLst/>
            <a:gdLst>
              <a:gd name="T0" fmla="*/ 46553162 w 363"/>
              <a:gd name="T1" fmla="*/ 23405609 h 362"/>
              <a:gd name="T2" fmla="*/ 46553162 w 363"/>
              <a:gd name="T3" fmla="*/ 23405609 h 362"/>
              <a:gd name="T4" fmla="*/ 23276581 w 363"/>
              <a:gd name="T5" fmla="*/ 46681402 h 362"/>
              <a:gd name="T6" fmla="*/ 0 w 363"/>
              <a:gd name="T7" fmla="*/ 23405609 h 362"/>
              <a:gd name="T8" fmla="*/ 23276581 w 363"/>
              <a:gd name="T9" fmla="*/ 0 h 362"/>
              <a:gd name="T10" fmla="*/ 46553162 w 363"/>
              <a:gd name="T11" fmla="*/ 23405609 h 3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3" h="362">
                <a:moveTo>
                  <a:pt x="362" y="181"/>
                </a:moveTo>
                <a:lnTo>
                  <a:pt x="362" y="181"/>
                </a:lnTo>
                <a:cubicBezTo>
                  <a:pt x="362" y="280"/>
                  <a:pt x="280" y="361"/>
                  <a:pt x="181" y="361"/>
                </a:cubicBezTo>
                <a:cubicBezTo>
                  <a:pt x="81" y="361"/>
                  <a:pt x="0" y="280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0" y="0"/>
                  <a:pt x="362" y="81"/>
                  <a:pt x="362" y="1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3" name="Freeform 477">
            <a:extLst>
              <a:ext uri="{FF2B5EF4-FFF2-40B4-BE49-F238E27FC236}">
                <a16:creationId xmlns:a16="http://schemas.microsoft.com/office/drawing/2014/main" id="{43ACE6FC-57DD-7A4D-B3E6-B7424D56E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134" y="7399988"/>
            <a:ext cx="399361" cy="399361"/>
          </a:xfrm>
          <a:custGeom>
            <a:avLst/>
            <a:gdLst>
              <a:gd name="T0" fmla="*/ 47673342 w 372"/>
              <a:gd name="T1" fmla="*/ 24417427 h 371"/>
              <a:gd name="T2" fmla="*/ 47673342 w 372"/>
              <a:gd name="T3" fmla="*/ 24417427 h 371"/>
              <a:gd name="T4" fmla="*/ 24414879 w 372"/>
              <a:gd name="T5" fmla="*/ 47801482 h 371"/>
              <a:gd name="T6" fmla="*/ 0 w 372"/>
              <a:gd name="T7" fmla="*/ 24417427 h 371"/>
              <a:gd name="T8" fmla="*/ 24414879 w 372"/>
              <a:gd name="T9" fmla="*/ 0 h 371"/>
              <a:gd name="T10" fmla="*/ 47673342 w 372"/>
              <a:gd name="T11" fmla="*/ 24417427 h 3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2" h="371">
                <a:moveTo>
                  <a:pt x="371" y="189"/>
                </a:moveTo>
                <a:lnTo>
                  <a:pt x="371" y="189"/>
                </a:lnTo>
                <a:cubicBezTo>
                  <a:pt x="371" y="289"/>
                  <a:pt x="290" y="370"/>
                  <a:pt x="190" y="370"/>
                </a:cubicBezTo>
                <a:cubicBezTo>
                  <a:pt x="82" y="370"/>
                  <a:pt x="0" y="289"/>
                  <a:pt x="0" y="189"/>
                </a:cubicBezTo>
                <a:cubicBezTo>
                  <a:pt x="0" y="81"/>
                  <a:pt x="82" y="0"/>
                  <a:pt x="190" y="0"/>
                </a:cubicBezTo>
                <a:cubicBezTo>
                  <a:pt x="290" y="0"/>
                  <a:pt x="371" y="81"/>
                  <a:pt x="371" y="18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9" name="Freeform 523">
            <a:extLst>
              <a:ext uri="{FF2B5EF4-FFF2-40B4-BE49-F238E27FC236}">
                <a16:creationId xmlns:a16="http://schemas.microsoft.com/office/drawing/2014/main" id="{C0BE8AF5-57C7-C44C-ACDB-1BB57F717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2137" y="5911895"/>
            <a:ext cx="389852" cy="389852"/>
          </a:xfrm>
          <a:custGeom>
            <a:avLst/>
            <a:gdLst>
              <a:gd name="T0" fmla="*/ 46553162 w 363"/>
              <a:gd name="T1" fmla="*/ 23276153 h 362"/>
              <a:gd name="T2" fmla="*/ 46553162 w 363"/>
              <a:gd name="T3" fmla="*/ 23276153 h 362"/>
              <a:gd name="T4" fmla="*/ 23276581 w 363"/>
              <a:gd name="T5" fmla="*/ 46681402 h 362"/>
              <a:gd name="T6" fmla="*/ 0 w 363"/>
              <a:gd name="T7" fmla="*/ 23276153 h 362"/>
              <a:gd name="T8" fmla="*/ 23276581 w 363"/>
              <a:gd name="T9" fmla="*/ 0 h 362"/>
              <a:gd name="T10" fmla="*/ 46553162 w 363"/>
              <a:gd name="T11" fmla="*/ 23276153 h 3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3" h="362">
                <a:moveTo>
                  <a:pt x="362" y="180"/>
                </a:moveTo>
                <a:lnTo>
                  <a:pt x="362" y="180"/>
                </a:lnTo>
                <a:cubicBezTo>
                  <a:pt x="362" y="280"/>
                  <a:pt x="280" y="361"/>
                  <a:pt x="181" y="361"/>
                </a:cubicBezTo>
                <a:cubicBezTo>
                  <a:pt x="81" y="361"/>
                  <a:pt x="0" y="280"/>
                  <a:pt x="0" y="180"/>
                </a:cubicBezTo>
                <a:cubicBezTo>
                  <a:pt x="0" y="81"/>
                  <a:pt x="81" y="0"/>
                  <a:pt x="181" y="0"/>
                </a:cubicBezTo>
                <a:cubicBezTo>
                  <a:pt x="280" y="0"/>
                  <a:pt x="362" y="81"/>
                  <a:pt x="362" y="1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0" name="Freeform 524">
            <a:extLst>
              <a:ext uri="{FF2B5EF4-FFF2-40B4-BE49-F238E27FC236}">
                <a16:creationId xmlns:a16="http://schemas.microsoft.com/office/drawing/2014/main" id="{83C7088B-5FD2-7744-A01D-E6F69616B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5131" y="8179693"/>
            <a:ext cx="1288413" cy="1278907"/>
          </a:xfrm>
          <a:custGeom>
            <a:avLst/>
            <a:gdLst>
              <a:gd name="T0" fmla="*/ 154880644 w 1194"/>
              <a:gd name="T1" fmla="*/ 76231508 h 1185"/>
              <a:gd name="T2" fmla="*/ 154880644 w 1194"/>
              <a:gd name="T3" fmla="*/ 76231508 h 1185"/>
              <a:gd name="T4" fmla="*/ 77375466 w 1194"/>
              <a:gd name="T5" fmla="*/ 153761789 h 1185"/>
              <a:gd name="T6" fmla="*/ 0 w 1194"/>
              <a:gd name="T7" fmla="*/ 76231508 h 1185"/>
              <a:gd name="T8" fmla="*/ 77375466 w 1194"/>
              <a:gd name="T9" fmla="*/ 0 h 1185"/>
              <a:gd name="T10" fmla="*/ 154880644 w 1194"/>
              <a:gd name="T11" fmla="*/ 76231508 h 11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4" h="1185">
                <a:moveTo>
                  <a:pt x="1193" y="587"/>
                </a:moveTo>
                <a:lnTo>
                  <a:pt x="1193" y="587"/>
                </a:lnTo>
                <a:cubicBezTo>
                  <a:pt x="1193" y="922"/>
                  <a:pt x="922" y="1184"/>
                  <a:pt x="596" y="1184"/>
                </a:cubicBezTo>
                <a:cubicBezTo>
                  <a:pt x="271" y="1184"/>
                  <a:pt x="0" y="922"/>
                  <a:pt x="0" y="587"/>
                </a:cubicBezTo>
                <a:cubicBezTo>
                  <a:pt x="0" y="262"/>
                  <a:pt x="271" y="0"/>
                  <a:pt x="596" y="0"/>
                </a:cubicBezTo>
                <a:cubicBezTo>
                  <a:pt x="922" y="0"/>
                  <a:pt x="1193" y="262"/>
                  <a:pt x="1193" y="58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1" name="Freeform 525">
            <a:extLst>
              <a:ext uri="{FF2B5EF4-FFF2-40B4-BE49-F238E27FC236}">
                <a16:creationId xmlns:a16="http://schemas.microsoft.com/office/drawing/2014/main" id="{285ABE3F-1A9D-524C-8430-BA099DE04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6072" y="8179693"/>
            <a:ext cx="1288416" cy="1278907"/>
          </a:xfrm>
          <a:custGeom>
            <a:avLst/>
            <a:gdLst>
              <a:gd name="T0" fmla="*/ 154881364 w 1194"/>
              <a:gd name="T1" fmla="*/ 76231508 h 1185"/>
              <a:gd name="T2" fmla="*/ 154881364 w 1194"/>
              <a:gd name="T3" fmla="*/ 76231508 h 1185"/>
              <a:gd name="T4" fmla="*/ 77375646 w 1194"/>
              <a:gd name="T5" fmla="*/ 153761789 h 1185"/>
              <a:gd name="T6" fmla="*/ 0 w 1194"/>
              <a:gd name="T7" fmla="*/ 76231508 h 1185"/>
              <a:gd name="T8" fmla="*/ 77375646 w 1194"/>
              <a:gd name="T9" fmla="*/ 0 h 1185"/>
              <a:gd name="T10" fmla="*/ 154881364 w 1194"/>
              <a:gd name="T11" fmla="*/ 76231508 h 11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4" h="1185">
                <a:moveTo>
                  <a:pt x="1193" y="587"/>
                </a:moveTo>
                <a:lnTo>
                  <a:pt x="1193" y="587"/>
                </a:lnTo>
                <a:cubicBezTo>
                  <a:pt x="1193" y="922"/>
                  <a:pt x="922" y="1184"/>
                  <a:pt x="596" y="1184"/>
                </a:cubicBezTo>
                <a:cubicBezTo>
                  <a:pt x="271" y="1184"/>
                  <a:pt x="0" y="922"/>
                  <a:pt x="0" y="587"/>
                </a:cubicBezTo>
                <a:cubicBezTo>
                  <a:pt x="0" y="262"/>
                  <a:pt x="271" y="0"/>
                  <a:pt x="596" y="0"/>
                </a:cubicBezTo>
                <a:cubicBezTo>
                  <a:pt x="922" y="0"/>
                  <a:pt x="1193" y="262"/>
                  <a:pt x="1193" y="58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2" name="Freeform 526">
            <a:extLst>
              <a:ext uri="{FF2B5EF4-FFF2-40B4-BE49-F238E27FC236}">
                <a16:creationId xmlns:a16="http://schemas.microsoft.com/office/drawing/2014/main" id="{C7FC8865-F6E2-784F-A1BF-9ECE24D89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8917" y="8179693"/>
            <a:ext cx="1278907" cy="1278907"/>
          </a:xfrm>
          <a:custGeom>
            <a:avLst/>
            <a:gdLst>
              <a:gd name="T0" fmla="*/ 153761789 w 1185"/>
              <a:gd name="T1" fmla="*/ 76231508 h 1185"/>
              <a:gd name="T2" fmla="*/ 153761789 w 1185"/>
              <a:gd name="T3" fmla="*/ 76231508 h 1185"/>
              <a:gd name="T4" fmla="*/ 77530280 w 1185"/>
              <a:gd name="T5" fmla="*/ 153761789 h 1185"/>
              <a:gd name="T6" fmla="*/ 0 w 1185"/>
              <a:gd name="T7" fmla="*/ 76231508 h 1185"/>
              <a:gd name="T8" fmla="*/ 77530280 w 1185"/>
              <a:gd name="T9" fmla="*/ 0 h 1185"/>
              <a:gd name="T10" fmla="*/ 153761789 w 1185"/>
              <a:gd name="T11" fmla="*/ 76231508 h 11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5" h="1185">
                <a:moveTo>
                  <a:pt x="1184" y="587"/>
                </a:moveTo>
                <a:lnTo>
                  <a:pt x="1184" y="587"/>
                </a:lnTo>
                <a:cubicBezTo>
                  <a:pt x="1184" y="922"/>
                  <a:pt x="922" y="1184"/>
                  <a:pt x="597" y="1184"/>
                </a:cubicBezTo>
                <a:cubicBezTo>
                  <a:pt x="271" y="1184"/>
                  <a:pt x="0" y="922"/>
                  <a:pt x="0" y="587"/>
                </a:cubicBezTo>
                <a:cubicBezTo>
                  <a:pt x="0" y="262"/>
                  <a:pt x="271" y="0"/>
                  <a:pt x="597" y="0"/>
                </a:cubicBezTo>
                <a:cubicBezTo>
                  <a:pt x="922" y="0"/>
                  <a:pt x="1184" y="262"/>
                  <a:pt x="1184" y="58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3" name="Freeform 527">
            <a:extLst>
              <a:ext uri="{FF2B5EF4-FFF2-40B4-BE49-F238E27FC236}">
                <a16:creationId xmlns:a16="http://schemas.microsoft.com/office/drawing/2014/main" id="{4195EBEB-2C99-B245-AA7A-C3B2ABCE5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6609" y="8655122"/>
            <a:ext cx="651337" cy="418378"/>
          </a:xfrm>
          <a:custGeom>
            <a:avLst/>
            <a:gdLst>
              <a:gd name="T0" fmla="*/ 75606520 w 606"/>
              <a:gd name="T1" fmla="*/ 50040971 h 389"/>
              <a:gd name="T2" fmla="*/ 75606520 w 606"/>
              <a:gd name="T3" fmla="*/ 50040971 h 389"/>
              <a:gd name="T4" fmla="*/ 3477639 w 606"/>
              <a:gd name="T5" fmla="*/ 50040971 h 389"/>
              <a:gd name="T6" fmla="*/ 0 w 606"/>
              <a:gd name="T7" fmla="*/ 46558526 h 389"/>
              <a:gd name="T8" fmla="*/ 0 w 606"/>
              <a:gd name="T9" fmla="*/ 3482085 h 389"/>
              <a:gd name="T10" fmla="*/ 3477639 w 606"/>
              <a:gd name="T11" fmla="*/ 0 h 389"/>
              <a:gd name="T12" fmla="*/ 39542079 w 606"/>
              <a:gd name="T13" fmla="*/ 0 h 389"/>
              <a:gd name="T14" fmla="*/ 75606520 w 606"/>
              <a:gd name="T15" fmla="*/ 0 h 389"/>
              <a:gd name="T16" fmla="*/ 77924946 w 606"/>
              <a:gd name="T17" fmla="*/ 2321390 h 389"/>
              <a:gd name="T18" fmla="*/ 77924946 w 606"/>
              <a:gd name="T19" fmla="*/ 46558526 h 389"/>
              <a:gd name="T20" fmla="*/ 75606520 w 606"/>
              <a:gd name="T21" fmla="*/ 50040971 h 389"/>
              <a:gd name="T22" fmla="*/ 3477639 w 606"/>
              <a:gd name="T23" fmla="*/ 46558526 h 389"/>
              <a:gd name="T24" fmla="*/ 3477639 w 606"/>
              <a:gd name="T25" fmla="*/ 46558526 h 389"/>
              <a:gd name="T26" fmla="*/ 74447307 w 606"/>
              <a:gd name="T27" fmla="*/ 46558526 h 389"/>
              <a:gd name="T28" fmla="*/ 74447307 w 606"/>
              <a:gd name="T29" fmla="*/ 3482085 h 389"/>
              <a:gd name="T30" fmla="*/ 39542079 w 606"/>
              <a:gd name="T31" fmla="*/ 3482085 h 389"/>
              <a:gd name="T32" fmla="*/ 3477639 w 606"/>
              <a:gd name="T33" fmla="*/ 3482085 h 389"/>
              <a:gd name="T34" fmla="*/ 3477639 w 606"/>
              <a:gd name="T35" fmla="*/ 46558526 h 38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06" h="389">
                <a:moveTo>
                  <a:pt x="587" y="388"/>
                </a:moveTo>
                <a:lnTo>
                  <a:pt x="587" y="388"/>
                </a:lnTo>
                <a:cubicBezTo>
                  <a:pt x="27" y="388"/>
                  <a:pt x="27" y="388"/>
                  <a:pt x="27" y="388"/>
                </a:cubicBezTo>
                <a:cubicBezTo>
                  <a:pt x="9" y="388"/>
                  <a:pt x="0" y="379"/>
                  <a:pt x="0" y="36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07" y="0"/>
                  <a:pt x="307" y="0"/>
                  <a:pt x="307" y="0"/>
                </a:cubicBezTo>
                <a:cubicBezTo>
                  <a:pt x="587" y="0"/>
                  <a:pt x="587" y="0"/>
                  <a:pt x="587" y="0"/>
                </a:cubicBezTo>
                <a:cubicBezTo>
                  <a:pt x="596" y="0"/>
                  <a:pt x="605" y="9"/>
                  <a:pt x="605" y="18"/>
                </a:cubicBezTo>
                <a:cubicBezTo>
                  <a:pt x="605" y="361"/>
                  <a:pt x="605" y="361"/>
                  <a:pt x="605" y="361"/>
                </a:cubicBezTo>
                <a:cubicBezTo>
                  <a:pt x="605" y="379"/>
                  <a:pt x="596" y="388"/>
                  <a:pt x="587" y="388"/>
                </a:cubicBezTo>
                <a:close/>
                <a:moveTo>
                  <a:pt x="27" y="361"/>
                </a:moveTo>
                <a:lnTo>
                  <a:pt x="27" y="361"/>
                </a:lnTo>
                <a:cubicBezTo>
                  <a:pt x="578" y="361"/>
                  <a:pt x="578" y="361"/>
                  <a:pt x="578" y="361"/>
                </a:cubicBezTo>
                <a:cubicBezTo>
                  <a:pt x="578" y="27"/>
                  <a:pt x="578" y="27"/>
                  <a:pt x="578" y="27"/>
                </a:cubicBezTo>
                <a:cubicBezTo>
                  <a:pt x="307" y="27"/>
                  <a:pt x="307" y="27"/>
                  <a:pt x="307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3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4" name="Freeform 528">
            <a:extLst>
              <a:ext uri="{FF2B5EF4-FFF2-40B4-BE49-F238E27FC236}">
                <a16:creationId xmlns:a16="http://schemas.microsoft.com/office/drawing/2014/main" id="{962255CE-FCBC-9D41-8717-FF4E7A173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007" y="8560036"/>
            <a:ext cx="323292" cy="128367"/>
          </a:xfrm>
          <a:custGeom>
            <a:avLst/>
            <a:gdLst>
              <a:gd name="T0" fmla="*/ 2330641 w 300"/>
              <a:gd name="T1" fmla="*/ 15309295 h 119"/>
              <a:gd name="T2" fmla="*/ 2330641 w 300"/>
              <a:gd name="T3" fmla="*/ 15309295 h 119"/>
              <a:gd name="T4" fmla="*/ 1165500 w 300"/>
              <a:gd name="T5" fmla="*/ 14141548 h 119"/>
              <a:gd name="T6" fmla="*/ 0 w 300"/>
              <a:gd name="T7" fmla="*/ 12973802 h 119"/>
              <a:gd name="T8" fmla="*/ 8286602 w 300"/>
              <a:gd name="T9" fmla="*/ 3502880 h 119"/>
              <a:gd name="T10" fmla="*/ 19939804 w 300"/>
              <a:gd name="T11" fmla="*/ 0 h 119"/>
              <a:gd name="T12" fmla="*/ 31593007 w 300"/>
              <a:gd name="T13" fmla="*/ 3502880 h 119"/>
              <a:gd name="T14" fmla="*/ 38714468 w 300"/>
              <a:gd name="T15" fmla="*/ 12973802 h 119"/>
              <a:gd name="T16" fmla="*/ 38714468 w 300"/>
              <a:gd name="T17" fmla="*/ 14141548 h 119"/>
              <a:gd name="T18" fmla="*/ 37419788 w 300"/>
              <a:gd name="T19" fmla="*/ 15309295 h 119"/>
              <a:gd name="T20" fmla="*/ 2330641 w 300"/>
              <a:gd name="T21" fmla="*/ 15309295 h 119"/>
              <a:gd name="T22" fmla="*/ 19939804 w 300"/>
              <a:gd name="T23" fmla="*/ 3502880 h 119"/>
              <a:gd name="T24" fmla="*/ 19939804 w 300"/>
              <a:gd name="T25" fmla="*/ 3502880 h 119"/>
              <a:gd name="T26" fmla="*/ 9322562 w 300"/>
              <a:gd name="T27" fmla="*/ 7135789 h 119"/>
              <a:gd name="T28" fmla="*/ 4661281 w 300"/>
              <a:gd name="T29" fmla="*/ 11806415 h 119"/>
              <a:gd name="T30" fmla="*/ 34053187 w 300"/>
              <a:gd name="T31" fmla="*/ 11806415 h 119"/>
              <a:gd name="T32" fmla="*/ 29262366 w 300"/>
              <a:gd name="T33" fmla="*/ 7135789 h 119"/>
              <a:gd name="T34" fmla="*/ 19939804 w 300"/>
              <a:gd name="T35" fmla="*/ 3502880 h 11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00" h="119">
                <a:moveTo>
                  <a:pt x="18" y="118"/>
                </a:moveTo>
                <a:lnTo>
                  <a:pt x="18" y="118"/>
                </a:lnTo>
                <a:cubicBezTo>
                  <a:pt x="9" y="118"/>
                  <a:pt x="9" y="118"/>
                  <a:pt x="9" y="109"/>
                </a:cubicBezTo>
                <a:cubicBezTo>
                  <a:pt x="0" y="109"/>
                  <a:pt x="0" y="100"/>
                  <a:pt x="0" y="100"/>
                </a:cubicBezTo>
                <a:cubicBezTo>
                  <a:pt x="18" y="73"/>
                  <a:pt x="36" y="46"/>
                  <a:pt x="64" y="27"/>
                </a:cubicBezTo>
                <a:cubicBezTo>
                  <a:pt x="91" y="9"/>
                  <a:pt x="118" y="0"/>
                  <a:pt x="154" y="0"/>
                </a:cubicBezTo>
                <a:cubicBezTo>
                  <a:pt x="181" y="0"/>
                  <a:pt x="217" y="9"/>
                  <a:pt x="244" y="27"/>
                </a:cubicBezTo>
                <a:cubicBezTo>
                  <a:pt x="272" y="46"/>
                  <a:pt x="289" y="73"/>
                  <a:pt x="299" y="100"/>
                </a:cubicBezTo>
                <a:lnTo>
                  <a:pt x="299" y="109"/>
                </a:lnTo>
                <a:cubicBezTo>
                  <a:pt x="299" y="118"/>
                  <a:pt x="289" y="118"/>
                  <a:pt x="289" y="118"/>
                </a:cubicBezTo>
                <a:lnTo>
                  <a:pt x="18" y="118"/>
                </a:lnTo>
                <a:close/>
                <a:moveTo>
                  <a:pt x="154" y="27"/>
                </a:moveTo>
                <a:lnTo>
                  <a:pt x="154" y="27"/>
                </a:lnTo>
                <a:cubicBezTo>
                  <a:pt x="127" y="27"/>
                  <a:pt x="100" y="37"/>
                  <a:pt x="72" y="55"/>
                </a:cubicBezTo>
                <a:cubicBezTo>
                  <a:pt x="64" y="63"/>
                  <a:pt x="46" y="73"/>
                  <a:pt x="36" y="91"/>
                </a:cubicBezTo>
                <a:cubicBezTo>
                  <a:pt x="263" y="91"/>
                  <a:pt x="263" y="91"/>
                  <a:pt x="263" y="91"/>
                </a:cubicBezTo>
                <a:cubicBezTo>
                  <a:pt x="253" y="73"/>
                  <a:pt x="244" y="63"/>
                  <a:pt x="226" y="55"/>
                </a:cubicBezTo>
                <a:cubicBezTo>
                  <a:pt x="208" y="37"/>
                  <a:pt x="181" y="27"/>
                  <a:pt x="154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5" name="Freeform 529">
            <a:extLst>
              <a:ext uri="{FF2B5EF4-FFF2-40B4-BE49-F238E27FC236}">
                <a16:creationId xmlns:a16="http://schemas.microsoft.com/office/drawing/2014/main" id="{66AA2113-9524-9241-8D54-2FADEA35D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516" y="8707421"/>
            <a:ext cx="313783" cy="313783"/>
          </a:xfrm>
          <a:custGeom>
            <a:avLst/>
            <a:gdLst>
              <a:gd name="T0" fmla="*/ 18797211 w 291"/>
              <a:gd name="T1" fmla="*/ 37724058 h 290"/>
              <a:gd name="T2" fmla="*/ 18797211 w 291"/>
              <a:gd name="T3" fmla="*/ 37724058 h 290"/>
              <a:gd name="T4" fmla="*/ 5963174 w 291"/>
              <a:gd name="T5" fmla="*/ 31850155 h 290"/>
              <a:gd name="T6" fmla="*/ 0 w 291"/>
              <a:gd name="T7" fmla="*/ 18796635 h 290"/>
              <a:gd name="T8" fmla="*/ 5963174 w 291"/>
              <a:gd name="T9" fmla="*/ 5873903 h 290"/>
              <a:gd name="T10" fmla="*/ 18797211 w 291"/>
              <a:gd name="T11" fmla="*/ 0 h 290"/>
              <a:gd name="T12" fmla="*/ 31631609 w 291"/>
              <a:gd name="T13" fmla="*/ 5873903 h 290"/>
              <a:gd name="T14" fmla="*/ 37594782 w 291"/>
              <a:gd name="T15" fmla="*/ 18796635 h 290"/>
              <a:gd name="T16" fmla="*/ 31631609 w 291"/>
              <a:gd name="T17" fmla="*/ 31850155 h 290"/>
              <a:gd name="T18" fmla="*/ 18797211 w 291"/>
              <a:gd name="T19" fmla="*/ 37724058 h 290"/>
              <a:gd name="T20" fmla="*/ 18797211 w 291"/>
              <a:gd name="T21" fmla="*/ 2349489 h 290"/>
              <a:gd name="T22" fmla="*/ 18797211 w 291"/>
              <a:gd name="T23" fmla="*/ 2349489 h 290"/>
              <a:gd name="T24" fmla="*/ 2333494 w 291"/>
              <a:gd name="T25" fmla="*/ 18796635 h 290"/>
              <a:gd name="T26" fmla="*/ 18797211 w 291"/>
              <a:gd name="T27" fmla="*/ 35374208 h 290"/>
              <a:gd name="T28" fmla="*/ 35131670 w 291"/>
              <a:gd name="T29" fmla="*/ 18796635 h 290"/>
              <a:gd name="T30" fmla="*/ 18797211 w 291"/>
              <a:gd name="T31" fmla="*/ 2349489 h 29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91" h="290">
                <a:moveTo>
                  <a:pt x="145" y="289"/>
                </a:moveTo>
                <a:lnTo>
                  <a:pt x="145" y="289"/>
                </a:lnTo>
                <a:cubicBezTo>
                  <a:pt x="109" y="289"/>
                  <a:pt x="73" y="271"/>
                  <a:pt x="46" y="244"/>
                </a:cubicBezTo>
                <a:cubicBezTo>
                  <a:pt x="9" y="217"/>
                  <a:pt x="0" y="181"/>
                  <a:pt x="0" y="144"/>
                </a:cubicBezTo>
                <a:cubicBezTo>
                  <a:pt x="0" y="108"/>
                  <a:pt x="9" y="72"/>
                  <a:pt x="46" y="45"/>
                </a:cubicBezTo>
                <a:cubicBezTo>
                  <a:pt x="73" y="18"/>
                  <a:pt x="109" y="0"/>
                  <a:pt x="145" y="0"/>
                </a:cubicBezTo>
                <a:cubicBezTo>
                  <a:pt x="181" y="0"/>
                  <a:pt x="217" y="18"/>
                  <a:pt x="244" y="45"/>
                </a:cubicBezTo>
                <a:cubicBezTo>
                  <a:pt x="271" y="72"/>
                  <a:pt x="290" y="108"/>
                  <a:pt x="290" y="144"/>
                </a:cubicBezTo>
                <a:cubicBezTo>
                  <a:pt x="290" y="181"/>
                  <a:pt x="271" y="217"/>
                  <a:pt x="244" y="244"/>
                </a:cubicBezTo>
                <a:cubicBezTo>
                  <a:pt x="217" y="271"/>
                  <a:pt x="181" y="289"/>
                  <a:pt x="145" y="289"/>
                </a:cubicBezTo>
                <a:close/>
                <a:moveTo>
                  <a:pt x="145" y="18"/>
                </a:moveTo>
                <a:lnTo>
                  <a:pt x="145" y="18"/>
                </a:lnTo>
                <a:cubicBezTo>
                  <a:pt x="73" y="18"/>
                  <a:pt x="18" y="72"/>
                  <a:pt x="18" y="144"/>
                </a:cubicBezTo>
                <a:cubicBezTo>
                  <a:pt x="18" y="217"/>
                  <a:pt x="73" y="271"/>
                  <a:pt x="145" y="271"/>
                </a:cubicBezTo>
                <a:cubicBezTo>
                  <a:pt x="217" y="271"/>
                  <a:pt x="271" y="217"/>
                  <a:pt x="271" y="144"/>
                </a:cubicBezTo>
                <a:cubicBezTo>
                  <a:pt x="271" y="72"/>
                  <a:pt x="217" y="18"/>
                  <a:pt x="145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6" name="Freeform 530">
            <a:extLst>
              <a:ext uri="{FF2B5EF4-FFF2-40B4-BE49-F238E27FC236}">
                <a16:creationId xmlns:a16="http://schemas.microsoft.com/office/drawing/2014/main" id="{37CB098D-E5D8-F547-B50E-94CB3FB7B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550" y="8745455"/>
            <a:ext cx="232962" cy="232959"/>
          </a:xfrm>
          <a:custGeom>
            <a:avLst/>
            <a:gdLst>
              <a:gd name="T0" fmla="*/ 13750992 w 218"/>
              <a:gd name="T1" fmla="*/ 27628658 h 218"/>
              <a:gd name="T2" fmla="*/ 13750992 w 218"/>
              <a:gd name="T3" fmla="*/ 27628658 h 218"/>
              <a:gd name="T4" fmla="*/ 0 w 218"/>
              <a:gd name="T5" fmla="*/ 13750815 h 218"/>
              <a:gd name="T6" fmla="*/ 13750992 w 218"/>
              <a:gd name="T7" fmla="*/ 0 h 218"/>
              <a:gd name="T8" fmla="*/ 27629370 w 218"/>
              <a:gd name="T9" fmla="*/ 13750815 h 218"/>
              <a:gd name="T10" fmla="*/ 13750992 w 218"/>
              <a:gd name="T11" fmla="*/ 27628658 h 218"/>
              <a:gd name="T12" fmla="*/ 13750992 w 218"/>
              <a:gd name="T13" fmla="*/ 2291862 h 218"/>
              <a:gd name="T14" fmla="*/ 13750992 w 218"/>
              <a:gd name="T15" fmla="*/ 2291862 h 218"/>
              <a:gd name="T16" fmla="*/ 2291891 w 218"/>
              <a:gd name="T17" fmla="*/ 13750815 h 218"/>
              <a:gd name="T18" fmla="*/ 13750992 w 218"/>
              <a:gd name="T19" fmla="*/ 25336796 h 218"/>
              <a:gd name="T20" fmla="*/ 25210092 w 218"/>
              <a:gd name="T21" fmla="*/ 13750815 h 218"/>
              <a:gd name="T22" fmla="*/ 13750992 w 218"/>
              <a:gd name="T23" fmla="*/ 2291862 h 21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8" h="218">
                <a:moveTo>
                  <a:pt x="108" y="217"/>
                </a:moveTo>
                <a:lnTo>
                  <a:pt x="108" y="217"/>
                </a:lnTo>
                <a:cubicBezTo>
                  <a:pt x="45" y="217"/>
                  <a:pt x="0" y="172"/>
                  <a:pt x="0" y="108"/>
                </a:cubicBezTo>
                <a:cubicBezTo>
                  <a:pt x="0" y="45"/>
                  <a:pt x="45" y="0"/>
                  <a:pt x="108" y="0"/>
                </a:cubicBezTo>
                <a:cubicBezTo>
                  <a:pt x="171" y="0"/>
                  <a:pt x="217" y="45"/>
                  <a:pt x="217" y="108"/>
                </a:cubicBezTo>
                <a:cubicBezTo>
                  <a:pt x="217" y="172"/>
                  <a:pt x="171" y="217"/>
                  <a:pt x="108" y="217"/>
                </a:cubicBezTo>
                <a:close/>
                <a:moveTo>
                  <a:pt x="108" y="18"/>
                </a:moveTo>
                <a:lnTo>
                  <a:pt x="108" y="18"/>
                </a:lnTo>
                <a:cubicBezTo>
                  <a:pt x="54" y="18"/>
                  <a:pt x="18" y="54"/>
                  <a:pt x="18" y="108"/>
                </a:cubicBezTo>
                <a:cubicBezTo>
                  <a:pt x="18" y="163"/>
                  <a:pt x="54" y="199"/>
                  <a:pt x="108" y="199"/>
                </a:cubicBezTo>
                <a:cubicBezTo>
                  <a:pt x="162" y="199"/>
                  <a:pt x="198" y="163"/>
                  <a:pt x="198" y="108"/>
                </a:cubicBezTo>
                <a:cubicBezTo>
                  <a:pt x="198" y="54"/>
                  <a:pt x="162" y="18"/>
                  <a:pt x="108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7" name="Freeform 531">
            <a:extLst>
              <a:ext uri="{FF2B5EF4-FFF2-40B4-BE49-F238E27FC236}">
                <a16:creationId xmlns:a16="http://schemas.microsoft.com/office/drawing/2014/main" id="{CB4B6E47-624D-474B-B554-3D536A35D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619" y="8802507"/>
            <a:ext cx="71316" cy="118856"/>
          </a:xfrm>
          <a:custGeom>
            <a:avLst/>
            <a:gdLst>
              <a:gd name="T0" fmla="*/ 4983986 w 64"/>
              <a:gd name="T1" fmla="*/ 14188463 h 110"/>
              <a:gd name="T2" fmla="*/ 4983986 w 64"/>
              <a:gd name="T3" fmla="*/ 14188463 h 110"/>
              <a:gd name="T4" fmla="*/ 1246090 w 64"/>
              <a:gd name="T5" fmla="*/ 13016975 h 110"/>
              <a:gd name="T6" fmla="*/ 0 w 64"/>
              <a:gd name="T7" fmla="*/ 11845487 h 110"/>
              <a:gd name="T8" fmla="*/ 1246090 w 64"/>
              <a:gd name="T9" fmla="*/ 11845487 h 110"/>
              <a:gd name="T10" fmla="*/ 6230076 w 64"/>
              <a:gd name="T11" fmla="*/ 11845487 h 110"/>
              <a:gd name="T12" fmla="*/ 7475794 w 64"/>
              <a:gd name="T13" fmla="*/ 10673999 h 110"/>
              <a:gd name="T14" fmla="*/ 3737897 w 64"/>
              <a:gd name="T15" fmla="*/ 8331023 h 110"/>
              <a:gd name="T16" fmla="*/ 1246090 w 64"/>
              <a:gd name="T17" fmla="*/ 7029289 h 110"/>
              <a:gd name="T18" fmla="*/ 0 w 64"/>
              <a:gd name="T19" fmla="*/ 3644710 h 110"/>
              <a:gd name="T20" fmla="*/ 2491807 w 64"/>
              <a:gd name="T21" fmla="*/ 1171488 h 110"/>
              <a:gd name="T22" fmla="*/ 8721883 w 64"/>
              <a:gd name="T23" fmla="*/ 1171488 h 110"/>
              <a:gd name="T24" fmla="*/ 8721883 w 64"/>
              <a:gd name="T25" fmla="*/ 2342976 h 110"/>
              <a:gd name="T26" fmla="*/ 7475794 w 64"/>
              <a:gd name="T27" fmla="*/ 2342976 h 110"/>
              <a:gd name="T28" fmla="*/ 2491807 w 64"/>
              <a:gd name="T29" fmla="*/ 2342976 h 110"/>
              <a:gd name="T30" fmla="*/ 2491807 w 64"/>
              <a:gd name="T31" fmla="*/ 3644710 h 110"/>
              <a:gd name="T32" fmla="*/ 4983986 w 64"/>
              <a:gd name="T33" fmla="*/ 5857801 h 110"/>
              <a:gd name="T34" fmla="*/ 7475794 w 64"/>
              <a:gd name="T35" fmla="*/ 8331023 h 110"/>
              <a:gd name="T36" fmla="*/ 8721883 w 64"/>
              <a:gd name="T37" fmla="*/ 10673999 h 110"/>
              <a:gd name="T38" fmla="*/ 7475794 w 64"/>
              <a:gd name="T39" fmla="*/ 13016975 h 110"/>
              <a:gd name="T40" fmla="*/ 4983986 w 64"/>
              <a:gd name="T41" fmla="*/ 14188463 h 11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64" h="110">
                <a:moveTo>
                  <a:pt x="36" y="109"/>
                </a:moveTo>
                <a:lnTo>
                  <a:pt x="36" y="109"/>
                </a:lnTo>
                <a:cubicBezTo>
                  <a:pt x="27" y="109"/>
                  <a:pt x="18" y="109"/>
                  <a:pt x="9" y="100"/>
                </a:cubicBezTo>
                <a:cubicBezTo>
                  <a:pt x="0" y="100"/>
                  <a:pt x="0" y="100"/>
                  <a:pt x="0" y="91"/>
                </a:cubicBezTo>
                <a:lnTo>
                  <a:pt x="9" y="91"/>
                </a:lnTo>
                <a:cubicBezTo>
                  <a:pt x="27" y="100"/>
                  <a:pt x="36" y="100"/>
                  <a:pt x="45" y="91"/>
                </a:cubicBezTo>
                <a:cubicBezTo>
                  <a:pt x="54" y="91"/>
                  <a:pt x="54" y="82"/>
                  <a:pt x="54" y="82"/>
                </a:cubicBezTo>
                <a:cubicBezTo>
                  <a:pt x="54" y="73"/>
                  <a:pt x="45" y="64"/>
                  <a:pt x="27" y="64"/>
                </a:cubicBezTo>
                <a:cubicBezTo>
                  <a:pt x="27" y="54"/>
                  <a:pt x="18" y="54"/>
                  <a:pt x="9" y="54"/>
                </a:cubicBezTo>
                <a:cubicBezTo>
                  <a:pt x="9" y="45"/>
                  <a:pt x="0" y="37"/>
                  <a:pt x="0" y="28"/>
                </a:cubicBezTo>
                <a:cubicBezTo>
                  <a:pt x="0" y="18"/>
                  <a:pt x="9" y="9"/>
                  <a:pt x="18" y="9"/>
                </a:cubicBezTo>
                <a:cubicBezTo>
                  <a:pt x="27" y="0"/>
                  <a:pt x="45" y="0"/>
                  <a:pt x="63" y="9"/>
                </a:cubicBezTo>
                <a:cubicBezTo>
                  <a:pt x="63" y="9"/>
                  <a:pt x="63" y="9"/>
                  <a:pt x="63" y="18"/>
                </a:cubicBezTo>
                <a:cubicBezTo>
                  <a:pt x="63" y="18"/>
                  <a:pt x="63" y="18"/>
                  <a:pt x="54" y="18"/>
                </a:cubicBezTo>
                <a:cubicBezTo>
                  <a:pt x="45" y="18"/>
                  <a:pt x="27" y="18"/>
                  <a:pt x="18" y="18"/>
                </a:cubicBezTo>
                <a:lnTo>
                  <a:pt x="18" y="28"/>
                </a:lnTo>
                <a:cubicBezTo>
                  <a:pt x="18" y="37"/>
                  <a:pt x="27" y="45"/>
                  <a:pt x="36" y="45"/>
                </a:cubicBezTo>
                <a:cubicBezTo>
                  <a:pt x="45" y="54"/>
                  <a:pt x="54" y="54"/>
                  <a:pt x="54" y="64"/>
                </a:cubicBezTo>
                <a:cubicBezTo>
                  <a:pt x="63" y="64"/>
                  <a:pt x="63" y="73"/>
                  <a:pt x="63" y="82"/>
                </a:cubicBezTo>
                <a:cubicBezTo>
                  <a:pt x="63" y="91"/>
                  <a:pt x="63" y="100"/>
                  <a:pt x="54" y="100"/>
                </a:cubicBezTo>
                <a:cubicBezTo>
                  <a:pt x="45" y="109"/>
                  <a:pt x="36" y="109"/>
                  <a:pt x="36" y="1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8" name="Freeform 532">
            <a:extLst>
              <a:ext uri="{FF2B5EF4-FFF2-40B4-BE49-F238E27FC236}">
                <a16:creationId xmlns:a16="http://schemas.microsoft.com/office/drawing/2014/main" id="{2B70993A-A2D9-7C42-A6C9-18B1C340D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901" y="8773981"/>
            <a:ext cx="19017" cy="28526"/>
          </a:xfrm>
          <a:custGeom>
            <a:avLst/>
            <a:gdLst>
              <a:gd name="T0" fmla="*/ 1005305 w 19"/>
              <a:gd name="T1" fmla="*/ 3124540 h 28"/>
              <a:gd name="T2" fmla="*/ 1005305 w 19"/>
              <a:gd name="T3" fmla="*/ 3124540 h 28"/>
              <a:gd name="T4" fmla="*/ 0 w 19"/>
              <a:gd name="T5" fmla="*/ 2082913 h 28"/>
              <a:gd name="T6" fmla="*/ 0 w 19"/>
              <a:gd name="T7" fmla="*/ 1041627 h 28"/>
              <a:gd name="T8" fmla="*/ 1005305 w 19"/>
              <a:gd name="T9" fmla="*/ 0 h 28"/>
              <a:gd name="T10" fmla="*/ 2010611 w 19"/>
              <a:gd name="T11" fmla="*/ 1041627 h 28"/>
              <a:gd name="T12" fmla="*/ 2010611 w 19"/>
              <a:gd name="T13" fmla="*/ 2082913 h 28"/>
              <a:gd name="T14" fmla="*/ 1005305 w 19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lnTo>
                  <a:pt x="18" y="9"/>
                </a:lnTo>
                <a:cubicBezTo>
                  <a:pt x="18" y="18"/>
                  <a:pt x="18" y="18"/>
                  <a:pt x="18" y="18"/>
                </a:cubicBezTo>
                <a:cubicBezTo>
                  <a:pt x="18" y="27"/>
                  <a:pt x="9" y="27"/>
                  <a:pt x="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9" name="Freeform 533">
            <a:extLst>
              <a:ext uri="{FF2B5EF4-FFF2-40B4-BE49-F238E27FC236}">
                <a16:creationId xmlns:a16="http://schemas.microsoft.com/office/drawing/2014/main" id="{CB4A4CFF-DE42-504F-829B-9BEB9C631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901" y="8921363"/>
            <a:ext cx="19017" cy="28526"/>
          </a:xfrm>
          <a:custGeom>
            <a:avLst/>
            <a:gdLst>
              <a:gd name="T0" fmla="*/ 1005305 w 19"/>
              <a:gd name="T1" fmla="*/ 3124540 h 28"/>
              <a:gd name="T2" fmla="*/ 1005305 w 19"/>
              <a:gd name="T3" fmla="*/ 3124540 h 28"/>
              <a:gd name="T4" fmla="*/ 0 w 19"/>
              <a:gd name="T5" fmla="*/ 2082913 h 28"/>
              <a:gd name="T6" fmla="*/ 0 w 19"/>
              <a:gd name="T7" fmla="*/ 1041627 h 28"/>
              <a:gd name="T8" fmla="*/ 1005305 w 19"/>
              <a:gd name="T9" fmla="*/ 0 h 28"/>
              <a:gd name="T10" fmla="*/ 2010611 w 19"/>
              <a:gd name="T11" fmla="*/ 1041627 h 28"/>
              <a:gd name="T12" fmla="*/ 2010611 w 19"/>
              <a:gd name="T13" fmla="*/ 2082913 h 28"/>
              <a:gd name="T14" fmla="*/ 1005305 w 19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lnTo>
                  <a:pt x="18" y="9"/>
                </a:lnTo>
                <a:cubicBezTo>
                  <a:pt x="18" y="18"/>
                  <a:pt x="18" y="18"/>
                  <a:pt x="18" y="18"/>
                </a:cubicBezTo>
                <a:cubicBezTo>
                  <a:pt x="18" y="27"/>
                  <a:pt x="9" y="27"/>
                  <a:pt x="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0" name="Freeform 534">
            <a:extLst>
              <a:ext uri="{FF2B5EF4-FFF2-40B4-BE49-F238E27FC236}">
                <a16:creationId xmlns:a16="http://schemas.microsoft.com/office/drawing/2014/main" id="{B8E5519E-23B8-CC4A-AD7C-9D34A71A3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4" y="8735947"/>
            <a:ext cx="656093" cy="408869"/>
          </a:xfrm>
          <a:custGeom>
            <a:avLst/>
            <a:gdLst>
              <a:gd name="T0" fmla="*/ 76462228 w 607"/>
              <a:gd name="T1" fmla="*/ 48793175 h 381"/>
              <a:gd name="T2" fmla="*/ 76462228 w 607"/>
              <a:gd name="T3" fmla="*/ 48793175 h 381"/>
              <a:gd name="T4" fmla="*/ 3517110 w 607"/>
              <a:gd name="T5" fmla="*/ 48793175 h 381"/>
              <a:gd name="T6" fmla="*/ 0 w 607"/>
              <a:gd name="T7" fmla="*/ 46481925 h 381"/>
              <a:gd name="T8" fmla="*/ 0 w 607"/>
              <a:gd name="T9" fmla="*/ 2311250 h 381"/>
              <a:gd name="T10" fmla="*/ 3517110 w 607"/>
              <a:gd name="T11" fmla="*/ 0 h 381"/>
              <a:gd name="T12" fmla="*/ 14068080 w 607"/>
              <a:gd name="T13" fmla="*/ 0 h 381"/>
              <a:gd name="T14" fmla="*/ 16542869 w 607"/>
              <a:gd name="T15" fmla="*/ 1155625 h 381"/>
              <a:gd name="T16" fmla="*/ 14068080 w 607"/>
              <a:gd name="T17" fmla="*/ 3466875 h 381"/>
              <a:gd name="T18" fmla="*/ 3517110 w 607"/>
              <a:gd name="T19" fmla="*/ 3466875 h 381"/>
              <a:gd name="T20" fmla="*/ 3517110 w 607"/>
              <a:gd name="T21" fmla="*/ 45326300 h 381"/>
              <a:gd name="T22" fmla="*/ 75289617 w 607"/>
              <a:gd name="T23" fmla="*/ 45326300 h 381"/>
              <a:gd name="T24" fmla="*/ 75289617 w 607"/>
              <a:gd name="T25" fmla="*/ 3466875 h 381"/>
              <a:gd name="T26" fmla="*/ 64738648 w 607"/>
              <a:gd name="T27" fmla="*/ 3466875 h 381"/>
              <a:gd name="T28" fmla="*/ 63566398 w 607"/>
              <a:gd name="T29" fmla="*/ 1155625 h 381"/>
              <a:gd name="T30" fmla="*/ 64738648 w 607"/>
              <a:gd name="T31" fmla="*/ 0 h 381"/>
              <a:gd name="T32" fmla="*/ 76462228 w 607"/>
              <a:gd name="T33" fmla="*/ 0 h 381"/>
              <a:gd name="T34" fmla="*/ 78937017 w 607"/>
              <a:gd name="T35" fmla="*/ 2311250 h 381"/>
              <a:gd name="T36" fmla="*/ 78937017 w 607"/>
              <a:gd name="T37" fmla="*/ 46481925 h 381"/>
              <a:gd name="T38" fmla="*/ 76462228 w 607"/>
              <a:gd name="T39" fmla="*/ 48793175 h 381"/>
              <a:gd name="T40" fmla="*/ 76462228 w 607"/>
              <a:gd name="T41" fmla="*/ 3466875 h 381"/>
              <a:gd name="T42" fmla="*/ 76462228 w 607"/>
              <a:gd name="T43" fmla="*/ 3466875 h 3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607" h="381">
                <a:moveTo>
                  <a:pt x="587" y="380"/>
                </a:moveTo>
                <a:lnTo>
                  <a:pt x="587" y="380"/>
                </a:lnTo>
                <a:cubicBezTo>
                  <a:pt x="27" y="380"/>
                  <a:pt x="27" y="380"/>
                  <a:pt x="27" y="380"/>
                </a:cubicBezTo>
                <a:cubicBezTo>
                  <a:pt x="18" y="380"/>
                  <a:pt x="0" y="371"/>
                  <a:pt x="0" y="36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7" y="0"/>
                  <a:pt x="127" y="9"/>
                </a:cubicBezTo>
                <a:cubicBezTo>
                  <a:pt x="127" y="18"/>
                  <a:pt x="117" y="27"/>
                  <a:pt x="108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53"/>
                  <a:pt x="27" y="353"/>
                  <a:pt x="27" y="353"/>
                </a:cubicBezTo>
                <a:cubicBezTo>
                  <a:pt x="578" y="353"/>
                  <a:pt x="578" y="353"/>
                  <a:pt x="578" y="353"/>
                </a:cubicBezTo>
                <a:cubicBezTo>
                  <a:pt x="578" y="27"/>
                  <a:pt x="578" y="27"/>
                  <a:pt x="578" y="27"/>
                </a:cubicBezTo>
                <a:cubicBezTo>
                  <a:pt x="497" y="27"/>
                  <a:pt x="497" y="27"/>
                  <a:pt x="497" y="27"/>
                </a:cubicBezTo>
                <a:cubicBezTo>
                  <a:pt x="488" y="27"/>
                  <a:pt x="488" y="18"/>
                  <a:pt x="488" y="9"/>
                </a:cubicBezTo>
                <a:cubicBezTo>
                  <a:pt x="488" y="0"/>
                  <a:pt x="488" y="0"/>
                  <a:pt x="497" y="0"/>
                </a:cubicBezTo>
                <a:cubicBezTo>
                  <a:pt x="587" y="0"/>
                  <a:pt x="587" y="0"/>
                  <a:pt x="587" y="0"/>
                </a:cubicBezTo>
                <a:cubicBezTo>
                  <a:pt x="597" y="0"/>
                  <a:pt x="606" y="9"/>
                  <a:pt x="606" y="18"/>
                </a:cubicBezTo>
                <a:cubicBezTo>
                  <a:pt x="606" y="362"/>
                  <a:pt x="606" y="362"/>
                  <a:pt x="606" y="362"/>
                </a:cubicBezTo>
                <a:cubicBezTo>
                  <a:pt x="606" y="371"/>
                  <a:pt x="597" y="380"/>
                  <a:pt x="587" y="380"/>
                </a:cubicBezTo>
                <a:close/>
                <a:moveTo>
                  <a:pt x="587" y="27"/>
                </a:moveTo>
                <a:lnTo>
                  <a:pt x="587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1" name="Freeform 535">
            <a:extLst>
              <a:ext uri="{FF2B5EF4-FFF2-40B4-BE49-F238E27FC236}">
                <a16:creationId xmlns:a16="http://schemas.microsoft.com/office/drawing/2014/main" id="{3499542B-CD08-3044-A36D-00252337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7942" y="8735947"/>
            <a:ext cx="351818" cy="194925"/>
          </a:xfrm>
          <a:custGeom>
            <a:avLst/>
            <a:gdLst>
              <a:gd name="T0" fmla="*/ 2323275 w 327"/>
              <a:gd name="T1" fmla="*/ 23148442 h 182"/>
              <a:gd name="T2" fmla="*/ 2323275 w 327"/>
              <a:gd name="T3" fmla="*/ 23148442 h 182"/>
              <a:gd name="T4" fmla="*/ 0 w 327"/>
              <a:gd name="T5" fmla="*/ 21997618 h 182"/>
              <a:gd name="T6" fmla="*/ 1161458 w 327"/>
              <a:gd name="T7" fmla="*/ 19695612 h 182"/>
              <a:gd name="T8" fmla="*/ 38460309 w 327"/>
              <a:gd name="T9" fmla="*/ 0 h 182"/>
              <a:gd name="T10" fmla="*/ 40912196 w 327"/>
              <a:gd name="T11" fmla="*/ 1151182 h 182"/>
              <a:gd name="T12" fmla="*/ 40912196 w 327"/>
              <a:gd name="T13" fmla="*/ 3453187 h 182"/>
              <a:gd name="T14" fmla="*/ 3484732 w 327"/>
              <a:gd name="T15" fmla="*/ 23148442 h 182"/>
              <a:gd name="T16" fmla="*/ 2323275 w 327"/>
              <a:gd name="T17" fmla="*/ 23148442 h 1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7" h="182">
                <a:moveTo>
                  <a:pt x="18" y="181"/>
                </a:moveTo>
                <a:lnTo>
                  <a:pt x="18" y="181"/>
                </a:lnTo>
                <a:cubicBezTo>
                  <a:pt x="9" y="181"/>
                  <a:pt x="9" y="172"/>
                  <a:pt x="0" y="172"/>
                </a:cubicBezTo>
                <a:cubicBezTo>
                  <a:pt x="0" y="163"/>
                  <a:pt x="0" y="154"/>
                  <a:pt x="9" y="154"/>
                </a:cubicBezTo>
                <a:cubicBezTo>
                  <a:pt x="298" y="0"/>
                  <a:pt x="298" y="0"/>
                  <a:pt x="298" y="0"/>
                </a:cubicBezTo>
                <a:cubicBezTo>
                  <a:pt x="308" y="0"/>
                  <a:pt x="317" y="0"/>
                  <a:pt x="317" y="9"/>
                </a:cubicBezTo>
                <a:cubicBezTo>
                  <a:pt x="326" y="18"/>
                  <a:pt x="317" y="27"/>
                  <a:pt x="317" y="27"/>
                </a:cubicBezTo>
                <a:cubicBezTo>
                  <a:pt x="27" y="181"/>
                  <a:pt x="27" y="181"/>
                  <a:pt x="27" y="181"/>
                </a:cubicBezTo>
                <a:cubicBezTo>
                  <a:pt x="18" y="181"/>
                  <a:pt x="18" y="181"/>
                  <a:pt x="18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2" name="Freeform 536">
            <a:extLst>
              <a:ext uri="{FF2B5EF4-FFF2-40B4-BE49-F238E27FC236}">
                <a16:creationId xmlns:a16="http://schemas.microsoft.com/office/drawing/2014/main" id="{7EFE9022-56EA-0E40-A96F-9628B4A26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4" y="8735947"/>
            <a:ext cx="351818" cy="194925"/>
          </a:xfrm>
          <a:custGeom>
            <a:avLst/>
            <a:gdLst>
              <a:gd name="T0" fmla="*/ 39865105 w 326"/>
              <a:gd name="T1" fmla="*/ 23148442 h 182"/>
              <a:gd name="T2" fmla="*/ 39865105 w 326"/>
              <a:gd name="T3" fmla="*/ 23148442 h 182"/>
              <a:gd name="T4" fmla="*/ 38696481 w 326"/>
              <a:gd name="T5" fmla="*/ 23148442 h 182"/>
              <a:gd name="T6" fmla="*/ 1168624 w 326"/>
              <a:gd name="T7" fmla="*/ 3453187 h 182"/>
              <a:gd name="T8" fmla="*/ 1168624 w 326"/>
              <a:gd name="T9" fmla="*/ 1151182 h 182"/>
              <a:gd name="T10" fmla="*/ 3506232 w 326"/>
              <a:gd name="T11" fmla="*/ 0 h 182"/>
              <a:gd name="T12" fmla="*/ 41033729 w 326"/>
              <a:gd name="T13" fmla="*/ 19695612 h 182"/>
              <a:gd name="T14" fmla="*/ 41033729 w 326"/>
              <a:gd name="T15" fmla="*/ 21997618 h 182"/>
              <a:gd name="T16" fmla="*/ 39865105 w 326"/>
              <a:gd name="T17" fmla="*/ 23148442 h 1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6" h="182">
                <a:moveTo>
                  <a:pt x="307" y="181"/>
                </a:moveTo>
                <a:lnTo>
                  <a:pt x="307" y="181"/>
                </a:lnTo>
                <a:lnTo>
                  <a:pt x="298" y="181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9" y="9"/>
                </a:cubicBezTo>
                <a:cubicBezTo>
                  <a:pt x="9" y="0"/>
                  <a:pt x="18" y="0"/>
                  <a:pt x="27" y="0"/>
                </a:cubicBezTo>
                <a:cubicBezTo>
                  <a:pt x="316" y="154"/>
                  <a:pt x="316" y="154"/>
                  <a:pt x="316" y="154"/>
                </a:cubicBezTo>
                <a:cubicBezTo>
                  <a:pt x="316" y="154"/>
                  <a:pt x="325" y="163"/>
                  <a:pt x="316" y="172"/>
                </a:cubicBezTo>
                <a:lnTo>
                  <a:pt x="307" y="18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3" name="Freeform 537">
            <a:extLst>
              <a:ext uri="{FF2B5EF4-FFF2-40B4-BE49-F238E27FC236}">
                <a16:creationId xmlns:a16="http://schemas.microsoft.com/office/drawing/2014/main" id="{4CF3C06B-2215-A644-B19D-4882941AB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7292" y="8911854"/>
            <a:ext cx="232959" cy="232962"/>
          </a:xfrm>
          <a:custGeom>
            <a:avLst/>
            <a:gdLst>
              <a:gd name="T0" fmla="*/ 26482905 w 218"/>
              <a:gd name="T1" fmla="*/ 27629370 h 218"/>
              <a:gd name="T2" fmla="*/ 26482905 w 218"/>
              <a:gd name="T3" fmla="*/ 27629370 h 218"/>
              <a:gd name="T4" fmla="*/ 24063658 w 218"/>
              <a:gd name="T5" fmla="*/ 26483603 h 218"/>
              <a:gd name="T6" fmla="*/ 1145753 w 218"/>
              <a:gd name="T7" fmla="*/ 3437659 h 218"/>
              <a:gd name="T8" fmla="*/ 1145753 w 218"/>
              <a:gd name="T9" fmla="*/ 0 h 218"/>
              <a:gd name="T10" fmla="*/ 3437614 w 218"/>
              <a:gd name="T11" fmla="*/ 0 h 218"/>
              <a:gd name="T12" fmla="*/ 27628658 w 218"/>
              <a:gd name="T13" fmla="*/ 24191711 h 218"/>
              <a:gd name="T14" fmla="*/ 27628658 w 218"/>
              <a:gd name="T15" fmla="*/ 26483603 h 218"/>
              <a:gd name="T16" fmla="*/ 26482905 w 218"/>
              <a:gd name="T17" fmla="*/ 27629370 h 21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8" h="218">
                <a:moveTo>
                  <a:pt x="208" y="217"/>
                </a:moveTo>
                <a:lnTo>
                  <a:pt x="208" y="217"/>
                </a:lnTo>
                <a:cubicBezTo>
                  <a:pt x="198" y="217"/>
                  <a:pt x="198" y="217"/>
                  <a:pt x="189" y="208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18"/>
                  <a:pt x="0" y="9"/>
                  <a:pt x="9" y="0"/>
                </a:cubicBezTo>
                <a:cubicBezTo>
                  <a:pt x="9" y="0"/>
                  <a:pt x="18" y="0"/>
                  <a:pt x="27" y="0"/>
                </a:cubicBezTo>
                <a:cubicBezTo>
                  <a:pt x="217" y="190"/>
                  <a:pt x="217" y="190"/>
                  <a:pt x="217" y="190"/>
                </a:cubicBezTo>
                <a:cubicBezTo>
                  <a:pt x="217" y="199"/>
                  <a:pt x="217" y="208"/>
                  <a:pt x="217" y="208"/>
                </a:cubicBezTo>
                <a:cubicBezTo>
                  <a:pt x="208" y="217"/>
                  <a:pt x="208" y="217"/>
                  <a:pt x="208" y="2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4" name="Freeform 538">
            <a:extLst>
              <a:ext uri="{FF2B5EF4-FFF2-40B4-BE49-F238E27FC236}">
                <a16:creationId xmlns:a16="http://schemas.microsoft.com/office/drawing/2014/main" id="{B1C05E55-BF15-4644-8C6E-22A2EAA18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8423" y="8911854"/>
            <a:ext cx="232959" cy="223453"/>
          </a:xfrm>
          <a:custGeom>
            <a:avLst/>
            <a:gdLst>
              <a:gd name="T0" fmla="*/ 2291862 w 218"/>
              <a:gd name="T1" fmla="*/ 26509392 h 209"/>
              <a:gd name="T2" fmla="*/ 2291862 w 218"/>
              <a:gd name="T3" fmla="*/ 26509392 h 209"/>
              <a:gd name="T4" fmla="*/ 1145753 w 218"/>
              <a:gd name="T5" fmla="*/ 26509392 h 209"/>
              <a:gd name="T6" fmla="*/ 1145753 w 218"/>
              <a:gd name="T7" fmla="*/ 24215310 h 209"/>
              <a:gd name="T8" fmla="*/ 24191043 w 218"/>
              <a:gd name="T9" fmla="*/ 0 h 209"/>
              <a:gd name="T10" fmla="*/ 26482905 w 218"/>
              <a:gd name="T11" fmla="*/ 0 h 209"/>
              <a:gd name="T12" fmla="*/ 26482905 w 218"/>
              <a:gd name="T13" fmla="*/ 3441123 h 209"/>
              <a:gd name="T14" fmla="*/ 3437614 w 218"/>
              <a:gd name="T15" fmla="*/ 26509392 h 209"/>
              <a:gd name="T16" fmla="*/ 2291862 w 218"/>
              <a:gd name="T17" fmla="*/ 26509392 h 2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8" h="209">
                <a:moveTo>
                  <a:pt x="18" y="208"/>
                </a:moveTo>
                <a:lnTo>
                  <a:pt x="18" y="208"/>
                </a:lnTo>
                <a:cubicBezTo>
                  <a:pt x="9" y="208"/>
                  <a:pt x="9" y="208"/>
                  <a:pt x="9" y="208"/>
                </a:cubicBezTo>
                <a:cubicBezTo>
                  <a:pt x="0" y="199"/>
                  <a:pt x="0" y="190"/>
                  <a:pt x="9" y="19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9" y="0"/>
                  <a:pt x="208" y="0"/>
                  <a:pt x="208" y="0"/>
                </a:cubicBezTo>
                <a:cubicBezTo>
                  <a:pt x="217" y="9"/>
                  <a:pt x="217" y="18"/>
                  <a:pt x="208" y="27"/>
                </a:cubicBezTo>
                <a:cubicBezTo>
                  <a:pt x="27" y="208"/>
                  <a:pt x="27" y="208"/>
                  <a:pt x="27" y="208"/>
                </a:cubicBezTo>
                <a:lnTo>
                  <a:pt x="18" y="20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5" name="Freeform 539">
            <a:extLst>
              <a:ext uri="{FF2B5EF4-FFF2-40B4-BE49-F238E27FC236}">
                <a16:creationId xmlns:a16="http://schemas.microsoft.com/office/drawing/2014/main" id="{018DFA84-3DB3-0B42-95E5-4D2427238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4000" y="8493476"/>
            <a:ext cx="461165" cy="323292"/>
          </a:xfrm>
          <a:custGeom>
            <a:avLst/>
            <a:gdLst>
              <a:gd name="T0" fmla="*/ 53179374 w 426"/>
              <a:gd name="T1" fmla="*/ 38843587 h 299"/>
              <a:gd name="T2" fmla="*/ 53179374 w 426"/>
              <a:gd name="T3" fmla="*/ 38843587 h 299"/>
              <a:gd name="T4" fmla="*/ 53179374 w 426"/>
              <a:gd name="T5" fmla="*/ 38843587 h 299"/>
              <a:gd name="T6" fmla="*/ 50827639 w 426"/>
              <a:gd name="T7" fmla="*/ 36497209 h 299"/>
              <a:gd name="T8" fmla="*/ 50827639 w 426"/>
              <a:gd name="T9" fmla="*/ 4692395 h 299"/>
              <a:gd name="T10" fmla="*/ 5879701 w 426"/>
              <a:gd name="T11" fmla="*/ 4692395 h 299"/>
              <a:gd name="T12" fmla="*/ 5879701 w 426"/>
              <a:gd name="T13" fmla="*/ 36497209 h 299"/>
              <a:gd name="T14" fmla="*/ 2351736 w 426"/>
              <a:gd name="T15" fmla="*/ 38843587 h 299"/>
              <a:gd name="T16" fmla="*/ 2351736 w 426"/>
              <a:gd name="T17" fmla="*/ 38843587 h 299"/>
              <a:gd name="T18" fmla="*/ 0 w 426"/>
              <a:gd name="T19" fmla="*/ 36497209 h 299"/>
              <a:gd name="T20" fmla="*/ 0 w 426"/>
              <a:gd name="T21" fmla="*/ 2346378 h 299"/>
              <a:gd name="T22" fmla="*/ 3527965 w 426"/>
              <a:gd name="T23" fmla="*/ 0 h 299"/>
              <a:gd name="T24" fmla="*/ 53179374 w 426"/>
              <a:gd name="T25" fmla="*/ 0 h 299"/>
              <a:gd name="T26" fmla="*/ 55531472 w 426"/>
              <a:gd name="T27" fmla="*/ 2346378 h 299"/>
              <a:gd name="T28" fmla="*/ 55531472 w 426"/>
              <a:gd name="T29" fmla="*/ 36497209 h 299"/>
              <a:gd name="T30" fmla="*/ 53179374 w 426"/>
              <a:gd name="T31" fmla="*/ 38843587 h 29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26" h="299">
                <a:moveTo>
                  <a:pt x="407" y="298"/>
                </a:moveTo>
                <a:lnTo>
                  <a:pt x="407" y="298"/>
                </a:lnTo>
                <a:cubicBezTo>
                  <a:pt x="398" y="298"/>
                  <a:pt x="389" y="289"/>
                  <a:pt x="389" y="280"/>
                </a:cubicBezTo>
                <a:cubicBezTo>
                  <a:pt x="389" y="36"/>
                  <a:pt x="389" y="36"/>
                  <a:pt x="389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280"/>
                  <a:pt x="45" y="280"/>
                  <a:pt x="45" y="280"/>
                </a:cubicBezTo>
                <a:cubicBezTo>
                  <a:pt x="45" y="289"/>
                  <a:pt x="37" y="298"/>
                  <a:pt x="18" y="298"/>
                </a:cubicBezTo>
                <a:cubicBezTo>
                  <a:pt x="9" y="298"/>
                  <a:pt x="0" y="289"/>
                  <a:pt x="0" y="28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16" y="0"/>
                  <a:pt x="425" y="9"/>
                  <a:pt x="425" y="18"/>
                </a:cubicBezTo>
                <a:cubicBezTo>
                  <a:pt x="425" y="280"/>
                  <a:pt x="425" y="280"/>
                  <a:pt x="425" y="280"/>
                </a:cubicBezTo>
                <a:cubicBezTo>
                  <a:pt x="425" y="289"/>
                  <a:pt x="416" y="298"/>
                  <a:pt x="407" y="2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6" name="Freeform 540">
            <a:extLst>
              <a:ext uri="{FF2B5EF4-FFF2-40B4-BE49-F238E27FC236}">
                <a16:creationId xmlns:a16="http://schemas.microsoft.com/office/drawing/2014/main" id="{10833722-149E-CF48-BB69-30B43E03B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9908" y="8607579"/>
            <a:ext cx="118859" cy="185419"/>
          </a:xfrm>
          <a:custGeom>
            <a:avLst/>
            <a:gdLst>
              <a:gd name="T0" fmla="*/ 5965944 w 109"/>
              <a:gd name="T1" fmla="*/ 22156575 h 172"/>
              <a:gd name="T2" fmla="*/ 5965944 w 109"/>
              <a:gd name="T3" fmla="*/ 22156575 h 172"/>
              <a:gd name="T4" fmla="*/ 1193189 w 109"/>
              <a:gd name="T5" fmla="*/ 20990307 h 172"/>
              <a:gd name="T6" fmla="*/ 0 w 109"/>
              <a:gd name="T7" fmla="*/ 18658130 h 172"/>
              <a:gd name="T8" fmla="*/ 2386378 w 109"/>
              <a:gd name="T9" fmla="*/ 18658130 h 172"/>
              <a:gd name="T10" fmla="*/ 9545510 w 109"/>
              <a:gd name="T11" fmla="*/ 18658130 h 172"/>
              <a:gd name="T12" fmla="*/ 10738699 w 109"/>
              <a:gd name="T13" fmla="*/ 16325954 h 172"/>
              <a:gd name="T14" fmla="*/ 5965944 w 109"/>
              <a:gd name="T15" fmla="*/ 12827510 h 172"/>
              <a:gd name="T16" fmla="*/ 0 w 109"/>
              <a:gd name="T17" fmla="*/ 6996889 h 172"/>
              <a:gd name="T18" fmla="*/ 2386378 w 109"/>
              <a:gd name="T19" fmla="*/ 1166268 h 172"/>
              <a:gd name="T20" fmla="*/ 13125076 w 109"/>
              <a:gd name="T21" fmla="*/ 1166268 h 172"/>
              <a:gd name="T22" fmla="*/ 14318265 w 109"/>
              <a:gd name="T23" fmla="*/ 3498444 h 172"/>
              <a:gd name="T24" fmla="*/ 11931888 w 109"/>
              <a:gd name="T25" fmla="*/ 3498444 h 172"/>
              <a:gd name="T26" fmla="*/ 4772755 w 109"/>
              <a:gd name="T27" fmla="*/ 3498444 h 172"/>
              <a:gd name="T28" fmla="*/ 3579566 w 109"/>
              <a:gd name="T29" fmla="*/ 6996889 h 172"/>
              <a:gd name="T30" fmla="*/ 7159133 w 109"/>
              <a:gd name="T31" fmla="*/ 9329065 h 172"/>
              <a:gd name="T32" fmla="*/ 14318265 w 109"/>
              <a:gd name="T33" fmla="*/ 16325954 h 172"/>
              <a:gd name="T34" fmla="*/ 11931888 w 109"/>
              <a:gd name="T35" fmla="*/ 20990307 h 172"/>
              <a:gd name="T36" fmla="*/ 5965944 w 109"/>
              <a:gd name="T37" fmla="*/ 22156575 h 1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9" h="172">
                <a:moveTo>
                  <a:pt x="45" y="171"/>
                </a:moveTo>
                <a:lnTo>
                  <a:pt x="45" y="171"/>
                </a:lnTo>
                <a:cubicBezTo>
                  <a:pt x="36" y="171"/>
                  <a:pt x="18" y="171"/>
                  <a:pt x="9" y="162"/>
                </a:cubicBezTo>
                <a:cubicBezTo>
                  <a:pt x="0" y="162"/>
                  <a:pt x="0" y="153"/>
                  <a:pt x="0" y="144"/>
                </a:cubicBezTo>
                <a:cubicBezTo>
                  <a:pt x="0" y="144"/>
                  <a:pt x="9" y="135"/>
                  <a:pt x="18" y="144"/>
                </a:cubicBezTo>
                <a:cubicBezTo>
                  <a:pt x="36" y="153"/>
                  <a:pt x="63" y="153"/>
                  <a:pt x="72" y="144"/>
                </a:cubicBezTo>
                <a:cubicBezTo>
                  <a:pt x="81" y="135"/>
                  <a:pt x="81" y="135"/>
                  <a:pt x="81" y="126"/>
                </a:cubicBezTo>
                <a:cubicBezTo>
                  <a:pt x="81" y="117"/>
                  <a:pt x="63" y="108"/>
                  <a:pt x="45" y="99"/>
                </a:cubicBezTo>
                <a:cubicBezTo>
                  <a:pt x="27" y="90"/>
                  <a:pt x="0" y="72"/>
                  <a:pt x="0" y="54"/>
                </a:cubicBezTo>
                <a:cubicBezTo>
                  <a:pt x="0" y="36"/>
                  <a:pt x="9" y="17"/>
                  <a:pt x="18" y="9"/>
                </a:cubicBezTo>
                <a:cubicBezTo>
                  <a:pt x="45" y="0"/>
                  <a:pt x="72" y="0"/>
                  <a:pt x="99" y="9"/>
                </a:cubicBezTo>
                <a:cubicBezTo>
                  <a:pt x="108" y="9"/>
                  <a:pt x="108" y="17"/>
                  <a:pt x="108" y="27"/>
                </a:cubicBezTo>
                <a:cubicBezTo>
                  <a:pt x="99" y="27"/>
                  <a:pt x="99" y="36"/>
                  <a:pt x="90" y="27"/>
                </a:cubicBezTo>
                <a:cubicBezTo>
                  <a:pt x="72" y="27"/>
                  <a:pt x="45" y="27"/>
                  <a:pt x="36" y="27"/>
                </a:cubicBezTo>
                <a:cubicBezTo>
                  <a:pt x="27" y="36"/>
                  <a:pt x="27" y="45"/>
                  <a:pt x="27" y="54"/>
                </a:cubicBezTo>
                <a:cubicBezTo>
                  <a:pt x="27" y="63"/>
                  <a:pt x="45" y="72"/>
                  <a:pt x="54" y="72"/>
                </a:cubicBezTo>
                <a:cubicBezTo>
                  <a:pt x="81" y="90"/>
                  <a:pt x="108" y="99"/>
                  <a:pt x="108" y="126"/>
                </a:cubicBezTo>
                <a:cubicBezTo>
                  <a:pt x="108" y="144"/>
                  <a:pt x="99" y="153"/>
                  <a:pt x="90" y="162"/>
                </a:cubicBezTo>
                <a:cubicBezTo>
                  <a:pt x="72" y="171"/>
                  <a:pt x="63" y="171"/>
                  <a:pt x="45" y="1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7" name="Freeform 541">
            <a:extLst>
              <a:ext uri="{FF2B5EF4-FFF2-40B4-BE49-F238E27FC236}">
                <a16:creationId xmlns:a16="http://schemas.microsoft.com/office/drawing/2014/main" id="{1D51AB10-B759-CA46-9846-DCC6AD5D7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7451" y="8560036"/>
            <a:ext cx="19017" cy="52299"/>
          </a:xfrm>
          <a:custGeom>
            <a:avLst/>
            <a:gdLst>
              <a:gd name="T0" fmla="*/ 1005305 w 19"/>
              <a:gd name="T1" fmla="*/ 6350216 h 47"/>
              <a:gd name="T2" fmla="*/ 1005305 w 19"/>
              <a:gd name="T3" fmla="*/ 6350216 h 47"/>
              <a:gd name="T4" fmla="*/ 0 w 19"/>
              <a:gd name="T5" fmla="*/ 5107742 h 47"/>
              <a:gd name="T6" fmla="*/ 0 w 19"/>
              <a:gd name="T7" fmla="*/ 2484948 h 47"/>
              <a:gd name="T8" fmla="*/ 1005305 w 19"/>
              <a:gd name="T9" fmla="*/ 0 h 47"/>
              <a:gd name="T10" fmla="*/ 2010611 w 19"/>
              <a:gd name="T11" fmla="*/ 2484948 h 47"/>
              <a:gd name="T12" fmla="*/ 2010611 w 19"/>
              <a:gd name="T13" fmla="*/ 5107742 h 47"/>
              <a:gd name="T14" fmla="*/ 1005305 w 19"/>
              <a:gd name="T15" fmla="*/ 6350216 h 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47">
                <a:moveTo>
                  <a:pt x="9" y="46"/>
                </a:moveTo>
                <a:lnTo>
                  <a:pt x="9" y="46"/>
                </a:lnTo>
                <a:cubicBezTo>
                  <a:pt x="0" y="46"/>
                  <a:pt x="0" y="37"/>
                  <a:pt x="0" y="3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18" y="9"/>
                  <a:pt x="18" y="18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37"/>
                  <a:pt x="18" y="46"/>
                  <a:pt x="9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8" name="Freeform 542">
            <a:extLst>
              <a:ext uri="{FF2B5EF4-FFF2-40B4-BE49-F238E27FC236}">
                <a16:creationId xmlns:a16="http://schemas.microsoft.com/office/drawing/2014/main" id="{42506B3B-E3AC-0247-AF74-7311F1C80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7451" y="8792998"/>
            <a:ext cx="19017" cy="52296"/>
          </a:xfrm>
          <a:custGeom>
            <a:avLst/>
            <a:gdLst>
              <a:gd name="T0" fmla="*/ 1005305 w 19"/>
              <a:gd name="T1" fmla="*/ 6349480 h 47"/>
              <a:gd name="T2" fmla="*/ 1005305 w 19"/>
              <a:gd name="T3" fmla="*/ 6349480 h 47"/>
              <a:gd name="T4" fmla="*/ 0 w 19"/>
              <a:gd name="T5" fmla="*/ 5107449 h 47"/>
              <a:gd name="T6" fmla="*/ 0 w 19"/>
              <a:gd name="T7" fmla="*/ 2484805 h 47"/>
              <a:gd name="T8" fmla="*/ 1005305 w 19"/>
              <a:gd name="T9" fmla="*/ 0 h 47"/>
              <a:gd name="T10" fmla="*/ 2010611 w 19"/>
              <a:gd name="T11" fmla="*/ 2484805 h 47"/>
              <a:gd name="T12" fmla="*/ 2010611 w 19"/>
              <a:gd name="T13" fmla="*/ 5107449 h 47"/>
              <a:gd name="T14" fmla="*/ 1005305 w 19"/>
              <a:gd name="T15" fmla="*/ 6349480 h 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47">
                <a:moveTo>
                  <a:pt x="9" y="46"/>
                </a:moveTo>
                <a:lnTo>
                  <a:pt x="9" y="46"/>
                </a:lnTo>
                <a:cubicBezTo>
                  <a:pt x="0" y="46"/>
                  <a:pt x="0" y="37"/>
                  <a:pt x="0" y="3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18" y="9"/>
                  <a:pt x="18" y="18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37"/>
                  <a:pt x="18" y="46"/>
                  <a:pt x="9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9" name="Freeform 543">
            <a:extLst>
              <a:ext uri="{FF2B5EF4-FFF2-40B4-BE49-F238E27FC236}">
                <a16:creationId xmlns:a16="http://schemas.microsoft.com/office/drawing/2014/main" id="{9436C84E-E59B-694C-948A-03BAF8D1C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8887" y="8569545"/>
            <a:ext cx="42787" cy="147385"/>
          </a:xfrm>
          <a:custGeom>
            <a:avLst/>
            <a:gdLst>
              <a:gd name="T0" fmla="*/ 2544590 w 38"/>
              <a:gd name="T1" fmla="*/ 17549284 h 137"/>
              <a:gd name="T2" fmla="*/ 2544590 w 38"/>
              <a:gd name="T3" fmla="*/ 17549284 h 137"/>
              <a:gd name="T4" fmla="*/ 2544590 w 38"/>
              <a:gd name="T5" fmla="*/ 17549284 h 137"/>
              <a:gd name="T6" fmla="*/ 0 w 38"/>
              <a:gd name="T7" fmla="*/ 15226574 h 137"/>
              <a:gd name="T8" fmla="*/ 0 w 38"/>
              <a:gd name="T9" fmla="*/ 2322710 h 137"/>
              <a:gd name="T10" fmla="*/ 2544590 w 38"/>
              <a:gd name="T11" fmla="*/ 0 h 137"/>
              <a:gd name="T12" fmla="*/ 2544590 w 38"/>
              <a:gd name="T13" fmla="*/ 0 h 137"/>
              <a:gd name="T14" fmla="*/ 5230170 w 38"/>
              <a:gd name="T15" fmla="*/ 2322710 h 137"/>
              <a:gd name="T16" fmla="*/ 5230170 w 38"/>
              <a:gd name="T17" fmla="*/ 15226574 h 137"/>
              <a:gd name="T18" fmla="*/ 2544590 w 38"/>
              <a:gd name="T19" fmla="*/ 17549284 h 1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" h="137">
                <a:moveTo>
                  <a:pt x="18" y="136"/>
                </a:moveTo>
                <a:lnTo>
                  <a:pt x="18" y="136"/>
                </a:lnTo>
                <a:cubicBezTo>
                  <a:pt x="9" y="136"/>
                  <a:pt x="0" y="127"/>
                  <a:pt x="0" y="1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7" y="9"/>
                  <a:pt x="37" y="18"/>
                </a:cubicBezTo>
                <a:cubicBezTo>
                  <a:pt x="37" y="118"/>
                  <a:pt x="37" y="118"/>
                  <a:pt x="37" y="118"/>
                </a:cubicBezTo>
                <a:cubicBezTo>
                  <a:pt x="37" y="127"/>
                  <a:pt x="27" y="136"/>
                  <a:pt x="18" y="1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0" name="Freeform 544">
            <a:extLst>
              <a:ext uri="{FF2B5EF4-FFF2-40B4-BE49-F238E27FC236}">
                <a16:creationId xmlns:a16="http://schemas.microsoft.com/office/drawing/2014/main" id="{FDAA9437-6939-804B-BD15-24824482C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0509" y="8412655"/>
            <a:ext cx="879543" cy="213942"/>
          </a:xfrm>
          <a:custGeom>
            <a:avLst/>
            <a:gdLst>
              <a:gd name="T0" fmla="*/ 84742410 w 814"/>
              <a:gd name="T1" fmla="*/ 25515573 h 199"/>
              <a:gd name="T2" fmla="*/ 84742410 w 814"/>
              <a:gd name="T3" fmla="*/ 25515573 h 199"/>
              <a:gd name="T4" fmla="*/ 83570909 w 814"/>
              <a:gd name="T5" fmla="*/ 25515573 h 199"/>
              <a:gd name="T6" fmla="*/ 52850311 w 814"/>
              <a:gd name="T7" fmla="*/ 22165214 h 199"/>
              <a:gd name="T8" fmla="*/ 52850311 w 814"/>
              <a:gd name="T9" fmla="*/ 22165214 h 199"/>
              <a:gd name="T10" fmla="*/ 22389845 w 814"/>
              <a:gd name="T11" fmla="*/ 25515573 h 199"/>
              <a:gd name="T12" fmla="*/ 16401733 w 814"/>
              <a:gd name="T13" fmla="*/ 24484583 h 199"/>
              <a:gd name="T14" fmla="*/ 14058732 w 814"/>
              <a:gd name="T15" fmla="*/ 22165214 h 199"/>
              <a:gd name="T16" fmla="*/ 14058732 w 814"/>
              <a:gd name="T17" fmla="*/ 22165214 h 199"/>
              <a:gd name="T18" fmla="*/ 2343002 w 814"/>
              <a:gd name="T19" fmla="*/ 22165214 h 199"/>
              <a:gd name="T20" fmla="*/ 0 w 814"/>
              <a:gd name="T21" fmla="*/ 19716612 h 199"/>
              <a:gd name="T22" fmla="*/ 1171501 w 814"/>
              <a:gd name="T23" fmla="*/ 17396884 h 199"/>
              <a:gd name="T24" fmla="*/ 17573234 w 814"/>
              <a:gd name="T25" fmla="*/ 8118689 h 199"/>
              <a:gd name="T26" fmla="*/ 52850311 w 814"/>
              <a:gd name="T27" fmla="*/ 0 h 199"/>
              <a:gd name="T28" fmla="*/ 88257273 w 814"/>
              <a:gd name="T29" fmla="*/ 8118689 h 199"/>
              <a:gd name="T30" fmla="*/ 104659006 w 814"/>
              <a:gd name="T31" fmla="*/ 17396884 h 199"/>
              <a:gd name="T32" fmla="*/ 105830507 w 814"/>
              <a:gd name="T33" fmla="*/ 19716612 h 199"/>
              <a:gd name="T34" fmla="*/ 103487506 w 814"/>
              <a:gd name="T35" fmla="*/ 22165214 h 199"/>
              <a:gd name="T36" fmla="*/ 91771776 w 814"/>
              <a:gd name="T37" fmla="*/ 22165214 h 199"/>
              <a:gd name="T38" fmla="*/ 91771776 w 814"/>
              <a:gd name="T39" fmla="*/ 22165214 h 199"/>
              <a:gd name="T40" fmla="*/ 89428774 w 814"/>
              <a:gd name="T41" fmla="*/ 24484583 h 199"/>
              <a:gd name="T42" fmla="*/ 84742410 w 814"/>
              <a:gd name="T43" fmla="*/ 25515573 h 199"/>
              <a:gd name="T44" fmla="*/ 52850311 w 814"/>
              <a:gd name="T45" fmla="*/ 16237020 h 199"/>
              <a:gd name="T46" fmla="*/ 52850311 w 814"/>
              <a:gd name="T47" fmla="*/ 16237020 h 199"/>
              <a:gd name="T48" fmla="*/ 84742410 w 814"/>
              <a:gd name="T49" fmla="*/ 20876476 h 199"/>
              <a:gd name="T50" fmla="*/ 85914271 w 814"/>
              <a:gd name="T51" fmla="*/ 20876476 h 199"/>
              <a:gd name="T52" fmla="*/ 88257273 w 814"/>
              <a:gd name="T53" fmla="*/ 18556748 h 199"/>
              <a:gd name="T54" fmla="*/ 91771776 w 814"/>
              <a:gd name="T55" fmla="*/ 16237020 h 199"/>
              <a:gd name="T56" fmla="*/ 94115138 w 814"/>
              <a:gd name="T57" fmla="*/ 16237020 h 199"/>
              <a:gd name="T58" fmla="*/ 87085772 w 814"/>
              <a:gd name="T59" fmla="*/ 12757787 h 199"/>
              <a:gd name="T60" fmla="*/ 52850311 w 814"/>
              <a:gd name="T61" fmla="*/ 4639097 h 199"/>
              <a:gd name="T62" fmla="*/ 11715730 w 814"/>
              <a:gd name="T63" fmla="*/ 16237020 h 199"/>
              <a:gd name="T64" fmla="*/ 14058732 w 814"/>
              <a:gd name="T65" fmla="*/ 16237020 h 199"/>
              <a:gd name="T66" fmla="*/ 17573234 w 814"/>
              <a:gd name="T67" fmla="*/ 18556748 h 199"/>
              <a:gd name="T68" fmla="*/ 19916597 w 814"/>
              <a:gd name="T69" fmla="*/ 20876476 h 199"/>
              <a:gd name="T70" fmla="*/ 21088098 w 814"/>
              <a:gd name="T71" fmla="*/ 20876476 h 199"/>
              <a:gd name="T72" fmla="*/ 52850311 w 814"/>
              <a:gd name="T73" fmla="*/ 16237020 h 19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14" h="199">
                <a:moveTo>
                  <a:pt x="651" y="198"/>
                </a:moveTo>
                <a:lnTo>
                  <a:pt x="651" y="198"/>
                </a:lnTo>
                <a:cubicBezTo>
                  <a:pt x="651" y="198"/>
                  <a:pt x="651" y="198"/>
                  <a:pt x="642" y="198"/>
                </a:cubicBezTo>
                <a:cubicBezTo>
                  <a:pt x="605" y="190"/>
                  <a:pt x="488" y="172"/>
                  <a:pt x="406" y="172"/>
                </a:cubicBezTo>
                <a:cubicBezTo>
                  <a:pt x="325" y="172"/>
                  <a:pt x="208" y="190"/>
                  <a:pt x="172" y="198"/>
                </a:cubicBezTo>
                <a:cubicBezTo>
                  <a:pt x="153" y="198"/>
                  <a:pt x="135" y="198"/>
                  <a:pt x="126" y="190"/>
                </a:cubicBezTo>
                <a:cubicBezTo>
                  <a:pt x="108" y="172"/>
                  <a:pt x="108" y="172"/>
                  <a:pt x="108" y="172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9" y="172"/>
                  <a:pt x="0" y="162"/>
                  <a:pt x="0" y="153"/>
                </a:cubicBezTo>
                <a:cubicBezTo>
                  <a:pt x="0" y="144"/>
                  <a:pt x="0" y="135"/>
                  <a:pt x="9" y="135"/>
                </a:cubicBezTo>
                <a:cubicBezTo>
                  <a:pt x="9" y="135"/>
                  <a:pt x="63" y="99"/>
                  <a:pt x="135" y="63"/>
                </a:cubicBezTo>
                <a:cubicBezTo>
                  <a:pt x="198" y="36"/>
                  <a:pt x="307" y="0"/>
                  <a:pt x="406" y="0"/>
                </a:cubicBezTo>
                <a:cubicBezTo>
                  <a:pt x="515" y="0"/>
                  <a:pt x="614" y="36"/>
                  <a:pt x="678" y="63"/>
                </a:cubicBezTo>
                <a:cubicBezTo>
                  <a:pt x="750" y="99"/>
                  <a:pt x="804" y="135"/>
                  <a:pt x="804" y="135"/>
                </a:cubicBezTo>
                <a:cubicBezTo>
                  <a:pt x="813" y="135"/>
                  <a:pt x="813" y="144"/>
                  <a:pt x="813" y="153"/>
                </a:cubicBezTo>
                <a:cubicBezTo>
                  <a:pt x="813" y="162"/>
                  <a:pt x="804" y="172"/>
                  <a:pt x="795" y="172"/>
                </a:cubicBezTo>
                <a:cubicBezTo>
                  <a:pt x="705" y="172"/>
                  <a:pt x="705" y="172"/>
                  <a:pt x="705" y="172"/>
                </a:cubicBezTo>
                <a:cubicBezTo>
                  <a:pt x="687" y="190"/>
                  <a:pt x="687" y="190"/>
                  <a:pt x="687" y="190"/>
                </a:cubicBezTo>
                <a:cubicBezTo>
                  <a:pt x="678" y="198"/>
                  <a:pt x="669" y="198"/>
                  <a:pt x="651" y="198"/>
                </a:cubicBezTo>
                <a:close/>
                <a:moveTo>
                  <a:pt x="406" y="126"/>
                </a:moveTo>
                <a:lnTo>
                  <a:pt x="406" y="126"/>
                </a:lnTo>
                <a:cubicBezTo>
                  <a:pt x="488" y="126"/>
                  <a:pt x="605" y="153"/>
                  <a:pt x="651" y="162"/>
                </a:cubicBezTo>
                <a:lnTo>
                  <a:pt x="660" y="162"/>
                </a:lnTo>
                <a:cubicBezTo>
                  <a:pt x="678" y="144"/>
                  <a:pt x="678" y="144"/>
                  <a:pt x="678" y="144"/>
                </a:cubicBezTo>
                <a:cubicBezTo>
                  <a:pt x="687" y="135"/>
                  <a:pt x="696" y="126"/>
                  <a:pt x="705" y="126"/>
                </a:cubicBezTo>
                <a:cubicBezTo>
                  <a:pt x="723" y="126"/>
                  <a:pt x="723" y="126"/>
                  <a:pt x="723" y="126"/>
                </a:cubicBezTo>
                <a:cubicBezTo>
                  <a:pt x="705" y="117"/>
                  <a:pt x="687" y="108"/>
                  <a:pt x="669" y="99"/>
                </a:cubicBezTo>
                <a:cubicBezTo>
                  <a:pt x="605" y="72"/>
                  <a:pt x="506" y="36"/>
                  <a:pt x="406" y="36"/>
                </a:cubicBezTo>
                <a:cubicBezTo>
                  <a:pt x="280" y="36"/>
                  <a:pt x="162" y="90"/>
                  <a:pt x="90" y="126"/>
                </a:cubicBezTo>
                <a:cubicBezTo>
                  <a:pt x="108" y="126"/>
                  <a:pt x="108" y="126"/>
                  <a:pt x="108" y="126"/>
                </a:cubicBezTo>
                <a:cubicBezTo>
                  <a:pt x="117" y="126"/>
                  <a:pt x="126" y="135"/>
                  <a:pt x="135" y="144"/>
                </a:cubicBezTo>
                <a:cubicBezTo>
                  <a:pt x="153" y="162"/>
                  <a:pt x="153" y="162"/>
                  <a:pt x="153" y="162"/>
                </a:cubicBezTo>
                <a:lnTo>
                  <a:pt x="162" y="162"/>
                </a:lnTo>
                <a:cubicBezTo>
                  <a:pt x="208" y="153"/>
                  <a:pt x="325" y="126"/>
                  <a:pt x="406" y="1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1" name="Freeform 545">
            <a:extLst>
              <a:ext uri="{FF2B5EF4-FFF2-40B4-BE49-F238E27FC236}">
                <a16:creationId xmlns:a16="http://schemas.microsoft.com/office/drawing/2014/main" id="{DBE59B27-994B-ED4E-AD6C-7BF2AEB42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8887" y="8384129"/>
            <a:ext cx="42787" cy="71313"/>
          </a:xfrm>
          <a:custGeom>
            <a:avLst/>
            <a:gdLst>
              <a:gd name="T0" fmla="*/ 2544590 w 38"/>
              <a:gd name="T1" fmla="*/ 8721145 h 64"/>
              <a:gd name="T2" fmla="*/ 2544590 w 38"/>
              <a:gd name="T3" fmla="*/ 8721145 h 64"/>
              <a:gd name="T4" fmla="*/ 2544590 w 38"/>
              <a:gd name="T5" fmla="*/ 8721145 h 64"/>
              <a:gd name="T6" fmla="*/ 0 w 38"/>
              <a:gd name="T7" fmla="*/ 6229442 h 64"/>
              <a:gd name="T8" fmla="*/ 0 w 38"/>
              <a:gd name="T9" fmla="*/ 2491703 h 64"/>
              <a:gd name="T10" fmla="*/ 2544590 w 38"/>
              <a:gd name="T11" fmla="*/ 0 h 64"/>
              <a:gd name="T12" fmla="*/ 2544590 w 38"/>
              <a:gd name="T13" fmla="*/ 0 h 64"/>
              <a:gd name="T14" fmla="*/ 5230170 w 38"/>
              <a:gd name="T15" fmla="*/ 2491703 h 64"/>
              <a:gd name="T16" fmla="*/ 5230170 w 38"/>
              <a:gd name="T17" fmla="*/ 6229442 h 64"/>
              <a:gd name="T18" fmla="*/ 2544590 w 38"/>
              <a:gd name="T19" fmla="*/ 8721145 h 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" h="64">
                <a:moveTo>
                  <a:pt x="18" y="63"/>
                </a:moveTo>
                <a:lnTo>
                  <a:pt x="18" y="63"/>
                </a:lnTo>
                <a:cubicBezTo>
                  <a:pt x="9" y="63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7" y="9"/>
                  <a:pt x="37" y="18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54"/>
                  <a:pt x="27" y="63"/>
                  <a:pt x="18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2" name="Freeform 546">
            <a:extLst>
              <a:ext uri="{FF2B5EF4-FFF2-40B4-BE49-F238E27FC236}">
                <a16:creationId xmlns:a16="http://schemas.microsoft.com/office/drawing/2014/main" id="{882FB5B1-0F1C-754A-B257-BF7F00E3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2485" y="8812015"/>
            <a:ext cx="361326" cy="442148"/>
          </a:xfrm>
          <a:custGeom>
            <a:avLst/>
            <a:gdLst>
              <a:gd name="T0" fmla="*/ 22180152 w 335"/>
              <a:gd name="T1" fmla="*/ 53292253 h 408"/>
              <a:gd name="T2" fmla="*/ 22180152 w 335"/>
              <a:gd name="T3" fmla="*/ 53292253 h 408"/>
              <a:gd name="T4" fmla="*/ 0 w 335"/>
              <a:gd name="T5" fmla="*/ 30770735 h 408"/>
              <a:gd name="T6" fmla="*/ 10506274 w 335"/>
              <a:gd name="T7" fmla="*/ 3666319 h 408"/>
              <a:gd name="T8" fmla="*/ 11673518 w 335"/>
              <a:gd name="T9" fmla="*/ 1178563 h 408"/>
              <a:gd name="T10" fmla="*/ 15175609 w 335"/>
              <a:gd name="T11" fmla="*/ 1178563 h 408"/>
              <a:gd name="T12" fmla="*/ 15175609 w 335"/>
              <a:gd name="T13" fmla="*/ 4713890 h 408"/>
              <a:gd name="T14" fmla="*/ 14008365 w 335"/>
              <a:gd name="T15" fmla="*/ 5892091 h 408"/>
              <a:gd name="T16" fmla="*/ 5836939 w 335"/>
              <a:gd name="T17" fmla="*/ 30770735 h 408"/>
              <a:gd name="T18" fmla="*/ 22180152 w 335"/>
              <a:gd name="T19" fmla="*/ 48578363 h 408"/>
              <a:gd name="T20" fmla="*/ 38652659 w 335"/>
              <a:gd name="T21" fmla="*/ 30770735 h 408"/>
              <a:gd name="T22" fmla="*/ 30481232 w 335"/>
              <a:gd name="T23" fmla="*/ 5892091 h 408"/>
              <a:gd name="T24" fmla="*/ 29313988 w 335"/>
              <a:gd name="T25" fmla="*/ 4713890 h 408"/>
              <a:gd name="T26" fmla="*/ 29313988 w 335"/>
              <a:gd name="T27" fmla="*/ 1178563 h 408"/>
              <a:gd name="T28" fmla="*/ 32816080 w 335"/>
              <a:gd name="T29" fmla="*/ 1178563 h 408"/>
              <a:gd name="T30" fmla="*/ 33983323 w 335"/>
              <a:gd name="T31" fmla="*/ 3666319 h 408"/>
              <a:gd name="T32" fmla="*/ 43322354 w 335"/>
              <a:gd name="T33" fmla="*/ 30770735 h 408"/>
              <a:gd name="T34" fmla="*/ 22180152 w 335"/>
              <a:gd name="T35" fmla="*/ 53292253 h 40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35" h="408">
                <a:moveTo>
                  <a:pt x="171" y="407"/>
                </a:moveTo>
                <a:lnTo>
                  <a:pt x="171" y="407"/>
                </a:lnTo>
                <a:cubicBezTo>
                  <a:pt x="81" y="407"/>
                  <a:pt x="0" y="335"/>
                  <a:pt x="0" y="235"/>
                </a:cubicBezTo>
                <a:cubicBezTo>
                  <a:pt x="0" y="181"/>
                  <a:pt x="36" y="91"/>
                  <a:pt x="81" y="28"/>
                </a:cubicBezTo>
                <a:cubicBezTo>
                  <a:pt x="81" y="19"/>
                  <a:pt x="90" y="19"/>
                  <a:pt x="90" y="9"/>
                </a:cubicBezTo>
                <a:cubicBezTo>
                  <a:pt x="99" y="0"/>
                  <a:pt x="108" y="0"/>
                  <a:pt x="117" y="9"/>
                </a:cubicBezTo>
                <a:cubicBezTo>
                  <a:pt x="126" y="19"/>
                  <a:pt x="126" y="28"/>
                  <a:pt x="117" y="36"/>
                </a:cubicBezTo>
                <a:cubicBezTo>
                  <a:pt x="117" y="45"/>
                  <a:pt x="108" y="45"/>
                  <a:pt x="108" y="45"/>
                </a:cubicBezTo>
                <a:cubicBezTo>
                  <a:pt x="72" y="100"/>
                  <a:pt x="45" y="190"/>
                  <a:pt x="45" y="235"/>
                </a:cubicBezTo>
                <a:cubicBezTo>
                  <a:pt x="45" y="308"/>
                  <a:pt x="99" y="371"/>
                  <a:pt x="171" y="371"/>
                </a:cubicBezTo>
                <a:cubicBezTo>
                  <a:pt x="244" y="371"/>
                  <a:pt x="298" y="308"/>
                  <a:pt x="298" y="235"/>
                </a:cubicBezTo>
                <a:cubicBezTo>
                  <a:pt x="298" y="190"/>
                  <a:pt x="271" y="100"/>
                  <a:pt x="235" y="45"/>
                </a:cubicBezTo>
                <a:cubicBezTo>
                  <a:pt x="226" y="45"/>
                  <a:pt x="226" y="45"/>
                  <a:pt x="226" y="36"/>
                </a:cubicBezTo>
                <a:cubicBezTo>
                  <a:pt x="217" y="28"/>
                  <a:pt x="217" y="19"/>
                  <a:pt x="226" y="9"/>
                </a:cubicBezTo>
                <a:cubicBezTo>
                  <a:pt x="235" y="0"/>
                  <a:pt x="244" y="9"/>
                  <a:pt x="253" y="9"/>
                </a:cubicBezTo>
                <a:cubicBezTo>
                  <a:pt x="253" y="19"/>
                  <a:pt x="262" y="19"/>
                  <a:pt x="262" y="28"/>
                </a:cubicBezTo>
                <a:cubicBezTo>
                  <a:pt x="307" y="91"/>
                  <a:pt x="334" y="181"/>
                  <a:pt x="334" y="235"/>
                </a:cubicBezTo>
                <a:cubicBezTo>
                  <a:pt x="334" y="335"/>
                  <a:pt x="262" y="407"/>
                  <a:pt x="171" y="4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3" name="Freeform 547">
            <a:extLst>
              <a:ext uri="{FF2B5EF4-FFF2-40B4-BE49-F238E27FC236}">
                <a16:creationId xmlns:a16="http://schemas.microsoft.com/office/drawing/2014/main" id="{B1884021-6F7F-FE4D-860F-C8E4B79C6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801" y="8678895"/>
            <a:ext cx="232959" cy="118856"/>
          </a:xfrm>
          <a:custGeom>
            <a:avLst/>
            <a:gdLst>
              <a:gd name="T0" fmla="*/ 21899181 w 218"/>
              <a:gd name="T1" fmla="*/ 14317540 h 109"/>
              <a:gd name="T2" fmla="*/ 21899181 w 218"/>
              <a:gd name="T3" fmla="*/ 14317540 h 109"/>
              <a:gd name="T4" fmla="*/ 20753429 w 218"/>
              <a:gd name="T5" fmla="*/ 14317540 h 109"/>
              <a:gd name="T6" fmla="*/ 19607319 w 218"/>
              <a:gd name="T7" fmla="*/ 10738064 h 109"/>
              <a:gd name="T8" fmla="*/ 21899181 w 218"/>
              <a:gd name="T9" fmla="*/ 4772635 h 109"/>
              <a:gd name="T10" fmla="*/ 21899181 w 218"/>
              <a:gd name="T11" fmla="*/ 4772635 h 109"/>
              <a:gd name="T12" fmla="*/ 21899181 w 218"/>
              <a:gd name="T13" fmla="*/ 4772635 h 109"/>
              <a:gd name="T14" fmla="*/ 5729476 w 218"/>
              <a:gd name="T15" fmla="*/ 4772635 h 109"/>
              <a:gd name="T16" fmla="*/ 5729476 w 218"/>
              <a:gd name="T17" fmla="*/ 4772635 h 109"/>
              <a:gd name="T18" fmla="*/ 5729476 w 218"/>
              <a:gd name="T19" fmla="*/ 4772635 h 109"/>
              <a:gd name="T20" fmla="*/ 8021338 w 218"/>
              <a:gd name="T21" fmla="*/ 10738064 h 109"/>
              <a:gd name="T22" fmla="*/ 6875229 w 218"/>
              <a:gd name="T23" fmla="*/ 14317540 h 109"/>
              <a:gd name="T24" fmla="*/ 3437614 w 218"/>
              <a:gd name="T25" fmla="*/ 13124382 h 109"/>
              <a:gd name="T26" fmla="*/ 1145753 w 218"/>
              <a:gd name="T27" fmla="*/ 7158588 h 109"/>
              <a:gd name="T28" fmla="*/ 1145753 w 218"/>
              <a:gd name="T29" fmla="*/ 2386317 h 109"/>
              <a:gd name="T30" fmla="*/ 5729476 w 218"/>
              <a:gd name="T31" fmla="*/ 0 h 109"/>
              <a:gd name="T32" fmla="*/ 21899181 w 218"/>
              <a:gd name="T33" fmla="*/ 0 h 109"/>
              <a:gd name="T34" fmla="*/ 26482905 w 218"/>
              <a:gd name="T35" fmla="*/ 2386317 h 109"/>
              <a:gd name="T36" fmla="*/ 26482905 w 218"/>
              <a:gd name="T37" fmla="*/ 7158588 h 109"/>
              <a:gd name="T38" fmla="*/ 23045291 w 218"/>
              <a:gd name="T39" fmla="*/ 13124382 h 109"/>
              <a:gd name="T40" fmla="*/ 21899181 w 218"/>
              <a:gd name="T41" fmla="*/ 14317540 h 10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18" h="109">
                <a:moveTo>
                  <a:pt x="172" y="108"/>
                </a:moveTo>
                <a:lnTo>
                  <a:pt x="172" y="108"/>
                </a:lnTo>
                <a:cubicBezTo>
                  <a:pt x="163" y="108"/>
                  <a:pt x="163" y="108"/>
                  <a:pt x="163" y="108"/>
                </a:cubicBezTo>
                <a:cubicBezTo>
                  <a:pt x="154" y="99"/>
                  <a:pt x="145" y="90"/>
                  <a:pt x="154" y="81"/>
                </a:cubicBezTo>
                <a:cubicBezTo>
                  <a:pt x="172" y="36"/>
                  <a:pt x="172" y="36"/>
                  <a:pt x="172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63" y="81"/>
                  <a:pt x="63" y="81"/>
                  <a:pt x="63" y="81"/>
                </a:cubicBezTo>
                <a:cubicBezTo>
                  <a:pt x="72" y="90"/>
                  <a:pt x="63" y="99"/>
                  <a:pt x="54" y="108"/>
                </a:cubicBezTo>
                <a:cubicBezTo>
                  <a:pt x="45" y="108"/>
                  <a:pt x="36" y="108"/>
                  <a:pt x="27" y="99"/>
                </a:cubicBezTo>
                <a:cubicBezTo>
                  <a:pt x="9" y="54"/>
                  <a:pt x="9" y="54"/>
                  <a:pt x="9" y="54"/>
                </a:cubicBezTo>
                <a:cubicBezTo>
                  <a:pt x="0" y="36"/>
                  <a:pt x="0" y="27"/>
                  <a:pt x="9" y="18"/>
                </a:cubicBezTo>
                <a:cubicBezTo>
                  <a:pt x="18" y="0"/>
                  <a:pt x="27" y="0"/>
                  <a:pt x="45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90" y="0"/>
                  <a:pt x="199" y="0"/>
                  <a:pt x="208" y="18"/>
                </a:cubicBezTo>
                <a:cubicBezTo>
                  <a:pt x="208" y="27"/>
                  <a:pt x="217" y="36"/>
                  <a:pt x="208" y="54"/>
                </a:cubicBezTo>
                <a:cubicBezTo>
                  <a:pt x="181" y="99"/>
                  <a:pt x="181" y="99"/>
                  <a:pt x="181" y="99"/>
                </a:cubicBezTo>
                <a:cubicBezTo>
                  <a:pt x="181" y="108"/>
                  <a:pt x="172" y="108"/>
                  <a:pt x="172" y="1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4" name="Freeform 548">
            <a:extLst>
              <a:ext uri="{FF2B5EF4-FFF2-40B4-BE49-F238E27FC236}">
                <a16:creationId xmlns:a16="http://schemas.microsoft.com/office/drawing/2014/main" id="{AE0155AA-4F84-5641-A96A-A638A70AA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1344" y="8792998"/>
            <a:ext cx="137873" cy="28526"/>
          </a:xfrm>
          <a:custGeom>
            <a:avLst/>
            <a:gdLst>
              <a:gd name="T0" fmla="*/ 14099910 w 128"/>
              <a:gd name="T1" fmla="*/ 3124540 h 28"/>
              <a:gd name="T2" fmla="*/ 14099910 w 128"/>
              <a:gd name="T3" fmla="*/ 3124540 h 28"/>
              <a:gd name="T4" fmla="*/ 1164233 w 128"/>
              <a:gd name="T5" fmla="*/ 3124540 h 28"/>
              <a:gd name="T6" fmla="*/ 0 w 128"/>
              <a:gd name="T7" fmla="*/ 2082913 h 28"/>
              <a:gd name="T8" fmla="*/ 1164233 w 128"/>
              <a:gd name="T9" fmla="*/ 0 h 28"/>
              <a:gd name="T10" fmla="*/ 14099910 w 128"/>
              <a:gd name="T11" fmla="*/ 0 h 28"/>
              <a:gd name="T12" fmla="*/ 16428375 w 128"/>
              <a:gd name="T13" fmla="*/ 2082913 h 28"/>
              <a:gd name="T14" fmla="*/ 14099910 w 128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8" h="28">
                <a:moveTo>
                  <a:pt x="109" y="27"/>
                </a:moveTo>
                <a:lnTo>
                  <a:pt x="109" y="27"/>
                </a:lnTo>
                <a:cubicBezTo>
                  <a:pt x="9" y="27"/>
                  <a:pt x="9" y="27"/>
                  <a:pt x="9" y="27"/>
                </a:cubicBezTo>
                <a:lnTo>
                  <a:pt x="0" y="18"/>
                </a:lnTo>
                <a:cubicBezTo>
                  <a:pt x="0" y="9"/>
                  <a:pt x="9" y="0"/>
                  <a:pt x="9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7" y="9"/>
                  <a:pt x="127" y="18"/>
                </a:cubicBezTo>
                <a:cubicBezTo>
                  <a:pt x="127" y="18"/>
                  <a:pt x="118" y="27"/>
                  <a:pt x="10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5" name="Freeform 549">
            <a:extLst>
              <a:ext uri="{FF2B5EF4-FFF2-40B4-BE49-F238E27FC236}">
                <a16:creationId xmlns:a16="http://schemas.microsoft.com/office/drawing/2014/main" id="{C187245B-84B5-9146-8DE5-2C68D6037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0852" y="8930871"/>
            <a:ext cx="118856" cy="185419"/>
          </a:xfrm>
          <a:custGeom>
            <a:avLst/>
            <a:gdLst>
              <a:gd name="T0" fmla="*/ 5857801 w 110"/>
              <a:gd name="T1" fmla="*/ 22029218 h 173"/>
              <a:gd name="T2" fmla="*/ 5857801 w 110"/>
              <a:gd name="T3" fmla="*/ 22029218 h 173"/>
              <a:gd name="T4" fmla="*/ 1171488 w 110"/>
              <a:gd name="T5" fmla="*/ 20876491 h 173"/>
              <a:gd name="T6" fmla="*/ 0 w 110"/>
              <a:gd name="T7" fmla="*/ 18443274 h 173"/>
              <a:gd name="T8" fmla="*/ 2342976 w 110"/>
              <a:gd name="T9" fmla="*/ 18443274 h 173"/>
              <a:gd name="T10" fmla="*/ 9502511 w 110"/>
              <a:gd name="T11" fmla="*/ 18443274 h 173"/>
              <a:gd name="T12" fmla="*/ 10673999 w 110"/>
              <a:gd name="T13" fmla="*/ 16137820 h 173"/>
              <a:gd name="T14" fmla="*/ 5857801 w 110"/>
              <a:gd name="T15" fmla="*/ 12679639 h 173"/>
              <a:gd name="T16" fmla="*/ 0 w 110"/>
              <a:gd name="T17" fmla="*/ 5763635 h 173"/>
              <a:gd name="T18" fmla="*/ 2342976 w 110"/>
              <a:gd name="T19" fmla="*/ 1152727 h 173"/>
              <a:gd name="T20" fmla="*/ 13016975 w 110"/>
              <a:gd name="T21" fmla="*/ 1152727 h 173"/>
              <a:gd name="T22" fmla="*/ 14188463 w 110"/>
              <a:gd name="T23" fmla="*/ 3458181 h 173"/>
              <a:gd name="T24" fmla="*/ 11845487 w 110"/>
              <a:gd name="T25" fmla="*/ 3458181 h 173"/>
              <a:gd name="T26" fmla="*/ 4685952 w 110"/>
              <a:gd name="T27" fmla="*/ 3458181 h 173"/>
              <a:gd name="T28" fmla="*/ 3514464 w 110"/>
              <a:gd name="T29" fmla="*/ 5763635 h 173"/>
              <a:gd name="T30" fmla="*/ 7029289 w 110"/>
              <a:gd name="T31" fmla="*/ 9221458 h 173"/>
              <a:gd name="T32" fmla="*/ 14188463 w 110"/>
              <a:gd name="T33" fmla="*/ 16137820 h 173"/>
              <a:gd name="T34" fmla="*/ 11845487 w 110"/>
              <a:gd name="T35" fmla="*/ 20876491 h 173"/>
              <a:gd name="T36" fmla="*/ 5857801 w 110"/>
              <a:gd name="T37" fmla="*/ 22029218 h 1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10" h="173">
                <a:moveTo>
                  <a:pt x="45" y="172"/>
                </a:moveTo>
                <a:lnTo>
                  <a:pt x="45" y="172"/>
                </a:lnTo>
                <a:cubicBezTo>
                  <a:pt x="36" y="172"/>
                  <a:pt x="18" y="172"/>
                  <a:pt x="9" y="163"/>
                </a:cubicBezTo>
                <a:cubicBezTo>
                  <a:pt x="0" y="163"/>
                  <a:pt x="0" y="153"/>
                  <a:pt x="0" y="144"/>
                </a:cubicBezTo>
                <a:cubicBezTo>
                  <a:pt x="0" y="144"/>
                  <a:pt x="9" y="135"/>
                  <a:pt x="18" y="144"/>
                </a:cubicBezTo>
                <a:cubicBezTo>
                  <a:pt x="36" y="153"/>
                  <a:pt x="63" y="153"/>
                  <a:pt x="73" y="144"/>
                </a:cubicBezTo>
                <a:cubicBezTo>
                  <a:pt x="82" y="135"/>
                  <a:pt x="82" y="135"/>
                  <a:pt x="82" y="126"/>
                </a:cubicBezTo>
                <a:cubicBezTo>
                  <a:pt x="82" y="117"/>
                  <a:pt x="63" y="108"/>
                  <a:pt x="45" y="99"/>
                </a:cubicBezTo>
                <a:cubicBezTo>
                  <a:pt x="27" y="81"/>
                  <a:pt x="0" y="72"/>
                  <a:pt x="0" y="45"/>
                </a:cubicBezTo>
                <a:cubicBezTo>
                  <a:pt x="0" y="36"/>
                  <a:pt x="9" y="18"/>
                  <a:pt x="18" y="9"/>
                </a:cubicBezTo>
                <a:cubicBezTo>
                  <a:pt x="36" y="0"/>
                  <a:pt x="73" y="0"/>
                  <a:pt x="100" y="9"/>
                </a:cubicBezTo>
                <a:cubicBezTo>
                  <a:pt x="109" y="9"/>
                  <a:pt x="109" y="18"/>
                  <a:pt x="109" y="27"/>
                </a:cubicBezTo>
                <a:cubicBezTo>
                  <a:pt x="100" y="27"/>
                  <a:pt x="100" y="36"/>
                  <a:pt x="91" y="27"/>
                </a:cubicBezTo>
                <a:cubicBezTo>
                  <a:pt x="73" y="18"/>
                  <a:pt x="45" y="18"/>
                  <a:pt x="36" y="27"/>
                </a:cubicBezTo>
                <a:cubicBezTo>
                  <a:pt x="27" y="36"/>
                  <a:pt x="27" y="45"/>
                  <a:pt x="27" y="45"/>
                </a:cubicBezTo>
                <a:cubicBezTo>
                  <a:pt x="27" y="54"/>
                  <a:pt x="45" y="63"/>
                  <a:pt x="54" y="72"/>
                </a:cubicBezTo>
                <a:cubicBezTo>
                  <a:pt x="82" y="90"/>
                  <a:pt x="109" y="99"/>
                  <a:pt x="109" y="126"/>
                </a:cubicBezTo>
                <a:cubicBezTo>
                  <a:pt x="109" y="135"/>
                  <a:pt x="100" y="153"/>
                  <a:pt x="91" y="163"/>
                </a:cubicBezTo>
                <a:cubicBezTo>
                  <a:pt x="73" y="172"/>
                  <a:pt x="63" y="172"/>
                  <a:pt x="45" y="1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6" name="Freeform 550">
            <a:extLst>
              <a:ext uri="{FF2B5EF4-FFF2-40B4-BE49-F238E27FC236}">
                <a16:creationId xmlns:a16="http://schemas.microsoft.com/office/drawing/2014/main" id="{4943E563-82A2-8B4C-88D0-6B6265595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8887" y="8883328"/>
            <a:ext cx="28526" cy="47543"/>
          </a:xfrm>
          <a:custGeom>
            <a:avLst/>
            <a:gdLst>
              <a:gd name="T0" fmla="*/ 2082913 w 28"/>
              <a:gd name="T1" fmla="*/ 5359538 h 46"/>
              <a:gd name="T2" fmla="*/ 2082913 w 28"/>
              <a:gd name="T3" fmla="*/ 5359538 h 46"/>
              <a:gd name="T4" fmla="*/ 0 w 28"/>
              <a:gd name="T5" fmla="*/ 3215723 h 46"/>
              <a:gd name="T6" fmla="*/ 0 w 28"/>
              <a:gd name="T7" fmla="*/ 2143815 h 46"/>
              <a:gd name="T8" fmla="*/ 2082913 w 28"/>
              <a:gd name="T9" fmla="*/ 0 h 46"/>
              <a:gd name="T10" fmla="*/ 3124540 w 28"/>
              <a:gd name="T11" fmla="*/ 2143815 h 46"/>
              <a:gd name="T12" fmla="*/ 3124540 w 28"/>
              <a:gd name="T13" fmla="*/ 3215723 h 46"/>
              <a:gd name="T14" fmla="*/ 2082913 w 28"/>
              <a:gd name="T15" fmla="*/ 5359538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27" y="45"/>
                  <a:pt x="1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7" name="Freeform 551">
            <a:extLst>
              <a:ext uri="{FF2B5EF4-FFF2-40B4-BE49-F238E27FC236}">
                <a16:creationId xmlns:a16="http://schemas.microsoft.com/office/drawing/2014/main" id="{3A97D1CF-7D59-564D-A6E6-82112B017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8395" y="9116290"/>
            <a:ext cx="19017" cy="47543"/>
          </a:xfrm>
          <a:custGeom>
            <a:avLst/>
            <a:gdLst>
              <a:gd name="T0" fmla="*/ 1005305 w 19"/>
              <a:gd name="T1" fmla="*/ 5359538 h 46"/>
              <a:gd name="T2" fmla="*/ 1005305 w 19"/>
              <a:gd name="T3" fmla="*/ 5359538 h 46"/>
              <a:gd name="T4" fmla="*/ 0 w 19"/>
              <a:gd name="T5" fmla="*/ 3215723 h 46"/>
              <a:gd name="T6" fmla="*/ 0 w 19"/>
              <a:gd name="T7" fmla="*/ 2143815 h 46"/>
              <a:gd name="T8" fmla="*/ 1005305 w 19"/>
              <a:gd name="T9" fmla="*/ 0 h 46"/>
              <a:gd name="T10" fmla="*/ 2010611 w 19"/>
              <a:gd name="T11" fmla="*/ 2143815 h 46"/>
              <a:gd name="T12" fmla="*/ 2010611 w 19"/>
              <a:gd name="T13" fmla="*/ 3215723 h 46"/>
              <a:gd name="T14" fmla="*/ 1005305 w 19"/>
              <a:gd name="T15" fmla="*/ 5359538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46">
                <a:moveTo>
                  <a:pt x="9" y="45"/>
                </a:moveTo>
                <a:lnTo>
                  <a:pt x="9" y="45"/>
                </a:lnTo>
                <a:cubicBezTo>
                  <a:pt x="0" y="45"/>
                  <a:pt x="0" y="36"/>
                  <a:pt x="0" y="2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18" y="9"/>
                  <a:pt x="18" y="1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36"/>
                  <a:pt x="18" y="45"/>
                  <a:pt x="9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8" name="Freeform 552">
            <a:extLst>
              <a:ext uri="{FF2B5EF4-FFF2-40B4-BE49-F238E27FC236}">
                <a16:creationId xmlns:a16="http://schemas.microsoft.com/office/drawing/2014/main" id="{4044AAC3-2BAD-FD4B-B054-0C3B6E594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5330" y="8669387"/>
            <a:ext cx="361326" cy="442148"/>
          </a:xfrm>
          <a:custGeom>
            <a:avLst/>
            <a:gdLst>
              <a:gd name="T0" fmla="*/ 22309806 w 335"/>
              <a:gd name="T1" fmla="*/ 53292253 h 408"/>
              <a:gd name="T2" fmla="*/ 22309806 w 335"/>
              <a:gd name="T3" fmla="*/ 53292253 h 408"/>
              <a:gd name="T4" fmla="*/ 0 w 335"/>
              <a:gd name="T5" fmla="*/ 30770735 h 408"/>
              <a:gd name="T6" fmla="*/ 10506274 w 335"/>
              <a:gd name="T7" fmla="*/ 3535327 h 408"/>
              <a:gd name="T8" fmla="*/ 11673518 w 335"/>
              <a:gd name="T9" fmla="*/ 1178563 h 408"/>
              <a:gd name="T10" fmla="*/ 15175609 w 335"/>
              <a:gd name="T11" fmla="*/ 1178563 h 408"/>
              <a:gd name="T12" fmla="*/ 15175609 w 335"/>
              <a:gd name="T13" fmla="*/ 4713890 h 408"/>
              <a:gd name="T14" fmla="*/ 14008365 w 335"/>
              <a:gd name="T15" fmla="*/ 5892091 h 408"/>
              <a:gd name="T16" fmla="*/ 4669335 w 335"/>
              <a:gd name="T17" fmla="*/ 30770735 h 408"/>
              <a:gd name="T18" fmla="*/ 22309806 w 335"/>
              <a:gd name="T19" fmla="*/ 48447371 h 408"/>
              <a:gd name="T20" fmla="*/ 38652659 w 335"/>
              <a:gd name="T21" fmla="*/ 30770735 h 408"/>
              <a:gd name="T22" fmla="*/ 30481232 w 335"/>
              <a:gd name="T23" fmla="*/ 5892091 h 408"/>
              <a:gd name="T24" fmla="*/ 29313988 w 335"/>
              <a:gd name="T25" fmla="*/ 4713890 h 408"/>
              <a:gd name="T26" fmla="*/ 29313988 w 335"/>
              <a:gd name="T27" fmla="*/ 1178563 h 408"/>
              <a:gd name="T28" fmla="*/ 32816080 w 335"/>
              <a:gd name="T29" fmla="*/ 1178563 h 408"/>
              <a:gd name="T30" fmla="*/ 33983323 w 335"/>
              <a:gd name="T31" fmla="*/ 3535327 h 408"/>
              <a:gd name="T32" fmla="*/ 43322354 w 335"/>
              <a:gd name="T33" fmla="*/ 30770735 h 408"/>
              <a:gd name="T34" fmla="*/ 22309806 w 335"/>
              <a:gd name="T35" fmla="*/ 53292253 h 40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35" h="408">
                <a:moveTo>
                  <a:pt x="172" y="407"/>
                </a:moveTo>
                <a:lnTo>
                  <a:pt x="172" y="407"/>
                </a:lnTo>
                <a:cubicBezTo>
                  <a:pt x="81" y="407"/>
                  <a:pt x="0" y="334"/>
                  <a:pt x="0" y="235"/>
                </a:cubicBezTo>
                <a:cubicBezTo>
                  <a:pt x="0" y="180"/>
                  <a:pt x="27" y="90"/>
                  <a:pt x="81" y="27"/>
                </a:cubicBezTo>
                <a:cubicBezTo>
                  <a:pt x="81" y="18"/>
                  <a:pt x="90" y="18"/>
                  <a:pt x="90" y="9"/>
                </a:cubicBezTo>
                <a:cubicBezTo>
                  <a:pt x="99" y="9"/>
                  <a:pt x="108" y="0"/>
                  <a:pt x="117" y="9"/>
                </a:cubicBezTo>
                <a:cubicBezTo>
                  <a:pt x="126" y="18"/>
                  <a:pt x="126" y="27"/>
                  <a:pt x="117" y="36"/>
                </a:cubicBezTo>
                <a:cubicBezTo>
                  <a:pt x="117" y="45"/>
                  <a:pt x="108" y="45"/>
                  <a:pt x="108" y="45"/>
                </a:cubicBezTo>
                <a:cubicBezTo>
                  <a:pt x="63" y="99"/>
                  <a:pt x="36" y="190"/>
                  <a:pt x="36" y="235"/>
                </a:cubicBezTo>
                <a:cubicBezTo>
                  <a:pt x="36" y="307"/>
                  <a:pt x="99" y="370"/>
                  <a:pt x="172" y="370"/>
                </a:cubicBezTo>
                <a:cubicBezTo>
                  <a:pt x="244" y="370"/>
                  <a:pt x="298" y="307"/>
                  <a:pt x="298" y="235"/>
                </a:cubicBezTo>
                <a:cubicBezTo>
                  <a:pt x="298" y="190"/>
                  <a:pt x="271" y="99"/>
                  <a:pt x="235" y="45"/>
                </a:cubicBezTo>
                <a:cubicBezTo>
                  <a:pt x="226" y="45"/>
                  <a:pt x="226" y="45"/>
                  <a:pt x="226" y="36"/>
                </a:cubicBezTo>
                <a:cubicBezTo>
                  <a:pt x="217" y="27"/>
                  <a:pt x="217" y="18"/>
                  <a:pt x="226" y="9"/>
                </a:cubicBezTo>
                <a:cubicBezTo>
                  <a:pt x="226" y="9"/>
                  <a:pt x="244" y="9"/>
                  <a:pt x="253" y="9"/>
                </a:cubicBezTo>
                <a:cubicBezTo>
                  <a:pt x="253" y="18"/>
                  <a:pt x="253" y="18"/>
                  <a:pt x="262" y="27"/>
                </a:cubicBezTo>
                <a:cubicBezTo>
                  <a:pt x="307" y="90"/>
                  <a:pt x="334" y="180"/>
                  <a:pt x="334" y="235"/>
                </a:cubicBezTo>
                <a:cubicBezTo>
                  <a:pt x="334" y="334"/>
                  <a:pt x="262" y="407"/>
                  <a:pt x="172" y="4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9" name="Freeform 553">
            <a:extLst>
              <a:ext uri="{FF2B5EF4-FFF2-40B4-BE49-F238E27FC236}">
                <a16:creationId xmlns:a16="http://schemas.microsoft.com/office/drawing/2014/main" id="{6D1565FA-FFF9-CC4E-8A53-815FE2B1F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1890" y="8531510"/>
            <a:ext cx="223453" cy="118859"/>
          </a:xfrm>
          <a:custGeom>
            <a:avLst/>
            <a:gdLst>
              <a:gd name="T0" fmla="*/ 20774187 w 209"/>
              <a:gd name="T1" fmla="*/ 14189182 h 110"/>
              <a:gd name="T2" fmla="*/ 20774187 w 209"/>
              <a:gd name="T3" fmla="*/ 14189182 h 110"/>
              <a:gd name="T4" fmla="*/ 19627146 w 209"/>
              <a:gd name="T5" fmla="*/ 14189182 h 110"/>
              <a:gd name="T6" fmla="*/ 19627146 w 209"/>
              <a:gd name="T7" fmla="*/ 10674629 h 110"/>
              <a:gd name="T8" fmla="*/ 21921228 w 209"/>
              <a:gd name="T9" fmla="*/ 4686431 h 110"/>
              <a:gd name="T10" fmla="*/ 21921228 w 209"/>
              <a:gd name="T11" fmla="*/ 4686431 h 110"/>
              <a:gd name="T12" fmla="*/ 21921228 w 209"/>
              <a:gd name="T13" fmla="*/ 4686431 h 110"/>
              <a:gd name="T14" fmla="*/ 5735205 w 209"/>
              <a:gd name="T15" fmla="*/ 4686431 h 110"/>
              <a:gd name="T16" fmla="*/ 4588164 w 209"/>
              <a:gd name="T17" fmla="*/ 4686431 h 110"/>
              <a:gd name="T18" fmla="*/ 4588164 w 209"/>
              <a:gd name="T19" fmla="*/ 4686431 h 110"/>
              <a:gd name="T20" fmla="*/ 8029287 w 209"/>
              <a:gd name="T21" fmla="*/ 10674629 h 110"/>
              <a:gd name="T22" fmla="*/ 6882246 w 209"/>
              <a:gd name="T23" fmla="*/ 14189182 h 110"/>
              <a:gd name="T24" fmla="*/ 3441123 w 209"/>
              <a:gd name="T25" fmla="*/ 13017664 h 110"/>
              <a:gd name="T26" fmla="*/ 1147041 w 209"/>
              <a:gd name="T27" fmla="*/ 7029466 h 110"/>
              <a:gd name="T28" fmla="*/ 1147041 w 209"/>
              <a:gd name="T29" fmla="*/ 2343035 h 110"/>
              <a:gd name="T30" fmla="*/ 5735205 w 209"/>
              <a:gd name="T31" fmla="*/ 0 h 110"/>
              <a:gd name="T32" fmla="*/ 21921228 w 209"/>
              <a:gd name="T33" fmla="*/ 0 h 110"/>
              <a:gd name="T34" fmla="*/ 26509392 w 209"/>
              <a:gd name="T35" fmla="*/ 2343035 h 110"/>
              <a:gd name="T36" fmla="*/ 26509392 w 209"/>
              <a:gd name="T37" fmla="*/ 7029466 h 110"/>
              <a:gd name="T38" fmla="*/ 23068269 w 209"/>
              <a:gd name="T39" fmla="*/ 13017664 h 110"/>
              <a:gd name="T40" fmla="*/ 20774187 w 209"/>
              <a:gd name="T41" fmla="*/ 14189182 h 11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09" h="110">
                <a:moveTo>
                  <a:pt x="163" y="109"/>
                </a:moveTo>
                <a:lnTo>
                  <a:pt x="163" y="109"/>
                </a:lnTo>
                <a:cubicBezTo>
                  <a:pt x="163" y="109"/>
                  <a:pt x="163" y="109"/>
                  <a:pt x="154" y="109"/>
                </a:cubicBezTo>
                <a:cubicBezTo>
                  <a:pt x="145" y="109"/>
                  <a:pt x="145" y="90"/>
                  <a:pt x="154" y="82"/>
                </a:cubicBezTo>
                <a:cubicBezTo>
                  <a:pt x="172" y="36"/>
                  <a:pt x="172" y="36"/>
                  <a:pt x="172" y="36"/>
                </a:cubicBezTo>
                <a:cubicBezTo>
                  <a:pt x="45" y="36"/>
                  <a:pt x="45" y="36"/>
                  <a:pt x="45" y="36"/>
                </a:cubicBezTo>
                <a:lnTo>
                  <a:pt x="36" y="36"/>
                </a:lnTo>
                <a:cubicBezTo>
                  <a:pt x="63" y="82"/>
                  <a:pt x="63" y="82"/>
                  <a:pt x="63" y="82"/>
                </a:cubicBezTo>
                <a:cubicBezTo>
                  <a:pt x="63" y="90"/>
                  <a:pt x="63" y="100"/>
                  <a:pt x="54" y="109"/>
                </a:cubicBezTo>
                <a:cubicBezTo>
                  <a:pt x="45" y="109"/>
                  <a:pt x="36" y="109"/>
                  <a:pt x="27" y="100"/>
                </a:cubicBezTo>
                <a:cubicBezTo>
                  <a:pt x="9" y="54"/>
                  <a:pt x="9" y="54"/>
                  <a:pt x="9" y="54"/>
                </a:cubicBezTo>
                <a:cubicBezTo>
                  <a:pt x="0" y="45"/>
                  <a:pt x="0" y="27"/>
                  <a:pt x="9" y="18"/>
                </a:cubicBezTo>
                <a:cubicBezTo>
                  <a:pt x="18" y="9"/>
                  <a:pt x="27" y="0"/>
                  <a:pt x="45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99" y="9"/>
                  <a:pt x="208" y="18"/>
                </a:cubicBezTo>
                <a:cubicBezTo>
                  <a:pt x="208" y="27"/>
                  <a:pt x="208" y="45"/>
                  <a:pt x="208" y="54"/>
                </a:cubicBezTo>
                <a:cubicBezTo>
                  <a:pt x="181" y="100"/>
                  <a:pt x="181" y="100"/>
                  <a:pt x="181" y="100"/>
                </a:cubicBezTo>
                <a:cubicBezTo>
                  <a:pt x="181" y="109"/>
                  <a:pt x="172" y="109"/>
                  <a:pt x="163" y="1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0" name="Freeform 554">
            <a:extLst>
              <a:ext uri="{FF2B5EF4-FFF2-40B4-BE49-F238E27FC236}">
                <a16:creationId xmlns:a16="http://schemas.microsoft.com/office/drawing/2014/main" id="{A0282DFF-926A-CB4B-B70F-A68347F21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9433" y="8645614"/>
            <a:ext cx="137876" cy="28526"/>
          </a:xfrm>
          <a:custGeom>
            <a:avLst/>
            <a:gdLst>
              <a:gd name="T0" fmla="*/ 14100576 w 128"/>
              <a:gd name="T1" fmla="*/ 3124540 h 28"/>
              <a:gd name="T2" fmla="*/ 14100576 w 128"/>
              <a:gd name="T3" fmla="*/ 3124540 h 28"/>
              <a:gd name="T4" fmla="*/ 1164258 w 128"/>
              <a:gd name="T5" fmla="*/ 3124540 h 28"/>
              <a:gd name="T6" fmla="*/ 0 w 128"/>
              <a:gd name="T7" fmla="*/ 2082913 h 28"/>
              <a:gd name="T8" fmla="*/ 1164258 w 128"/>
              <a:gd name="T9" fmla="*/ 0 h 28"/>
              <a:gd name="T10" fmla="*/ 14100576 w 128"/>
              <a:gd name="T11" fmla="*/ 0 h 28"/>
              <a:gd name="T12" fmla="*/ 16429092 w 128"/>
              <a:gd name="T13" fmla="*/ 2082913 h 28"/>
              <a:gd name="T14" fmla="*/ 14100576 w 128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8" h="28">
                <a:moveTo>
                  <a:pt x="109" y="27"/>
                </a:moveTo>
                <a:lnTo>
                  <a:pt x="109" y="27"/>
                </a:lnTo>
                <a:cubicBezTo>
                  <a:pt x="9" y="27"/>
                  <a:pt x="9" y="27"/>
                  <a:pt x="9" y="27"/>
                </a:cubicBezTo>
                <a:lnTo>
                  <a:pt x="0" y="18"/>
                </a:lnTo>
                <a:cubicBezTo>
                  <a:pt x="0" y="9"/>
                  <a:pt x="9" y="0"/>
                  <a:pt x="9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7" y="9"/>
                  <a:pt x="127" y="18"/>
                </a:cubicBezTo>
                <a:cubicBezTo>
                  <a:pt x="127" y="18"/>
                  <a:pt x="118" y="27"/>
                  <a:pt x="10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1" name="Freeform 555">
            <a:extLst>
              <a:ext uri="{FF2B5EF4-FFF2-40B4-BE49-F238E27FC236}">
                <a16:creationId xmlns:a16="http://schemas.microsoft.com/office/drawing/2014/main" id="{EC53FBDA-A97A-F84B-AF82-B74443A31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8941" y="8783490"/>
            <a:ext cx="118859" cy="185416"/>
          </a:xfrm>
          <a:custGeom>
            <a:avLst/>
            <a:gdLst>
              <a:gd name="T0" fmla="*/ 5857949 w 110"/>
              <a:gd name="T1" fmla="*/ 22028504 h 173"/>
              <a:gd name="T2" fmla="*/ 5857949 w 110"/>
              <a:gd name="T3" fmla="*/ 22028504 h 173"/>
              <a:gd name="T4" fmla="*/ 1171518 w 110"/>
              <a:gd name="T5" fmla="*/ 20875796 h 173"/>
              <a:gd name="T6" fmla="*/ 0 w 110"/>
              <a:gd name="T7" fmla="*/ 18570737 h 173"/>
              <a:gd name="T8" fmla="*/ 2343035 w 110"/>
              <a:gd name="T9" fmla="*/ 18570737 h 173"/>
              <a:gd name="T10" fmla="*/ 9372862 w 110"/>
              <a:gd name="T11" fmla="*/ 18570737 h 173"/>
              <a:gd name="T12" fmla="*/ 10544380 w 110"/>
              <a:gd name="T13" fmla="*/ 16265320 h 173"/>
              <a:gd name="T14" fmla="*/ 5857949 w 110"/>
              <a:gd name="T15" fmla="*/ 12807195 h 173"/>
              <a:gd name="T16" fmla="*/ 0 w 110"/>
              <a:gd name="T17" fmla="*/ 5891303 h 173"/>
              <a:gd name="T18" fmla="*/ 2343035 w 110"/>
              <a:gd name="T19" fmla="*/ 1152708 h 173"/>
              <a:gd name="T20" fmla="*/ 13017664 w 110"/>
              <a:gd name="T21" fmla="*/ 1152708 h 173"/>
              <a:gd name="T22" fmla="*/ 13017664 w 110"/>
              <a:gd name="T23" fmla="*/ 3458125 h 173"/>
              <a:gd name="T24" fmla="*/ 11846146 w 110"/>
              <a:gd name="T25" fmla="*/ 3458125 h 173"/>
              <a:gd name="T26" fmla="*/ 4686431 w 110"/>
              <a:gd name="T27" fmla="*/ 3458125 h 173"/>
              <a:gd name="T28" fmla="*/ 3514914 w 110"/>
              <a:gd name="T29" fmla="*/ 5891303 h 173"/>
              <a:gd name="T30" fmla="*/ 7159715 w 110"/>
              <a:gd name="T31" fmla="*/ 9221309 h 173"/>
              <a:gd name="T32" fmla="*/ 14189182 w 110"/>
              <a:gd name="T33" fmla="*/ 16265320 h 173"/>
              <a:gd name="T34" fmla="*/ 10544380 w 110"/>
              <a:gd name="T35" fmla="*/ 20875796 h 173"/>
              <a:gd name="T36" fmla="*/ 5857949 w 110"/>
              <a:gd name="T37" fmla="*/ 22028504 h 1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10" h="173">
                <a:moveTo>
                  <a:pt x="45" y="172"/>
                </a:moveTo>
                <a:lnTo>
                  <a:pt x="45" y="172"/>
                </a:lnTo>
                <a:cubicBezTo>
                  <a:pt x="36" y="172"/>
                  <a:pt x="18" y="172"/>
                  <a:pt x="9" y="163"/>
                </a:cubicBezTo>
                <a:cubicBezTo>
                  <a:pt x="0" y="163"/>
                  <a:pt x="0" y="154"/>
                  <a:pt x="0" y="145"/>
                </a:cubicBezTo>
                <a:cubicBezTo>
                  <a:pt x="0" y="145"/>
                  <a:pt x="9" y="136"/>
                  <a:pt x="18" y="145"/>
                </a:cubicBezTo>
                <a:cubicBezTo>
                  <a:pt x="36" y="154"/>
                  <a:pt x="55" y="154"/>
                  <a:pt x="72" y="145"/>
                </a:cubicBezTo>
                <a:cubicBezTo>
                  <a:pt x="81" y="136"/>
                  <a:pt x="81" y="136"/>
                  <a:pt x="81" y="127"/>
                </a:cubicBezTo>
                <a:cubicBezTo>
                  <a:pt x="81" y="118"/>
                  <a:pt x="64" y="109"/>
                  <a:pt x="45" y="100"/>
                </a:cubicBezTo>
                <a:cubicBezTo>
                  <a:pt x="27" y="91"/>
                  <a:pt x="0" y="72"/>
                  <a:pt x="0" y="46"/>
                </a:cubicBezTo>
                <a:cubicBezTo>
                  <a:pt x="0" y="36"/>
                  <a:pt x="9" y="18"/>
                  <a:pt x="18" y="9"/>
                </a:cubicBezTo>
                <a:cubicBezTo>
                  <a:pt x="36" y="0"/>
                  <a:pt x="72" y="0"/>
                  <a:pt x="100" y="9"/>
                </a:cubicBezTo>
                <a:cubicBezTo>
                  <a:pt x="100" y="9"/>
                  <a:pt x="109" y="18"/>
                  <a:pt x="100" y="27"/>
                </a:cubicBezTo>
                <a:cubicBezTo>
                  <a:pt x="100" y="27"/>
                  <a:pt x="91" y="36"/>
                  <a:pt x="91" y="27"/>
                </a:cubicBezTo>
                <a:cubicBezTo>
                  <a:pt x="64" y="18"/>
                  <a:pt x="45" y="18"/>
                  <a:pt x="36" y="27"/>
                </a:cubicBezTo>
                <a:cubicBezTo>
                  <a:pt x="27" y="36"/>
                  <a:pt x="27" y="46"/>
                  <a:pt x="27" y="46"/>
                </a:cubicBezTo>
                <a:cubicBezTo>
                  <a:pt x="27" y="55"/>
                  <a:pt x="45" y="72"/>
                  <a:pt x="55" y="72"/>
                </a:cubicBezTo>
                <a:cubicBezTo>
                  <a:pt x="81" y="91"/>
                  <a:pt x="109" y="100"/>
                  <a:pt x="109" y="127"/>
                </a:cubicBezTo>
                <a:cubicBezTo>
                  <a:pt x="109" y="145"/>
                  <a:pt x="100" y="154"/>
                  <a:pt x="81" y="163"/>
                </a:cubicBezTo>
                <a:cubicBezTo>
                  <a:pt x="72" y="172"/>
                  <a:pt x="64" y="172"/>
                  <a:pt x="45" y="1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2" name="Freeform 556">
            <a:extLst>
              <a:ext uri="{FF2B5EF4-FFF2-40B4-BE49-F238E27FC236}">
                <a16:creationId xmlns:a16="http://schemas.microsoft.com/office/drawing/2014/main" id="{44B6CADA-3428-5D4E-9006-11BA99EBC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1732" y="8735947"/>
            <a:ext cx="33279" cy="47543"/>
          </a:xfrm>
          <a:custGeom>
            <a:avLst/>
            <a:gdLst>
              <a:gd name="T0" fmla="*/ 2789495 w 29"/>
              <a:gd name="T1" fmla="*/ 5359538 h 46"/>
              <a:gd name="T2" fmla="*/ 2789495 w 29"/>
              <a:gd name="T3" fmla="*/ 5359538 h 46"/>
              <a:gd name="T4" fmla="*/ 0 w 29"/>
              <a:gd name="T5" fmla="*/ 3215723 h 46"/>
              <a:gd name="T6" fmla="*/ 0 w 29"/>
              <a:gd name="T7" fmla="*/ 2143815 h 46"/>
              <a:gd name="T8" fmla="*/ 2789495 w 29"/>
              <a:gd name="T9" fmla="*/ 0 h 46"/>
              <a:gd name="T10" fmla="*/ 4111057 w 29"/>
              <a:gd name="T11" fmla="*/ 2143815 h 46"/>
              <a:gd name="T12" fmla="*/ 4111057 w 29"/>
              <a:gd name="T13" fmla="*/ 3215723 h 46"/>
              <a:gd name="T14" fmla="*/ 2789495 w 29"/>
              <a:gd name="T15" fmla="*/ 5359538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" h="46">
                <a:moveTo>
                  <a:pt x="19" y="45"/>
                </a:moveTo>
                <a:lnTo>
                  <a:pt x="19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19" y="0"/>
                  <a:pt x="28" y="9"/>
                  <a:pt x="28" y="18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36"/>
                  <a:pt x="19" y="45"/>
                  <a:pt x="19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3" name="Freeform 557">
            <a:extLst>
              <a:ext uri="{FF2B5EF4-FFF2-40B4-BE49-F238E27FC236}">
                <a16:creationId xmlns:a16="http://schemas.microsoft.com/office/drawing/2014/main" id="{3DB6F336-D633-DA47-9554-B1B95EDA0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1732" y="8968906"/>
            <a:ext cx="33279" cy="47543"/>
          </a:xfrm>
          <a:custGeom>
            <a:avLst/>
            <a:gdLst>
              <a:gd name="T0" fmla="*/ 2789495 w 29"/>
              <a:gd name="T1" fmla="*/ 5359538 h 46"/>
              <a:gd name="T2" fmla="*/ 2789495 w 29"/>
              <a:gd name="T3" fmla="*/ 5359538 h 46"/>
              <a:gd name="T4" fmla="*/ 0 w 29"/>
              <a:gd name="T5" fmla="*/ 3215723 h 46"/>
              <a:gd name="T6" fmla="*/ 0 w 29"/>
              <a:gd name="T7" fmla="*/ 2143815 h 46"/>
              <a:gd name="T8" fmla="*/ 2789495 w 29"/>
              <a:gd name="T9" fmla="*/ 0 h 46"/>
              <a:gd name="T10" fmla="*/ 4111057 w 29"/>
              <a:gd name="T11" fmla="*/ 2143815 h 46"/>
              <a:gd name="T12" fmla="*/ 4111057 w 29"/>
              <a:gd name="T13" fmla="*/ 3215723 h 46"/>
              <a:gd name="T14" fmla="*/ 2789495 w 29"/>
              <a:gd name="T15" fmla="*/ 5359538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" h="46">
                <a:moveTo>
                  <a:pt x="19" y="45"/>
                </a:moveTo>
                <a:lnTo>
                  <a:pt x="19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19" y="0"/>
                  <a:pt x="28" y="9"/>
                  <a:pt x="28" y="18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36"/>
                  <a:pt x="19" y="45"/>
                  <a:pt x="19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4" name="Freeform 558">
            <a:extLst>
              <a:ext uri="{FF2B5EF4-FFF2-40B4-BE49-F238E27FC236}">
                <a16:creationId xmlns:a16="http://schemas.microsoft.com/office/drawing/2014/main" id="{78F279A3-6D4F-D145-BA82-F5B11F5AF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0405" y="8384129"/>
            <a:ext cx="751179" cy="860526"/>
          </a:xfrm>
          <a:custGeom>
            <a:avLst/>
            <a:gdLst>
              <a:gd name="T0" fmla="*/ 45714206 w 697"/>
              <a:gd name="T1" fmla="*/ 103591486 h 796"/>
              <a:gd name="T2" fmla="*/ 45714206 w 697"/>
              <a:gd name="T3" fmla="*/ 103591486 h 796"/>
              <a:gd name="T4" fmla="*/ 44419056 w 697"/>
              <a:gd name="T5" fmla="*/ 103591486 h 796"/>
              <a:gd name="T6" fmla="*/ 18777688 w 697"/>
              <a:gd name="T7" fmla="*/ 84697273 h 796"/>
              <a:gd name="T8" fmla="*/ 1165599 w 697"/>
              <a:gd name="T9" fmla="*/ 22281974 h 796"/>
              <a:gd name="T10" fmla="*/ 2331197 w 697"/>
              <a:gd name="T11" fmla="*/ 16418277 h 796"/>
              <a:gd name="T12" fmla="*/ 8158470 w 697"/>
              <a:gd name="T13" fmla="*/ 12900204 h 796"/>
              <a:gd name="T14" fmla="*/ 40922621 w 697"/>
              <a:gd name="T15" fmla="*/ 2345623 h 796"/>
              <a:gd name="T16" fmla="*/ 50376240 w 697"/>
              <a:gd name="T17" fmla="*/ 2345623 h 796"/>
              <a:gd name="T18" fmla="*/ 83140031 w 697"/>
              <a:gd name="T19" fmla="*/ 12900204 h 796"/>
              <a:gd name="T20" fmla="*/ 87802425 w 697"/>
              <a:gd name="T21" fmla="*/ 16418277 h 796"/>
              <a:gd name="T22" fmla="*/ 90133262 w 697"/>
              <a:gd name="T23" fmla="*/ 22281974 h 796"/>
              <a:gd name="T24" fmla="*/ 71355574 w 697"/>
              <a:gd name="T25" fmla="*/ 84697273 h 796"/>
              <a:gd name="T26" fmla="*/ 46879804 w 697"/>
              <a:gd name="T27" fmla="*/ 103591486 h 796"/>
              <a:gd name="T28" fmla="*/ 45714206 w 697"/>
              <a:gd name="T29" fmla="*/ 103591486 h 796"/>
              <a:gd name="T30" fmla="*/ 45714206 w 697"/>
              <a:gd name="T31" fmla="*/ 5863696 h 796"/>
              <a:gd name="T32" fmla="*/ 45714206 w 697"/>
              <a:gd name="T33" fmla="*/ 5863696 h 796"/>
              <a:gd name="T34" fmla="*/ 43253458 w 697"/>
              <a:gd name="T35" fmla="*/ 5863696 h 796"/>
              <a:gd name="T36" fmla="*/ 8158470 w 697"/>
              <a:gd name="T37" fmla="*/ 17591089 h 796"/>
              <a:gd name="T38" fmla="*/ 5827633 w 697"/>
              <a:gd name="T39" fmla="*/ 18763900 h 796"/>
              <a:gd name="T40" fmla="*/ 5827633 w 697"/>
              <a:gd name="T41" fmla="*/ 21109162 h 796"/>
              <a:gd name="T42" fmla="*/ 23439722 w 697"/>
              <a:gd name="T43" fmla="*/ 81179200 h 796"/>
              <a:gd name="T44" fmla="*/ 45714206 w 697"/>
              <a:gd name="T45" fmla="*/ 98900601 h 796"/>
              <a:gd name="T46" fmla="*/ 67859138 w 697"/>
              <a:gd name="T47" fmla="*/ 81179200 h 796"/>
              <a:gd name="T48" fmla="*/ 85471228 w 697"/>
              <a:gd name="T49" fmla="*/ 21109162 h 796"/>
              <a:gd name="T50" fmla="*/ 84305629 w 697"/>
              <a:gd name="T51" fmla="*/ 18763900 h 796"/>
              <a:gd name="T52" fmla="*/ 81974792 w 697"/>
              <a:gd name="T53" fmla="*/ 17591089 h 796"/>
              <a:gd name="T54" fmla="*/ 46879804 w 697"/>
              <a:gd name="T55" fmla="*/ 5863696 h 796"/>
              <a:gd name="T56" fmla="*/ 45714206 w 697"/>
              <a:gd name="T57" fmla="*/ 5863696 h 79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97" h="796">
                <a:moveTo>
                  <a:pt x="353" y="795"/>
                </a:moveTo>
                <a:lnTo>
                  <a:pt x="353" y="795"/>
                </a:lnTo>
                <a:cubicBezTo>
                  <a:pt x="343" y="795"/>
                  <a:pt x="343" y="795"/>
                  <a:pt x="343" y="795"/>
                </a:cubicBezTo>
                <a:cubicBezTo>
                  <a:pt x="334" y="795"/>
                  <a:pt x="208" y="732"/>
                  <a:pt x="145" y="650"/>
                </a:cubicBezTo>
                <a:cubicBezTo>
                  <a:pt x="45" y="497"/>
                  <a:pt x="18" y="262"/>
                  <a:pt x="9" y="171"/>
                </a:cubicBezTo>
                <a:cubicBezTo>
                  <a:pt x="0" y="153"/>
                  <a:pt x="9" y="135"/>
                  <a:pt x="18" y="126"/>
                </a:cubicBezTo>
                <a:cubicBezTo>
                  <a:pt x="27" y="108"/>
                  <a:pt x="45" y="99"/>
                  <a:pt x="63" y="99"/>
                </a:cubicBezTo>
                <a:cubicBezTo>
                  <a:pt x="190" y="90"/>
                  <a:pt x="280" y="45"/>
                  <a:pt x="316" y="18"/>
                </a:cubicBezTo>
                <a:cubicBezTo>
                  <a:pt x="334" y="0"/>
                  <a:pt x="362" y="0"/>
                  <a:pt x="389" y="18"/>
                </a:cubicBezTo>
                <a:cubicBezTo>
                  <a:pt x="425" y="45"/>
                  <a:pt x="506" y="90"/>
                  <a:pt x="642" y="99"/>
                </a:cubicBezTo>
                <a:cubicBezTo>
                  <a:pt x="651" y="99"/>
                  <a:pt x="669" y="108"/>
                  <a:pt x="678" y="126"/>
                </a:cubicBezTo>
                <a:cubicBezTo>
                  <a:pt x="696" y="135"/>
                  <a:pt x="696" y="153"/>
                  <a:pt x="696" y="171"/>
                </a:cubicBezTo>
                <a:cubicBezTo>
                  <a:pt x="687" y="262"/>
                  <a:pt x="651" y="497"/>
                  <a:pt x="551" y="650"/>
                </a:cubicBezTo>
                <a:cubicBezTo>
                  <a:pt x="497" y="732"/>
                  <a:pt x="362" y="795"/>
                  <a:pt x="362" y="795"/>
                </a:cubicBezTo>
                <a:cubicBezTo>
                  <a:pt x="353" y="795"/>
                  <a:pt x="353" y="795"/>
                  <a:pt x="353" y="795"/>
                </a:cubicBezTo>
                <a:close/>
                <a:moveTo>
                  <a:pt x="353" y="45"/>
                </a:moveTo>
                <a:lnTo>
                  <a:pt x="353" y="45"/>
                </a:lnTo>
                <a:cubicBezTo>
                  <a:pt x="343" y="45"/>
                  <a:pt x="343" y="45"/>
                  <a:pt x="334" y="45"/>
                </a:cubicBezTo>
                <a:cubicBezTo>
                  <a:pt x="298" y="72"/>
                  <a:pt x="208" y="126"/>
                  <a:pt x="63" y="135"/>
                </a:cubicBezTo>
                <a:cubicBezTo>
                  <a:pt x="63" y="144"/>
                  <a:pt x="54" y="144"/>
                  <a:pt x="45" y="144"/>
                </a:cubicBezTo>
                <a:cubicBezTo>
                  <a:pt x="45" y="153"/>
                  <a:pt x="45" y="162"/>
                  <a:pt x="45" y="162"/>
                </a:cubicBezTo>
                <a:cubicBezTo>
                  <a:pt x="54" y="253"/>
                  <a:pt x="81" y="488"/>
                  <a:pt x="181" y="623"/>
                </a:cubicBezTo>
                <a:cubicBezTo>
                  <a:pt x="226" y="696"/>
                  <a:pt x="325" y="741"/>
                  <a:pt x="353" y="759"/>
                </a:cubicBezTo>
                <a:cubicBezTo>
                  <a:pt x="379" y="741"/>
                  <a:pt x="479" y="696"/>
                  <a:pt x="524" y="623"/>
                </a:cubicBezTo>
                <a:cubicBezTo>
                  <a:pt x="615" y="488"/>
                  <a:pt x="651" y="253"/>
                  <a:pt x="660" y="162"/>
                </a:cubicBezTo>
                <a:cubicBezTo>
                  <a:pt x="660" y="162"/>
                  <a:pt x="660" y="153"/>
                  <a:pt x="651" y="144"/>
                </a:cubicBezTo>
                <a:cubicBezTo>
                  <a:pt x="651" y="144"/>
                  <a:pt x="642" y="135"/>
                  <a:pt x="633" y="135"/>
                </a:cubicBezTo>
                <a:cubicBezTo>
                  <a:pt x="497" y="126"/>
                  <a:pt x="407" y="72"/>
                  <a:pt x="362" y="45"/>
                </a:cubicBezTo>
                <a:lnTo>
                  <a:pt x="353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7" name="Triángulo 264">
            <a:extLst>
              <a:ext uri="{FF2B5EF4-FFF2-40B4-BE49-F238E27FC236}">
                <a16:creationId xmlns:a16="http://schemas.microsoft.com/office/drawing/2014/main" id="{ABFA7C3B-2A11-2749-871C-876774EFEEA9}"/>
              </a:ext>
            </a:extLst>
          </p:cNvPr>
          <p:cNvSpPr/>
          <p:nvPr/>
        </p:nvSpPr>
        <p:spPr>
          <a:xfrm rot="5400000">
            <a:off x="1676867" y="7463641"/>
            <a:ext cx="3676504" cy="2638756"/>
          </a:xfrm>
          <a:custGeom>
            <a:avLst/>
            <a:gdLst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0 w 5229164"/>
              <a:gd name="connsiteY3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38702 w 5229164"/>
              <a:gd name="connsiteY3" fmla="*/ 3019395 h 3030009"/>
              <a:gd name="connsiteX4" fmla="*/ 0 w 5229164"/>
              <a:gd name="connsiteY4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25054 w 5229164"/>
              <a:gd name="connsiteY3" fmla="*/ 2009464 h 3030009"/>
              <a:gd name="connsiteX4" fmla="*/ 0 w 5229164"/>
              <a:gd name="connsiteY4" fmla="*/ 3030009 h 303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9164" h="3030009">
                <a:moveTo>
                  <a:pt x="0" y="3030009"/>
                </a:moveTo>
                <a:lnTo>
                  <a:pt x="2614582" y="0"/>
                </a:lnTo>
                <a:lnTo>
                  <a:pt x="5229164" y="3030009"/>
                </a:lnTo>
                <a:lnTo>
                  <a:pt x="2625054" y="2009464"/>
                </a:lnTo>
                <a:lnTo>
                  <a:pt x="0" y="3030009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EE2E1355-A63A-EB43-8F7B-40764BF72B8E}"/>
              </a:ext>
            </a:extLst>
          </p:cNvPr>
          <p:cNvGrpSpPr/>
          <p:nvPr/>
        </p:nvGrpSpPr>
        <p:grpSpPr>
          <a:xfrm>
            <a:off x="2668308" y="890337"/>
            <a:ext cx="19041035" cy="2561450"/>
            <a:chOff x="2668308" y="861425"/>
            <a:chExt cx="19041035" cy="2561450"/>
          </a:xfrm>
        </p:grpSpPr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97D50369-DE59-AB4A-ABC6-617A266245F5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1464DBDD-C939-874C-A417-BD8DF6E931D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0BC8A6D2-8AB1-7B4F-8A3E-4C0E2B7E7CD5}"/>
              </a:ext>
            </a:extLst>
          </p:cNvPr>
          <p:cNvGrpSpPr/>
          <p:nvPr/>
        </p:nvGrpSpPr>
        <p:grpSpPr>
          <a:xfrm>
            <a:off x="4762163" y="9666783"/>
            <a:ext cx="2201803" cy="1063836"/>
            <a:chOff x="3337670" y="5789042"/>
            <a:chExt cx="2559007" cy="1063836"/>
          </a:xfrm>
        </p:grpSpPr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0A1A8EFE-B61B-504F-85A7-23EB1049CD59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9" name="Rectangle 52">
              <a:extLst>
                <a:ext uri="{FF2B5EF4-FFF2-40B4-BE49-F238E27FC236}">
                  <a16:creationId xmlns:a16="http://schemas.microsoft.com/office/drawing/2014/main" id="{7CB80A1B-3985-9C46-8804-644257A32895}"/>
                </a:ext>
              </a:extLst>
            </p:cNvPr>
            <p:cNvSpPr/>
            <p:nvPr/>
          </p:nvSpPr>
          <p:spPr>
            <a:xfrm>
              <a:off x="3337670" y="6206547"/>
              <a:ext cx="25338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710F0BDA-9B1B-AC4D-A066-26D8F023C23B}"/>
              </a:ext>
            </a:extLst>
          </p:cNvPr>
          <p:cNvGrpSpPr/>
          <p:nvPr/>
        </p:nvGrpSpPr>
        <p:grpSpPr>
          <a:xfrm>
            <a:off x="5807714" y="11099394"/>
            <a:ext cx="2201803" cy="1063836"/>
            <a:chOff x="3337670" y="5789042"/>
            <a:chExt cx="2559007" cy="1063836"/>
          </a:xfrm>
        </p:grpSpPr>
        <p:sp>
          <p:nvSpPr>
            <p:cNvPr id="81" name="CuadroTexto 80">
              <a:extLst>
                <a:ext uri="{FF2B5EF4-FFF2-40B4-BE49-F238E27FC236}">
                  <a16:creationId xmlns:a16="http://schemas.microsoft.com/office/drawing/2014/main" id="{10418720-C851-9B4E-BD32-DC621309260C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2" name="Rectangle 52">
              <a:extLst>
                <a:ext uri="{FF2B5EF4-FFF2-40B4-BE49-F238E27FC236}">
                  <a16:creationId xmlns:a16="http://schemas.microsoft.com/office/drawing/2014/main" id="{273D3773-F376-D64B-A1B3-A67F098532F2}"/>
                </a:ext>
              </a:extLst>
            </p:cNvPr>
            <p:cNvSpPr/>
            <p:nvPr/>
          </p:nvSpPr>
          <p:spPr>
            <a:xfrm>
              <a:off x="3337670" y="6206547"/>
              <a:ext cx="25338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3EB9CD83-49D2-B049-9D3A-E456DDEFBF87}"/>
              </a:ext>
            </a:extLst>
          </p:cNvPr>
          <p:cNvGrpSpPr/>
          <p:nvPr/>
        </p:nvGrpSpPr>
        <p:grpSpPr>
          <a:xfrm>
            <a:off x="6082029" y="5603429"/>
            <a:ext cx="2201803" cy="1063836"/>
            <a:chOff x="3337670" y="5789042"/>
            <a:chExt cx="2559007" cy="1063836"/>
          </a:xfrm>
        </p:grpSpPr>
        <p:sp>
          <p:nvSpPr>
            <p:cNvPr id="84" name="CuadroTexto 83">
              <a:extLst>
                <a:ext uri="{FF2B5EF4-FFF2-40B4-BE49-F238E27FC236}">
                  <a16:creationId xmlns:a16="http://schemas.microsoft.com/office/drawing/2014/main" id="{31295DDC-20CE-EB4F-97E6-116D7053F23E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5" name="Rectangle 52">
              <a:extLst>
                <a:ext uri="{FF2B5EF4-FFF2-40B4-BE49-F238E27FC236}">
                  <a16:creationId xmlns:a16="http://schemas.microsoft.com/office/drawing/2014/main" id="{2CA3F3E4-383D-EF4D-9B6E-C6823FD4D665}"/>
                </a:ext>
              </a:extLst>
            </p:cNvPr>
            <p:cNvSpPr/>
            <p:nvPr/>
          </p:nvSpPr>
          <p:spPr>
            <a:xfrm>
              <a:off x="3337670" y="6206547"/>
              <a:ext cx="25338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A05180E5-5499-DE49-89CE-D8AD23735453}"/>
              </a:ext>
            </a:extLst>
          </p:cNvPr>
          <p:cNvGrpSpPr/>
          <p:nvPr/>
        </p:nvGrpSpPr>
        <p:grpSpPr>
          <a:xfrm>
            <a:off x="7144520" y="7080350"/>
            <a:ext cx="2201803" cy="1063836"/>
            <a:chOff x="3337670" y="5789042"/>
            <a:chExt cx="2559007" cy="1063836"/>
          </a:xfrm>
        </p:grpSpPr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4CD4BA5E-893C-0641-B12E-EF525ECF3000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8" name="Rectangle 52">
              <a:extLst>
                <a:ext uri="{FF2B5EF4-FFF2-40B4-BE49-F238E27FC236}">
                  <a16:creationId xmlns:a16="http://schemas.microsoft.com/office/drawing/2014/main" id="{FE2C2048-03D3-9B46-9046-4D979230A650}"/>
                </a:ext>
              </a:extLst>
            </p:cNvPr>
            <p:cNvSpPr/>
            <p:nvPr/>
          </p:nvSpPr>
          <p:spPr>
            <a:xfrm>
              <a:off x="3337670" y="6206547"/>
              <a:ext cx="25338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5D5359B0-CFCC-3641-9954-CDE7B18D5D54}"/>
              </a:ext>
            </a:extLst>
          </p:cNvPr>
          <p:cNvGrpSpPr/>
          <p:nvPr/>
        </p:nvGrpSpPr>
        <p:grpSpPr>
          <a:xfrm>
            <a:off x="12038450" y="9702756"/>
            <a:ext cx="2201803" cy="1063836"/>
            <a:chOff x="3337670" y="5789042"/>
            <a:chExt cx="2559007" cy="1063836"/>
          </a:xfrm>
        </p:grpSpPr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DDDD80E7-873E-D446-97FF-780653BEB09C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1" name="Rectangle 52">
              <a:extLst>
                <a:ext uri="{FF2B5EF4-FFF2-40B4-BE49-F238E27FC236}">
                  <a16:creationId xmlns:a16="http://schemas.microsoft.com/office/drawing/2014/main" id="{A9C7CB8F-77D1-3348-88EC-C27DA429297F}"/>
                </a:ext>
              </a:extLst>
            </p:cNvPr>
            <p:cNvSpPr/>
            <p:nvPr/>
          </p:nvSpPr>
          <p:spPr>
            <a:xfrm>
              <a:off x="3337670" y="6206547"/>
              <a:ext cx="25338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11381DB4-9F21-3647-8C9D-82D80297705B}"/>
              </a:ext>
            </a:extLst>
          </p:cNvPr>
          <p:cNvGrpSpPr/>
          <p:nvPr/>
        </p:nvGrpSpPr>
        <p:grpSpPr>
          <a:xfrm>
            <a:off x="13103833" y="11099394"/>
            <a:ext cx="2201803" cy="1063836"/>
            <a:chOff x="3337670" y="5789042"/>
            <a:chExt cx="2559007" cy="1063836"/>
          </a:xfrm>
        </p:grpSpPr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1939B64B-66B9-324F-9BCB-74308DB44520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4" name="Rectangle 52">
              <a:extLst>
                <a:ext uri="{FF2B5EF4-FFF2-40B4-BE49-F238E27FC236}">
                  <a16:creationId xmlns:a16="http://schemas.microsoft.com/office/drawing/2014/main" id="{3B0D36B0-C0E8-6540-A762-54D4DF3CB57C}"/>
                </a:ext>
              </a:extLst>
            </p:cNvPr>
            <p:cNvSpPr/>
            <p:nvPr/>
          </p:nvSpPr>
          <p:spPr>
            <a:xfrm>
              <a:off x="3337670" y="6206547"/>
              <a:ext cx="25338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0296D05B-FD6E-1C46-8A18-AFD37273CED1}"/>
              </a:ext>
            </a:extLst>
          </p:cNvPr>
          <p:cNvGrpSpPr/>
          <p:nvPr/>
        </p:nvGrpSpPr>
        <p:grpSpPr>
          <a:xfrm>
            <a:off x="14548780" y="5603429"/>
            <a:ext cx="2201803" cy="1063836"/>
            <a:chOff x="3337670" y="5789042"/>
            <a:chExt cx="2559007" cy="1063836"/>
          </a:xfrm>
        </p:grpSpPr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4A2C6715-5632-2145-B829-5D81F774B54D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97" name="Rectangle 52">
              <a:extLst>
                <a:ext uri="{FF2B5EF4-FFF2-40B4-BE49-F238E27FC236}">
                  <a16:creationId xmlns:a16="http://schemas.microsoft.com/office/drawing/2014/main" id="{CCF5A9D1-A129-7542-A326-4D5D1A3C8469}"/>
                </a:ext>
              </a:extLst>
            </p:cNvPr>
            <p:cNvSpPr/>
            <p:nvPr/>
          </p:nvSpPr>
          <p:spPr>
            <a:xfrm>
              <a:off x="3337670" y="6206547"/>
              <a:ext cx="25338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D42B4079-C1BB-0A41-BCE3-540B329CC533}"/>
              </a:ext>
            </a:extLst>
          </p:cNvPr>
          <p:cNvGrpSpPr/>
          <p:nvPr/>
        </p:nvGrpSpPr>
        <p:grpSpPr>
          <a:xfrm>
            <a:off x="15636625" y="7115857"/>
            <a:ext cx="2201803" cy="1063836"/>
            <a:chOff x="3337670" y="5789042"/>
            <a:chExt cx="2559007" cy="1063836"/>
          </a:xfrm>
        </p:grpSpPr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7D3EC319-27C4-014C-BDD0-E8015F2651CC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00" name="Rectangle 52">
              <a:extLst>
                <a:ext uri="{FF2B5EF4-FFF2-40B4-BE49-F238E27FC236}">
                  <a16:creationId xmlns:a16="http://schemas.microsoft.com/office/drawing/2014/main" id="{CE19EC61-2D0C-7A4A-B5D5-F4DBF614D56E}"/>
                </a:ext>
              </a:extLst>
            </p:cNvPr>
            <p:cNvSpPr/>
            <p:nvPr/>
          </p:nvSpPr>
          <p:spPr>
            <a:xfrm>
              <a:off x="3337670" y="6206547"/>
              <a:ext cx="25338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0393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295">
      <a:dk1>
        <a:srgbClr val="989998"/>
      </a:dk1>
      <a:lt1>
        <a:srgbClr val="FFFFFF"/>
      </a:lt1>
      <a:dk2>
        <a:srgbClr val="363E49"/>
      </a:dk2>
      <a:lt2>
        <a:srgbClr val="FDFFFE"/>
      </a:lt2>
      <a:accent1>
        <a:srgbClr val="6A9ADC"/>
      </a:accent1>
      <a:accent2>
        <a:srgbClr val="C35654"/>
      </a:accent2>
      <a:accent3>
        <a:srgbClr val="6DAF75"/>
      </a:accent3>
      <a:accent4>
        <a:srgbClr val="7168A8"/>
      </a:accent4>
      <a:accent5>
        <a:srgbClr val="D4BA3C"/>
      </a:accent5>
      <a:accent6>
        <a:srgbClr val="CDCCCE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91922</TotalTime>
  <Words>777</Words>
  <Application>Microsoft Macintosh PowerPoint</Application>
  <PresentationFormat>Personalizado</PresentationFormat>
  <Paragraphs>239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16383</cp:revision>
  <dcterms:created xsi:type="dcterms:W3CDTF">2014-11-12T21:47:38Z</dcterms:created>
  <dcterms:modified xsi:type="dcterms:W3CDTF">2019-09-26T16:06:39Z</dcterms:modified>
  <cp:category/>
</cp:coreProperties>
</file>