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12" r:id="rId5"/>
    <p:sldId id="306" r:id="rId6"/>
    <p:sldId id="309" r:id="rId7"/>
    <p:sldId id="308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50000" autoAdjust="0"/>
  </p:normalViewPr>
  <p:slideViewPr>
    <p:cSldViewPr snapToGrid="0" snapToObjects="1">
      <p:cViewPr>
        <p:scale>
          <a:sx n="44" d="100"/>
          <a:sy n="44" d="100"/>
        </p:scale>
        <p:origin x="256" y="3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2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6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2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33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7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Freeform 238">
            <a:extLst>
              <a:ext uri="{FF2B5EF4-FFF2-40B4-BE49-F238E27FC236}">
                <a16:creationId xmlns:a16="http://schemas.microsoft.com/office/drawing/2014/main" id="{37020943-95AD-AF40-88F4-B9407F274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618" y="3304501"/>
            <a:ext cx="10444442" cy="9253811"/>
          </a:xfrm>
          <a:custGeom>
            <a:avLst/>
            <a:gdLst>
              <a:gd name="T0" fmla="*/ 482942130 w 10017"/>
              <a:gd name="T1" fmla="*/ 198018617 h 8877"/>
              <a:gd name="T2" fmla="*/ 482942130 w 10017"/>
              <a:gd name="T3" fmla="*/ 198018617 h 8877"/>
              <a:gd name="T4" fmla="*/ 924655768 w 10017"/>
              <a:gd name="T5" fmla="*/ 90196737 h 8877"/>
              <a:gd name="T6" fmla="*/ 928156348 w 10017"/>
              <a:gd name="T7" fmla="*/ 92529477 h 8877"/>
              <a:gd name="T8" fmla="*/ 985590776 w 10017"/>
              <a:gd name="T9" fmla="*/ 241302813 h 8877"/>
              <a:gd name="T10" fmla="*/ 986757756 w 10017"/>
              <a:gd name="T11" fmla="*/ 243635192 h 8877"/>
              <a:gd name="T12" fmla="*/ 1298563222 w 10017"/>
              <a:gd name="T13" fmla="*/ 705116926 h 8877"/>
              <a:gd name="T14" fmla="*/ 1277430478 w 10017"/>
              <a:gd name="T15" fmla="*/ 723908078 h 8877"/>
              <a:gd name="T16" fmla="*/ 1135594697 w 10017"/>
              <a:gd name="T17" fmla="*/ 696952698 h 8877"/>
              <a:gd name="T18" fmla="*/ 1112127993 w 10017"/>
              <a:gd name="T19" fmla="*/ 715613893 h 8877"/>
              <a:gd name="T20" fmla="*/ 1108627413 w 10017"/>
              <a:gd name="T21" fmla="*/ 770691023 h 8877"/>
              <a:gd name="T22" fmla="*/ 1078160269 w 10017"/>
              <a:gd name="T23" fmla="*/ 781188350 h 8877"/>
              <a:gd name="T24" fmla="*/ 793321367 w 10017"/>
              <a:gd name="T25" fmla="*/ 568007287 h 8877"/>
              <a:gd name="T26" fmla="*/ 755853063 w 10017"/>
              <a:gd name="T27" fmla="*/ 576171515 h 8877"/>
              <a:gd name="T28" fmla="*/ 654078435 w 10017"/>
              <a:gd name="T29" fmla="*/ 688658514 h 8877"/>
              <a:gd name="T30" fmla="*/ 648244255 w 10017"/>
              <a:gd name="T31" fmla="*/ 689824883 h 8877"/>
              <a:gd name="T32" fmla="*/ 549711319 w 10017"/>
              <a:gd name="T33" fmla="*/ 550512102 h 8877"/>
              <a:gd name="T34" fmla="*/ 554378519 w 10017"/>
              <a:gd name="T35" fmla="*/ 545846983 h 8877"/>
              <a:gd name="T36" fmla="*/ 689083875 w 10017"/>
              <a:gd name="T37" fmla="*/ 522390352 h 8877"/>
              <a:gd name="T38" fmla="*/ 689083875 w 10017"/>
              <a:gd name="T39" fmla="*/ 514096527 h 8877"/>
              <a:gd name="T40" fmla="*/ 437176062 w 10017"/>
              <a:gd name="T41" fmla="*/ 534053689 h 8877"/>
              <a:gd name="T42" fmla="*/ 433675482 w 10017"/>
              <a:gd name="T43" fmla="*/ 537552798 h 8877"/>
              <a:gd name="T44" fmla="*/ 334105190 w 10017"/>
              <a:gd name="T45" fmla="*/ 651206166 h 8877"/>
              <a:gd name="T46" fmla="*/ 328271010 w 10017"/>
              <a:gd name="T47" fmla="*/ 647707057 h 8877"/>
              <a:gd name="T48" fmla="*/ 332938210 w 10017"/>
              <a:gd name="T49" fmla="*/ 569173657 h 8877"/>
              <a:gd name="T50" fmla="*/ 327104030 w 10017"/>
              <a:gd name="T51" fmla="*/ 565674548 h 8877"/>
              <a:gd name="T52" fmla="*/ 228571093 w 10017"/>
              <a:gd name="T53" fmla="*/ 783650326 h 8877"/>
              <a:gd name="T54" fmla="*/ 229737713 w 10017"/>
              <a:gd name="T55" fmla="*/ 785983066 h 8877"/>
              <a:gd name="T56" fmla="*/ 359905134 w 10017"/>
              <a:gd name="T57" fmla="*/ 1130312322 h 8877"/>
              <a:gd name="T58" fmla="*/ 329437630 w 10017"/>
              <a:gd name="T59" fmla="*/ 1139772877 h 8877"/>
              <a:gd name="T60" fmla="*/ 175803865 w 10017"/>
              <a:gd name="T61" fmla="*/ 969876009 h 8877"/>
              <a:gd name="T62" fmla="*/ 143002761 w 10017"/>
              <a:gd name="T63" fmla="*/ 968709640 h 8877"/>
              <a:gd name="T64" fmla="*/ 34097709 w 10017"/>
              <a:gd name="T65" fmla="*/ 1074069183 h 8877"/>
              <a:gd name="T66" fmla="*/ 4797184 w 10017"/>
              <a:gd name="T67" fmla="*/ 1063571856 h 8877"/>
              <a:gd name="T68" fmla="*/ 140669161 w 10017"/>
              <a:gd name="T69" fmla="*/ 802311882 h 8877"/>
              <a:gd name="T70" fmla="*/ 143002761 w 10017"/>
              <a:gd name="T71" fmla="*/ 796480393 h 8877"/>
              <a:gd name="T72" fmla="*/ 97366317 w 10017"/>
              <a:gd name="T73" fmla="*/ 609088340 h 8877"/>
              <a:gd name="T74" fmla="*/ 480608530 w 10017"/>
              <a:gd name="T75" fmla="*/ 199184987 h 8877"/>
              <a:gd name="T76" fmla="*/ 482942130 w 10017"/>
              <a:gd name="T77" fmla="*/ 198018617 h 8877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017" h="8877">
                <a:moveTo>
                  <a:pt x="3725" y="1528"/>
                </a:moveTo>
                <a:lnTo>
                  <a:pt x="3725" y="1528"/>
                </a:lnTo>
                <a:cubicBezTo>
                  <a:pt x="3842" y="1419"/>
                  <a:pt x="5369" y="0"/>
                  <a:pt x="7132" y="696"/>
                </a:cubicBezTo>
                <a:cubicBezTo>
                  <a:pt x="7141" y="696"/>
                  <a:pt x="7150" y="705"/>
                  <a:pt x="7159" y="714"/>
                </a:cubicBezTo>
                <a:cubicBezTo>
                  <a:pt x="7602" y="1862"/>
                  <a:pt x="7602" y="1862"/>
                  <a:pt x="7602" y="1862"/>
                </a:cubicBezTo>
                <a:cubicBezTo>
                  <a:pt x="7602" y="1871"/>
                  <a:pt x="7611" y="1880"/>
                  <a:pt x="7611" y="1880"/>
                </a:cubicBezTo>
                <a:cubicBezTo>
                  <a:pt x="7783" y="1980"/>
                  <a:pt x="9889" y="3236"/>
                  <a:pt x="10016" y="5441"/>
                </a:cubicBezTo>
                <a:cubicBezTo>
                  <a:pt x="10016" y="5531"/>
                  <a:pt x="9943" y="5603"/>
                  <a:pt x="9853" y="5586"/>
                </a:cubicBezTo>
                <a:cubicBezTo>
                  <a:pt x="8759" y="5378"/>
                  <a:pt x="8759" y="5378"/>
                  <a:pt x="8759" y="5378"/>
                </a:cubicBezTo>
                <a:cubicBezTo>
                  <a:pt x="8669" y="5360"/>
                  <a:pt x="8578" y="5432"/>
                  <a:pt x="8578" y="5522"/>
                </a:cubicBezTo>
                <a:cubicBezTo>
                  <a:pt x="8551" y="5947"/>
                  <a:pt x="8551" y="5947"/>
                  <a:pt x="8551" y="5947"/>
                </a:cubicBezTo>
                <a:cubicBezTo>
                  <a:pt x="8542" y="6065"/>
                  <a:pt x="8407" y="6119"/>
                  <a:pt x="8316" y="6028"/>
                </a:cubicBezTo>
                <a:cubicBezTo>
                  <a:pt x="7918" y="5631"/>
                  <a:pt x="7006" y="4790"/>
                  <a:pt x="6119" y="4383"/>
                </a:cubicBezTo>
                <a:cubicBezTo>
                  <a:pt x="6020" y="4347"/>
                  <a:pt x="5903" y="4365"/>
                  <a:pt x="5830" y="4446"/>
                </a:cubicBezTo>
                <a:cubicBezTo>
                  <a:pt x="5045" y="5314"/>
                  <a:pt x="5045" y="5314"/>
                  <a:pt x="5045" y="5314"/>
                </a:cubicBezTo>
                <a:cubicBezTo>
                  <a:pt x="5036" y="5323"/>
                  <a:pt x="5017" y="5332"/>
                  <a:pt x="5000" y="5323"/>
                </a:cubicBezTo>
                <a:cubicBezTo>
                  <a:pt x="4873" y="5233"/>
                  <a:pt x="4258" y="4817"/>
                  <a:pt x="4240" y="4248"/>
                </a:cubicBezTo>
                <a:cubicBezTo>
                  <a:pt x="4240" y="4229"/>
                  <a:pt x="4258" y="4221"/>
                  <a:pt x="4276" y="4212"/>
                </a:cubicBezTo>
                <a:cubicBezTo>
                  <a:pt x="5315" y="4031"/>
                  <a:pt x="5315" y="4031"/>
                  <a:pt x="5315" y="4031"/>
                </a:cubicBezTo>
                <a:cubicBezTo>
                  <a:pt x="5351" y="4031"/>
                  <a:pt x="5351" y="3976"/>
                  <a:pt x="5315" y="3967"/>
                </a:cubicBezTo>
                <a:cubicBezTo>
                  <a:pt x="5000" y="3886"/>
                  <a:pt x="4213" y="3750"/>
                  <a:pt x="3372" y="4121"/>
                </a:cubicBezTo>
                <a:cubicBezTo>
                  <a:pt x="3354" y="4130"/>
                  <a:pt x="3345" y="4139"/>
                  <a:pt x="3345" y="4148"/>
                </a:cubicBezTo>
                <a:cubicBezTo>
                  <a:pt x="3345" y="4266"/>
                  <a:pt x="3273" y="4853"/>
                  <a:pt x="2577" y="5025"/>
                </a:cubicBezTo>
                <a:cubicBezTo>
                  <a:pt x="2550" y="5034"/>
                  <a:pt x="2532" y="5016"/>
                  <a:pt x="2532" y="4998"/>
                </a:cubicBezTo>
                <a:cubicBezTo>
                  <a:pt x="2568" y="4392"/>
                  <a:pt x="2568" y="4392"/>
                  <a:pt x="2568" y="4392"/>
                </a:cubicBezTo>
                <a:cubicBezTo>
                  <a:pt x="2577" y="4365"/>
                  <a:pt x="2541" y="4347"/>
                  <a:pt x="2523" y="4365"/>
                </a:cubicBezTo>
                <a:cubicBezTo>
                  <a:pt x="2306" y="4501"/>
                  <a:pt x="1528" y="5061"/>
                  <a:pt x="1763" y="6047"/>
                </a:cubicBezTo>
                <a:cubicBezTo>
                  <a:pt x="1763" y="6056"/>
                  <a:pt x="1772" y="6056"/>
                  <a:pt x="1772" y="6065"/>
                </a:cubicBezTo>
                <a:cubicBezTo>
                  <a:pt x="1872" y="6164"/>
                  <a:pt x="2957" y="7294"/>
                  <a:pt x="2776" y="8722"/>
                </a:cubicBezTo>
                <a:cubicBezTo>
                  <a:pt x="2758" y="8831"/>
                  <a:pt x="2622" y="8876"/>
                  <a:pt x="2541" y="8795"/>
                </a:cubicBezTo>
                <a:cubicBezTo>
                  <a:pt x="1356" y="7484"/>
                  <a:pt x="1356" y="7484"/>
                  <a:pt x="1356" y="7484"/>
                </a:cubicBezTo>
                <a:cubicBezTo>
                  <a:pt x="1293" y="7411"/>
                  <a:pt x="1176" y="7402"/>
                  <a:pt x="1103" y="7475"/>
                </a:cubicBezTo>
                <a:cubicBezTo>
                  <a:pt x="263" y="8288"/>
                  <a:pt x="263" y="8288"/>
                  <a:pt x="263" y="8288"/>
                </a:cubicBezTo>
                <a:cubicBezTo>
                  <a:pt x="181" y="8370"/>
                  <a:pt x="46" y="8315"/>
                  <a:pt x="37" y="8207"/>
                </a:cubicBezTo>
                <a:cubicBezTo>
                  <a:pt x="0" y="7791"/>
                  <a:pt x="82" y="6959"/>
                  <a:pt x="1085" y="6191"/>
                </a:cubicBezTo>
                <a:cubicBezTo>
                  <a:pt x="1103" y="6182"/>
                  <a:pt x="1103" y="6164"/>
                  <a:pt x="1103" y="6146"/>
                </a:cubicBezTo>
                <a:cubicBezTo>
                  <a:pt x="1040" y="6010"/>
                  <a:pt x="760" y="5369"/>
                  <a:pt x="751" y="4700"/>
                </a:cubicBezTo>
                <a:cubicBezTo>
                  <a:pt x="751" y="4700"/>
                  <a:pt x="588" y="2143"/>
                  <a:pt x="3707" y="1537"/>
                </a:cubicBezTo>
                <a:cubicBezTo>
                  <a:pt x="3716" y="1537"/>
                  <a:pt x="3716" y="1528"/>
                  <a:pt x="3725" y="1528"/>
                </a:cubicBezTo>
              </a:path>
            </a:pathLst>
          </a:custGeom>
          <a:solidFill>
            <a:schemeClr val="tx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39">
            <a:extLst>
              <a:ext uri="{FF2B5EF4-FFF2-40B4-BE49-F238E27FC236}">
                <a16:creationId xmlns:a16="http://schemas.microsoft.com/office/drawing/2014/main" id="{738DC9E7-71C4-4B45-ADCD-D7343CE8A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6087" y="7524571"/>
            <a:ext cx="464301" cy="473492"/>
          </a:xfrm>
          <a:custGeom>
            <a:avLst/>
            <a:gdLst>
              <a:gd name="T0" fmla="*/ 57771154 w 444"/>
              <a:gd name="T1" fmla="*/ 29445154 h 453"/>
              <a:gd name="T2" fmla="*/ 57771154 w 444"/>
              <a:gd name="T3" fmla="*/ 29445154 h 453"/>
              <a:gd name="T4" fmla="*/ 29472219 w 444"/>
              <a:gd name="T5" fmla="*/ 58889948 h 453"/>
              <a:gd name="T6" fmla="*/ 0 w 444"/>
              <a:gd name="T7" fmla="*/ 29445154 h 453"/>
              <a:gd name="T8" fmla="*/ 29472219 w 444"/>
              <a:gd name="T9" fmla="*/ 0 h 453"/>
              <a:gd name="T10" fmla="*/ 57771154 w 444"/>
              <a:gd name="T11" fmla="*/ 29445154 h 4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4" h="453">
                <a:moveTo>
                  <a:pt x="443" y="226"/>
                </a:moveTo>
                <a:lnTo>
                  <a:pt x="443" y="226"/>
                </a:lnTo>
                <a:cubicBezTo>
                  <a:pt x="443" y="352"/>
                  <a:pt x="344" y="452"/>
                  <a:pt x="226" y="452"/>
                </a:cubicBezTo>
                <a:cubicBezTo>
                  <a:pt x="100" y="452"/>
                  <a:pt x="0" y="352"/>
                  <a:pt x="0" y="226"/>
                </a:cubicBezTo>
                <a:cubicBezTo>
                  <a:pt x="0" y="99"/>
                  <a:pt x="100" y="0"/>
                  <a:pt x="226" y="0"/>
                </a:cubicBezTo>
                <a:cubicBezTo>
                  <a:pt x="344" y="0"/>
                  <a:pt x="443" y="99"/>
                  <a:pt x="443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Line 240">
            <a:extLst>
              <a:ext uri="{FF2B5EF4-FFF2-40B4-BE49-F238E27FC236}">
                <a16:creationId xmlns:a16="http://schemas.microsoft.com/office/drawing/2014/main" id="{B2F93FA2-4FAC-C149-9B4F-6387F16A6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9648" y="8099197"/>
            <a:ext cx="13689942" cy="459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1" name="Freeform 241">
            <a:extLst>
              <a:ext uri="{FF2B5EF4-FFF2-40B4-BE49-F238E27FC236}">
                <a16:creationId xmlns:a16="http://schemas.microsoft.com/office/drawing/2014/main" id="{F6073D28-55DC-7347-9BDA-699F7A134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435" y="4697399"/>
            <a:ext cx="3967231" cy="3401799"/>
          </a:xfrm>
          <a:custGeom>
            <a:avLst/>
            <a:gdLst>
              <a:gd name="T0" fmla="*/ 492891956 w 3807"/>
              <a:gd name="T1" fmla="*/ 422805594 h 3263"/>
              <a:gd name="T2" fmla="*/ 292678755 w 3807"/>
              <a:gd name="T3" fmla="*/ 0 h 3263"/>
              <a:gd name="T4" fmla="*/ 0 w 3807"/>
              <a:gd name="T5" fmla="*/ 0 h 32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7" h="3263">
                <a:moveTo>
                  <a:pt x="3806" y="3262"/>
                </a:moveTo>
                <a:lnTo>
                  <a:pt x="2260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2" name="Freeform 242">
            <a:extLst>
              <a:ext uri="{FF2B5EF4-FFF2-40B4-BE49-F238E27FC236}">
                <a16:creationId xmlns:a16="http://schemas.microsoft.com/office/drawing/2014/main" id="{29FC2DF3-8BAA-884C-861D-0EB90052B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103" y="4697399"/>
            <a:ext cx="3976428" cy="3401799"/>
          </a:xfrm>
          <a:custGeom>
            <a:avLst/>
            <a:gdLst>
              <a:gd name="T0" fmla="*/ 494141792 w 3815"/>
              <a:gd name="T1" fmla="*/ 422805594 h 3263"/>
              <a:gd name="T2" fmla="*/ 293971655 w 3815"/>
              <a:gd name="T3" fmla="*/ 0 h 3263"/>
              <a:gd name="T4" fmla="*/ 0 w 3815"/>
              <a:gd name="T5" fmla="*/ 0 h 32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5" h="3263">
                <a:moveTo>
                  <a:pt x="3814" y="3262"/>
                </a:moveTo>
                <a:lnTo>
                  <a:pt x="2269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3" name="Freeform 243">
            <a:extLst>
              <a:ext uri="{FF2B5EF4-FFF2-40B4-BE49-F238E27FC236}">
                <a16:creationId xmlns:a16="http://schemas.microsoft.com/office/drawing/2014/main" id="{CE4CD562-BF52-184A-94B0-B66BE4D70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1312" y="4697399"/>
            <a:ext cx="3967231" cy="3401799"/>
          </a:xfrm>
          <a:custGeom>
            <a:avLst/>
            <a:gdLst>
              <a:gd name="T0" fmla="*/ 492891956 w 3807"/>
              <a:gd name="T1" fmla="*/ 422805594 h 3263"/>
              <a:gd name="T2" fmla="*/ 292678755 w 3807"/>
              <a:gd name="T3" fmla="*/ 0 h 3263"/>
              <a:gd name="T4" fmla="*/ 0 w 3807"/>
              <a:gd name="T5" fmla="*/ 0 h 32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7" h="3263">
                <a:moveTo>
                  <a:pt x="3806" y="3262"/>
                </a:moveTo>
                <a:lnTo>
                  <a:pt x="2260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4" name="Freeform 244">
            <a:extLst>
              <a:ext uri="{FF2B5EF4-FFF2-40B4-BE49-F238E27FC236}">
                <a16:creationId xmlns:a16="http://schemas.microsoft.com/office/drawing/2014/main" id="{5E08C15B-2373-794F-A00D-F12670643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435" y="8099197"/>
            <a:ext cx="3967231" cy="3401799"/>
          </a:xfrm>
          <a:custGeom>
            <a:avLst/>
            <a:gdLst>
              <a:gd name="T0" fmla="*/ 492891956 w 3807"/>
              <a:gd name="T1" fmla="*/ 0 h 3264"/>
              <a:gd name="T2" fmla="*/ 292678755 w 3807"/>
              <a:gd name="T3" fmla="*/ 422676058 h 3264"/>
              <a:gd name="T4" fmla="*/ 0 w 3807"/>
              <a:gd name="T5" fmla="*/ 422676058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7" h="3264">
                <a:moveTo>
                  <a:pt x="3806" y="0"/>
                </a:moveTo>
                <a:lnTo>
                  <a:pt x="2260" y="3263"/>
                </a:lnTo>
                <a:lnTo>
                  <a:pt x="0" y="3263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5" name="Freeform 245">
            <a:extLst>
              <a:ext uri="{FF2B5EF4-FFF2-40B4-BE49-F238E27FC236}">
                <a16:creationId xmlns:a16="http://schemas.microsoft.com/office/drawing/2014/main" id="{3100A7AA-7A02-1E4A-8334-63C457049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103" y="8099197"/>
            <a:ext cx="3976428" cy="3401799"/>
          </a:xfrm>
          <a:custGeom>
            <a:avLst/>
            <a:gdLst>
              <a:gd name="T0" fmla="*/ 494141792 w 3815"/>
              <a:gd name="T1" fmla="*/ 0 h 3264"/>
              <a:gd name="T2" fmla="*/ 293971655 w 3815"/>
              <a:gd name="T3" fmla="*/ 422676058 h 3264"/>
              <a:gd name="T4" fmla="*/ 0 w 3815"/>
              <a:gd name="T5" fmla="*/ 422676058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15" h="3264">
                <a:moveTo>
                  <a:pt x="3814" y="0"/>
                </a:moveTo>
                <a:lnTo>
                  <a:pt x="2269" y="3263"/>
                </a:lnTo>
                <a:lnTo>
                  <a:pt x="0" y="3263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6" name="Freeform 246">
            <a:extLst>
              <a:ext uri="{FF2B5EF4-FFF2-40B4-BE49-F238E27FC236}">
                <a16:creationId xmlns:a16="http://schemas.microsoft.com/office/drawing/2014/main" id="{793884AB-251A-0647-8D33-FDFCD9F7D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1312" y="8099197"/>
            <a:ext cx="3967231" cy="3401799"/>
          </a:xfrm>
          <a:custGeom>
            <a:avLst/>
            <a:gdLst>
              <a:gd name="T0" fmla="*/ 492891956 w 3807"/>
              <a:gd name="T1" fmla="*/ 0 h 3264"/>
              <a:gd name="T2" fmla="*/ 292678755 w 3807"/>
              <a:gd name="T3" fmla="*/ 422676058 h 3264"/>
              <a:gd name="T4" fmla="*/ 0 w 3807"/>
              <a:gd name="T5" fmla="*/ 422676058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7" h="3264">
                <a:moveTo>
                  <a:pt x="3806" y="0"/>
                </a:moveTo>
                <a:lnTo>
                  <a:pt x="2260" y="3263"/>
                </a:lnTo>
                <a:lnTo>
                  <a:pt x="0" y="3263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5" name="Freeform 495">
            <a:extLst>
              <a:ext uri="{FF2B5EF4-FFF2-40B4-BE49-F238E27FC236}">
                <a16:creationId xmlns:a16="http://schemas.microsoft.com/office/drawing/2014/main" id="{7D17AFB1-C1CF-5848-911B-E898662D6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9107" y="10618367"/>
            <a:ext cx="27582" cy="27582"/>
          </a:xfrm>
          <a:custGeom>
            <a:avLst/>
            <a:gdLst>
              <a:gd name="T0" fmla="*/ 1041627 w 28"/>
              <a:gd name="T1" fmla="*/ 2082913 h 28"/>
              <a:gd name="T2" fmla="*/ 1041627 w 28"/>
              <a:gd name="T3" fmla="*/ 2082913 h 28"/>
              <a:gd name="T4" fmla="*/ 1041627 w 28"/>
              <a:gd name="T5" fmla="*/ 3124540 h 28"/>
              <a:gd name="T6" fmla="*/ 1041627 w 28"/>
              <a:gd name="T7" fmla="*/ 3124540 h 28"/>
              <a:gd name="T8" fmla="*/ 2082913 w 28"/>
              <a:gd name="T9" fmla="*/ 3124540 h 28"/>
              <a:gd name="T10" fmla="*/ 3124540 w 28"/>
              <a:gd name="T11" fmla="*/ 3124540 h 28"/>
              <a:gd name="T12" fmla="*/ 3124540 w 28"/>
              <a:gd name="T13" fmla="*/ 3124540 h 28"/>
              <a:gd name="T14" fmla="*/ 3124540 w 28"/>
              <a:gd name="T15" fmla="*/ 2082913 h 28"/>
              <a:gd name="T16" fmla="*/ 3124540 w 28"/>
              <a:gd name="T17" fmla="*/ 2082913 h 28"/>
              <a:gd name="T18" fmla="*/ 3124540 w 28"/>
              <a:gd name="T19" fmla="*/ 1041627 h 28"/>
              <a:gd name="T20" fmla="*/ 3124540 w 28"/>
              <a:gd name="T21" fmla="*/ 1041627 h 28"/>
              <a:gd name="T22" fmla="*/ 3124540 w 28"/>
              <a:gd name="T23" fmla="*/ 0 h 28"/>
              <a:gd name="T24" fmla="*/ 2082913 w 28"/>
              <a:gd name="T25" fmla="*/ 0 h 28"/>
              <a:gd name="T26" fmla="*/ 1041627 w 28"/>
              <a:gd name="T27" fmla="*/ 0 h 28"/>
              <a:gd name="T28" fmla="*/ 1041627 w 28"/>
              <a:gd name="T29" fmla="*/ 1041627 h 28"/>
              <a:gd name="T30" fmla="*/ 1041627 w 28"/>
              <a:gd name="T31" fmla="*/ 1041627 h 28"/>
              <a:gd name="T32" fmla="*/ 0 w 28"/>
              <a:gd name="T33" fmla="*/ 2082913 h 28"/>
              <a:gd name="T34" fmla="*/ 1041627 w 28"/>
              <a:gd name="T35" fmla="*/ 2082913 h 2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" h="28">
                <a:moveTo>
                  <a:pt x="9" y="18"/>
                </a:moveTo>
                <a:lnTo>
                  <a:pt x="9" y="18"/>
                </a:lnTo>
                <a:lnTo>
                  <a:pt x="9" y="27"/>
                </a:ln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27"/>
                  <a:pt x="27" y="27"/>
                </a:cubicBezTo>
                <a:lnTo>
                  <a:pt x="27" y="18"/>
                </a:lnTo>
                <a:cubicBezTo>
                  <a:pt x="27" y="9"/>
                  <a:pt x="27" y="9"/>
                  <a:pt x="27" y="9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9" y="0"/>
                </a:cubicBezTo>
                <a:cubicBezTo>
                  <a:pt x="9" y="0"/>
                  <a:pt x="9" y="0"/>
                  <a:pt x="9" y="9"/>
                </a:cubicBezTo>
                <a:cubicBezTo>
                  <a:pt x="9" y="9"/>
                  <a:pt x="0" y="9"/>
                  <a:pt x="0" y="18"/>
                </a:cubicBezTo>
                <a:lnTo>
                  <a:pt x="9" y="18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D6D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5" name="Freeform 636">
            <a:extLst>
              <a:ext uri="{FF2B5EF4-FFF2-40B4-BE49-F238E27FC236}">
                <a16:creationId xmlns:a16="http://schemas.microsoft.com/office/drawing/2014/main" id="{A2A0ADFE-57D6-0948-B9B1-6502E7ED5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786" y="7611913"/>
            <a:ext cx="988359" cy="988362"/>
          </a:xfrm>
          <a:custGeom>
            <a:avLst/>
            <a:gdLst>
              <a:gd name="T0" fmla="*/ 111911534 w 950"/>
              <a:gd name="T1" fmla="*/ 122496876 h 950"/>
              <a:gd name="T2" fmla="*/ 111911534 w 950"/>
              <a:gd name="T3" fmla="*/ 122496876 h 950"/>
              <a:gd name="T4" fmla="*/ 10455285 w 950"/>
              <a:gd name="T5" fmla="*/ 122496876 h 950"/>
              <a:gd name="T6" fmla="*/ 0 w 950"/>
              <a:gd name="T7" fmla="*/ 112041202 h 950"/>
              <a:gd name="T8" fmla="*/ 0 w 950"/>
              <a:gd name="T9" fmla="*/ 10584655 h 950"/>
              <a:gd name="T10" fmla="*/ 10455285 w 950"/>
              <a:gd name="T11" fmla="*/ 0 h 950"/>
              <a:gd name="T12" fmla="*/ 111911534 w 950"/>
              <a:gd name="T13" fmla="*/ 0 h 950"/>
              <a:gd name="T14" fmla="*/ 122496158 w 950"/>
              <a:gd name="T15" fmla="*/ 10584655 h 950"/>
              <a:gd name="T16" fmla="*/ 122496158 w 950"/>
              <a:gd name="T17" fmla="*/ 112041202 h 950"/>
              <a:gd name="T18" fmla="*/ 111911534 w 950"/>
              <a:gd name="T19" fmla="*/ 122496876 h 9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50" h="950">
                <a:moveTo>
                  <a:pt x="867" y="949"/>
                </a:moveTo>
                <a:lnTo>
                  <a:pt x="867" y="949"/>
                </a:lnTo>
                <a:cubicBezTo>
                  <a:pt x="81" y="949"/>
                  <a:pt x="81" y="949"/>
                  <a:pt x="81" y="949"/>
                </a:cubicBezTo>
                <a:cubicBezTo>
                  <a:pt x="36" y="949"/>
                  <a:pt x="0" y="913"/>
                  <a:pt x="0" y="86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6" y="0"/>
                  <a:pt x="81" y="0"/>
                </a:cubicBezTo>
                <a:cubicBezTo>
                  <a:pt x="867" y="0"/>
                  <a:pt x="867" y="0"/>
                  <a:pt x="867" y="0"/>
                </a:cubicBezTo>
                <a:cubicBezTo>
                  <a:pt x="913" y="0"/>
                  <a:pt x="949" y="36"/>
                  <a:pt x="949" y="82"/>
                </a:cubicBezTo>
                <a:cubicBezTo>
                  <a:pt x="949" y="868"/>
                  <a:pt x="949" y="868"/>
                  <a:pt x="949" y="868"/>
                </a:cubicBezTo>
                <a:cubicBezTo>
                  <a:pt x="949" y="913"/>
                  <a:pt x="913" y="949"/>
                  <a:pt x="867" y="9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6" name="Freeform 637">
            <a:extLst>
              <a:ext uri="{FF2B5EF4-FFF2-40B4-BE49-F238E27FC236}">
                <a16:creationId xmlns:a16="http://schemas.microsoft.com/office/drawing/2014/main" id="{8E423643-477D-894E-9705-70AB46DCF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4648" y="7611913"/>
            <a:ext cx="988362" cy="988362"/>
          </a:xfrm>
          <a:custGeom>
            <a:avLst/>
            <a:gdLst>
              <a:gd name="T0" fmla="*/ 110879660 w 950"/>
              <a:gd name="T1" fmla="*/ 122496876 h 950"/>
              <a:gd name="T2" fmla="*/ 110879660 w 950"/>
              <a:gd name="T3" fmla="*/ 122496876 h 950"/>
              <a:gd name="T4" fmla="*/ 10455315 w 950"/>
              <a:gd name="T5" fmla="*/ 122496876 h 950"/>
              <a:gd name="T6" fmla="*/ 0 w 950"/>
              <a:gd name="T7" fmla="*/ 112041202 h 950"/>
              <a:gd name="T8" fmla="*/ 0 w 950"/>
              <a:gd name="T9" fmla="*/ 10584655 h 950"/>
              <a:gd name="T10" fmla="*/ 10455315 w 950"/>
              <a:gd name="T11" fmla="*/ 0 h 950"/>
              <a:gd name="T12" fmla="*/ 110879660 w 950"/>
              <a:gd name="T13" fmla="*/ 0 h 950"/>
              <a:gd name="T14" fmla="*/ 122496876 w 950"/>
              <a:gd name="T15" fmla="*/ 10584655 h 950"/>
              <a:gd name="T16" fmla="*/ 122496876 w 950"/>
              <a:gd name="T17" fmla="*/ 112041202 h 950"/>
              <a:gd name="T18" fmla="*/ 110879660 w 950"/>
              <a:gd name="T19" fmla="*/ 122496876 h 9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50" h="950">
                <a:moveTo>
                  <a:pt x="859" y="949"/>
                </a:moveTo>
                <a:lnTo>
                  <a:pt x="859" y="949"/>
                </a:lnTo>
                <a:cubicBezTo>
                  <a:pt x="81" y="949"/>
                  <a:pt x="81" y="949"/>
                  <a:pt x="81" y="949"/>
                </a:cubicBezTo>
                <a:cubicBezTo>
                  <a:pt x="36" y="949"/>
                  <a:pt x="0" y="913"/>
                  <a:pt x="0" y="86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6" y="0"/>
                  <a:pt x="81" y="0"/>
                </a:cubicBezTo>
                <a:cubicBezTo>
                  <a:pt x="859" y="0"/>
                  <a:pt x="859" y="0"/>
                  <a:pt x="859" y="0"/>
                </a:cubicBezTo>
                <a:cubicBezTo>
                  <a:pt x="904" y="0"/>
                  <a:pt x="949" y="36"/>
                  <a:pt x="949" y="82"/>
                </a:cubicBezTo>
                <a:cubicBezTo>
                  <a:pt x="949" y="868"/>
                  <a:pt x="949" y="868"/>
                  <a:pt x="949" y="868"/>
                </a:cubicBezTo>
                <a:cubicBezTo>
                  <a:pt x="949" y="913"/>
                  <a:pt x="904" y="949"/>
                  <a:pt x="859" y="9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7" name="Freeform 638">
            <a:extLst>
              <a:ext uri="{FF2B5EF4-FFF2-40B4-BE49-F238E27FC236}">
                <a16:creationId xmlns:a16="http://schemas.microsoft.com/office/drawing/2014/main" id="{EFD3732D-66A2-DB4D-9F22-1F960B8AA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1319" y="7611913"/>
            <a:ext cx="988359" cy="988362"/>
          </a:xfrm>
          <a:custGeom>
            <a:avLst/>
            <a:gdLst>
              <a:gd name="T0" fmla="*/ 112040514 w 950"/>
              <a:gd name="T1" fmla="*/ 122496876 h 950"/>
              <a:gd name="T2" fmla="*/ 112040514 w 950"/>
              <a:gd name="T3" fmla="*/ 122496876 h 950"/>
              <a:gd name="T4" fmla="*/ 10455285 w 950"/>
              <a:gd name="T5" fmla="*/ 122496876 h 950"/>
              <a:gd name="T6" fmla="*/ 0 w 950"/>
              <a:gd name="T7" fmla="*/ 112041202 h 950"/>
              <a:gd name="T8" fmla="*/ 0 w 950"/>
              <a:gd name="T9" fmla="*/ 10584655 h 950"/>
              <a:gd name="T10" fmla="*/ 10455285 w 950"/>
              <a:gd name="T11" fmla="*/ 0 h 950"/>
              <a:gd name="T12" fmla="*/ 112040514 w 950"/>
              <a:gd name="T13" fmla="*/ 0 h 950"/>
              <a:gd name="T14" fmla="*/ 122496158 w 950"/>
              <a:gd name="T15" fmla="*/ 10584655 h 950"/>
              <a:gd name="T16" fmla="*/ 122496158 w 950"/>
              <a:gd name="T17" fmla="*/ 112041202 h 950"/>
              <a:gd name="T18" fmla="*/ 112040514 w 950"/>
              <a:gd name="T19" fmla="*/ 122496876 h 9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50" h="950">
                <a:moveTo>
                  <a:pt x="868" y="949"/>
                </a:moveTo>
                <a:lnTo>
                  <a:pt x="868" y="949"/>
                </a:lnTo>
                <a:cubicBezTo>
                  <a:pt x="81" y="949"/>
                  <a:pt x="81" y="949"/>
                  <a:pt x="81" y="949"/>
                </a:cubicBezTo>
                <a:cubicBezTo>
                  <a:pt x="36" y="949"/>
                  <a:pt x="0" y="913"/>
                  <a:pt x="0" y="868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6" y="0"/>
                  <a:pt x="81" y="0"/>
                </a:cubicBezTo>
                <a:cubicBezTo>
                  <a:pt x="868" y="0"/>
                  <a:pt x="868" y="0"/>
                  <a:pt x="868" y="0"/>
                </a:cubicBezTo>
                <a:cubicBezTo>
                  <a:pt x="913" y="0"/>
                  <a:pt x="949" y="36"/>
                  <a:pt x="949" y="82"/>
                </a:cubicBezTo>
                <a:cubicBezTo>
                  <a:pt x="949" y="868"/>
                  <a:pt x="949" y="868"/>
                  <a:pt x="949" y="868"/>
                </a:cubicBezTo>
                <a:cubicBezTo>
                  <a:pt x="949" y="913"/>
                  <a:pt x="913" y="949"/>
                  <a:pt x="868" y="9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8" name="Line 639">
            <a:extLst>
              <a:ext uri="{FF2B5EF4-FFF2-40B4-BE49-F238E27FC236}">
                <a16:creationId xmlns:a16="http://schemas.microsoft.com/office/drawing/2014/main" id="{A8420CF1-C958-024D-A672-C31A8F2BE8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55111" y="5915612"/>
            <a:ext cx="271226" cy="4596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9" name="Line 640">
            <a:extLst>
              <a:ext uri="{FF2B5EF4-FFF2-40B4-BE49-F238E27FC236}">
                <a16:creationId xmlns:a16="http://schemas.microsoft.com/office/drawing/2014/main" id="{85743F3F-CC81-5A41-91A9-1D632BCAA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5620" y="7046480"/>
            <a:ext cx="367762" cy="4596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0" name="Line 641">
            <a:extLst>
              <a:ext uri="{FF2B5EF4-FFF2-40B4-BE49-F238E27FC236}">
                <a16:creationId xmlns:a16="http://schemas.microsoft.com/office/drawing/2014/main" id="{D496AA52-64E9-6844-AAB9-DE44E59107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11782" y="5915612"/>
            <a:ext cx="271223" cy="4596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1" name="Line 642">
            <a:extLst>
              <a:ext uri="{FF2B5EF4-FFF2-40B4-BE49-F238E27FC236}">
                <a16:creationId xmlns:a16="http://schemas.microsoft.com/office/drawing/2014/main" id="{1D9BF9E2-1170-BC44-BCB7-7D277DEF5F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71484" y="7046480"/>
            <a:ext cx="358568" cy="4596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2" name="Line 643">
            <a:extLst>
              <a:ext uri="{FF2B5EF4-FFF2-40B4-BE49-F238E27FC236}">
                <a16:creationId xmlns:a16="http://schemas.microsoft.com/office/drawing/2014/main" id="{C6067976-A112-E54E-9B63-C7CFF97B17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2182" y="5915612"/>
            <a:ext cx="271226" cy="4596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3" name="Line 644">
            <a:extLst>
              <a:ext uri="{FF2B5EF4-FFF2-40B4-BE49-F238E27FC236}">
                <a16:creationId xmlns:a16="http://schemas.microsoft.com/office/drawing/2014/main" id="{83CF8147-7AB2-E344-87E9-F8F5B1A5F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41884" y="7046480"/>
            <a:ext cx="358568" cy="4596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4" name="Line 645">
            <a:extLst>
              <a:ext uri="{FF2B5EF4-FFF2-40B4-BE49-F238E27FC236}">
                <a16:creationId xmlns:a16="http://schemas.microsoft.com/office/drawing/2014/main" id="{98197B9B-BCD8-6642-AAE7-BDCB4E543F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99435" y="10406904"/>
            <a:ext cx="271226" cy="459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5" name="Line 646">
            <a:extLst>
              <a:ext uri="{FF2B5EF4-FFF2-40B4-BE49-F238E27FC236}">
                <a16:creationId xmlns:a16="http://schemas.microsoft.com/office/drawing/2014/main" id="{B030A87C-E94B-2F4E-8AFB-0E46FA369A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59138" y="9285230"/>
            <a:ext cx="358568" cy="459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6" name="Line 647">
            <a:extLst>
              <a:ext uri="{FF2B5EF4-FFF2-40B4-BE49-F238E27FC236}">
                <a16:creationId xmlns:a16="http://schemas.microsoft.com/office/drawing/2014/main" id="{C41FAB54-B8AE-234C-923A-11C7B54343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56618" y="10406904"/>
            <a:ext cx="271223" cy="459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7" name="Line 648">
            <a:extLst>
              <a:ext uri="{FF2B5EF4-FFF2-40B4-BE49-F238E27FC236}">
                <a16:creationId xmlns:a16="http://schemas.microsoft.com/office/drawing/2014/main" id="{A560C63C-49B0-EE47-A254-E9467E7285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02528" y="9285230"/>
            <a:ext cx="367762" cy="459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8" name="Line 649">
            <a:extLst>
              <a:ext uri="{FF2B5EF4-FFF2-40B4-BE49-F238E27FC236}">
                <a16:creationId xmlns:a16="http://schemas.microsoft.com/office/drawing/2014/main" id="{9221D5B9-C4D4-0A49-B8F7-E401E39B54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81559" y="10406904"/>
            <a:ext cx="280420" cy="459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9" name="Line 650">
            <a:extLst>
              <a:ext uri="{FF2B5EF4-FFF2-40B4-BE49-F238E27FC236}">
                <a16:creationId xmlns:a16="http://schemas.microsoft.com/office/drawing/2014/main" id="{15519914-7957-0F44-ADE7-1A2CCC2771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41262" y="9285230"/>
            <a:ext cx="358568" cy="459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0" name="Freeform 651">
            <a:extLst>
              <a:ext uri="{FF2B5EF4-FFF2-40B4-BE49-F238E27FC236}">
                <a16:creationId xmlns:a16="http://schemas.microsoft.com/office/drawing/2014/main" id="{6364339D-48AB-F14B-8218-ACA779834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1293" y="7919915"/>
            <a:ext cx="698748" cy="367762"/>
          </a:xfrm>
          <a:custGeom>
            <a:avLst/>
            <a:gdLst>
              <a:gd name="T0" fmla="*/ 84439514 w 670"/>
              <a:gd name="T1" fmla="*/ 45433353 h 354"/>
              <a:gd name="T2" fmla="*/ 84439514 w 670"/>
              <a:gd name="T3" fmla="*/ 45433353 h 354"/>
              <a:gd name="T4" fmla="*/ 3502091 w 670"/>
              <a:gd name="T5" fmla="*/ 45433353 h 354"/>
              <a:gd name="T6" fmla="*/ 0 w 670"/>
              <a:gd name="T7" fmla="*/ 41958432 h 354"/>
              <a:gd name="T8" fmla="*/ 0 w 670"/>
              <a:gd name="T9" fmla="*/ 3603715 h 354"/>
              <a:gd name="T10" fmla="*/ 3502091 w 670"/>
              <a:gd name="T11" fmla="*/ 0 h 354"/>
              <a:gd name="T12" fmla="*/ 84439514 w 670"/>
              <a:gd name="T13" fmla="*/ 0 h 354"/>
              <a:gd name="T14" fmla="*/ 86774361 w 670"/>
              <a:gd name="T15" fmla="*/ 3603715 h 354"/>
              <a:gd name="T16" fmla="*/ 86774361 w 670"/>
              <a:gd name="T17" fmla="*/ 41958432 h 354"/>
              <a:gd name="T18" fmla="*/ 84439514 w 670"/>
              <a:gd name="T19" fmla="*/ 45433353 h 354"/>
              <a:gd name="T20" fmla="*/ 4669335 w 670"/>
              <a:gd name="T21" fmla="*/ 40800006 h 354"/>
              <a:gd name="T22" fmla="*/ 4669335 w 670"/>
              <a:gd name="T23" fmla="*/ 40800006 h 354"/>
              <a:gd name="T24" fmla="*/ 83272270 w 670"/>
              <a:gd name="T25" fmla="*/ 40800006 h 354"/>
              <a:gd name="T26" fmla="*/ 83272270 w 670"/>
              <a:gd name="T27" fmla="*/ 3603715 h 354"/>
              <a:gd name="T28" fmla="*/ 4669335 w 670"/>
              <a:gd name="T29" fmla="*/ 3603715 h 354"/>
              <a:gd name="T30" fmla="*/ 4669335 w 670"/>
              <a:gd name="T31" fmla="*/ 40800006 h 354"/>
              <a:gd name="T32" fmla="*/ 84439514 w 670"/>
              <a:gd name="T33" fmla="*/ 3603715 h 354"/>
              <a:gd name="T34" fmla="*/ 84439514 w 670"/>
              <a:gd name="T35" fmla="*/ 3603715 h 35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70" h="354">
                <a:moveTo>
                  <a:pt x="651" y="353"/>
                </a:moveTo>
                <a:lnTo>
                  <a:pt x="651" y="353"/>
                </a:lnTo>
                <a:cubicBezTo>
                  <a:pt x="27" y="353"/>
                  <a:pt x="27" y="353"/>
                  <a:pt x="27" y="353"/>
                </a:cubicBezTo>
                <a:cubicBezTo>
                  <a:pt x="9" y="353"/>
                  <a:pt x="0" y="344"/>
                  <a:pt x="0" y="32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660" y="0"/>
                  <a:pt x="669" y="9"/>
                  <a:pt x="669" y="28"/>
                </a:cubicBezTo>
                <a:cubicBezTo>
                  <a:pt x="669" y="326"/>
                  <a:pt x="669" y="326"/>
                  <a:pt x="669" y="326"/>
                </a:cubicBezTo>
                <a:cubicBezTo>
                  <a:pt x="669" y="344"/>
                  <a:pt x="660" y="353"/>
                  <a:pt x="651" y="353"/>
                </a:cubicBezTo>
                <a:close/>
                <a:moveTo>
                  <a:pt x="36" y="317"/>
                </a:moveTo>
                <a:lnTo>
                  <a:pt x="36" y="317"/>
                </a:lnTo>
                <a:cubicBezTo>
                  <a:pt x="642" y="317"/>
                  <a:pt x="642" y="317"/>
                  <a:pt x="642" y="317"/>
                </a:cubicBezTo>
                <a:cubicBezTo>
                  <a:pt x="642" y="28"/>
                  <a:pt x="642" y="28"/>
                  <a:pt x="642" y="28"/>
                </a:cubicBezTo>
                <a:cubicBezTo>
                  <a:pt x="36" y="28"/>
                  <a:pt x="36" y="28"/>
                  <a:pt x="36" y="28"/>
                </a:cubicBezTo>
                <a:lnTo>
                  <a:pt x="36" y="317"/>
                </a:lnTo>
                <a:close/>
                <a:moveTo>
                  <a:pt x="651" y="28"/>
                </a:moveTo>
                <a:lnTo>
                  <a:pt x="651" y="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1" name="Freeform 652">
            <a:extLst>
              <a:ext uri="{FF2B5EF4-FFF2-40B4-BE49-F238E27FC236}">
                <a16:creationId xmlns:a16="http://schemas.microsoft.com/office/drawing/2014/main" id="{FF02849D-2238-1941-891B-726390CB7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519" y="8025645"/>
            <a:ext cx="151700" cy="151703"/>
          </a:xfrm>
          <a:custGeom>
            <a:avLst/>
            <a:gdLst>
              <a:gd name="T0" fmla="*/ 9398802 w 146"/>
              <a:gd name="T1" fmla="*/ 4635262 h 146"/>
              <a:gd name="T2" fmla="*/ 9398802 w 146"/>
              <a:gd name="T3" fmla="*/ 4635262 h 146"/>
              <a:gd name="T4" fmla="*/ 15192230 w 146"/>
              <a:gd name="T5" fmla="*/ 9270164 h 146"/>
              <a:gd name="T6" fmla="*/ 9398802 w 146"/>
              <a:gd name="T7" fmla="*/ 15064062 h 146"/>
              <a:gd name="T8" fmla="*/ 4763629 w 146"/>
              <a:gd name="T9" fmla="*/ 9270164 h 146"/>
              <a:gd name="T10" fmla="*/ 9398802 w 146"/>
              <a:gd name="T11" fmla="*/ 4635262 h 146"/>
              <a:gd name="T12" fmla="*/ 9398802 w 146"/>
              <a:gd name="T13" fmla="*/ 0 h 146"/>
              <a:gd name="T14" fmla="*/ 9398802 w 146"/>
              <a:gd name="T15" fmla="*/ 0 h 146"/>
              <a:gd name="T16" fmla="*/ 0 w 146"/>
              <a:gd name="T17" fmla="*/ 9270164 h 146"/>
              <a:gd name="T18" fmla="*/ 9398802 w 146"/>
              <a:gd name="T19" fmla="*/ 18669146 h 146"/>
              <a:gd name="T20" fmla="*/ 18668430 w 146"/>
              <a:gd name="T21" fmla="*/ 9270164 h 146"/>
              <a:gd name="T22" fmla="*/ 9398802 w 146"/>
              <a:gd name="T23" fmla="*/ 0 h 146"/>
              <a:gd name="T24" fmla="*/ 9398802 w 146"/>
              <a:gd name="T25" fmla="*/ 4635262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6" h="146">
                <a:moveTo>
                  <a:pt x="73" y="36"/>
                </a:moveTo>
                <a:lnTo>
                  <a:pt x="73" y="36"/>
                </a:lnTo>
                <a:cubicBezTo>
                  <a:pt x="100" y="36"/>
                  <a:pt x="118" y="54"/>
                  <a:pt x="118" y="72"/>
                </a:cubicBezTo>
                <a:cubicBezTo>
                  <a:pt x="118" y="99"/>
                  <a:pt x="100" y="117"/>
                  <a:pt x="73" y="117"/>
                </a:cubicBezTo>
                <a:cubicBezTo>
                  <a:pt x="54" y="117"/>
                  <a:pt x="37" y="99"/>
                  <a:pt x="37" y="72"/>
                </a:cubicBezTo>
                <a:cubicBezTo>
                  <a:pt x="37" y="54"/>
                  <a:pt x="54" y="36"/>
                  <a:pt x="73" y="36"/>
                </a:cubicBezTo>
                <a:lnTo>
                  <a:pt x="73" y="0"/>
                </a:lnTo>
                <a:cubicBezTo>
                  <a:pt x="37" y="0"/>
                  <a:pt x="0" y="36"/>
                  <a:pt x="0" y="72"/>
                </a:cubicBezTo>
                <a:cubicBezTo>
                  <a:pt x="0" y="117"/>
                  <a:pt x="37" y="145"/>
                  <a:pt x="73" y="145"/>
                </a:cubicBezTo>
                <a:cubicBezTo>
                  <a:pt x="109" y="145"/>
                  <a:pt x="145" y="117"/>
                  <a:pt x="145" y="72"/>
                </a:cubicBezTo>
                <a:cubicBezTo>
                  <a:pt x="145" y="36"/>
                  <a:pt x="109" y="0"/>
                  <a:pt x="73" y="0"/>
                </a:cubicBezTo>
                <a:lnTo>
                  <a:pt x="73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2" name="Freeform 653">
            <a:extLst>
              <a:ext uri="{FF2B5EF4-FFF2-40B4-BE49-F238E27FC236}">
                <a16:creationId xmlns:a16="http://schemas.microsoft.com/office/drawing/2014/main" id="{E660F401-F5EF-5F46-8B67-BA59548E3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263" y="7970481"/>
            <a:ext cx="606807" cy="275822"/>
          </a:xfrm>
          <a:custGeom>
            <a:avLst/>
            <a:gdLst>
              <a:gd name="T0" fmla="*/ 67354789 w 580"/>
              <a:gd name="T1" fmla="*/ 3541634 h 263"/>
              <a:gd name="T2" fmla="*/ 67354789 w 580"/>
              <a:gd name="T3" fmla="*/ 3541634 h 263"/>
              <a:gd name="T4" fmla="*/ 72054129 w 580"/>
              <a:gd name="T5" fmla="*/ 8263571 h 263"/>
              <a:gd name="T6" fmla="*/ 72054129 w 580"/>
              <a:gd name="T7" fmla="*/ 26101760 h 263"/>
              <a:gd name="T8" fmla="*/ 67354789 w 580"/>
              <a:gd name="T9" fmla="*/ 29643394 h 263"/>
              <a:gd name="T10" fmla="*/ 8354180 w 580"/>
              <a:gd name="T11" fmla="*/ 29643394 h 263"/>
              <a:gd name="T12" fmla="*/ 3654841 w 580"/>
              <a:gd name="T13" fmla="*/ 26101760 h 263"/>
              <a:gd name="T14" fmla="*/ 3654841 w 580"/>
              <a:gd name="T15" fmla="*/ 8263571 h 263"/>
              <a:gd name="T16" fmla="*/ 8354180 w 580"/>
              <a:gd name="T17" fmla="*/ 3541634 h 263"/>
              <a:gd name="T18" fmla="*/ 67354789 w 580"/>
              <a:gd name="T19" fmla="*/ 3541634 h 263"/>
              <a:gd name="T20" fmla="*/ 67354789 w 580"/>
              <a:gd name="T21" fmla="*/ 0 h 263"/>
              <a:gd name="T22" fmla="*/ 67354789 w 580"/>
              <a:gd name="T23" fmla="*/ 0 h 263"/>
              <a:gd name="T24" fmla="*/ 8354180 w 580"/>
              <a:gd name="T25" fmla="*/ 0 h 263"/>
              <a:gd name="T26" fmla="*/ 3654841 w 580"/>
              <a:gd name="T27" fmla="*/ 3541634 h 263"/>
              <a:gd name="T28" fmla="*/ 0 w 580"/>
              <a:gd name="T29" fmla="*/ 8263571 h 263"/>
              <a:gd name="T30" fmla="*/ 0 w 580"/>
              <a:gd name="T31" fmla="*/ 26101760 h 263"/>
              <a:gd name="T32" fmla="*/ 3654841 w 580"/>
              <a:gd name="T33" fmla="*/ 29643394 h 263"/>
              <a:gd name="T34" fmla="*/ 8354180 w 580"/>
              <a:gd name="T35" fmla="*/ 34365331 h 263"/>
              <a:gd name="T36" fmla="*/ 67354789 w 580"/>
              <a:gd name="T37" fmla="*/ 34365331 h 263"/>
              <a:gd name="T38" fmla="*/ 72054129 w 580"/>
              <a:gd name="T39" fmla="*/ 29643394 h 263"/>
              <a:gd name="T40" fmla="*/ 75578543 w 580"/>
              <a:gd name="T41" fmla="*/ 26101760 h 263"/>
              <a:gd name="T42" fmla="*/ 75578543 w 580"/>
              <a:gd name="T43" fmla="*/ 8263571 h 263"/>
              <a:gd name="T44" fmla="*/ 72054129 w 580"/>
              <a:gd name="T45" fmla="*/ 3541634 h 263"/>
              <a:gd name="T46" fmla="*/ 67354789 w 580"/>
              <a:gd name="T47" fmla="*/ 0 h 263"/>
              <a:gd name="T48" fmla="*/ 67354789 w 580"/>
              <a:gd name="T49" fmla="*/ 3541634 h 26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80" h="263">
                <a:moveTo>
                  <a:pt x="516" y="27"/>
                </a:moveTo>
                <a:lnTo>
                  <a:pt x="516" y="27"/>
                </a:lnTo>
                <a:cubicBezTo>
                  <a:pt x="516" y="45"/>
                  <a:pt x="534" y="63"/>
                  <a:pt x="552" y="63"/>
                </a:cubicBezTo>
                <a:cubicBezTo>
                  <a:pt x="552" y="199"/>
                  <a:pt x="552" y="199"/>
                  <a:pt x="552" y="199"/>
                </a:cubicBezTo>
                <a:cubicBezTo>
                  <a:pt x="534" y="199"/>
                  <a:pt x="516" y="217"/>
                  <a:pt x="516" y="226"/>
                </a:cubicBezTo>
                <a:cubicBezTo>
                  <a:pt x="64" y="226"/>
                  <a:pt x="64" y="226"/>
                  <a:pt x="64" y="226"/>
                </a:cubicBezTo>
                <a:cubicBezTo>
                  <a:pt x="64" y="217"/>
                  <a:pt x="46" y="199"/>
                  <a:pt x="28" y="199"/>
                </a:cubicBezTo>
                <a:cubicBezTo>
                  <a:pt x="28" y="63"/>
                  <a:pt x="28" y="63"/>
                  <a:pt x="28" y="63"/>
                </a:cubicBezTo>
                <a:cubicBezTo>
                  <a:pt x="46" y="63"/>
                  <a:pt x="64" y="45"/>
                  <a:pt x="64" y="27"/>
                </a:cubicBezTo>
                <a:cubicBezTo>
                  <a:pt x="516" y="27"/>
                  <a:pt x="516" y="27"/>
                  <a:pt x="516" y="27"/>
                </a:cubicBezTo>
                <a:lnTo>
                  <a:pt x="516" y="0"/>
                </a:lnTo>
                <a:cubicBezTo>
                  <a:pt x="64" y="0"/>
                  <a:pt x="64" y="0"/>
                  <a:pt x="64" y="0"/>
                </a:cubicBezTo>
                <a:cubicBezTo>
                  <a:pt x="46" y="0"/>
                  <a:pt x="28" y="9"/>
                  <a:pt x="28" y="27"/>
                </a:cubicBezTo>
                <a:cubicBezTo>
                  <a:pt x="18" y="27"/>
                  <a:pt x="0" y="45"/>
                  <a:pt x="0" y="63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217"/>
                  <a:pt x="18" y="226"/>
                  <a:pt x="28" y="226"/>
                </a:cubicBezTo>
                <a:cubicBezTo>
                  <a:pt x="28" y="244"/>
                  <a:pt x="46" y="262"/>
                  <a:pt x="64" y="262"/>
                </a:cubicBezTo>
                <a:cubicBezTo>
                  <a:pt x="516" y="262"/>
                  <a:pt x="516" y="262"/>
                  <a:pt x="516" y="262"/>
                </a:cubicBezTo>
                <a:cubicBezTo>
                  <a:pt x="534" y="262"/>
                  <a:pt x="552" y="244"/>
                  <a:pt x="552" y="226"/>
                </a:cubicBezTo>
                <a:cubicBezTo>
                  <a:pt x="570" y="226"/>
                  <a:pt x="579" y="217"/>
                  <a:pt x="579" y="199"/>
                </a:cubicBezTo>
                <a:cubicBezTo>
                  <a:pt x="579" y="63"/>
                  <a:pt x="579" y="63"/>
                  <a:pt x="579" y="63"/>
                </a:cubicBezTo>
                <a:cubicBezTo>
                  <a:pt x="579" y="45"/>
                  <a:pt x="570" y="27"/>
                  <a:pt x="552" y="27"/>
                </a:cubicBezTo>
                <a:cubicBezTo>
                  <a:pt x="552" y="9"/>
                  <a:pt x="534" y="0"/>
                  <a:pt x="516" y="0"/>
                </a:cubicBezTo>
                <a:lnTo>
                  <a:pt x="516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3" name="Freeform 654">
            <a:extLst>
              <a:ext uri="{FF2B5EF4-FFF2-40B4-BE49-F238E27FC236}">
                <a16:creationId xmlns:a16="http://schemas.microsoft.com/office/drawing/2014/main" id="{0C110A22-5499-AC43-A6FA-7548126BA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019" y="7837168"/>
            <a:ext cx="698748" cy="528656"/>
          </a:xfrm>
          <a:custGeom>
            <a:avLst/>
            <a:gdLst>
              <a:gd name="T0" fmla="*/ 81049388 w 669"/>
              <a:gd name="T1" fmla="*/ 65607814 h 507"/>
              <a:gd name="T2" fmla="*/ 81049388 w 669"/>
              <a:gd name="T3" fmla="*/ 65607814 h 507"/>
              <a:gd name="T4" fmla="*/ 5854320 w 669"/>
              <a:gd name="T5" fmla="*/ 65607814 h 507"/>
              <a:gd name="T6" fmla="*/ 0 w 669"/>
              <a:gd name="T7" fmla="*/ 59773031 h 507"/>
              <a:gd name="T8" fmla="*/ 0 w 669"/>
              <a:gd name="T9" fmla="*/ 5834782 h 507"/>
              <a:gd name="T10" fmla="*/ 5854320 w 669"/>
              <a:gd name="T11" fmla="*/ 0 h 507"/>
              <a:gd name="T12" fmla="*/ 81049388 w 669"/>
              <a:gd name="T13" fmla="*/ 0 h 507"/>
              <a:gd name="T14" fmla="*/ 86903708 w 669"/>
              <a:gd name="T15" fmla="*/ 5834782 h 507"/>
              <a:gd name="T16" fmla="*/ 86903708 w 669"/>
              <a:gd name="T17" fmla="*/ 59773031 h 507"/>
              <a:gd name="T18" fmla="*/ 81049388 w 669"/>
              <a:gd name="T19" fmla="*/ 65607814 h 507"/>
              <a:gd name="T20" fmla="*/ 5854320 w 669"/>
              <a:gd name="T21" fmla="*/ 4667754 h 507"/>
              <a:gd name="T22" fmla="*/ 5854320 w 669"/>
              <a:gd name="T23" fmla="*/ 4667754 h 507"/>
              <a:gd name="T24" fmla="*/ 3512736 w 669"/>
              <a:gd name="T25" fmla="*/ 5834782 h 507"/>
              <a:gd name="T26" fmla="*/ 3512736 w 669"/>
              <a:gd name="T27" fmla="*/ 59773031 h 507"/>
              <a:gd name="T28" fmla="*/ 5854320 w 669"/>
              <a:gd name="T29" fmla="*/ 62107088 h 507"/>
              <a:gd name="T30" fmla="*/ 81049388 w 669"/>
              <a:gd name="T31" fmla="*/ 62107088 h 507"/>
              <a:gd name="T32" fmla="*/ 82220540 w 669"/>
              <a:gd name="T33" fmla="*/ 59773031 h 507"/>
              <a:gd name="T34" fmla="*/ 82220540 w 669"/>
              <a:gd name="T35" fmla="*/ 5834782 h 507"/>
              <a:gd name="T36" fmla="*/ 81049388 w 669"/>
              <a:gd name="T37" fmla="*/ 4667754 h 507"/>
              <a:gd name="T38" fmla="*/ 5854320 w 669"/>
              <a:gd name="T39" fmla="*/ 4667754 h 50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69" h="507">
                <a:moveTo>
                  <a:pt x="623" y="506"/>
                </a:moveTo>
                <a:lnTo>
                  <a:pt x="623" y="506"/>
                </a:lnTo>
                <a:cubicBezTo>
                  <a:pt x="45" y="506"/>
                  <a:pt x="45" y="506"/>
                  <a:pt x="45" y="506"/>
                </a:cubicBezTo>
                <a:cubicBezTo>
                  <a:pt x="18" y="506"/>
                  <a:pt x="0" y="488"/>
                  <a:pt x="0" y="46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51" y="0"/>
                  <a:pt x="668" y="18"/>
                  <a:pt x="668" y="45"/>
                </a:cubicBezTo>
                <a:cubicBezTo>
                  <a:pt x="668" y="461"/>
                  <a:pt x="668" y="461"/>
                  <a:pt x="668" y="461"/>
                </a:cubicBezTo>
                <a:cubicBezTo>
                  <a:pt x="668" y="488"/>
                  <a:pt x="651" y="506"/>
                  <a:pt x="623" y="506"/>
                </a:cubicBezTo>
                <a:close/>
                <a:moveTo>
                  <a:pt x="45" y="36"/>
                </a:moveTo>
                <a:lnTo>
                  <a:pt x="45" y="36"/>
                </a:lnTo>
                <a:cubicBezTo>
                  <a:pt x="36" y="36"/>
                  <a:pt x="27" y="36"/>
                  <a:pt x="27" y="45"/>
                </a:cubicBezTo>
                <a:cubicBezTo>
                  <a:pt x="27" y="461"/>
                  <a:pt x="27" y="461"/>
                  <a:pt x="27" y="461"/>
                </a:cubicBezTo>
                <a:cubicBezTo>
                  <a:pt x="27" y="470"/>
                  <a:pt x="36" y="479"/>
                  <a:pt x="45" y="479"/>
                </a:cubicBezTo>
                <a:cubicBezTo>
                  <a:pt x="623" y="479"/>
                  <a:pt x="623" y="479"/>
                  <a:pt x="623" y="479"/>
                </a:cubicBezTo>
                <a:cubicBezTo>
                  <a:pt x="632" y="479"/>
                  <a:pt x="632" y="470"/>
                  <a:pt x="632" y="461"/>
                </a:cubicBezTo>
                <a:cubicBezTo>
                  <a:pt x="632" y="45"/>
                  <a:pt x="632" y="45"/>
                  <a:pt x="632" y="45"/>
                </a:cubicBezTo>
                <a:cubicBezTo>
                  <a:pt x="632" y="36"/>
                  <a:pt x="632" y="36"/>
                  <a:pt x="623" y="36"/>
                </a:cubicBezTo>
                <a:lnTo>
                  <a:pt x="45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4" name="Freeform 655">
            <a:extLst>
              <a:ext uri="{FF2B5EF4-FFF2-40B4-BE49-F238E27FC236}">
                <a16:creationId xmlns:a16="http://schemas.microsoft.com/office/drawing/2014/main" id="{24FAF977-B517-E54E-AFD3-1BB06A12D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019" y="7919915"/>
            <a:ext cx="698748" cy="32178"/>
          </a:xfrm>
          <a:custGeom>
            <a:avLst/>
            <a:gdLst>
              <a:gd name="T0" fmla="*/ 84692332 w 669"/>
              <a:gd name="T1" fmla="*/ 4111057 h 29"/>
              <a:gd name="T2" fmla="*/ 84692332 w 669"/>
              <a:gd name="T3" fmla="*/ 4111057 h 29"/>
              <a:gd name="T4" fmla="*/ 1170792 w 669"/>
              <a:gd name="T5" fmla="*/ 4111057 h 29"/>
              <a:gd name="T6" fmla="*/ 0 w 669"/>
              <a:gd name="T7" fmla="*/ 2642740 h 29"/>
              <a:gd name="T8" fmla="*/ 1170792 w 669"/>
              <a:gd name="T9" fmla="*/ 0 h 29"/>
              <a:gd name="T10" fmla="*/ 84692332 w 669"/>
              <a:gd name="T11" fmla="*/ 0 h 29"/>
              <a:gd name="T12" fmla="*/ 86903708 w 669"/>
              <a:gd name="T13" fmla="*/ 2642740 h 29"/>
              <a:gd name="T14" fmla="*/ 84692332 w 669"/>
              <a:gd name="T15" fmla="*/ 4111057 h 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69" h="29">
                <a:moveTo>
                  <a:pt x="651" y="28"/>
                </a:moveTo>
                <a:lnTo>
                  <a:pt x="651" y="28"/>
                </a:ln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2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660" y="0"/>
                  <a:pt x="668" y="9"/>
                  <a:pt x="668" y="18"/>
                </a:cubicBezTo>
                <a:cubicBezTo>
                  <a:pt x="668" y="28"/>
                  <a:pt x="660" y="28"/>
                  <a:pt x="651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5" name="Freeform 656">
            <a:extLst>
              <a:ext uri="{FF2B5EF4-FFF2-40B4-BE49-F238E27FC236}">
                <a16:creationId xmlns:a16="http://schemas.microsoft.com/office/drawing/2014/main" id="{7536D9DD-528F-894F-B7D0-7E8BA4D5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019" y="8007257"/>
            <a:ext cx="698748" cy="27582"/>
          </a:xfrm>
          <a:custGeom>
            <a:avLst/>
            <a:gdLst>
              <a:gd name="T0" fmla="*/ 84692332 w 669"/>
              <a:gd name="T1" fmla="*/ 3124540 h 28"/>
              <a:gd name="T2" fmla="*/ 84692332 w 669"/>
              <a:gd name="T3" fmla="*/ 3124540 h 28"/>
              <a:gd name="T4" fmla="*/ 1170792 w 669"/>
              <a:gd name="T5" fmla="*/ 3124540 h 28"/>
              <a:gd name="T6" fmla="*/ 0 w 669"/>
              <a:gd name="T7" fmla="*/ 1041627 h 28"/>
              <a:gd name="T8" fmla="*/ 1170792 w 669"/>
              <a:gd name="T9" fmla="*/ 0 h 28"/>
              <a:gd name="T10" fmla="*/ 84692332 w 669"/>
              <a:gd name="T11" fmla="*/ 0 h 28"/>
              <a:gd name="T12" fmla="*/ 86903708 w 669"/>
              <a:gd name="T13" fmla="*/ 1041627 h 28"/>
              <a:gd name="T14" fmla="*/ 84692332 w 669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69" h="28">
                <a:moveTo>
                  <a:pt x="651" y="27"/>
                </a:moveTo>
                <a:lnTo>
                  <a:pt x="651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660" y="0"/>
                  <a:pt x="668" y="0"/>
                  <a:pt x="668" y="9"/>
                </a:cubicBezTo>
                <a:cubicBezTo>
                  <a:pt x="668" y="18"/>
                  <a:pt x="660" y="27"/>
                  <a:pt x="651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6" name="Freeform 657">
            <a:extLst>
              <a:ext uri="{FF2B5EF4-FFF2-40B4-BE49-F238E27FC236}">
                <a16:creationId xmlns:a16="http://schemas.microsoft.com/office/drawing/2014/main" id="{6F43D08F-7F38-7C41-94D1-8B0D125C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3527" y="8163556"/>
            <a:ext cx="160897" cy="124121"/>
          </a:xfrm>
          <a:custGeom>
            <a:avLst/>
            <a:gdLst>
              <a:gd name="T0" fmla="*/ 17573783 w 154"/>
              <a:gd name="T1" fmla="*/ 15309295 h 119"/>
              <a:gd name="T2" fmla="*/ 17573783 w 154"/>
              <a:gd name="T3" fmla="*/ 15309295 h 119"/>
              <a:gd name="T4" fmla="*/ 2343027 w 154"/>
              <a:gd name="T5" fmla="*/ 15309295 h 119"/>
              <a:gd name="T6" fmla="*/ 0 w 154"/>
              <a:gd name="T7" fmla="*/ 12973802 h 119"/>
              <a:gd name="T8" fmla="*/ 0 w 154"/>
              <a:gd name="T9" fmla="*/ 2465163 h 119"/>
              <a:gd name="T10" fmla="*/ 2343027 w 154"/>
              <a:gd name="T11" fmla="*/ 0 h 119"/>
              <a:gd name="T12" fmla="*/ 17573783 w 154"/>
              <a:gd name="T13" fmla="*/ 0 h 119"/>
              <a:gd name="T14" fmla="*/ 19916810 w 154"/>
              <a:gd name="T15" fmla="*/ 2465163 h 119"/>
              <a:gd name="T16" fmla="*/ 19916810 w 154"/>
              <a:gd name="T17" fmla="*/ 12973802 h 119"/>
              <a:gd name="T18" fmla="*/ 17573783 w 154"/>
              <a:gd name="T19" fmla="*/ 15309295 h 119"/>
              <a:gd name="T20" fmla="*/ 4686414 w 154"/>
              <a:gd name="T21" fmla="*/ 10638669 h 119"/>
              <a:gd name="T22" fmla="*/ 4686414 w 154"/>
              <a:gd name="T23" fmla="*/ 10638669 h 119"/>
              <a:gd name="T24" fmla="*/ 16402270 w 154"/>
              <a:gd name="T25" fmla="*/ 10638669 h 119"/>
              <a:gd name="T26" fmla="*/ 16402270 w 154"/>
              <a:gd name="T27" fmla="*/ 4800296 h 119"/>
              <a:gd name="T28" fmla="*/ 4686414 w 154"/>
              <a:gd name="T29" fmla="*/ 4800296 h 119"/>
              <a:gd name="T30" fmla="*/ 4686414 w 154"/>
              <a:gd name="T31" fmla="*/ 10638669 h 1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4" h="119">
                <a:moveTo>
                  <a:pt x="135" y="118"/>
                </a:moveTo>
                <a:lnTo>
                  <a:pt x="135" y="118"/>
                </a:lnTo>
                <a:cubicBezTo>
                  <a:pt x="18" y="118"/>
                  <a:pt x="18" y="118"/>
                  <a:pt x="18" y="118"/>
                </a:cubicBezTo>
                <a:cubicBezTo>
                  <a:pt x="9" y="118"/>
                  <a:pt x="0" y="109"/>
                  <a:pt x="0" y="10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10"/>
                  <a:pt x="153" y="19"/>
                </a:cubicBezTo>
                <a:cubicBezTo>
                  <a:pt x="153" y="100"/>
                  <a:pt x="153" y="100"/>
                  <a:pt x="153" y="100"/>
                </a:cubicBezTo>
                <a:cubicBezTo>
                  <a:pt x="153" y="109"/>
                  <a:pt x="144" y="118"/>
                  <a:pt x="135" y="118"/>
                </a:cubicBezTo>
                <a:close/>
                <a:moveTo>
                  <a:pt x="36" y="82"/>
                </a:moveTo>
                <a:lnTo>
                  <a:pt x="36" y="82"/>
                </a:lnTo>
                <a:cubicBezTo>
                  <a:pt x="126" y="82"/>
                  <a:pt x="126" y="82"/>
                  <a:pt x="126" y="82"/>
                </a:cubicBezTo>
                <a:cubicBezTo>
                  <a:pt x="126" y="37"/>
                  <a:pt x="126" y="37"/>
                  <a:pt x="126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7" name="Freeform 658">
            <a:extLst>
              <a:ext uri="{FF2B5EF4-FFF2-40B4-BE49-F238E27FC236}">
                <a16:creationId xmlns:a16="http://schemas.microsoft.com/office/drawing/2014/main" id="{B36086CD-A026-FC45-A1B9-F1E29418B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5765" y="8163556"/>
            <a:ext cx="114927" cy="41375"/>
          </a:xfrm>
          <a:custGeom>
            <a:avLst/>
            <a:gdLst>
              <a:gd name="T0" fmla="*/ 11931888 w 109"/>
              <a:gd name="T1" fmla="*/ 5230912 h 38"/>
              <a:gd name="T2" fmla="*/ 11931888 w 109"/>
              <a:gd name="T3" fmla="*/ 5230912 h 38"/>
              <a:gd name="T4" fmla="*/ 1193189 w 109"/>
              <a:gd name="T5" fmla="*/ 5230912 h 38"/>
              <a:gd name="T6" fmla="*/ 0 w 109"/>
              <a:gd name="T7" fmla="*/ 2686144 h 38"/>
              <a:gd name="T8" fmla="*/ 1193189 w 109"/>
              <a:gd name="T9" fmla="*/ 0 h 38"/>
              <a:gd name="T10" fmla="*/ 11931888 w 109"/>
              <a:gd name="T11" fmla="*/ 0 h 38"/>
              <a:gd name="T12" fmla="*/ 14318265 w 109"/>
              <a:gd name="T13" fmla="*/ 2686144 h 38"/>
              <a:gd name="T14" fmla="*/ 11931888 w 109"/>
              <a:gd name="T15" fmla="*/ 5230912 h 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9" h="38">
                <a:moveTo>
                  <a:pt x="90" y="37"/>
                </a:moveTo>
                <a:lnTo>
                  <a:pt x="90" y="37"/>
                </a:lnTo>
                <a:cubicBezTo>
                  <a:pt x="9" y="37"/>
                  <a:pt x="9" y="37"/>
                  <a:pt x="9" y="37"/>
                </a:cubicBezTo>
                <a:cubicBezTo>
                  <a:pt x="0" y="37"/>
                  <a:pt x="0" y="28"/>
                  <a:pt x="0" y="19"/>
                </a:cubicBezTo>
                <a:cubicBezTo>
                  <a:pt x="0" y="10"/>
                  <a:pt x="0" y="0"/>
                  <a:pt x="9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10"/>
                  <a:pt x="108" y="19"/>
                </a:cubicBezTo>
                <a:cubicBezTo>
                  <a:pt x="108" y="28"/>
                  <a:pt x="99" y="37"/>
                  <a:pt x="90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8" name="Freeform 659">
            <a:extLst>
              <a:ext uri="{FF2B5EF4-FFF2-40B4-BE49-F238E27FC236}">
                <a16:creationId xmlns:a16="http://schemas.microsoft.com/office/drawing/2014/main" id="{99A6EFE1-E6E8-9549-8174-F6CD71655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5765" y="8250901"/>
            <a:ext cx="197674" cy="36776"/>
          </a:xfrm>
          <a:custGeom>
            <a:avLst/>
            <a:gdLst>
              <a:gd name="T0" fmla="*/ 21969964 w 191"/>
              <a:gd name="T1" fmla="*/ 4241457 h 37"/>
              <a:gd name="T2" fmla="*/ 21969964 w 191"/>
              <a:gd name="T3" fmla="*/ 4241457 h 37"/>
              <a:gd name="T4" fmla="*/ 1149749 w 191"/>
              <a:gd name="T5" fmla="*/ 4241457 h 37"/>
              <a:gd name="T6" fmla="*/ 0 w 191"/>
              <a:gd name="T7" fmla="*/ 2120557 h 37"/>
              <a:gd name="T8" fmla="*/ 1149749 w 191"/>
              <a:gd name="T9" fmla="*/ 0 h 37"/>
              <a:gd name="T10" fmla="*/ 21969964 w 191"/>
              <a:gd name="T11" fmla="*/ 0 h 37"/>
              <a:gd name="T12" fmla="*/ 24269462 w 191"/>
              <a:gd name="T13" fmla="*/ 2120557 h 37"/>
              <a:gd name="T14" fmla="*/ 21969964 w 191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1" h="37">
                <a:moveTo>
                  <a:pt x="172" y="36"/>
                </a:moveTo>
                <a:lnTo>
                  <a:pt x="172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9"/>
                  <a:pt x="190" y="18"/>
                </a:cubicBezTo>
                <a:cubicBezTo>
                  <a:pt x="190" y="27"/>
                  <a:pt x="181" y="36"/>
                  <a:pt x="17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9" name="Freeform 660">
            <a:extLst>
              <a:ext uri="{FF2B5EF4-FFF2-40B4-BE49-F238E27FC236}">
                <a16:creationId xmlns:a16="http://schemas.microsoft.com/office/drawing/2014/main" id="{83A797A2-B6CE-874E-BDD8-F40E41CA6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9904" y="7837168"/>
            <a:ext cx="528656" cy="528656"/>
          </a:xfrm>
          <a:custGeom>
            <a:avLst/>
            <a:gdLst>
              <a:gd name="T0" fmla="*/ 32803907 w 507"/>
              <a:gd name="T1" fmla="*/ 65607814 h 507"/>
              <a:gd name="T2" fmla="*/ 32803907 w 507"/>
              <a:gd name="T3" fmla="*/ 65607814 h 507"/>
              <a:gd name="T4" fmla="*/ 9335508 w 507"/>
              <a:gd name="T5" fmla="*/ 56272306 h 507"/>
              <a:gd name="T6" fmla="*/ 0 w 507"/>
              <a:gd name="T7" fmla="*/ 32803907 h 507"/>
              <a:gd name="T8" fmla="*/ 9335508 w 507"/>
              <a:gd name="T9" fmla="*/ 9465138 h 507"/>
              <a:gd name="T10" fmla="*/ 32803907 w 507"/>
              <a:gd name="T11" fmla="*/ 0 h 507"/>
              <a:gd name="T12" fmla="*/ 56272306 w 507"/>
              <a:gd name="T13" fmla="*/ 9465138 h 507"/>
              <a:gd name="T14" fmla="*/ 65607814 w 507"/>
              <a:gd name="T15" fmla="*/ 32803907 h 507"/>
              <a:gd name="T16" fmla="*/ 56272306 w 507"/>
              <a:gd name="T17" fmla="*/ 56272306 h 507"/>
              <a:gd name="T18" fmla="*/ 32803907 w 507"/>
              <a:gd name="T19" fmla="*/ 65607814 h 507"/>
              <a:gd name="T20" fmla="*/ 32803907 w 507"/>
              <a:gd name="T21" fmla="*/ 4667754 h 507"/>
              <a:gd name="T22" fmla="*/ 32803907 w 507"/>
              <a:gd name="T23" fmla="*/ 4667754 h 507"/>
              <a:gd name="T24" fmla="*/ 3500725 w 507"/>
              <a:gd name="T25" fmla="*/ 32803907 h 507"/>
              <a:gd name="T26" fmla="*/ 32803907 w 507"/>
              <a:gd name="T27" fmla="*/ 62107088 h 507"/>
              <a:gd name="T28" fmla="*/ 62107088 w 507"/>
              <a:gd name="T29" fmla="*/ 32803907 h 507"/>
              <a:gd name="T30" fmla="*/ 32803907 w 507"/>
              <a:gd name="T31" fmla="*/ 4667754 h 50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07" h="507">
                <a:moveTo>
                  <a:pt x="253" y="506"/>
                </a:moveTo>
                <a:lnTo>
                  <a:pt x="253" y="506"/>
                </a:lnTo>
                <a:cubicBezTo>
                  <a:pt x="190" y="506"/>
                  <a:pt x="117" y="488"/>
                  <a:pt x="72" y="434"/>
                </a:cubicBezTo>
                <a:cubicBezTo>
                  <a:pt x="27" y="389"/>
                  <a:pt x="0" y="326"/>
                  <a:pt x="0" y="253"/>
                </a:cubicBezTo>
                <a:cubicBezTo>
                  <a:pt x="0" y="190"/>
                  <a:pt x="27" y="127"/>
                  <a:pt x="72" y="73"/>
                </a:cubicBezTo>
                <a:cubicBezTo>
                  <a:pt x="117" y="27"/>
                  <a:pt x="190" y="0"/>
                  <a:pt x="253" y="0"/>
                </a:cubicBezTo>
                <a:cubicBezTo>
                  <a:pt x="325" y="0"/>
                  <a:pt x="389" y="27"/>
                  <a:pt x="434" y="73"/>
                </a:cubicBezTo>
                <a:cubicBezTo>
                  <a:pt x="479" y="127"/>
                  <a:pt x="506" y="190"/>
                  <a:pt x="506" y="253"/>
                </a:cubicBezTo>
                <a:cubicBezTo>
                  <a:pt x="506" y="326"/>
                  <a:pt x="479" y="389"/>
                  <a:pt x="434" y="434"/>
                </a:cubicBezTo>
                <a:cubicBezTo>
                  <a:pt x="389" y="488"/>
                  <a:pt x="325" y="506"/>
                  <a:pt x="253" y="506"/>
                </a:cubicBezTo>
                <a:close/>
                <a:moveTo>
                  <a:pt x="253" y="36"/>
                </a:moveTo>
                <a:lnTo>
                  <a:pt x="253" y="36"/>
                </a:lnTo>
                <a:cubicBezTo>
                  <a:pt x="126" y="36"/>
                  <a:pt x="27" y="136"/>
                  <a:pt x="27" y="253"/>
                </a:cubicBezTo>
                <a:cubicBezTo>
                  <a:pt x="27" y="380"/>
                  <a:pt x="126" y="479"/>
                  <a:pt x="253" y="479"/>
                </a:cubicBezTo>
                <a:cubicBezTo>
                  <a:pt x="379" y="479"/>
                  <a:pt x="479" y="380"/>
                  <a:pt x="479" y="253"/>
                </a:cubicBezTo>
                <a:cubicBezTo>
                  <a:pt x="479" y="136"/>
                  <a:pt x="379" y="36"/>
                  <a:pt x="25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0" name="Freeform 661">
            <a:extLst>
              <a:ext uri="{FF2B5EF4-FFF2-40B4-BE49-F238E27FC236}">
                <a16:creationId xmlns:a16="http://schemas.microsoft.com/office/drawing/2014/main" id="{A5ACC745-7763-E643-92ED-2CDDC3BE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8858" y="7901527"/>
            <a:ext cx="404538" cy="404538"/>
          </a:xfrm>
          <a:custGeom>
            <a:avLst/>
            <a:gdLst>
              <a:gd name="T0" fmla="*/ 24379083 w 390"/>
              <a:gd name="T1" fmla="*/ 49913019 h 390"/>
              <a:gd name="T2" fmla="*/ 24379083 w 390"/>
              <a:gd name="T3" fmla="*/ 49913019 h 390"/>
              <a:gd name="T4" fmla="*/ 0 w 390"/>
              <a:gd name="T5" fmla="*/ 24379083 h 390"/>
              <a:gd name="T6" fmla="*/ 24379083 w 390"/>
              <a:gd name="T7" fmla="*/ 0 h 390"/>
              <a:gd name="T8" fmla="*/ 49913019 w 390"/>
              <a:gd name="T9" fmla="*/ 24379083 h 390"/>
              <a:gd name="T10" fmla="*/ 24379083 w 390"/>
              <a:gd name="T11" fmla="*/ 49913019 h 390"/>
              <a:gd name="T12" fmla="*/ 24379083 w 390"/>
              <a:gd name="T13" fmla="*/ 3464560 h 390"/>
              <a:gd name="T14" fmla="*/ 24379083 w 390"/>
              <a:gd name="T15" fmla="*/ 3464560 h 390"/>
              <a:gd name="T16" fmla="*/ 3464560 w 390"/>
              <a:gd name="T17" fmla="*/ 24379083 h 390"/>
              <a:gd name="T18" fmla="*/ 24379083 w 390"/>
              <a:gd name="T19" fmla="*/ 45293606 h 390"/>
              <a:gd name="T20" fmla="*/ 45165368 w 390"/>
              <a:gd name="T21" fmla="*/ 24379083 h 390"/>
              <a:gd name="T22" fmla="*/ 24379083 w 390"/>
              <a:gd name="T23" fmla="*/ 3464560 h 39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0" h="390">
                <a:moveTo>
                  <a:pt x="190" y="389"/>
                </a:moveTo>
                <a:lnTo>
                  <a:pt x="190" y="389"/>
                </a:lnTo>
                <a:cubicBezTo>
                  <a:pt x="81" y="389"/>
                  <a:pt x="0" y="299"/>
                  <a:pt x="0" y="190"/>
                </a:cubicBezTo>
                <a:cubicBezTo>
                  <a:pt x="0" y="82"/>
                  <a:pt x="81" y="0"/>
                  <a:pt x="190" y="0"/>
                </a:cubicBezTo>
                <a:cubicBezTo>
                  <a:pt x="298" y="0"/>
                  <a:pt x="389" y="82"/>
                  <a:pt x="389" y="190"/>
                </a:cubicBezTo>
                <a:cubicBezTo>
                  <a:pt x="389" y="299"/>
                  <a:pt x="298" y="389"/>
                  <a:pt x="190" y="389"/>
                </a:cubicBezTo>
                <a:close/>
                <a:moveTo>
                  <a:pt x="190" y="27"/>
                </a:moveTo>
                <a:lnTo>
                  <a:pt x="190" y="27"/>
                </a:lnTo>
                <a:cubicBezTo>
                  <a:pt x="99" y="27"/>
                  <a:pt x="27" y="100"/>
                  <a:pt x="27" y="190"/>
                </a:cubicBezTo>
                <a:cubicBezTo>
                  <a:pt x="27" y="281"/>
                  <a:pt x="99" y="353"/>
                  <a:pt x="190" y="353"/>
                </a:cubicBezTo>
                <a:cubicBezTo>
                  <a:pt x="280" y="353"/>
                  <a:pt x="352" y="281"/>
                  <a:pt x="352" y="190"/>
                </a:cubicBezTo>
                <a:cubicBezTo>
                  <a:pt x="352" y="100"/>
                  <a:pt x="280" y="27"/>
                  <a:pt x="190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1" name="Freeform 662">
            <a:extLst>
              <a:ext uri="{FF2B5EF4-FFF2-40B4-BE49-F238E27FC236}">
                <a16:creationId xmlns:a16="http://schemas.microsoft.com/office/drawing/2014/main" id="{80FD04AB-697C-C44F-A405-7A98240CB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6768" y="7998063"/>
            <a:ext cx="114927" cy="206868"/>
          </a:xfrm>
          <a:custGeom>
            <a:avLst/>
            <a:gdLst>
              <a:gd name="T0" fmla="*/ 7159133 w 109"/>
              <a:gd name="T1" fmla="*/ 25389422 h 200"/>
              <a:gd name="T2" fmla="*/ 7159133 w 109"/>
              <a:gd name="T3" fmla="*/ 25389422 h 200"/>
              <a:gd name="T4" fmla="*/ 1193189 w 109"/>
              <a:gd name="T5" fmla="*/ 23092691 h 200"/>
              <a:gd name="T6" fmla="*/ 0 w 109"/>
              <a:gd name="T7" fmla="*/ 21944682 h 200"/>
              <a:gd name="T8" fmla="*/ 2386378 w 109"/>
              <a:gd name="T9" fmla="*/ 20668799 h 200"/>
              <a:gd name="T10" fmla="*/ 9545510 w 109"/>
              <a:gd name="T11" fmla="*/ 20668799 h 200"/>
              <a:gd name="T12" fmla="*/ 11931888 w 109"/>
              <a:gd name="T13" fmla="*/ 18372068 h 200"/>
              <a:gd name="T14" fmla="*/ 5965944 w 109"/>
              <a:gd name="T15" fmla="*/ 13779319 h 200"/>
              <a:gd name="T16" fmla="*/ 2386378 w 109"/>
              <a:gd name="T17" fmla="*/ 11482587 h 200"/>
              <a:gd name="T18" fmla="*/ 0 w 109"/>
              <a:gd name="T19" fmla="*/ 8037847 h 200"/>
              <a:gd name="T20" fmla="*/ 2386378 w 109"/>
              <a:gd name="T21" fmla="*/ 2296375 h 200"/>
              <a:gd name="T22" fmla="*/ 14318265 w 109"/>
              <a:gd name="T23" fmla="*/ 2296375 h 200"/>
              <a:gd name="T24" fmla="*/ 14318265 w 109"/>
              <a:gd name="T25" fmla="*/ 4593106 h 200"/>
              <a:gd name="T26" fmla="*/ 11931888 w 109"/>
              <a:gd name="T27" fmla="*/ 4593106 h 200"/>
              <a:gd name="T28" fmla="*/ 4772755 w 109"/>
              <a:gd name="T29" fmla="*/ 4593106 h 200"/>
              <a:gd name="T30" fmla="*/ 2386378 w 109"/>
              <a:gd name="T31" fmla="*/ 8037847 h 200"/>
              <a:gd name="T32" fmla="*/ 8352321 w 109"/>
              <a:gd name="T33" fmla="*/ 11482587 h 200"/>
              <a:gd name="T34" fmla="*/ 11931888 w 109"/>
              <a:gd name="T35" fmla="*/ 13779319 h 200"/>
              <a:gd name="T36" fmla="*/ 14318265 w 109"/>
              <a:gd name="T37" fmla="*/ 18372068 h 200"/>
              <a:gd name="T38" fmla="*/ 11931888 w 109"/>
              <a:gd name="T39" fmla="*/ 23092691 h 200"/>
              <a:gd name="T40" fmla="*/ 7159133 w 109"/>
              <a:gd name="T41" fmla="*/ 25389422 h 2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9" h="200">
                <a:moveTo>
                  <a:pt x="54" y="199"/>
                </a:moveTo>
                <a:lnTo>
                  <a:pt x="54" y="199"/>
                </a:lnTo>
                <a:cubicBezTo>
                  <a:pt x="36" y="199"/>
                  <a:pt x="18" y="190"/>
                  <a:pt x="9" y="181"/>
                </a:cubicBezTo>
                <a:cubicBezTo>
                  <a:pt x="0" y="181"/>
                  <a:pt x="0" y="172"/>
                  <a:pt x="0" y="172"/>
                </a:cubicBezTo>
                <a:cubicBezTo>
                  <a:pt x="0" y="162"/>
                  <a:pt x="9" y="162"/>
                  <a:pt x="18" y="162"/>
                </a:cubicBezTo>
                <a:cubicBezTo>
                  <a:pt x="36" y="172"/>
                  <a:pt x="63" y="172"/>
                  <a:pt x="72" y="162"/>
                </a:cubicBezTo>
                <a:cubicBezTo>
                  <a:pt x="81" y="162"/>
                  <a:pt x="90" y="153"/>
                  <a:pt x="90" y="144"/>
                </a:cubicBezTo>
                <a:cubicBezTo>
                  <a:pt x="90" y="135"/>
                  <a:pt x="63" y="117"/>
                  <a:pt x="45" y="108"/>
                </a:cubicBezTo>
                <a:cubicBezTo>
                  <a:pt x="36" y="108"/>
                  <a:pt x="27" y="99"/>
                  <a:pt x="18" y="90"/>
                </a:cubicBezTo>
                <a:cubicBezTo>
                  <a:pt x="0" y="81"/>
                  <a:pt x="0" y="72"/>
                  <a:pt x="0" y="63"/>
                </a:cubicBezTo>
                <a:cubicBezTo>
                  <a:pt x="0" y="45"/>
                  <a:pt x="9" y="27"/>
                  <a:pt x="18" y="18"/>
                </a:cubicBezTo>
                <a:cubicBezTo>
                  <a:pt x="45" y="0"/>
                  <a:pt x="72" y="0"/>
                  <a:pt x="108" y="18"/>
                </a:cubicBezTo>
                <a:cubicBezTo>
                  <a:pt x="108" y="18"/>
                  <a:pt x="108" y="27"/>
                  <a:pt x="108" y="36"/>
                </a:cubicBezTo>
                <a:cubicBezTo>
                  <a:pt x="108" y="36"/>
                  <a:pt x="99" y="45"/>
                  <a:pt x="90" y="36"/>
                </a:cubicBezTo>
                <a:cubicBezTo>
                  <a:pt x="72" y="27"/>
                  <a:pt x="45" y="27"/>
                  <a:pt x="36" y="36"/>
                </a:cubicBezTo>
                <a:cubicBezTo>
                  <a:pt x="27" y="45"/>
                  <a:pt x="18" y="54"/>
                  <a:pt x="18" y="63"/>
                </a:cubicBezTo>
                <a:cubicBezTo>
                  <a:pt x="18" y="72"/>
                  <a:pt x="45" y="81"/>
                  <a:pt x="63" y="90"/>
                </a:cubicBezTo>
                <a:cubicBezTo>
                  <a:pt x="72" y="99"/>
                  <a:pt x="81" y="99"/>
                  <a:pt x="90" y="108"/>
                </a:cubicBezTo>
                <a:cubicBezTo>
                  <a:pt x="108" y="117"/>
                  <a:pt x="108" y="126"/>
                  <a:pt x="108" y="144"/>
                </a:cubicBezTo>
                <a:cubicBezTo>
                  <a:pt x="108" y="162"/>
                  <a:pt x="108" y="172"/>
                  <a:pt x="90" y="181"/>
                </a:cubicBezTo>
                <a:cubicBezTo>
                  <a:pt x="81" y="190"/>
                  <a:pt x="63" y="199"/>
                  <a:pt x="54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2" name="Freeform 663">
            <a:extLst>
              <a:ext uri="{FF2B5EF4-FFF2-40B4-BE49-F238E27FC236}">
                <a16:creationId xmlns:a16="http://schemas.microsoft.com/office/drawing/2014/main" id="{04E63EE0-F064-624A-927C-42B4F2AF4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7337" y="7956691"/>
            <a:ext cx="18388" cy="36776"/>
          </a:xfrm>
          <a:custGeom>
            <a:avLst/>
            <a:gdLst>
              <a:gd name="T0" fmla="*/ 1005305 w 19"/>
              <a:gd name="T1" fmla="*/ 4241457 h 37"/>
              <a:gd name="T2" fmla="*/ 1005305 w 19"/>
              <a:gd name="T3" fmla="*/ 4241457 h 37"/>
              <a:gd name="T4" fmla="*/ 0 w 19"/>
              <a:gd name="T5" fmla="*/ 3181178 h 37"/>
              <a:gd name="T6" fmla="*/ 0 w 19"/>
              <a:gd name="T7" fmla="*/ 1060278 h 37"/>
              <a:gd name="T8" fmla="*/ 1005305 w 19"/>
              <a:gd name="T9" fmla="*/ 0 h 37"/>
              <a:gd name="T10" fmla="*/ 2010611 w 19"/>
              <a:gd name="T11" fmla="*/ 1060278 h 37"/>
              <a:gd name="T12" fmla="*/ 2010611 w 19"/>
              <a:gd name="T13" fmla="*/ 3181178 h 37"/>
              <a:gd name="T14" fmla="*/ 1005305 w 19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18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664">
            <a:extLst>
              <a:ext uri="{FF2B5EF4-FFF2-40B4-BE49-F238E27FC236}">
                <a16:creationId xmlns:a16="http://schemas.microsoft.com/office/drawing/2014/main" id="{80546A2D-7733-5746-AC24-98CE85AB0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7337" y="8204930"/>
            <a:ext cx="18388" cy="45970"/>
          </a:xfrm>
          <a:custGeom>
            <a:avLst/>
            <a:gdLst>
              <a:gd name="T0" fmla="*/ 1005305 w 19"/>
              <a:gd name="T1" fmla="*/ 5359538 h 46"/>
              <a:gd name="T2" fmla="*/ 1005305 w 19"/>
              <a:gd name="T3" fmla="*/ 5359538 h 46"/>
              <a:gd name="T4" fmla="*/ 0 w 19"/>
              <a:gd name="T5" fmla="*/ 3215723 h 46"/>
              <a:gd name="T6" fmla="*/ 0 w 19"/>
              <a:gd name="T7" fmla="*/ 1071908 h 46"/>
              <a:gd name="T8" fmla="*/ 1005305 w 19"/>
              <a:gd name="T9" fmla="*/ 0 h 46"/>
              <a:gd name="T10" fmla="*/ 2010611 w 19"/>
              <a:gd name="T11" fmla="*/ 1071908 h 46"/>
              <a:gd name="T12" fmla="*/ 2010611 w 19"/>
              <a:gd name="T13" fmla="*/ 3215723 h 46"/>
              <a:gd name="T14" fmla="*/ 1005305 w 19"/>
              <a:gd name="T15" fmla="*/ 535953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46">
                <a:moveTo>
                  <a:pt x="9" y="45"/>
                </a:moveTo>
                <a:lnTo>
                  <a:pt x="9" y="45"/>
                </a:lnTo>
                <a:cubicBezTo>
                  <a:pt x="0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18" y="45"/>
                  <a:pt x="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CuadroTexto 845">
            <a:extLst>
              <a:ext uri="{FF2B5EF4-FFF2-40B4-BE49-F238E27FC236}">
                <a16:creationId xmlns:a16="http://schemas.microsoft.com/office/drawing/2014/main" id="{BEA29E5A-D6FE-964F-9D4A-8D5DB81F8BD2}"/>
              </a:ext>
            </a:extLst>
          </p:cNvPr>
          <p:cNvSpPr txBox="1"/>
          <p:nvPr/>
        </p:nvSpPr>
        <p:spPr>
          <a:xfrm>
            <a:off x="4634935" y="4227520"/>
            <a:ext cx="185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847" name="CuadroTexto 846">
            <a:extLst>
              <a:ext uri="{FF2B5EF4-FFF2-40B4-BE49-F238E27FC236}">
                <a16:creationId xmlns:a16="http://schemas.microsoft.com/office/drawing/2014/main" id="{781C2D5B-71EC-504D-9321-4D5160826D61}"/>
              </a:ext>
            </a:extLst>
          </p:cNvPr>
          <p:cNvSpPr txBox="1"/>
          <p:nvPr/>
        </p:nvSpPr>
        <p:spPr>
          <a:xfrm>
            <a:off x="4624763" y="11502672"/>
            <a:ext cx="185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848" name="CuadroTexto 847">
            <a:extLst>
              <a:ext uri="{FF2B5EF4-FFF2-40B4-BE49-F238E27FC236}">
                <a16:creationId xmlns:a16="http://schemas.microsoft.com/office/drawing/2014/main" id="{05CC6843-3AD3-B54B-9578-5EE8CFF15500}"/>
              </a:ext>
            </a:extLst>
          </p:cNvPr>
          <p:cNvSpPr txBox="1"/>
          <p:nvPr/>
        </p:nvSpPr>
        <p:spPr>
          <a:xfrm>
            <a:off x="10041915" y="4240331"/>
            <a:ext cx="185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849" name="CuadroTexto 848">
            <a:extLst>
              <a:ext uri="{FF2B5EF4-FFF2-40B4-BE49-F238E27FC236}">
                <a16:creationId xmlns:a16="http://schemas.microsoft.com/office/drawing/2014/main" id="{ED860928-501B-3840-B8AC-8E7973F6DF5C}"/>
              </a:ext>
            </a:extLst>
          </p:cNvPr>
          <p:cNvSpPr txBox="1"/>
          <p:nvPr/>
        </p:nvSpPr>
        <p:spPr>
          <a:xfrm>
            <a:off x="10063655" y="11567988"/>
            <a:ext cx="185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850" name="CuadroTexto 849">
            <a:extLst>
              <a:ext uri="{FF2B5EF4-FFF2-40B4-BE49-F238E27FC236}">
                <a16:creationId xmlns:a16="http://schemas.microsoft.com/office/drawing/2014/main" id="{6E007BAB-EE98-6640-A10C-8B8B511A4E25}"/>
              </a:ext>
            </a:extLst>
          </p:cNvPr>
          <p:cNvSpPr txBox="1"/>
          <p:nvPr/>
        </p:nvSpPr>
        <p:spPr>
          <a:xfrm>
            <a:off x="15888334" y="4231137"/>
            <a:ext cx="185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851" name="CuadroTexto 850">
            <a:extLst>
              <a:ext uri="{FF2B5EF4-FFF2-40B4-BE49-F238E27FC236}">
                <a16:creationId xmlns:a16="http://schemas.microsoft.com/office/drawing/2014/main" id="{957C2864-368D-1B48-932D-AA78878CCCFD}"/>
              </a:ext>
            </a:extLst>
          </p:cNvPr>
          <p:cNvSpPr txBox="1"/>
          <p:nvPr/>
        </p:nvSpPr>
        <p:spPr>
          <a:xfrm>
            <a:off x="15956087" y="11535330"/>
            <a:ext cx="185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DAE74E31-D17C-9743-99B2-0243AE81E39A}"/>
              </a:ext>
            </a:extLst>
          </p:cNvPr>
          <p:cNvGrpSpPr/>
          <p:nvPr/>
        </p:nvGrpSpPr>
        <p:grpSpPr>
          <a:xfrm>
            <a:off x="2668308" y="567609"/>
            <a:ext cx="19041035" cy="2561450"/>
            <a:chOff x="2668308" y="861425"/>
            <a:chExt cx="19041035" cy="2561450"/>
          </a:xfrm>
        </p:grpSpPr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D07333F4-24EE-9E4D-99A4-C5A9CCD713A1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FDF67AEB-1072-CA4A-80E7-2F2E682023E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8" name="Rectangle 51">
            <a:extLst>
              <a:ext uri="{FF2B5EF4-FFF2-40B4-BE49-F238E27FC236}">
                <a16:creationId xmlns:a16="http://schemas.microsoft.com/office/drawing/2014/main" id="{13C5282F-609C-9444-B632-D93778EF16F0}"/>
              </a:ext>
            </a:extLst>
          </p:cNvPr>
          <p:cNvSpPr/>
          <p:nvPr/>
        </p:nvSpPr>
        <p:spPr>
          <a:xfrm>
            <a:off x="4131973" y="5606909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79" name="Rectangle 51">
            <a:extLst>
              <a:ext uri="{FF2B5EF4-FFF2-40B4-BE49-F238E27FC236}">
                <a16:creationId xmlns:a16="http://schemas.microsoft.com/office/drawing/2014/main" id="{0D0224F8-AAFD-4A4D-B7E4-490FC9C05EB1}"/>
              </a:ext>
            </a:extLst>
          </p:cNvPr>
          <p:cNvSpPr/>
          <p:nvPr/>
        </p:nvSpPr>
        <p:spPr>
          <a:xfrm>
            <a:off x="4618894" y="6713280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80" name="Rectangle 51">
            <a:extLst>
              <a:ext uri="{FF2B5EF4-FFF2-40B4-BE49-F238E27FC236}">
                <a16:creationId xmlns:a16="http://schemas.microsoft.com/office/drawing/2014/main" id="{8020E4EB-6E83-CC48-923E-24BA7DFA634E}"/>
              </a:ext>
            </a:extLst>
          </p:cNvPr>
          <p:cNvSpPr/>
          <p:nvPr/>
        </p:nvSpPr>
        <p:spPr>
          <a:xfrm>
            <a:off x="4571445" y="8962703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81" name="Rectangle 51">
            <a:extLst>
              <a:ext uri="{FF2B5EF4-FFF2-40B4-BE49-F238E27FC236}">
                <a16:creationId xmlns:a16="http://schemas.microsoft.com/office/drawing/2014/main" id="{9B963D31-557D-E04C-9BA3-706DE1395310}"/>
              </a:ext>
            </a:extLst>
          </p:cNvPr>
          <p:cNvSpPr/>
          <p:nvPr/>
        </p:nvSpPr>
        <p:spPr>
          <a:xfrm>
            <a:off x="4131973" y="10049245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82" name="Rectangle 51">
            <a:extLst>
              <a:ext uri="{FF2B5EF4-FFF2-40B4-BE49-F238E27FC236}">
                <a16:creationId xmlns:a16="http://schemas.microsoft.com/office/drawing/2014/main" id="{30CB7C88-B8CE-5E4C-81DD-ED8B2B074321}"/>
              </a:ext>
            </a:extLst>
          </p:cNvPr>
          <p:cNvSpPr/>
          <p:nvPr/>
        </p:nvSpPr>
        <p:spPr>
          <a:xfrm>
            <a:off x="9557664" y="5612706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83" name="Rectangle 51">
            <a:extLst>
              <a:ext uri="{FF2B5EF4-FFF2-40B4-BE49-F238E27FC236}">
                <a16:creationId xmlns:a16="http://schemas.microsoft.com/office/drawing/2014/main" id="{14C3438A-D952-DF43-B21B-DD1E1251D447}"/>
              </a:ext>
            </a:extLst>
          </p:cNvPr>
          <p:cNvSpPr/>
          <p:nvPr/>
        </p:nvSpPr>
        <p:spPr>
          <a:xfrm>
            <a:off x="15459044" y="5606908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84" name="Rectangle 51">
            <a:extLst>
              <a:ext uri="{FF2B5EF4-FFF2-40B4-BE49-F238E27FC236}">
                <a16:creationId xmlns:a16="http://schemas.microsoft.com/office/drawing/2014/main" id="{759D6C30-FEAB-EA45-8A71-5855D3DC5FD7}"/>
              </a:ext>
            </a:extLst>
          </p:cNvPr>
          <p:cNvSpPr/>
          <p:nvPr/>
        </p:nvSpPr>
        <p:spPr>
          <a:xfrm>
            <a:off x="9971848" y="6713280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85" name="Rectangle 51">
            <a:extLst>
              <a:ext uri="{FF2B5EF4-FFF2-40B4-BE49-F238E27FC236}">
                <a16:creationId xmlns:a16="http://schemas.microsoft.com/office/drawing/2014/main" id="{8608CECA-FA36-2A4C-95C3-890B59EB0EE1}"/>
              </a:ext>
            </a:extLst>
          </p:cNvPr>
          <p:cNvSpPr/>
          <p:nvPr/>
        </p:nvSpPr>
        <p:spPr>
          <a:xfrm>
            <a:off x="9924399" y="8962703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86" name="Rectangle 51">
            <a:extLst>
              <a:ext uri="{FF2B5EF4-FFF2-40B4-BE49-F238E27FC236}">
                <a16:creationId xmlns:a16="http://schemas.microsoft.com/office/drawing/2014/main" id="{0F347ADE-CC88-2E48-82ED-F3FC871EEACC}"/>
              </a:ext>
            </a:extLst>
          </p:cNvPr>
          <p:cNvSpPr/>
          <p:nvPr/>
        </p:nvSpPr>
        <p:spPr>
          <a:xfrm>
            <a:off x="9484927" y="10049245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87" name="Rectangle 51">
            <a:extLst>
              <a:ext uri="{FF2B5EF4-FFF2-40B4-BE49-F238E27FC236}">
                <a16:creationId xmlns:a16="http://schemas.microsoft.com/office/drawing/2014/main" id="{D3D26F03-631B-9144-9F4E-B60E7A49E698}"/>
              </a:ext>
            </a:extLst>
          </p:cNvPr>
          <p:cNvSpPr/>
          <p:nvPr/>
        </p:nvSpPr>
        <p:spPr>
          <a:xfrm>
            <a:off x="15916171" y="6725427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88" name="Rectangle 51">
            <a:extLst>
              <a:ext uri="{FF2B5EF4-FFF2-40B4-BE49-F238E27FC236}">
                <a16:creationId xmlns:a16="http://schemas.microsoft.com/office/drawing/2014/main" id="{FF85A8C8-BF96-6B47-ABE2-7ACCECE663D0}"/>
              </a:ext>
            </a:extLst>
          </p:cNvPr>
          <p:cNvSpPr/>
          <p:nvPr/>
        </p:nvSpPr>
        <p:spPr>
          <a:xfrm>
            <a:off x="15868722" y="8974850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89" name="Rectangle 51">
            <a:extLst>
              <a:ext uri="{FF2B5EF4-FFF2-40B4-BE49-F238E27FC236}">
                <a16:creationId xmlns:a16="http://schemas.microsoft.com/office/drawing/2014/main" id="{D441519C-221B-9A45-AC99-952C001BA7F8}"/>
              </a:ext>
            </a:extLst>
          </p:cNvPr>
          <p:cNvSpPr/>
          <p:nvPr/>
        </p:nvSpPr>
        <p:spPr>
          <a:xfrm>
            <a:off x="15429250" y="10061392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ine 1">
            <a:extLst>
              <a:ext uri="{FF2B5EF4-FFF2-40B4-BE49-F238E27FC236}">
                <a16:creationId xmlns:a16="http://schemas.microsoft.com/office/drawing/2014/main" id="{04F41458-6521-A34D-A2F0-A1A38F3E7D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54745" y="6381381"/>
            <a:ext cx="277051" cy="469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Line 2">
            <a:extLst>
              <a:ext uri="{FF2B5EF4-FFF2-40B4-BE49-F238E27FC236}">
                <a16:creationId xmlns:a16="http://schemas.microsoft.com/office/drawing/2014/main" id="{CF85B04A-37CC-D447-82E4-6EC13FE4B8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38074" y="7663322"/>
            <a:ext cx="375660" cy="4694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8" name="Line 3">
            <a:extLst>
              <a:ext uri="{FF2B5EF4-FFF2-40B4-BE49-F238E27FC236}">
                <a16:creationId xmlns:a16="http://schemas.microsoft.com/office/drawing/2014/main" id="{106E50FA-B810-154E-9D86-F551CE3702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17179" y="10992606"/>
            <a:ext cx="277051" cy="469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Line 4">
            <a:extLst>
              <a:ext uri="{FF2B5EF4-FFF2-40B4-BE49-F238E27FC236}">
                <a16:creationId xmlns:a16="http://schemas.microsoft.com/office/drawing/2014/main" id="{81D54C87-43D1-8747-9A2B-4063BDE3A2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00508" y="9710668"/>
            <a:ext cx="375660" cy="4694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0" name="Line 5">
            <a:extLst>
              <a:ext uri="{FF2B5EF4-FFF2-40B4-BE49-F238E27FC236}">
                <a16:creationId xmlns:a16="http://schemas.microsoft.com/office/drawing/2014/main" id="{94167496-E75F-2B4B-8084-FE4148E454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04454" y="10992606"/>
            <a:ext cx="277051" cy="469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1" name="Line 6">
            <a:extLst>
              <a:ext uri="{FF2B5EF4-FFF2-40B4-BE49-F238E27FC236}">
                <a16:creationId xmlns:a16="http://schemas.microsoft.com/office/drawing/2014/main" id="{5673CEE8-3476-F842-939A-C3446EC7D1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487783" y="9710668"/>
            <a:ext cx="375660" cy="4694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" name="Line 7">
            <a:extLst>
              <a:ext uri="{FF2B5EF4-FFF2-40B4-BE49-F238E27FC236}">
                <a16:creationId xmlns:a16="http://schemas.microsoft.com/office/drawing/2014/main" id="{51658166-11A9-7C43-B228-8055D1FE51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304454" y="6381381"/>
            <a:ext cx="277051" cy="469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3" name="Line 8">
            <a:extLst>
              <a:ext uri="{FF2B5EF4-FFF2-40B4-BE49-F238E27FC236}">
                <a16:creationId xmlns:a16="http://schemas.microsoft.com/office/drawing/2014/main" id="{D0A86357-2D32-5A4C-B8E5-3800D919FE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487783" y="7663322"/>
            <a:ext cx="375660" cy="4694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1" name="Line 450">
            <a:extLst>
              <a:ext uri="{FF2B5EF4-FFF2-40B4-BE49-F238E27FC236}">
                <a16:creationId xmlns:a16="http://schemas.microsoft.com/office/drawing/2014/main" id="{4FD4A264-BF1F-264B-9BA0-9072B468A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0338" y="8672906"/>
            <a:ext cx="13082358" cy="4697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2" name="Freeform 451">
            <a:extLst>
              <a:ext uri="{FF2B5EF4-FFF2-40B4-BE49-F238E27FC236}">
                <a16:creationId xmlns:a16="http://schemas.microsoft.com/office/drawing/2014/main" id="{2EB2F6A4-34D0-A443-980C-99AF787C4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7832" y="5371796"/>
            <a:ext cx="4014864" cy="3061629"/>
          </a:xfrm>
          <a:custGeom>
            <a:avLst/>
            <a:gdLst>
              <a:gd name="T0" fmla="*/ 488413480 w 3771"/>
              <a:gd name="T1" fmla="*/ 372506395 h 2875"/>
              <a:gd name="T2" fmla="*/ 374795920 w 3771"/>
              <a:gd name="T3" fmla="*/ 372506395 h 2875"/>
              <a:gd name="T4" fmla="*/ 0 w 3771"/>
              <a:gd name="T5" fmla="*/ 0 h 28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71" h="2875">
                <a:moveTo>
                  <a:pt x="3770" y="2874"/>
                </a:moveTo>
                <a:lnTo>
                  <a:pt x="2893" y="2874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3" name="Freeform 452">
            <a:extLst>
              <a:ext uri="{FF2B5EF4-FFF2-40B4-BE49-F238E27FC236}">
                <a16:creationId xmlns:a16="http://schemas.microsoft.com/office/drawing/2014/main" id="{57568DEE-F23E-C044-8B62-7A9AAC2EC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906" y="5371796"/>
            <a:ext cx="10945790" cy="3174326"/>
          </a:xfrm>
          <a:custGeom>
            <a:avLst/>
            <a:gdLst>
              <a:gd name="T0" fmla="*/ 1332174241 w 10278"/>
              <a:gd name="T1" fmla="*/ 385941867 h 2983"/>
              <a:gd name="T2" fmla="*/ 386676677 w 10278"/>
              <a:gd name="T3" fmla="*/ 385941867 h 2983"/>
              <a:gd name="T4" fmla="*/ 0 w 10278"/>
              <a:gd name="T5" fmla="*/ 0 h 29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278" h="2983">
                <a:moveTo>
                  <a:pt x="10277" y="2982"/>
                </a:moveTo>
                <a:lnTo>
                  <a:pt x="2983" y="2982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4" name="Freeform 453">
            <a:extLst>
              <a:ext uri="{FF2B5EF4-FFF2-40B4-BE49-F238E27FC236}">
                <a16:creationId xmlns:a16="http://schemas.microsoft.com/office/drawing/2014/main" id="{DB06118D-8ACD-614A-AD25-A77AC5FE8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906" y="8794996"/>
            <a:ext cx="10945790" cy="3179024"/>
          </a:xfrm>
          <a:custGeom>
            <a:avLst/>
            <a:gdLst>
              <a:gd name="T0" fmla="*/ 1332174241 w 10278"/>
              <a:gd name="T1" fmla="*/ 0 h 2984"/>
              <a:gd name="T2" fmla="*/ 386676677 w 10278"/>
              <a:gd name="T3" fmla="*/ 0 h 2984"/>
              <a:gd name="T4" fmla="*/ 0 w 10278"/>
              <a:gd name="T5" fmla="*/ 386955383 h 29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278" h="2984">
                <a:moveTo>
                  <a:pt x="10277" y="0"/>
                </a:moveTo>
                <a:lnTo>
                  <a:pt x="2983" y="0"/>
                </a:lnTo>
                <a:lnTo>
                  <a:pt x="0" y="2983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5" name="Freeform 454">
            <a:extLst>
              <a:ext uri="{FF2B5EF4-FFF2-40B4-BE49-F238E27FC236}">
                <a16:creationId xmlns:a16="http://schemas.microsoft.com/office/drawing/2014/main" id="{DD48346B-2986-1E4E-A270-4C49985DC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546" y="5033702"/>
            <a:ext cx="2592054" cy="732537"/>
          </a:xfrm>
          <a:custGeom>
            <a:avLst/>
            <a:gdLst>
              <a:gd name="T0" fmla="*/ 44495366 w 2433"/>
              <a:gd name="T1" fmla="*/ 89013617 h 688"/>
              <a:gd name="T2" fmla="*/ 44495366 w 2433"/>
              <a:gd name="T3" fmla="*/ 89013617 h 688"/>
              <a:gd name="T4" fmla="*/ 270864222 w 2433"/>
              <a:gd name="T5" fmla="*/ 89013617 h 688"/>
              <a:gd name="T6" fmla="*/ 315489610 w 2433"/>
              <a:gd name="T7" fmla="*/ 44571601 h 688"/>
              <a:gd name="T8" fmla="*/ 315489610 w 2433"/>
              <a:gd name="T9" fmla="*/ 44571601 h 688"/>
              <a:gd name="T10" fmla="*/ 270864222 w 2433"/>
              <a:gd name="T11" fmla="*/ 0 h 688"/>
              <a:gd name="T12" fmla="*/ 44495366 w 2433"/>
              <a:gd name="T13" fmla="*/ 0 h 688"/>
              <a:gd name="T14" fmla="*/ 0 w 2433"/>
              <a:gd name="T15" fmla="*/ 44571601 h 688"/>
              <a:gd name="T16" fmla="*/ 0 w 2433"/>
              <a:gd name="T17" fmla="*/ 44571601 h 688"/>
              <a:gd name="T18" fmla="*/ 44495366 w 2433"/>
              <a:gd name="T19" fmla="*/ 89013617 h 6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33" h="688">
                <a:moveTo>
                  <a:pt x="343" y="687"/>
                </a:moveTo>
                <a:lnTo>
                  <a:pt x="343" y="687"/>
                </a:lnTo>
                <a:cubicBezTo>
                  <a:pt x="2088" y="687"/>
                  <a:pt x="2088" y="687"/>
                  <a:pt x="2088" y="687"/>
                </a:cubicBezTo>
                <a:cubicBezTo>
                  <a:pt x="2278" y="687"/>
                  <a:pt x="2432" y="533"/>
                  <a:pt x="2432" y="344"/>
                </a:cubicBezTo>
                <a:cubicBezTo>
                  <a:pt x="2432" y="154"/>
                  <a:pt x="2278" y="0"/>
                  <a:pt x="2088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153" y="0"/>
                  <a:pt x="0" y="154"/>
                  <a:pt x="0" y="344"/>
                </a:cubicBezTo>
                <a:cubicBezTo>
                  <a:pt x="0" y="533"/>
                  <a:pt x="153" y="687"/>
                  <a:pt x="343" y="6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455">
            <a:extLst>
              <a:ext uri="{FF2B5EF4-FFF2-40B4-BE49-F238E27FC236}">
                <a16:creationId xmlns:a16="http://schemas.microsoft.com/office/drawing/2014/main" id="{9E802E80-981A-3F48-9AA0-1B4044007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546" y="11598360"/>
            <a:ext cx="2592054" cy="741928"/>
          </a:xfrm>
          <a:custGeom>
            <a:avLst/>
            <a:gdLst>
              <a:gd name="T0" fmla="*/ 44495366 w 2433"/>
              <a:gd name="T1" fmla="*/ 90133262 h 697"/>
              <a:gd name="T2" fmla="*/ 44495366 w 2433"/>
              <a:gd name="T3" fmla="*/ 90133262 h 697"/>
              <a:gd name="T4" fmla="*/ 270864222 w 2433"/>
              <a:gd name="T5" fmla="*/ 90133262 h 697"/>
              <a:gd name="T6" fmla="*/ 315489610 w 2433"/>
              <a:gd name="T7" fmla="*/ 45584655 h 697"/>
              <a:gd name="T8" fmla="*/ 315489610 w 2433"/>
              <a:gd name="T9" fmla="*/ 45584655 h 697"/>
              <a:gd name="T10" fmla="*/ 270864222 w 2433"/>
              <a:gd name="T11" fmla="*/ 0 h 697"/>
              <a:gd name="T12" fmla="*/ 44495366 w 2433"/>
              <a:gd name="T13" fmla="*/ 0 h 697"/>
              <a:gd name="T14" fmla="*/ 0 w 2433"/>
              <a:gd name="T15" fmla="*/ 45584655 h 697"/>
              <a:gd name="T16" fmla="*/ 0 w 2433"/>
              <a:gd name="T17" fmla="*/ 45584655 h 697"/>
              <a:gd name="T18" fmla="*/ 44495366 w 2433"/>
              <a:gd name="T19" fmla="*/ 90133262 h 6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33" h="697">
                <a:moveTo>
                  <a:pt x="343" y="696"/>
                </a:moveTo>
                <a:lnTo>
                  <a:pt x="343" y="696"/>
                </a:lnTo>
                <a:cubicBezTo>
                  <a:pt x="2088" y="696"/>
                  <a:pt x="2088" y="696"/>
                  <a:pt x="2088" y="696"/>
                </a:cubicBezTo>
                <a:cubicBezTo>
                  <a:pt x="2278" y="696"/>
                  <a:pt x="2432" y="542"/>
                  <a:pt x="2432" y="352"/>
                </a:cubicBezTo>
                <a:cubicBezTo>
                  <a:pt x="2432" y="153"/>
                  <a:pt x="2278" y="0"/>
                  <a:pt x="2088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153" y="0"/>
                  <a:pt x="0" y="153"/>
                  <a:pt x="0" y="352"/>
                </a:cubicBezTo>
                <a:cubicBezTo>
                  <a:pt x="0" y="542"/>
                  <a:pt x="153" y="696"/>
                  <a:pt x="343" y="6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456">
            <a:extLst>
              <a:ext uri="{FF2B5EF4-FFF2-40B4-BE49-F238E27FC236}">
                <a16:creationId xmlns:a16="http://schemas.microsoft.com/office/drawing/2014/main" id="{4DB2391F-5697-4D4E-9904-DECDAD3C7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472" y="5033702"/>
            <a:ext cx="2587359" cy="732537"/>
          </a:xfrm>
          <a:custGeom>
            <a:avLst/>
            <a:gdLst>
              <a:gd name="T0" fmla="*/ 44277893 w 2431"/>
              <a:gd name="T1" fmla="*/ 89013617 h 688"/>
              <a:gd name="T2" fmla="*/ 44277893 w 2431"/>
              <a:gd name="T3" fmla="*/ 89013617 h 688"/>
              <a:gd name="T4" fmla="*/ 270198882 w 2431"/>
              <a:gd name="T5" fmla="*/ 89013617 h 688"/>
              <a:gd name="T6" fmla="*/ 314606308 w 2431"/>
              <a:gd name="T7" fmla="*/ 44571601 h 688"/>
              <a:gd name="T8" fmla="*/ 314606308 w 2431"/>
              <a:gd name="T9" fmla="*/ 44571601 h 688"/>
              <a:gd name="T10" fmla="*/ 270198882 w 2431"/>
              <a:gd name="T11" fmla="*/ 0 h 688"/>
              <a:gd name="T12" fmla="*/ 44277893 w 2431"/>
              <a:gd name="T13" fmla="*/ 0 h 688"/>
              <a:gd name="T14" fmla="*/ 0 w 2431"/>
              <a:gd name="T15" fmla="*/ 44571601 h 688"/>
              <a:gd name="T16" fmla="*/ 0 w 2431"/>
              <a:gd name="T17" fmla="*/ 44571601 h 688"/>
              <a:gd name="T18" fmla="*/ 44277893 w 2431"/>
              <a:gd name="T19" fmla="*/ 89013617 h 6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31" h="688">
                <a:moveTo>
                  <a:pt x="342" y="687"/>
                </a:moveTo>
                <a:lnTo>
                  <a:pt x="342" y="687"/>
                </a:lnTo>
                <a:cubicBezTo>
                  <a:pt x="2087" y="687"/>
                  <a:pt x="2087" y="687"/>
                  <a:pt x="2087" y="687"/>
                </a:cubicBezTo>
                <a:cubicBezTo>
                  <a:pt x="2277" y="687"/>
                  <a:pt x="2430" y="533"/>
                  <a:pt x="2430" y="344"/>
                </a:cubicBezTo>
                <a:cubicBezTo>
                  <a:pt x="2430" y="154"/>
                  <a:pt x="2277" y="0"/>
                  <a:pt x="2087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153" y="0"/>
                  <a:pt x="0" y="154"/>
                  <a:pt x="0" y="344"/>
                </a:cubicBezTo>
                <a:cubicBezTo>
                  <a:pt x="0" y="533"/>
                  <a:pt x="153" y="687"/>
                  <a:pt x="342" y="68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477">
            <a:extLst>
              <a:ext uri="{FF2B5EF4-FFF2-40B4-BE49-F238E27FC236}">
                <a16:creationId xmlns:a16="http://schemas.microsoft.com/office/drawing/2014/main" id="{E32C5EC1-261B-914B-842D-53DB3051D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7832" y="8912391"/>
            <a:ext cx="4014864" cy="3061629"/>
          </a:xfrm>
          <a:custGeom>
            <a:avLst/>
            <a:gdLst>
              <a:gd name="T0" fmla="*/ 488413480 w 3771"/>
              <a:gd name="T1" fmla="*/ 0 h 2875"/>
              <a:gd name="T2" fmla="*/ 374795920 w 3771"/>
              <a:gd name="T3" fmla="*/ 0 h 2875"/>
              <a:gd name="T4" fmla="*/ 0 w 3771"/>
              <a:gd name="T5" fmla="*/ 372506395 h 28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71" h="2875">
                <a:moveTo>
                  <a:pt x="3770" y="0"/>
                </a:moveTo>
                <a:lnTo>
                  <a:pt x="2893" y="0"/>
                </a:lnTo>
                <a:lnTo>
                  <a:pt x="0" y="2874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9" name="Freeform 478">
            <a:extLst>
              <a:ext uri="{FF2B5EF4-FFF2-40B4-BE49-F238E27FC236}">
                <a16:creationId xmlns:a16="http://schemas.microsoft.com/office/drawing/2014/main" id="{2F356DE7-9CAF-BC41-B510-943C7754C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0472" y="11598360"/>
            <a:ext cx="2587359" cy="741928"/>
          </a:xfrm>
          <a:custGeom>
            <a:avLst/>
            <a:gdLst>
              <a:gd name="T0" fmla="*/ 44277893 w 2431"/>
              <a:gd name="T1" fmla="*/ 90133262 h 697"/>
              <a:gd name="T2" fmla="*/ 44277893 w 2431"/>
              <a:gd name="T3" fmla="*/ 90133262 h 697"/>
              <a:gd name="T4" fmla="*/ 270198882 w 2431"/>
              <a:gd name="T5" fmla="*/ 90133262 h 697"/>
              <a:gd name="T6" fmla="*/ 314606308 w 2431"/>
              <a:gd name="T7" fmla="*/ 45584655 h 697"/>
              <a:gd name="T8" fmla="*/ 314606308 w 2431"/>
              <a:gd name="T9" fmla="*/ 45584655 h 697"/>
              <a:gd name="T10" fmla="*/ 270198882 w 2431"/>
              <a:gd name="T11" fmla="*/ 0 h 697"/>
              <a:gd name="T12" fmla="*/ 44277893 w 2431"/>
              <a:gd name="T13" fmla="*/ 0 h 697"/>
              <a:gd name="T14" fmla="*/ 0 w 2431"/>
              <a:gd name="T15" fmla="*/ 45584655 h 697"/>
              <a:gd name="T16" fmla="*/ 0 w 2431"/>
              <a:gd name="T17" fmla="*/ 45584655 h 697"/>
              <a:gd name="T18" fmla="*/ 44277893 w 2431"/>
              <a:gd name="T19" fmla="*/ 90133262 h 69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31" h="697">
                <a:moveTo>
                  <a:pt x="342" y="696"/>
                </a:moveTo>
                <a:lnTo>
                  <a:pt x="342" y="696"/>
                </a:lnTo>
                <a:cubicBezTo>
                  <a:pt x="2087" y="696"/>
                  <a:pt x="2087" y="696"/>
                  <a:pt x="2087" y="696"/>
                </a:cubicBezTo>
                <a:cubicBezTo>
                  <a:pt x="2277" y="696"/>
                  <a:pt x="2430" y="542"/>
                  <a:pt x="2430" y="352"/>
                </a:cubicBezTo>
                <a:cubicBezTo>
                  <a:pt x="2430" y="153"/>
                  <a:pt x="2277" y="0"/>
                  <a:pt x="2087" y="0"/>
                </a:cubicBezTo>
                <a:cubicBezTo>
                  <a:pt x="342" y="0"/>
                  <a:pt x="342" y="0"/>
                  <a:pt x="342" y="0"/>
                </a:cubicBezTo>
                <a:cubicBezTo>
                  <a:pt x="153" y="0"/>
                  <a:pt x="0" y="153"/>
                  <a:pt x="0" y="352"/>
                </a:cubicBezTo>
                <a:cubicBezTo>
                  <a:pt x="0" y="542"/>
                  <a:pt x="153" y="696"/>
                  <a:pt x="342" y="6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489">
            <a:extLst>
              <a:ext uri="{FF2B5EF4-FFF2-40B4-BE49-F238E27FC236}">
                <a16:creationId xmlns:a16="http://schemas.microsoft.com/office/drawing/2014/main" id="{2A68CBC4-7FB7-9841-AE7E-689D5E9C8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804" y="6226422"/>
            <a:ext cx="2484053" cy="2484050"/>
          </a:xfrm>
          <a:custGeom>
            <a:avLst/>
            <a:gdLst>
              <a:gd name="T0" fmla="*/ 0 w 2334"/>
              <a:gd name="T1" fmla="*/ 0 h 2332"/>
              <a:gd name="T2" fmla="*/ 0 w 2334"/>
              <a:gd name="T3" fmla="*/ 0 h 2332"/>
              <a:gd name="T4" fmla="*/ 80783360 w 2334"/>
              <a:gd name="T5" fmla="*/ 0 h 2332"/>
              <a:gd name="T6" fmla="*/ 302031517 w 2334"/>
              <a:gd name="T7" fmla="*/ 221367781 h 2332"/>
              <a:gd name="T8" fmla="*/ 302031517 w 2334"/>
              <a:gd name="T9" fmla="*/ 302289829 h 2332"/>
              <a:gd name="T10" fmla="*/ 221248157 w 2334"/>
              <a:gd name="T11" fmla="*/ 302289829 h 2332"/>
              <a:gd name="T12" fmla="*/ 0 w 2334"/>
              <a:gd name="T13" fmla="*/ 80662406 h 2332"/>
              <a:gd name="T14" fmla="*/ 0 w 2334"/>
              <a:gd name="T15" fmla="*/ 0 h 23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34" h="2332">
                <a:moveTo>
                  <a:pt x="0" y="0"/>
                </a:moveTo>
                <a:lnTo>
                  <a:pt x="0" y="0"/>
                </a:lnTo>
                <a:cubicBezTo>
                  <a:pt x="624" y="0"/>
                  <a:pt x="624" y="0"/>
                  <a:pt x="624" y="0"/>
                </a:cubicBezTo>
                <a:cubicBezTo>
                  <a:pt x="1564" y="0"/>
                  <a:pt x="2333" y="767"/>
                  <a:pt x="2333" y="1707"/>
                </a:cubicBezTo>
                <a:cubicBezTo>
                  <a:pt x="2333" y="2331"/>
                  <a:pt x="2333" y="2331"/>
                  <a:pt x="2333" y="2331"/>
                </a:cubicBezTo>
                <a:cubicBezTo>
                  <a:pt x="1709" y="2331"/>
                  <a:pt x="1709" y="2331"/>
                  <a:pt x="1709" y="2331"/>
                </a:cubicBezTo>
                <a:cubicBezTo>
                  <a:pt x="769" y="2331"/>
                  <a:pt x="0" y="1563"/>
                  <a:pt x="0" y="622"/>
                </a:cubicBezTo>
                <a:lnTo>
                  <a:pt x="0" y="0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490">
            <a:extLst>
              <a:ext uri="{FF2B5EF4-FFF2-40B4-BE49-F238E27FC236}">
                <a16:creationId xmlns:a16="http://schemas.microsoft.com/office/drawing/2014/main" id="{F3021169-B05B-3142-B48B-51932702B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804" y="8692285"/>
            <a:ext cx="2484053" cy="2484050"/>
          </a:xfrm>
          <a:custGeom>
            <a:avLst/>
            <a:gdLst>
              <a:gd name="T0" fmla="*/ 302031517 w 2334"/>
              <a:gd name="T1" fmla="*/ 0 h 2334"/>
              <a:gd name="T2" fmla="*/ 302031517 w 2334"/>
              <a:gd name="T3" fmla="*/ 0 h 2334"/>
              <a:gd name="T4" fmla="*/ 221248157 w 2334"/>
              <a:gd name="T5" fmla="*/ 0 h 2334"/>
              <a:gd name="T6" fmla="*/ 0 w 2334"/>
              <a:gd name="T7" fmla="*/ 221247534 h 2334"/>
              <a:gd name="T8" fmla="*/ 0 w 2334"/>
              <a:gd name="T9" fmla="*/ 302030798 h 2334"/>
              <a:gd name="T10" fmla="*/ 302031517 w 2334"/>
              <a:gd name="T11" fmla="*/ 0 h 23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34" h="2334">
                <a:moveTo>
                  <a:pt x="2333" y="0"/>
                </a:moveTo>
                <a:lnTo>
                  <a:pt x="2333" y="0"/>
                </a:lnTo>
                <a:cubicBezTo>
                  <a:pt x="1709" y="0"/>
                  <a:pt x="1709" y="0"/>
                  <a:pt x="1709" y="0"/>
                </a:cubicBezTo>
                <a:cubicBezTo>
                  <a:pt x="769" y="0"/>
                  <a:pt x="0" y="769"/>
                  <a:pt x="0" y="1709"/>
                </a:cubicBezTo>
                <a:cubicBezTo>
                  <a:pt x="0" y="2333"/>
                  <a:pt x="0" y="2333"/>
                  <a:pt x="0" y="2333"/>
                </a:cubicBezTo>
                <a:lnTo>
                  <a:pt x="2333" y="0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491">
            <a:extLst>
              <a:ext uri="{FF2B5EF4-FFF2-40B4-BE49-F238E27FC236}">
                <a16:creationId xmlns:a16="http://schemas.microsoft.com/office/drawing/2014/main" id="{EB0C059E-4916-5D48-A576-BBEBEF4A6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804" y="8692285"/>
            <a:ext cx="2484053" cy="2484050"/>
          </a:xfrm>
          <a:custGeom>
            <a:avLst/>
            <a:gdLst>
              <a:gd name="T0" fmla="*/ 0 w 2334"/>
              <a:gd name="T1" fmla="*/ 302030798 h 2334"/>
              <a:gd name="T2" fmla="*/ 0 w 2334"/>
              <a:gd name="T3" fmla="*/ 302030798 h 2334"/>
              <a:gd name="T4" fmla="*/ 80783360 w 2334"/>
              <a:gd name="T5" fmla="*/ 302030798 h 2334"/>
              <a:gd name="T6" fmla="*/ 302031517 w 2334"/>
              <a:gd name="T7" fmla="*/ 80783264 h 2334"/>
              <a:gd name="T8" fmla="*/ 302031517 w 2334"/>
              <a:gd name="T9" fmla="*/ 0 h 2334"/>
              <a:gd name="T10" fmla="*/ 0 w 2334"/>
              <a:gd name="T11" fmla="*/ 302030798 h 23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34" h="2334">
                <a:moveTo>
                  <a:pt x="0" y="2333"/>
                </a:moveTo>
                <a:lnTo>
                  <a:pt x="0" y="2333"/>
                </a:lnTo>
                <a:cubicBezTo>
                  <a:pt x="624" y="2333"/>
                  <a:pt x="624" y="2333"/>
                  <a:pt x="624" y="2333"/>
                </a:cubicBezTo>
                <a:cubicBezTo>
                  <a:pt x="1564" y="2333"/>
                  <a:pt x="2333" y="1564"/>
                  <a:pt x="2333" y="624"/>
                </a:cubicBezTo>
                <a:cubicBezTo>
                  <a:pt x="2333" y="0"/>
                  <a:pt x="2333" y="0"/>
                  <a:pt x="2333" y="0"/>
                </a:cubicBezTo>
                <a:lnTo>
                  <a:pt x="0" y="2333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492">
            <a:extLst>
              <a:ext uri="{FF2B5EF4-FFF2-40B4-BE49-F238E27FC236}">
                <a16:creationId xmlns:a16="http://schemas.microsoft.com/office/drawing/2014/main" id="{713B432B-4942-8045-B1D1-67DDBCF06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7645" y="5860154"/>
            <a:ext cx="3648599" cy="5573853"/>
          </a:xfrm>
          <a:custGeom>
            <a:avLst/>
            <a:gdLst>
              <a:gd name="T0" fmla="*/ 94776353 w 3428"/>
              <a:gd name="T1" fmla="*/ 5962346 h 5234"/>
              <a:gd name="T2" fmla="*/ 94776353 w 3428"/>
              <a:gd name="T3" fmla="*/ 5962346 h 5234"/>
              <a:gd name="T4" fmla="*/ 90115150 w 3428"/>
              <a:gd name="T5" fmla="*/ 5962346 h 5234"/>
              <a:gd name="T6" fmla="*/ 38713100 w 3428"/>
              <a:gd name="T7" fmla="*/ 124043151 h 5234"/>
              <a:gd name="T8" fmla="*/ 118211186 w 3428"/>
              <a:gd name="T9" fmla="*/ 342058866 h 5234"/>
              <a:gd name="T10" fmla="*/ 38713100 w 3428"/>
              <a:gd name="T11" fmla="*/ 559944613 h 5234"/>
              <a:gd name="T12" fmla="*/ 90115150 w 3428"/>
              <a:gd name="T13" fmla="*/ 678284634 h 5234"/>
              <a:gd name="T14" fmla="*/ 104227937 w 3428"/>
              <a:gd name="T15" fmla="*/ 678284634 h 5234"/>
              <a:gd name="T16" fmla="*/ 440087864 w 3428"/>
              <a:gd name="T17" fmla="*/ 347891604 h 5234"/>
              <a:gd name="T18" fmla="*/ 94776353 w 3428"/>
              <a:gd name="T19" fmla="*/ 5962346 h 52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28" h="5234">
                <a:moveTo>
                  <a:pt x="732" y="46"/>
                </a:moveTo>
                <a:lnTo>
                  <a:pt x="732" y="46"/>
                </a:lnTo>
                <a:cubicBezTo>
                  <a:pt x="723" y="46"/>
                  <a:pt x="715" y="46"/>
                  <a:pt x="696" y="46"/>
                </a:cubicBezTo>
                <a:cubicBezTo>
                  <a:pt x="235" y="64"/>
                  <a:pt x="0" y="606"/>
                  <a:pt x="299" y="957"/>
                </a:cubicBezTo>
                <a:cubicBezTo>
                  <a:pt x="678" y="1410"/>
                  <a:pt x="913" y="1997"/>
                  <a:pt x="913" y="2639"/>
                </a:cubicBezTo>
                <a:cubicBezTo>
                  <a:pt x="913" y="3281"/>
                  <a:pt x="678" y="3868"/>
                  <a:pt x="299" y="4320"/>
                </a:cubicBezTo>
                <a:cubicBezTo>
                  <a:pt x="0" y="4673"/>
                  <a:pt x="235" y="5215"/>
                  <a:pt x="696" y="5233"/>
                </a:cubicBezTo>
                <a:cubicBezTo>
                  <a:pt x="732" y="5233"/>
                  <a:pt x="769" y="5233"/>
                  <a:pt x="805" y="5233"/>
                </a:cubicBezTo>
                <a:cubicBezTo>
                  <a:pt x="2215" y="5233"/>
                  <a:pt x="3372" y="4094"/>
                  <a:pt x="3399" y="2684"/>
                </a:cubicBezTo>
                <a:cubicBezTo>
                  <a:pt x="3427" y="1202"/>
                  <a:pt x="2215" y="0"/>
                  <a:pt x="732" y="4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CuadroTexto 673">
            <a:extLst>
              <a:ext uri="{FF2B5EF4-FFF2-40B4-BE49-F238E27FC236}">
                <a16:creationId xmlns:a16="http://schemas.microsoft.com/office/drawing/2014/main" id="{0F2B8DFB-6B35-0C45-A92C-162B17ACEF87}"/>
              </a:ext>
            </a:extLst>
          </p:cNvPr>
          <p:cNvSpPr txBox="1"/>
          <p:nvPr/>
        </p:nvSpPr>
        <p:spPr>
          <a:xfrm>
            <a:off x="5405996" y="5154090"/>
            <a:ext cx="185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75" name="CuadroTexto 674">
            <a:extLst>
              <a:ext uri="{FF2B5EF4-FFF2-40B4-BE49-F238E27FC236}">
                <a16:creationId xmlns:a16="http://schemas.microsoft.com/office/drawing/2014/main" id="{920592B8-87DB-EB4A-B3FF-0DA03C35C7B1}"/>
              </a:ext>
            </a:extLst>
          </p:cNvPr>
          <p:cNvSpPr txBox="1"/>
          <p:nvPr/>
        </p:nvSpPr>
        <p:spPr>
          <a:xfrm>
            <a:off x="5405996" y="11738491"/>
            <a:ext cx="185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76" name="CuadroTexto 675">
            <a:extLst>
              <a:ext uri="{FF2B5EF4-FFF2-40B4-BE49-F238E27FC236}">
                <a16:creationId xmlns:a16="http://schemas.microsoft.com/office/drawing/2014/main" id="{C190299B-D445-9342-A12B-31606F8E2841}"/>
              </a:ext>
            </a:extLst>
          </p:cNvPr>
          <p:cNvSpPr txBox="1"/>
          <p:nvPr/>
        </p:nvSpPr>
        <p:spPr>
          <a:xfrm>
            <a:off x="12334575" y="11738490"/>
            <a:ext cx="185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77" name="CuadroTexto 676">
            <a:extLst>
              <a:ext uri="{FF2B5EF4-FFF2-40B4-BE49-F238E27FC236}">
                <a16:creationId xmlns:a16="http://schemas.microsoft.com/office/drawing/2014/main" id="{424EABFF-F655-1D4E-8D6A-E25DE1AA366B}"/>
              </a:ext>
            </a:extLst>
          </p:cNvPr>
          <p:cNvSpPr txBox="1"/>
          <p:nvPr/>
        </p:nvSpPr>
        <p:spPr>
          <a:xfrm>
            <a:off x="12339793" y="5169137"/>
            <a:ext cx="185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A77DE197-B9AA-CF48-A43F-FA4210D963E0}"/>
              </a:ext>
            </a:extLst>
          </p:cNvPr>
          <p:cNvGrpSpPr/>
          <p:nvPr/>
        </p:nvGrpSpPr>
        <p:grpSpPr>
          <a:xfrm>
            <a:off x="2668308" y="863443"/>
            <a:ext cx="19041035" cy="2561450"/>
            <a:chOff x="2668308" y="861425"/>
            <a:chExt cx="19041035" cy="2561450"/>
          </a:xfrm>
        </p:grpSpPr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AB6F2F1A-5494-D444-AC1B-99A531570C1C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0B5EBBDF-8BA1-3A4C-A7E8-D1575751927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0" name="Rectangle 51">
            <a:extLst>
              <a:ext uri="{FF2B5EF4-FFF2-40B4-BE49-F238E27FC236}">
                <a16:creationId xmlns:a16="http://schemas.microsoft.com/office/drawing/2014/main" id="{98AD39C8-1FE0-324F-83B9-C890B44910C6}"/>
              </a:ext>
            </a:extLst>
          </p:cNvPr>
          <p:cNvSpPr/>
          <p:nvPr/>
        </p:nvSpPr>
        <p:spPr>
          <a:xfrm>
            <a:off x="5473685" y="6059912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41" name="Rectangle 51">
            <a:extLst>
              <a:ext uri="{FF2B5EF4-FFF2-40B4-BE49-F238E27FC236}">
                <a16:creationId xmlns:a16="http://schemas.microsoft.com/office/drawing/2014/main" id="{E9F0887A-5F25-CE42-93CD-DA6535F02E56}"/>
              </a:ext>
            </a:extLst>
          </p:cNvPr>
          <p:cNvSpPr/>
          <p:nvPr/>
        </p:nvSpPr>
        <p:spPr>
          <a:xfrm>
            <a:off x="6619817" y="7333746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42" name="Rectangle 51">
            <a:extLst>
              <a:ext uri="{FF2B5EF4-FFF2-40B4-BE49-F238E27FC236}">
                <a16:creationId xmlns:a16="http://schemas.microsoft.com/office/drawing/2014/main" id="{A61C4BED-FA22-6748-8C04-420AF2E54056}"/>
              </a:ext>
            </a:extLst>
          </p:cNvPr>
          <p:cNvSpPr/>
          <p:nvPr/>
        </p:nvSpPr>
        <p:spPr>
          <a:xfrm>
            <a:off x="6619817" y="9365352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43" name="Rectangle 51">
            <a:extLst>
              <a:ext uri="{FF2B5EF4-FFF2-40B4-BE49-F238E27FC236}">
                <a16:creationId xmlns:a16="http://schemas.microsoft.com/office/drawing/2014/main" id="{1188C0E4-F102-AC4F-AA6E-00428D841E39}"/>
              </a:ext>
            </a:extLst>
          </p:cNvPr>
          <p:cNvSpPr/>
          <p:nvPr/>
        </p:nvSpPr>
        <p:spPr>
          <a:xfrm>
            <a:off x="5473684" y="10651312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48" name="Rectangle 51">
            <a:extLst>
              <a:ext uri="{FF2B5EF4-FFF2-40B4-BE49-F238E27FC236}">
                <a16:creationId xmlns:a16="http://schemas.microsoft.com/office/drawing/2014/main" id="{07788FD7-5502-E949-82A5-D1EED006088A}"/>
              </a:ext>
            </a:extLst>
          </p:cNvPr>
          <p:cNvSpPr/>
          <p:nvPr/>
        </p:nvSpPr>
        <p:spPr>
          <a:xfrm>
            <a:off x="12450674" y="6059912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262B14C4-246E-F14E-BC64-E74DC4C31FCA}"/>
              </a:ext>
            </a:extLst>
          </p:cNvPr>
          <p:cNvSpPr/>
          <p:nvPr/>
        </p:nvSpPr>
        <p:spPr>
          <a:xfrm>
            <a:off x="13596806" y="7333746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D14142C6-5269-9446-A663-1B1F61D61362}"/>
              </a:ext>
            </a:extLst>
          </p:cNvPr>
          <p:cNvSpPr/>
          <p:nvPr/>
        </p:nvSpPr>
        <p:spPr>
          <a:xfrm>
            <a:off x="13596806" y="9365352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0C59838D-ECAA-B64F-80C4-1228F12C1494}"/>
              </a:ext>
            </a:extLst>
          </p:cNvPr>
          <p:cNvSpPr/>
          <p:nvPr/>
        </p:nvSpPr>
        <p:spPr>
          <a:xfrm>
            <a:off x="12450673" y="10651312"/>
            <a:ext cx="2657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 1">
            <a:extLst>
              <a:ext uri="{FF2B5EF4-FFF2-40B4-BE49-F238E27FC236}">
                <a16:creationId xmlns:a16="http://schemas.microsoft.com/office/drawing/2014/main" id="{C6E5A6D6-4B34-D84F-82DC-31EA94B04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843" y="3451513"/>
            <a:ext cx="10615579" cy="9414784"/>
          </a:xfrm>
          <a:custGeom>
            <a:avLst/>
            <a:gdLst>
              <a:gd name="T0" fmla="*/ 481775150 w 10017"/>
              <a:gd name="T1" fmla="*/ 198010639 h 8886"/>
              <a:gd name="T2" fmla="*/ 481775150 w 10017"/>
              <a:gd name="T3" fmla="*/ 198010639 h 8886"/>
              <a:gd name="T4" fmla="*/ 924655768 w 10017"/>
              <a:gd name="T5" fmla="*/ 90193107 h 8886"/>
              <a:gd name="T6" fmla="*/ 926989368 w 10017"/>
              <a:gd name="T7" fmla="*/ 93692145 h 8886"/>
              <a:gd name="T8" fmla="*/ 984423796 w 10017"/>
              <a:gd name="T9" fmla="*/ 242459222 h 8886"/>
              <a:gd name="T10" fmla="*/ 986757756 w 10017"/>
              <a:gd name="T11" fmla="*/ 244791914 h 8886"/>
              <a:gd name="T12" fmla="*/ 1297396242 w 10017"/>
              <a:gd name="T13" fmla="*/ 706254564 h 8886"/>
              <a:gd name="T14" fmla="*/ 1276263497 w 10017"/>
              <a:gd name="T15" fmla="*/ 723749034 h 8886"/>
              <a:gd name="T16" fmla="*/ 1134427717 w 10017"/>
              <a:gd name="T17" fmla="*/ 697960907 h 8886"/>
              <a:gd name="T18" fmla="*/ 1110961373 w 10017"/>
              <a:gd name="T19" fmla="*/ 716751318 h 8886"/>
              <a:gd name="T20" fmla="*/ 1108627413 w 10017"/>
              <a:gd name="T21" fmla="*/ 770659904 h 8886"/>
              <a:gd name="T22" fmla="*/ 1078160269 w 10017"/>
              <a:gd name="T23" fmla="*/ 782322644 h 8886"/>
              <a:gd name="T24" fmla="*/ 792154747 w 10017"/>
              <a:gd name="T25" fmla="*/ 569150587 h 8886"/>
              <a:gd name="T26" fmla="*/ 754686083 w 10017"/>
              <a:gd name="T27" fmla="*/ 577444243 h 8886"/>
              <a:gd name="T28" fmla="*/ 652782191 w 10017"/>
              <a:gd name="T29" fmla="*/ 688630499 h 8886"/>
              <a:gd name="T30" fmla="*/ 648114631 w 10017"/>
              <a:gd name="T31" fmla="*/ 689796845 h 8886"/>
              <a:gd name="T32" fmla="*/ 549711319 w 10017"/>
              <a:gd name="T33" fmla="*/ 551656116 h 8886"/>
              <a:gd name="T34" fmla="*/ 553211899 w 10017"/>
              <a:gd name="T35" fmla="*/ 546861498 h 8886"/>
              <a:gd name="T36" fmla="*/ 687916895 w 10017"/>
              <a:gd name="T37" fmla="*/ 523535657 h 8886"/>
              <a:gd name="T38" fmla="*/ 687916895 w 10017"/>
              <a:gd name="T39" fmla="*/ 515242001 h 8886"/>
              <a:gd name="T40" fmla="*/ 436009082 w 10017"/>
              <a:gd name="T41" fmla="*/ 535198398 h 8886"/>
              <a:gd name="T42" fmla="*/ 433675482 w 10017"/>
              <a:gd name="T43" fmla="*/ 538697436 h 8886"/>
              <a:gd name="T44" fmla="*/ 332938210 w 10017"/>
              <a:gd name="T45" fmla="*/ 652345978 h 8886"/>
              <a:gd name="T46" fmla="*/ 327104030 w 10017"/>
              <a:gd name="T47" fmla="*/ 647680954 h 8886"/>
              <a:gd name="T48" fmla="*/ 332938210 w 10017"/>
              <a:gd name="T49" fmla="*/ 570316933 h 8886"/>
              <a:gd name="T50" fmla="*/ 325937410 w 10017"/>
              <a:gd name="T51" fmla="*/ 565651549 h 8886"/>
              <a:gd name="T52" fmla="*/ 228571093 w 10017"/>
              <a:gd name="T53" fmla="*/ 784784930 h 8886"/>
              <a:gd name="T54" fmla="*/ 229737713 w 10017"/>
              <a:gd name="T55" fmla="*/ 786988028 h 8886"/>
              <a:gd name="T56" fmla="*/ 358738514 w 10017"/>
              <a:gd name="T57" fmla="*/ 1130266706 h 8886"/>
              <a:gd name="T58" fmla="*/ 329437630 w 10017"/>
              <a:gd name="T59" fmla="*/ 1139726708 h 8886"/>
              <a:gd name="T60" fmla="*/ 174766869 w 10017"/>
              <a:gd name="T61" fmla="*/ 969836528 h 8886"/>
              <a:gd name="T62" fmla="*/ 141835781 w 10017"/>
              <a:gd name="T63" fmla="*/ 968670542 h 8886"/>
              <a:gd name="T64" fmla="*/ 32930729 w 10017"/>
              <a:gd name="T65" fmla="*/ 1075191774 h 8886"/>
              <a:gd name="T66" fmla="*/ 3630204 w 10017"/>
              <a:gd name="T67" fmla="*/ 1064695020 h 8886"/>
              <a:gd name="T68" fmla="*/ 140669161 w 10017"/>
              <a:gd name="T69" fmla="*/ 802279401 h 8886"/>
              <a:gd name="T70" fmla="*/ 141835781 w 10017"/>
              <a:gd name="T71" fmla="*/ 797614017 h 8886"/>
              <a:gd name="T72" fmla="*/ 97366317 w 10017"/>
              <a:gd name="T73" fmla="*/ 610230086 h 8886"/>
              <a:gd name="T74" fmla="*/ 479441550 w 10017"/>
              <a:gd name="T75" fmla="*/ 199176625 h 8886"/>
              <a:gd name="T76" fmla="*/ 481775150 w 10017"/>
              <a:gd name="T77" fmla="*/ 198010639 h 888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017" h="8886">
                <a:moveTo>
                  <a:pt x="3716" y="1528"/>
                </a:moveTo>
                <a:lnTo>
                  <a:pt x="3716" y="1528"/>
                </a:lnTo>
                <a:cubicBezTo>
                  <a:pt x="3833" y="1419"/>
                  <a:pt x="5369" y="0"/>
                  <a:pt x="7132" y="696"/>
                </a:cubicBezTo>
                <a:cubicBezTo>
                  <a:pt x="7141" y="705"/>
                  <a:pt x="7150" y="714"/>
                  <a:pt x="7150" y="723"/>
                </a:cubicBezTo>
                <a:cubicBezTo>
                  <a:pt x="7593" y="1871"/>
                  <a:pt x="7593" y="1871"/>
                  <a:pt x="7593" y="1871"/>
                </a:cubicBezTo>
                <a:cubicBezTo>
                  <a:pt x="7593" y="1880"/>
                  <a:pt x="7602" y="1880"/>
                  <a:pt x="7611" y="1889"/>
                </a:cubicBezTo>
                <a:cubicBezTo>
                  <a:pt x="7774" y="1980"/>
                  <a:pt x="9880" y="3245"/>
                  <a:pt x="10007" y="5450"/>
                </a:cubicBezTo>
                <a:cubicBezTo>
                  <a:pt x="10016" y="5540"/>
                  <a:pt x="9934" y="5603"/>
                  <a:pt x="9844" y="5585"/>
                </a:cubicBezTo>
                <a:cubicBezTo>
                  <a:pt x="8750" y="5386"/>
                  <a:pt x="8750" y="5386"/>
                  <a:pt x="8750" y="5386"/>
                </a:cubicBezTo>
                <a:cubicBezTo>
                  <a:pt x="8660" y="5369"/>
                  <a:pt x="8579" y="5432"/>
                  <a:pt x="8569" y="5531"/>
                </a:cubicBezTo>
                <a:cubicBezTo>
                  <a:pt x="8551" y="5947"/>
                  <a:pt x="8551" y="5947"/>
                  <a:pt x="8551" y="5947"/>
                </a:cubicBezTo>
                <a:cubicBezTo>
                  <a:pt x="8542" y="6065"/>
                  <a:pt x="8398" y="6119"/>
                  <a:pt x="8316" y="6037"/>
                </a:cubicBezTo>
                <a:cubicBezTo>
                  <a:pt x="7909" y="5640"/>
                  <a:pt x="6996" y="4790"/>
                  <a:pt x="6110" y="4392"/>
                </a:cubicBezTo>
                <a:cubicBezTo>
                  <a:pt x="6011" y="4347"/>
                  <a:pt x="5893" y="4374"/>
                  <a:pt x="5821" y="4456"/>
                </a:cubicBezTo>
                <a:cubicBezTo>
                  <a:pt x="5035" y="5314"/>
                  <a:pt x="5035" y="5314"/>
                  <a:pt x="5035" y="5314"/>
                </a:cubicBezTo>
                <a:cubicBezTo>
                  <a:pt x="5026" y="5332"/>
                  <a:pt x="5008" y="5332"/>
                  <a:pt x="4999" y="5323"/>
                </a:cubicBezTo>
                <a:cubicBezTo>
                  <a:pt x="4864" y="5242"/>
                  <a:pt x="4249" y="4817"/>
                  <a:pt x="4240" y="4257"/>
                </a:cubicBezTo>
                <a:cubicBezTo>
                  <a:pt x="4240" y="4239"/>
                  <a:pt x="4249" y="4220"/>
                  <a:pt x="4267" y="4220"/>
                </a:cubicBezTo>
                <a:cubicBezTo>
                  <a:pt x="5306" y="4040"/>
                  <a:pt x="5306" y="4040"/>
                  <a:pt x="5306" y="4040"/>
                </a:cubicBezTo>
                <a:cubicBezTo>
                  <a:pt x="5342" y="4031"/>
                  <a:pt x="5342" y="3986"/>
                  <a:pt x="5306" y="3976"/>
                </a:cubicBezTo>
                <a:cubicBezTo>
                  <a:pt x="4999" y="3895"/>
                  <a:pt x="4204" y="3759"/>
                  <a:pt x="3363" y="4130"/>
                </a:cubicBezTo>
                <a:cubicBezTo>
                  <a:pt x="3354" y="4130"/>
                  <a:pt x="3345" y="4148"/>
                  <a:pt x="3345" y="4157"/>
                </a:cubicBezTo>
                <a:cubicBezTo>
                  <a:pt x="3336" y="4275"/>
                  <a:pt x="3264" y="4853"/>
                  <a:pt x="2568" y="5034"/>
                </a:cubicBezTo>
                <a:cubicBezTo>
                  <a:pt x="2541" y="5043"/>
                  <a:pt x="2523" y="5025"/>
                  <a:pt x="2523" y="4998"/>
                </a:cubicBezTo>
                <a:cubicBezTo>
                  <a:pt x="2568" y="4401"/>
                  <a:pt x="2568" y="4401"/>
                  <a:pt x="2568" y="4401"/>
                </a:cubicBezTo>
                <a:cubicBezTo>
                  <a:pt x="2568" y="4374"/>
                  <a:pt x="2541" y="4356"/>
                  <a:pt x="2514" y="4365"/>
                </a:cubicBezTo>
                <a:cubicBezTo>
                  <a:pt x="2297" y="4501"/>
                  <a:pt x="1519" y="5070"/>
                  <a:pt x="1763" y="6056"/>
                </a:cubicBezTo>
                <a:cubicBezTo>
                  <a:pt x="1763" y="6056"/>
                  <a:pt x="1763" y="6065"/>
                  <a:pt x="1772" y="6073"/>
                </a:cubicBezTo>
                <a:cubicBezTo>
                  <a:pt x="1863" y="6164"/>
                  <a:pt x="2957" y="7294"/>
                  <a:pt x="2767" y="8722"/>
                </a:cubicBezTo>
                <a:cubicBezTo>
                  <a:pt x="2758" y="8840"/>
                  <a:pt x="2613" y="8885"/>
                  <a:pt x="2541" y="8795"/>
                </a:cubicBezTo>
                <a:cubicBezTo>
                  <a:pt x="1348" y="7484"/>
                  <a:pt x="1348" y="7484"/>
                  <a:pt x="1348" y="7484"/>
                </a:cubicBezTo>
                <a:cubicBezTo>
                  <a:pt x="1284" y="7411"/>
                  <a:pt x="1167" y="7411"/>
                  <a:pt x="1094" y="7475"/>
                </a:cubicBezTo>
                <a:cubicBezTo>
                  <a:pt x="254" y="8297"/>
                  <a:pt x="254" y="8297"/>
                  <a:pt x="254" y="8297"/>
                </a:cubicBezTo>
                <a:cubicBezTo>
                  <a:pt x="172" y="8379"/>
                  <a:pt x="46" y="8325"/>
                  <a:pt x="28" y="8216"/>
                </a:cubicBezTo>
                <a:cubicBezTo>
                  <a:pt x="0" y="7800"/>
                  <a:pt x="73" y="6959"/>
                  <a:pt x="1085" y="6191"/>
                </a:cubicBezTo>
                <a:cubicBezTo>
                  <a:pt x="1094" y="6182"/>
                  <a:pt x="1103" y="6164"/>
                  <a:pt x="1094" y="6155"/>
                </a:cubicBezTo>
                <a:cubicBezTo>
                  <a:pt x="1031" y="6019"/>
                  <a:pt x="760" y="5378"/>
                  <a:pt x="751" y="4709"/>
                </a:cubicBezTo>
                <a:cubicBezTo>
                  <a:pt x="751" y="4709"/>
                  <a:pt x="588" y="2143"/>
                  <a:pt x="3698" y="1537"/>
                </a:cubicBezTo>
                <a:cubicBezTo>
                  <a:pt x="3707" y="1537"/>
                  <a:pt x="3716" y="1537"/>
                  <a:pt x="3716" y="1528"/>
                </a:cubicBezTo>
              </a:path>
            </a:pathLst>
          </a:custGeom>
          <a:solidFill>
            <a:schemeClr val="tx1">
              <a:lumMod val="75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">
            <a:extLst>
              <a:ext uri="{FF2B5EF4-FFF2-40B4-BE49-F238E27FC236}">
                <a16:creationId xmlns:a16="http://schemas.microsoft.com/office/drawing/2014/main" id="{5C1E221D-DD5B-B643-80F5-2F9B01C72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9838" y="7750075"/>
            <a:ext cx="471906" cy="471906"/>
          </a:xfrm>
          <a:custGeom>
            <a:avLst/>
            <a:gdLst>
              <a:gd name="T0" fmla="*/ 57770432 w 444"/>
              <a:gd name="T1" fmla="*/ 29472035 h 444"/>
              <a:gd name="T2" fmla="*/ 57770432 w 444"/>
              <a:gd name="T3" fmla="*/ 29472035 h 444"/>
              <a:gd name="T4" fmla="*/ 29472035 w 444"/>
              <a:gd name="T5" fmla="*/ 57770432 h 444"/>
              <a:gd name="T6" fmla="*/ 0 w 444"/>
              <a:gd name="T7" fmla="*/ 29472035 h 444"/>
              <a:gd name="T8" fmla="*/ 29472035 w 444"/>
              <a:gd name="T9" fmla="*/ 0 h 444"/>
              <a:gd name="T10" fmla="*/ 57770432 w 444"/>
              <a:gd name="T11" fmla="*/ 29472035 h 4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44" h="444">
                <a:moveTo>
                  <a:pt x="443" y="226"/>
                </a:moveTo>
                <a:lnTo>
                  <a:pt x="443" y="226"/>
                </a:lnTo>
                <a:cubicBezTo>
                  <a:pt x="443" y="343"/>
                  <a:pt x="344" y="443"/>
                  <a:pt x="226" y="443"/>
                </a:cubicBezTo>
                <a:cubicBezTo>
                  <a:pt x="100" y="443"/>
                  <a:pt x="0" y="343"/>
                  <a:pt x="0" y="226"/>
                </a:cubicBezTo>
                <a:cubicBezTo>
                  <a:pt x="0" y="99"/>
                  <a:pt x="100" y="0"/>
                  <a:pt x="226" y="0"/>
                </a:cubicBezTo>
                <a:cubicBezTo>
                  <a:pt x="344" y="0"/>
                  <a:pt x="443" y="99"/>
                  <a:pt x="443" y="2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177">
            <a:extLst>
              <a:ext uri="{FF2B5EF4-FFF2-40B4-BE49-F238E27FC236}">
                <a16:creationId xmlns:a16="http://schemas.microsoft.com/office/drawing/2014/main" id="{71E3865E-2354-8740-A0C7-21239B831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8528" y="11296387"/>
            <a:ext cx="32705" cy="42053"/>
          </a:xfrm>
          <a:custGeom>
            <a:avLst/>
            <a:gdLst>
              <a:gd name="T0" fmla="*/ 0 w 29"/>
              <a:gd name="T1" fmla="*/ 3958528 h 38"/>
              <a:gd name="T2" fmla="*/ 0 w 29"/>
              <a:gd name="T3" fmla="*/ 3958528 h 38"/>
              <a:gd name="T4" fmla="*/ 0 w 29"/>
              <a:gd name="T5" fmla="*/ 3958528 h 38"/>
              <a:gd name="T6" fmla="*/ 1321562 w 29"/>
              <a:gd name="T7" fmla="*/ 3958528 h 38"/>
              <a:gd name="T8" fmla="*/ 1321562 w 29"/>
              <a:gd name="T9" fmla="*/ 5230912 h 38"/>
              <a:gd name="T10" fmla="*/ 2642740 w 29"/>
              <a:gd name="T11" fmla="*/ 3958528 h 38"/>
              <a:gd name="T12" fmla="*/ 4111057 w 29"/>
              <a:gd name="T13" fmla="*/ 3958528 h 38"/>
              <a:gd name="T14" fmla="*/ 4111057 w 29"/>
              <a:gd name="T15" fmla="*/ 3958528 h 38"/>
              <a:gd name="T16" fmla="*/ 4111057 w 29"/>
              <a:gd name="T17" fmla="*/ 2686144 h 38"/>
              <a:gd name="T18" fmla="*/ 4111057 w 29"/>
              <a:gd name="T19" fmla="*/ 1272384 h 38"/>
              <a:gd name="T20" fmla="*/ 4111057 w 29"/>
              <a:gd name="T21" fmla="*/ 1272384 h 38"/>
              <a:gd name="T22" fmla="*/ 2642740 w 29"/>
              <a:gd name="T23" fmla="*/ 0 h 38"/>
              <a:gd name="T24" fmla="*/ 1321562 w 29"/>
              <a:gd name="T25" fmla="*/ 0 h 38"/>
              <a:gd name="T26" fmla="*/ 1321562 w 29"/>
              <a:gd name="T27" fmla="*/ 0 h 38"/>
              <a:gd name="T28" fmla="*/ 0 w 29"/>
              <a:gd name="T29" fmla="*/ 1272384 h 38"/>
              <a:gd name="T30" fmla="*/ 0 w 29"/>
              <a:gd name="T31" fmla="*/ 1272384 h 38"/>
              <a:gd name="T32" fmla="*/ 0 w 29"/>
              <a:gd name="T33" fmla="*/ 2686144 h 38"/>
              <a:gd name="T34" fmla="*/ 0 w 29"/>
              <a:gd name="T35" fmla="*/ 3958528 h 3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9" h="38">
                <a:moveTo>
                  <a:pt x="0" y="28"/>
                </a:moveTo>
                <a:lnTo>
                  <a:pt x="0" y="28"/>
                </a:lnTo>
                <a:lnTo>
                  <a:pt x="9" y="28"/>
                </a:lnTo>
                <a:cubicBezTo>
                  <a:pt x="9" y="37"/>
                  <a:pt x="9" y="37"/>
                  <a:pt x="9" y="37"/>
                </a:cubicBezTo>
                <a:cubicBezTo>
                  <a:pt x="18" y="37"/>
                  <a:pt x="18" y="37"/>
                  <a:pt x="18" y="28"/>
                </a:cubicBezTo>
                <a:cubicBezTo>
                  <a:pt x="18" y="28"/>
                  <a:pt x="18" y="28"/>
                  <a:pt x="28" y="28"/>
                </a:cubicBezTo>
                <a:cubicBezTo>
                  <a:pt x="28" y="19"/>
                  <a:pt x="28" y="19"/>
                  <a:pt x="28" y="19"/>
                </a:cubicBezTo>
                <a:lnTo>
                  <a:pt x="28" y="9"/>
                </a:lnTo>
                <a:cubicBezTo>
                  <a:pt x="18" y="0"/>
                  <a:pt x="18" y="0"/>
                  <a:pt x="18" y="0"/>
                </a:cubicBezTo>
                <a:cubicBezTo>
                  <a:pt x="18" y="0"/>
                  <a:pt x="18" y="0"/>
                  <a:pt x="9" y="0"/>
                </a:cubicBezTo>
                <a:cubicBezTo>
                  <a:pt x="9" y="0"/>
                  <a:pt x="0" y="0"/>
                  <a:pt x="0" y="9"/>
                </a:cubicBezTo>
                <a:lnTo>
                  <a:pt x="0" y="19"/>
                </a:lnTo>
                <a:cubicBezTo>
                  <a:pt x="0" y="19"/>
                  <a:pt x="0" y="19"/>
                  <a:pt x="0" y="28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Line 213">
            <a:extLst>
              <a:ext uri="{FF2B5EF4-FFF2-40B4-BE49-F238E27FC236}">
                <a16:creationId xmlns:a16="http://schemas.microsoft.com/office/drawing/2014/main" id="{23C262BB-83F1-714D-8A10-924425E26E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72399" y="8212636"/>
            <a:ext cx="3083751" cy="3074406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7" name="Line 214">
            <a:extLst>
              <a:ext uri="{FF2B5EF4-FFF2-40B4-BE49-F238E27FC236}">
                <a16:creationId xmlns:a16="http://schemas.microsoft.com/office/drawing/2014/main" id="{C1C2BB2B-3E95-E040-9E9B-1BCB2DBAFE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70310" y="8212636"/>
            <a:ext cx="3083751" cy="3074406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" name="Line 215">
            <a:extLst>
              <a:ext uri="{FF2B5EF4-FFF2-40B4-BE49-F238E27FC236}">
                <a16:creationId xmlns:a16="http://schemas.microsoft.com/office/drawing/2014/main" id="{16F7298A-B056-3145-B2D3-C2DBC0708A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895" y="8212636"/>
            <a:ext cx="3083751" cy="3074406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9" name="Freeform 216">
            <a:extLst>
              <a:ext uri="{FF2B5EF4-FFF2-40B4-BE49-F238E27FC236}">
                <a16:creationId xmlns:a16="http://schemas.microsoft.com/office/drawing/2014/main" id="{F3C2F238-8827-A149-89C6-6BC662FDD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979" y="9628360"/>
            <a:ext cx="210254" cy="210254"/>
          </a:xfrm>
          <a:custGeom>
            <a:avLst/>
            <a:gdLst>
              <a:gd name="T0" fmla="*/ 25388710 w 200"/>
              <a:gd name="T1" fmla="*/ 12757787 h 199"/>
              <a:gd name="T2" fmla="*/ 25388710 w 200"/>
              <a:gd name="T3" fmla="*/ 12757787 h 199"/>
              <a:gd name="T4" fmla="*/ 12758291 w 200"/>
              <a:gd name="T5" fmla="*/ 0 h 199"/>
              <a:gd name="T6" fmla="*/ 0 w 200"/>
              <a:gd name="T7" fmla="*/ 12757787 h 199"/>
              <a:gd name="T8" fmla="*/ 12758291 w 200"/>
              <a:gd name="T9" fmla="*/ 25515573 h 199"/>
              <a:gd name="T10" fmla="*/ 25388710 w 200"/>
              <a:gd name="T11" fmla="*/ 12757787 h 1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0" h="199">
                <a:moveTo>
                  <a:pt x="199" y="99"/>
                </a:moveTo>
                <a:lnTo>
                  <a:pt x="199" y="99"/>
                </a:lnTo>
                <a:cubicBezTo>
                  <a:pt x="199" y="45"/>
                  <a:pt x="154" y="0"/>
                  <a:pt x="100" y="0"/>
                </a:cubicBezTo>
                <a:cubicBezTo>
                  <a:pt x="46" y="0"/>
                  <a:pt x="0" y="45"/>
                  <a:pt x="0" y="99"/>
                </a:cubicBezTo>
                <a:cubicBezTo>
                  <a:pt x="0" y="153"/>
                  <a:pt x="46" y="198"/>
                  <a:pt x="100" y="198"/>
                </a:cubicBezTo>
                <a:cubicBezTo>
                  <a:pt x="154" y="198"/>
                  <a:pt x="199" y="153"/>
                  <a:pt x="199" y="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17">
            <a:extLst>
              <a:ext uri="{FF2B5EF4-FFF2-40B4-BE49-F238E27FC236}">
                <a16:creationId xmlns:a16="http://schemas.microsoft.com/office/drawing/2014/main" id="{F9C41248-3446-4043-B86D-6D7C761B3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891" y="10787103"/>
            <a:ext cx="210254" cy="210254"/>
          </a:xfrm>
          <a:custGeom>
            <a:avLst/>
            <a:gdLst>
              <a:gd name="T0" fmla="*/ 25388710 w 200"/>
              <a:gd name="T1" fmla="*/ 12758291 h 200"/>
              <a:gd name="T2" fmla="*/ 25388710 w 200"/>
              <a:gd name="T3" fmla="*/ 12758291 h 200"/>
              <a:gd name="T4" fmla="*/ 12758291 w 200"/>
              <a:gd name="T5" fmla="*/ 0 h 200"/>
              <a:gd name="T6" fmla="*/ 0 w 200"/>
              <a:gd name="T7" fmla="*/ 12758291 h 200"/>
              <a:gd name="T8" fmla="*/ 12758291 w 200"/>
              <a:gd name="T9" fmla="*/ 25388710 h 200"/>
              <a:gd name="T10" fmla="*/ 25388710 w 200"/>
              <a:gd name="T11" fmla="*/ 12758291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0" h="200">
                <a:moveTo>
                  <a:pt x="199" y="100"/>
                </a:moveTo>
                <a:lnTo>
                  <a:pt x="199" y="100"/>
                </a:lnTo>
                <a:cubicBezTo>
                  <a:pt x="199" y="45"/>
                  <a:pt x="154" y="0"/>
                  <a:pt x="100" y="0"/>
                </a:cubicBezTo>
                <a:cubicBezTo>
                  <a:pt x="46" y="0"/>
                  <a:pt x="0" y="45"/>
                  <a:pt x="0" y="100"/>
                </a:cubicBezTo>
                <a:cubicBezTo>
                  <a:pt x="0" y="163"/>
                  <a:pt x="46" y="199"/>
                  <a:pt x="100" y="199"/>
                </a:cubicBezTo>
                <a:cubicBezTo>
                  <a:pt x="154" y="199"/>
                  <a:pt x="199" y="163"/>
                  <a:pt x="199" y="1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18">
            <a:extLst>
              <a:ext uri="{FF2B5EF4-FFF2-40B4-BE49-F238E27FC236}">
                <a16:creationId xmlns:a16="http://schemas.microsoft.com/office/drawing/2014/main" id="{6F0DEAEB-190E-DA45-9F8B-F7F8B5369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1447" y="9628360"/>
            <a:ext cx="210254" cy="210254"/>
          </a:xfrm>
          <a:custGeom>
            <a:avLst/>
            <a:gdLst>
              <a:gd name="T0" fmla="*/ 25515573 w 199"/>
              <a:gd name="T1" fmla="*/ 12757787 h 199"/>
              <a:gd name="T2" fmla="*/ 25515573 w 199"/>
              <a:gd name="T3" fmla="*/ 12757787 h 199"/>
              <a:gd name="T4" fmla="*/ 12757787 w 199"/>
              <a:gd name="T5" fmla="*/ 0 h 199"/>
              <a:gd name="T6" fmla="*/ 0 w 199"/>
              <a:gd name="T7" fmla="*/ 12757787 h 199"/>
              <a:gd name="T8" fmla="*/ 12757787 w 199"/>
              <a:gd name="T9" fmla="*/ 25515573 h 199"/>
              <a:gd name="T10" fmla="*/ 25515573 w 199"/>
              <a:gd name="T11" fmla="*/ 12757787 h 1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9" h="199">
                <a:moveTo>
                  <a:pt x="198" y="99"/>
                </a:moveTo>
                <a:lnTo>
                  <a:pt x="198" y="99"/>
                </a:lnTo>
                <a:cubicBezTo>
                  <a:pt x="198" y="45"/>
                  <a:pt x="153" y="0"/>
                  <a:pt x="99" y="0"/>
                </a:cubicBezTo>
                <a:cubicBezTo>
                  <a:pt x="45" y="0"/>
                  <a:pt x="0" y="45"/>
                  <a:pt x="0" y="99"/>
                </a:cubicBezTo>
                <a:cubicBezTo>
                  <a:pt x="0" y="153"/>
                  <a:pt x="45" y="198"/>
                  <a:pt x="99" y="198"/>
                </a:cubicBezTo>
                <a:cubicBezTo>
                  <a:pt x="153" y="198"/>
                  <a:pt x="198" y="153"/>
                  <a:pt x="198" y="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19">
            <a:extLst>
              <a:ext uri="{FF2B5EF4-FFF2-40B4-BE49-F238E27FC236}">
                <a16:creationId xmlns:a16="http://schemas.microsoft.com/office/drawing/2014/main" id="{3C6AC53D-FC85-C64F-A32E-2477BF7F2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3359" y="10787103"/>
            <a:ext cx="210254" cy="210254"/>
          </a:xfrm>
          <a:custGeom>
            <a:avLst/>
            <a:gdLst>
              <a:gd name="T0" fmla="*/ 25388710 w 200"/>
              <a:gd name="T1" fmla="*/ 12758291 h 200"/>
              <a:gd name="T2" fmla="*/ 25388710 w 200"/>
              <a:gd name="T3" fmla="*/ 12758291 h 200"/>
              <a:gd name="T4" fmla="*/ 12758291 w 200"/>
              <a:gd name="T5" fmla="*/ 0 h 200"/>
              <a:gd name="T6" fmla="*/ 0 w 200"/>
              <a:gd name="T7" fmla="*/ 12758291 h 200"/>
              <a:gd name="T8" fmla="*/ 12758291 w 200"/>
              <a:gd name="T9" fmla="*/ 25388710 h 200"/>
              <a:gd name="T10" fmla="*/ 25388710 w 200"/>
              <a:gd name="T11" fmla="*/ 12758291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0" h="200">
                <a:moveTo>
                  <a:pt x="199" y="100"/>
                </a:moveTo>
                <a:lnTo>
                  <a:pt x="199" y="100"/>
                </a:lnTo>
                <a:cubicBezTo>
                  <a:pt x="199" y="45"/>
                  <a:pt x="154" y="0"/>
                  <a:pt x="100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63"/>
                  <a:pt x="45" y="199"/>
                  <a:pt x="100" y="199"/>
                </a:cubicBezTo>
                <a:cubicBezTo>
                  <a:pt x="154" y="199"/>
                  <a:pt x="199" y="163"/>
                  <a:pt x="199" y="1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20">
            <a:extLst>
              <a:ext uri="{FF2B5EF4-FFF2-40B4-BE49-F238E27FC236}">
                <a16:creationId xmlns:a16="http://schemas.microsoft.com/office/drawing/2014/main" id="{9A44FDBB-3BE2-E84F-94C7-56738333C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5502" y="9628360"/>
            <a:ext cx="210254" cy="210254"/>
          </a:xfrm>
          <a:custGeom>
            <a:avLst/>
            <a:gdLst>
              <a:gd name="T0" fmla="*/ 25388710 w 200"/>
              <a:gd name="T1" fmla="*/ 12757787 h 199"/>
              <a:gd name="T2" fmla="*/ 25388710 w 200"/>
              <a:gd name="T3" fmla="*/ 12757787 h 199"/>
              <a:gd name="T4" fmla="*/ 12758291 w 200"/>
              <a:gd name="T5" fmla="*/ 0 h 199"/>
              <a:gd name="T6" fmla="*/ 0 w 200"/>
              <a:gd name="T7" fmla="*/ 12757787 h 199"/>
              <a:gd name="T8" fmla="*/ 12758291 w 200"/>
              <a:gd name="T9" fmla="*/ 25515573 h 199"/>
              <a:gd name="T10" fmla="*/ 25388710 w 200"/>
              <a:gd name="T11" fmla="*/ 12757787 h 1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0" h="199">
                <a:moveTo>
                  <a:pt x="199" y="99"/>
                </a:moveTo>
                <a:lnTo>
                  <a:pt x="199" y="99"/>
                </a:lnTo>
                <a:cubicBezTo>
                  <a:pt x="199" y="45"/>
                  <a:pt x="154" y="0"/>
                  <a:pt x="100" y="0"/>
                </a:cubicBezTo>
                <a:cubicBezTo>
                  <a:pt x="46" y="0"/>
                  <a:pt x="0" y="45"/>
                  <a:pt x="0" y="99"/>
                </a:cubicBezTo>
                <a:cubicBezTo>
                  <a:pt x="0" y="153"/>
                  <a:pt x="46" y="198"/>
                  <a:pt x="100" y="198"/>
                </a:cubicBezTo>
                <a:cubicBezTo>
                  <a:pt x="154" y="198"/>
                  <a:pt x="199" y="153"/>
                  <a:pt x="199" y="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26">
            <a:extLst>
              <a:ext uri="{FF2B5EF4-FFF2-40B4-BE49-F238E27FC236}">
                <a16:creationId xmlns:a16="http://schemas.microsoft.com/office/drawing/2014/main" id="{1B8179CC-8907-D749-BEDA-D0590255D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930" y="8567735"/>
            <a:ext cx="210254" cy="210257"/>
          </a:xfrm>
          <a:custGeom>
            <a:avLst/>
            <a:gdLst>
              <a:gd name="T0" fmla="*/ 25515573 w 199"/>
              <a:gd name="T1" fmla="*/ 12758470 h 200"/>
              <a:gd name="T2" fmla="*/ 25515573 w 199"/>
              <a:gd name="T3" fmla="*/ 12758470 h 200"/>
              <a:gd name="T4" fmla="*/ 12757787 w 199"/>
              <a:gd name="T5" fmla="*/ 0 h 200"/>
              <a:gd name="T6" fmla="*/ 0 w 199"/>
              <a:gd name="T7" fmla="*/ 12758470 h 200"/>
              <a:gd name="T8" fmla="*/ 12757787 w 199"/>
              <a:gd name="T9" fmla="*/ 25389422 h 200"/>
              <a:gd name="T10" fmla="*/ 25515573 w 199"/>
              <a:gd name="T11" fmla="*/ 12758470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9" h="200">
                <a:moveTo>
                  <a:pt x="198" y="100"/>
                </a:moveTo>
                <a:lnTo>
                  <a:pt x="198" y="100"/>
                </a:lnTo>
                <a:cubicBezTo>
                  <a:pt x="198" y="45"/>
                  <a:pt x="153" y="0"/>
                  <a:pt x="99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54"/>
                  <a:pt x="45" y="199"/>
                  <a:pt x="99" y="199"/>
                </a:cubicBezTo>
                <a:cubicBezTo>
                  <a:pt x="153" y="199"/>
                  <a:pt x="198" y="154"/>
                  <a:pt x="198" y="10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27">
            <a:extLst>
              <a:ext uri="{FF2B5EF4-FFF2-40B4-BE49-F238E27FC236}">
                <a16:creationId xmlns:a16="http://schemas.microsoft.com/office/drawing/2014/main" id="{4E877FA6-CD96-DF43-A36E-83BCD3EA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3379" y="8567735"/>
            <a:ext cx="210257" cy="210257"/>
          </a:xfrm>
          <a:custGeom>
            <a:avLst/>
            <a:gdLst>
              <a:gd name="T0" fmla="*/ 25389422 w 200"/>
              <a:gd name="T1" fmla="*/ 12758470 h 200"/>
              <a:gd name="T2" fmla="*/ 25389422 w 200"/>
              <a:gd name="T3" fmla="*/ 12758470 h 200"/>
              <a:gd name="T4" fmla="*/ 12758470 w 200"/>
              <a:gd name="T5" fmla="*/ 0 h 200"/>
              <a:gd name="T6" fmla="*/ 0 w 200"/>
              <a:gd name="T7" fmla="*/ 12758470 h 200"/>
              <a:gd name="T8" fmla="*/ 12758470 w 200"/>
              <a:gd name="T9" fmla="*/ 25389422 h 200"/>
              <a:gd name="T10" fmla="*/ 25389422 w 200"/>
              <a:gd name="T11" fmla="*/ 12758470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0" h="200">
                <a:moveTo>
                  <a:pt x="199" y="100"/>
                </a:moveTo>
                <a:lnTo>
                  <a:pt x="199" y="100"/>
                </a:lnTo>
                <a:cubicBezTo>
                  <a:pt x="199" y="45"/>
                  <a:pt x="154" y="0"/>
                  <a:pt x="100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54"/>
                  <a:pt x="45" y="199"/>
                  <a:pt x="100" y="199"/>
                </a:cubicBezTo>
                <a:cubicBezTo>
                  <a:pt x="154" y="199"/>
                  <a:pt x="199" y="154"/>
                  <a:pt x="199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28">
            <a:extLst>
              <a:ext uri="{FF2B5EF4-FFF2-40B4-BE49-F238E27FC236}">
                <a16:creationId xmlns:a16="http://schemas.microsoft.com/office/drawing/2014/main" id="{20EAC2CD-21C1-0B49-BF4A-FA4C03A72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6779" y="8567735"/>
            <a:ext cx="210257" cy="210257"/>
          </a:xfrm>
          <a:custGeom>
            <a:avLst/>
            <a:gdLst>
              <a:gd name="T0" fmla="*/ 25389422 w 200"/>
              <a:gd name="T1" fmla="*/ 12758470 h 200"/>
              <a:gd name="T2" fmla="*/ 25389422 w 200"/>
              <a:gd name="T3" fmla="*/ 12758470 h 200"/>
              <a:gd name="T4" fmla="*/ 12630953 w 200"/>
              <a:gd name="T5" fmla="*/ 0 h 200"/>
              <a:gd name="T6" fmla="*/ 0 w 200"/>
              <a:gd name="T7" fmla="*/ 12758470 h 200"/>
              <a:gd name="T8" fmla="*/ 12630953 w 200"/>
              <a:gd name="T9" fmla="*/ 25389422 h 200"/>
              <a:gd name="T10" fmla="*/ 25389422 w 200"/>
              <a:gd name="T11" fmla="*/ 12758470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0" h="200">
                <a:moveTo>
                  <a:pt x="199" y="100"/>
                </a:moveTo>
                <a:lnTo>
                  <a:pt x="199" y="100"/>
                </a:lnTo>
                <a:cubicBezTo>
                  <a:pt x="199" y="45"/>
                  <a:pt x="153" y="0"/>
                  <a:pt x="99" y="0"/>
                </a:cubicBezTo>
                <a:cubicBezTo>
                  <a:pt x="45" y="0"/>
                  <a:pt x="0" y="45"/>
                  <a:pt x="0" y="100"/>
                </a:cubicBezTo>
                <a:cubicBezTo>
                  <a:pt x="0" y="154"/>
                  <a:pt x="45" y="199"/>
                  <a:pt x="99" y="199"/>
                </a:cubicBezTo>
                <a:cubicBezTo>
                  <a:pt x="153" y="199"/>
                  <a:pt x="199" y="154"/>
                  <a:pt x="199" y="1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29">
            <a:extLst>
              <a:ext uri="{FF2B5EF4-FFF2-40B4-BE49-F238E27FC236}">
                <a16:creationId xmlns:a16="http://schemas.microsoft.com/office/drawing/2014/main" id="{7592512D-BDD4-414F-B61C-AFEAFA4B2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2085" y="10787103"/>
            <a:ext cx="214928" cy="210254"/>
          </a:xfrm>
          <a:custGeom>
            <a:avLst/>
            <a:gdLst>
              <a:gd name="T0" fmla="*/ 26398719 w 201"/>
              <a:gd name="T1" fmla="*/ 12758291 h 200"/>
              <a:gd name="T2" fmla="*/ 26398719 w 201"/>
              <a:gd name="T3" fmla="*/ 12758291 h 200"/>
              <a:gd name="T4" fmla="*/ 13199360 w 201"/>
              <a:gd name="T5" fmla="*/ 0 h 200"/>
              <a:gd name="T6" fmla="*/ 0 w 201"/>
              <a:gd name="T7" fmla="*/ 12758291 h 200"/>
              <a:gd name="T8" fmla="*/ 13199360 w 201"/>
              <a:gd name="T9" fmla="*/ 25388710 h 200"/>
              <a:gd name="T10" fmla="*/ 26398719 w 201"/>
              <a:gd name="T11" fmla="*/ 12758291 h 2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1" h="200">
                <a:moveTo>
                  <a:pt x="200" y="100"/>
                </a:moveTo>
                <a:lnTo>
                  <a:pt x="200" y="100"/>
                </a:lnTo>
                <a:cubicBezTo>
                  <a:pt x="200" y="45"/>
                  <a:pt x="154" y="0"/>
                  <a:pt x="100" y="0"/>
                </a:cubicBezTo>
                <a:cubicBezTo>
                  <a:pt x="46" y="0"/>
                  <a:pt x="0" y="45"/>
                  <a:pt x="0" y="100"/>
                </a:cubicBezTo>
                <a:cubicBezTo>
                  <a:pt x="0" y="163"/>
                  <a:pt x="46" y="199"/>
                  <a:pt x="100" y="199"/>
                </a:cubicBezTo>
                <a:cubicBezTo>
                  <a:pt x="154" y="199"/>
                  <a:pt x="200" y="163"/>
                  <a:pt x="200" y="1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66">
            <a:extLst>
              <a:ext uri="{FF2B5EF4-FFF2-40B4-BE49-F238E27FC236}">
                <a16:creationId xmlns:a16="http://schemas.microsoft.com/office/drawing/2014/main" id="{35FF3E4D-C505-7642-ACE5-CD0FDFCDD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180" y="6278283"/>
            <a:ext cx="1196122" cy="1934353"/>
          </a:xfrm>
          <a:custGeom>
            <a:avLst/>
            <a:gdLst>
              <a:gd name="T0" fmla="*/ 68948221 w 1131"/>
              <a:gd name="T1" fmla="*/ 0 h 1826"/>
              <a:gd name="T2" fmla="*/ 68948221 w 1131"/>
              <a:gd name="T3" fmla="*/ 0 h 1826"/>
              <a:gd name="T4" fmla="*/ 0 w 1131"/>
              <a:gd name="T5" fmla="*/ 35107189 h 1826"/>
              <a:gd name="T6" fmla="*/ 145901912 w 1131"/>
              <a:gd name="T7" fmla="*/ 236422837 h 1826"/>
              <a:gd name="T8" fmla="*/ 68948221 w 1131"/>
              <a:gd name="T9" fmla="*/ 0 h 18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1" h="1826">
                <a:moveTo>
                  <a:pt x="534" y="0"/>
                </a:moveTo>
                <a:lnTo>
                  <a:pt x="534" y="0"/>
                </a:lnTo>
                <a:cubicBezTo>
                  <a:pt x="344" y="63"/>
                  <a:pt x="163" y="153"/>
                  <a:pt x="0" y="271"/>
                </a:cubicBezTo>
                <a:cubicBezTo>
                  <a:pt x="1130" y="1825"/>
                  <a:pt x="1130" y="1825"/>
                  <a:pt x="1130" y="1825"/>
                </a:cubicBezTo>
                <a:lnTo>
                  <a:pt x="534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Line 567">
            <a:extLst>
              <a:ext uri="{FF2B5EF4-FFF2-40B4-BE49-F238E27FC236}">
                <a16:creationId xmlns:a16="http://schemas.microsoft.com/office/drawing/2014/main" id="{2400B335-6B11-D444-8977-82FD9390D9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5483" y="8212636"/>
            <a:ext cx="2051163" cy="4674"/>
          </a:xfrm>
          <a:prstGeom prst="line">
            <a:avLst/>
          </a:prstGeom>
          <a:noFill/>
          <a:ln w="32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0" name="Freeform 568">
            <a:extLst>
              <a:ext uri="{FF2B5EF4-FFF2-40B4-BE49-F238E27FC236}">
                <a16:creationId xmlns:a16="http://schemas.microsoft.com/office/drawing/2014/main" id="{23F094D7-D523-0342-9D47-F7181D796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604" y="7016515"/>
            <a:ext cx="1943698" cy="1196122"/>
          </a:xfrm>
          <a:custGeom>
            <a:avLst/>
            <a:gdLst>
              <a:gd name="T0" fmla="*/ 36226681 w 1836"/>
              <a:gd name="T1" fmla="*/ 0 h 1130"/>
              <a:gd name="T2" fmla="*/ 36226681 w 1836"/>
              <a:gd name="T3" fmla="*/ 0 h 1130"/>
              <a:gd name="T4" fmla="*/ 0 w 1836"/>
              <a:gd name="T5" fmla="*/ 69975606 h 1130"/>
              <a:gd name="T6" fmla="*/ 237413081 w 1836"/>
              <a:gd name="T7" fmla="*/ 146030669 h 1130"/>
              <a:gd name="T8" fmla="*/ 36226681 w 1836"/>
              <a:gd name="T9" fmla="*/ 0 h 1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6" h="1130">
                <a:moveTo>
                  <a:pt x="280" y="0"/>
                </a:moveTo>
                <a:lnTo>
                  <a:pt x="280" y="0"/>
                </a:lnTo>
                <a:cubicBezTo>
                  <a:pt x="163" y="161"/>
                  <a:pt x="63" y="342"/>
                  <a:pt x="0" y="541"/>
                </a:cubicBezTo>
                <a:cubicBezTo>
                  <a:pt x="1835" y="1129"/>
                  <a:pt x="1835" y="1129"/>
                  <a:pt x="1835" y="1129"/>
                </a:cubicBezTo>
                <a:lnTo>
                  <a:pt x="280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569">
            <a:extLst>
              <a:ext uri="{FF2B5EF4-FFF2-40B4-BE49-F238E27FC236}">
                <a16:creationId xmlns:a16="http://schemas.microsoft.com/office/drawing/2014/main" id="{B21A515D-0959-8842-BA1E-F030DF55D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157" y="7591215"/>
            <a:ext cx="2041815" cy="626095"/>
          </a:xfrm>
          <a:custGeom>
            <a:avLst/>
            <a:gdLst>
              <a:gd name="T0" fmla="*/ 11676826 w 1926"/>
              <a:gd name="T1" fmla="*/ 0 h 589"/>
              <a:gd name="T2" fmla="*/ 11676826 w 1926"/>
              <a:gd name="T3" fmla="*/ 0 h 589"/>
              <a:gd name="T4" fmla="*/ 0 w 1926"/>
              <a:gd name="T5" fmla="*/ 76698017 h 589"/>
              <a:gd name="T6" fmla="*/ 249751443 w 1926"/>
              <a:gd name="T7" fmla="*/ 76698017 h 589"/>
              <a:gd name="T8" fmla="*/ 11676826 w 1926"/>
              <a:gd name="T9" fmla="*/ 0 h 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26" h="589">
                <a:moveTo>
                  <a:pt x="90" y="0"/>
                </a:moveTo>
                <a:lnTo>
                  <a:pt x="90" y="0"/>
                </a:lnTo>
                <a:cubicBezTo>
                  <a:pt x="27" y="181"/>
                  <a:pt x="0" y="380"/>
                  <a:pt x="0" y="588"/>
                </a:cubicBezTo>
                <a:cubicBezTo>
                  <a:pt x="1925" y="588"/>
                  <a:pt x="1925" y="588"/>
                  <a:pt x="1925" y="588"/>
                </a:cubicBezTo>
                <a:lnTo>
                  <a:pt x="90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2" name="Freeform 570">
            <a:extLst>
              <a:ext uri="{FF2B5EF4-FFF2-40B4-BE49-F238E27FC236}">
                <a16:creationId xmlns:a16="http://schemas.microsoft.com/office/drawing/2014/main" id="{79533855-CBC5-FB4B-9929-49EB245FE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634" y="6563298"/>
            <a:ext cx="1649338" cy="1649338"/>
          </a:xfrm>
          <a:custGeom>
            <a:avLst/>
            <a:gdLst>
              <a:gd name="T0" fmla="*/ 55124650 w 1556"/>
              <a:gd name="T1" fmla="*/ 0 h 1555"/>
              <a:gd name="T2" fmla="*/ 55124650 w 1556"/>
              <a:gd name="T3" fmla="*/ 0 h 1555"/>
              <a:gd name="T4" fmla="*/ 0 w 1556"/>
              <a:gd name="T5" fmla="*/ 55195417 h 1555"/>
              <a:gd name="T6" fmla="*/ 201691421 w 1556"/>
              <a:gd name="T7" fmla="*/ 201821126 h 1555"/>
              <a:gd name="T8" fmla="*/ 55124650 w 1556"/>
              <a:gd name="T9" fmla="*/ 0 h 15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6" h="1555">
                <a:moveTo>
                  <a:pt x="425" y="0"/>
                </a:moveTo>
                <a:lnTo>
                  <a:pt x="425" y="0"/>
                </a:lnTo>
                <a:cubicBezTo>
                  <a:pt x="263" y="117"/>
                  <a:pt x="118" y="262"/>
                  <a:pt x="0" y="425"/>
                </a:cubicBezTo>
                <a:cubicBezTo>
                  <a:pt x="1555" y="1554"/>
                  <a:pt x="1555" y="1554"/>
                  <a:pt x="1555" y="1554"/>
                </a:cubicBezTo>
                <a:lnTo>
                  <a:pt x="425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3" name="Freeform 571">
            <a:extLst>
              <a:ext uri="{FF2B5EF4-FFF2-40B4-BE49-F238E27FC236}">
                <a16:creationId xmlns:a16="http://schemas.microsoft.com/office/drawing/2014/main" id="{9D4EDB9F-9A05-1B47-84A7-C58A9D448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972" y="7016515"/>
            <a:ext cx="1943698" cy="1196122"/>
          </a:xfrm>
          <a:custGeom>
            <a:avLst/>
            <a:gdLst>
              <a:gd name="T0" fmla="*/ 237413081 w 1836"/>
              <a:gd name="T1" fmla="*/ 69975606 h 1130"/>
              <a:gd name="T2" fmla="*/ 237413081 w 1836"/>
              <a:gd name="T3" fmla="*/ 69975606 h 1130"/>
              <a:gd name="T4" fmla="*/ 201186759 w 1836"/>
              <a:gd name="T5" fmla="*/ 0 h 1130"/>
              <a:gd name="T6" fmla="*/ 0 w 1836"/>
              <a:gd name="T7" fmla="*/ 146030669 h 1130"/>
              <a:gd name="T8" fmla="*/ 237413081 w 1836"/>
              <a:gd name="T9" fmla="*/ 69975606 h 1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6" h="1130">
                <a:moveTo>
                  <a:pt x="1835" y="541"/>
                </a:moveTo>
                <a:lnTo>
                  <a:pt x="1835" y="541"/>
                </a:lnTo>
                <a:cubicBezTo>
                  <a:pt x="1772" y="342"/>
                  <a:pt x="1673" y="161"/>
                  <a:pt x="1555" y="0"/>
                </a:cubicBezTo>
                <a:cubicBezTo>
                  <a:pt x="0" y="1129"/>
                  <a:pt x="0" y="1129"/>
                  <a:pt x="0" y="1129"/>
                </a:cubicBezTo>
                <a:lnTo>
                  <a:pt x="1835" y="541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4" name="Freeform 572">
            <a:extLst>
              <a:ext uri="{FF2B5EF4-FFF2-40B4-BE49-F238E27FC236}">
                <a16:creationId xmlns:a16="http://schemas.microsoft.com/office/drawing/2014/main" id="{31525E90-7EA8-C34F-8177-F87A340AB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972" y="6563298"/>
            <a:ext cx="1649341" cy="1649338"/>
          </a:xfrm>
          <a:custGeom>
            <a:avLst/>
            <a:gdLst>
              <a:gd name="T0" fmla="*/ 201692141 w 1556"/>
              <a:gd name="T1" fmla="*/ 55195417 h 1555"/>
              <a:gd name="T2" fmla="*/ 201692141 w 1556"/>
              <a:gd name="T3" fmla="*/ 55195417 h 1555"/>
              <a:gd name="T4" fmla="*/ 146567393 w 1556"/>
              <a:gd name="T5" fmla="*/ 0 h 1555"/>
              <a:gd name="T6" fmla="*/ 0 w 1556"/>
              <a:gd name="T7" fmla="*/ 201821126 h 1555"/>
              <a:gd name="T8" fmla="*/ 201692141 w 1556"/>
              <a:gd name="T9" fmla="*/ 55195417 h 15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6" h="1555">
                <a:moveTo>
                  <a:pt x="1555" y="425"/>
                </a:moveTo>
                <a:lnTo>
                  <a:pt x="1555" y="425"/>
                </a:lnTo>
                <a:cubicBezTo>
                  <a:pt x="1438" y="262"/>
                  <a:pt x="1293" y="117"/>
                  <a:pt x="1130" y="0"/>
                </a:cubicBezTo>
                <a:cubicBezTo>
                  <a:pt x="0" y="1554"/>
                  <a:pt x="0" y="1554"/>
                  <a:pt x="0" y="1554"/>
                </a:cubicBezTo>
                <a:lnTo>
                  <a:pt x="1555" y="425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573">
            <a:extLst>
              <a:ext uri="{FF2B5EF4-FFF2-40B4-BE49-F238E27FC236}">
                <a16:creationId xmlns:a16="http://schemas.microsoft.com/office/drawing/2014/main" id="{7F8B24A2-92DD-8A47-9B0C-69FA4DD2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972" y="6278283"/>
            <a:ext cx="1196122" cy="1934353"/>
          </a:xfrm>
          <a:custGeom>
            <a:avLst/>
            <a:gdLst>
              <a:gd name="T0" fmla="*/ 145901912 w 1131"/>
              <a:gd name="T1" fmla="*/ 35107189 h 1826"/>
              <a:gd name="T2" fmla="*/ 145901912 w 1131"/>
              <a:gd name="T3" fmla="*/ 35107189 h 1826"/>
              <a:gd name="T4" fmla="*/ 77082689 w 1131"/>
              <a:gd name="T5" fmla="*/ 0 h 1826"/>
              <a:gd name="T6" fmla="*/ 0 w 1131"/>
              <a:gd name="T7" fmla="*/ 236422837 h 1826"/>
              <a:gd name="T8" fmla="*/ 145901912 w 1131"/>
              <a:gd name="T9" fmla="*/ 35107189 h 18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1" h="1826">
                <a:moveTo>
                  <a:pt x="1130" y="271"/>
                </a:moveTo>
                <a:lnTo>
                  <a:pt x="1130" y="271"/>
                </a:lnTo>
                <a:cubicBezTo>
                  <a:pt x="967" y="153"/>
                  <a:pt x="787" y="63"/>
                  <a:pt x="597" y="0"/>
                </a:cubicBezTo>
                <a:cubicBezTo>
                  <a:pt x="0" y="1825"/>
                  <a:pt x="0" y="1825"/>
                  <a:pt x="0" y="1825"/>
                </a:cubicBezTo>
                <a:lnTo>
                  <a:pt x="1130" y="271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6" name="Freeform 574">
            <a:extLst>
              <a:ext uri="{FF2B5EF4-FFF2-40B4-BE49-F238E27FC236}">
                <a16:creationId xmlns:a16="http://schemas.microsoft.com/office/drawing/2014/main" id="{0BE119C0-7036-2449-BD6C-0062345AD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972" y="6170821"/>
            <a:ext cx="635440" cy="2041815"/>
          </a:xfrm>
          <a:custGeom>
            <a:avLst/>
            <a:gdLst>
              <a:gd name="T0" fmla="*/ 77817509 w 598"/>
              <a:gd name="T1" fmla="*/ 12974251 h 1926"/>
              <a:gd name="T2" fmla="*/ 77817509 w 598"/>
              <a:gd name="T3" fmla="*/ 12974251 h 1926"/>
              <a:gd name="T4" fmla="*/ 0 w 598"/>
              <a:gd name="T5" fmla="*/ 0 h 1926"/>
              <a:gd name="T6" fmla="*/ 0 w 598"/>
              <a:gd name="T7" fmla="*/ 249751443 h 1926"/>
              <a:gd name="T8" fmla="*/ 77817509 w 598"/>
              <a:gd name="T9" fmla="*/ 12974251 h 19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8" h="1926">
                <a:moveTo>
                  <a:pt x="597" y="100"/>
                </a:moveTo>
                <a:lnTo>
                  <a:pt x="597" y="100"/>
                </a:lnTo>
                <a:cubicBezTo>
                  <a:pt x="407" y="36"/>
                  <a:pt x="208" y="0"/>
                  <a:pt x="0" y="0"/>
                </a:cubicBezTo>
                <a:cubicBezTo>
                  <a:pt x="0" y="1925"/>
                  <a:pt x="0" y="1925"/>
                  <a:pt x="0" y="1925"/>
                </a:cubicBezTo>
                <a:lnTo>
                  <a:pt x="597" y="10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575">
            <a:extLst>
              <a:ext uri="{FF2B5EF4-FFF2-40B4-BE49-F238E27FC236}">
                <a16:creationId xmlns:a16="http://schemas.microsoft.com/office/drawing/2014/main" id="{86A32BC8-6F7A-F74D-9DC1-E5CF65051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533" y="6170821"/>
            <a:ext cx="630769" cy="2041815"/>
          </a:xfrm>
          <a:custGeom>
            <a:avLst/>
            <a:gdLst>
              <a:gd name="T0" fmla="*/ 76805902 w 597"/>
              <a:gd name="T1" fmla="*/ 0 h 1926"/>
              <a:gd name="T2" fmla="*/ 76805902 w 597"/>
              <a:gd name="T3" fmla="*/ 0 h 1926"/>
              <a:gd name="T4" fmla="*/ 0 w 597"/>
              <a:gd name="T5" fmla="*/ 12974251 h 1926"/>
              <a:gd name="T6" fmla="*/ 76805902 w 597"/>
              <a:gd name="T7" fmla="*/ 249751443 h 1926"/>
              <a:gd name="T8" fmla="*/ 76805902 w 597"/>
              <a:gd name="T9" fmla="*/ 0 h 19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7" h="1926">
                <a:moveTo>
                  <a:pt x="596" y="0"/>
                </a:moveTo>
                <a:lnTo>
                  <a:pt x="596" y="0"/>
                </a:lnTo>
                <a:cubicBezTo>
                  <a:pt x="388" y="0"/>
                  <a:pt x="189" y="36"/>
                  <a:pt x="0" y="100"/>
                </a:cubicBezTo>
                <a:cubicBezTo>
                  <a:pt x="596" y="1925"/>
                  <a:pt x="596" y="1925"/>
                  <a:pt x="596" y="1925"/>
                </a:cubicBezTo>
                <a:lnTo>
                  <a:pt x="596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76">
            <a:extLst>
              <a:ext uri="{FF2B5EF4-FFF2-40B4-BE49-F238E27FC236}">
                <a16:creationId xmlns:a16="http://schemas.microsoft.com/office/drawing/2014/main" id="{351AD8EE-2782-F74E-86C3-B79DDAD4A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972" y="8212636"/>
            <a:ext cx="4674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93C79E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77">
            <a:extLst>
              <a:ext uri="{FF2B5EF4-FFF2-40B4-BE49-F238E27FC236}">
                <a16:creationId xmlns:a16="http://schemas.microsoft.com/office/drawing/2014/main" id="{FD90E3F4-E4CC-B646-B260-7888BBB1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972" y="8212636"/>
            <a:ext cx="4674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93C79E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78">
            <a:extLst>
              <a:ext uri="{FF2B5EF4-FFF2-40B4-BE49-F238E27FC236}">
                <a16:creationId xmlns:a16="http://schemas.microsoft.com/office/drawing/2014/main" id="{9D19FAA1-887E-4A44-86DD-1AADBB938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972" y="8212636"/>
            <a:ext cx="4674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93C79E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579">
            <a:extLst>
              <a:ext uri="{FF2B5EF4-FFF2-40B4-BE49-F238E27FC236}">
                <a16:creationId xmlns:a16="http://schemas.microsoft.com/office/drawing/2014/main" id="{B0E7DE4F-8855-FD49-BB6E-80E25630A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972" y="7591215"/>
            <a:ext cx="2041818" cy="626095"/>
          </a:xfrm>
          <a:custGeom>
            <a:avLst/>
            <a:gdLst>
              <a:gd name="T0" fmla="*/ 0 w 1927"/>
              <a:gd name="T1" fmla="*/ 76698017 h 589"/>
              <a:gd name="T2" fmla="*/ 0 w 1927"/>
              <a:gd name="T3" fmla="*/ 76698017 h 589"/>
              <a:gd name="T4" fmla="*/ 249622557 w 1927"/>
              <a:gd name="T5" fmla="*/ 76698017 h 589"/>
              <a:gd name="T6" fmla="*/ 237828291 w 1927"/>
              <a:gd name="T7" fmla="*/ 0 h 589"/>
              <a:gd name="T8" fmla="*/ 0 w 1927"/>
              <a:gd name="T9" fmla="*/ 76698017 h 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27" h="589">
                <a:moveTo>
                  <a:pt x="0" y="588"/>
                </a:moveTo>
                <a:lnTo>
                  <a:pt x="0" y="588"/>
                </a:lnTo>
                <a:cubicBezTo>
                  <a:pt x="1926" y="588"/>
                  <a:pt x="1926" y="588"/>
                  <a:pt x="1926" y="588"/>
                </a:cubicBezTo>
                <a:cubicBezTo>
                  <a:pt x="1926" y="380"/>
                  <a:pt x="1890" y="181"/>
                  <a:pt x="1835" y="0"/>
                </a:cubicBezTo>
                <a:lnTo>
                  <a:pt x="0" y="588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580">
            <a:extLst>
              <a:ext uri="{FF2B5EF4-FFF2-40B4-BE49-F238E27FC236}">
                <a16:creationId xmlns:a16="http://schemas.microsoft.com/office/drawing/2014/main" id="{054FE5A0-BD8E-1646-B060-641B430B5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972" y="8212636"/>
            <a:ext cx="4674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73999A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Line 581">
            <a:extLst>
              <a:ext uri="{FF2B5EF4-FFF2-40B4-BE49-F238E27FC236}">
                <a16:creationId xmlns:a16="http://schemas.microsoft.com/office/drawing/2014/main" id="{3A93C282-7401-5446-8900-1CBF83FE2C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42627" y="8212636"/>
            <a:ext cx="2051163" cy="4674"/>
          </a:xfrm>
          <a:prstGeom prst="line">
            <a:avLst/>
          </a:prstGeom>
          <a:noFill/>
          <a:ln w="32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4" name="Freeform 582">
            <a:extLst>
              <a:ext uri="{FF2B5EF4-FFF2-40B4-BE49-F238E27FC236}">
                <a16:creationId xmlns:a16="http://schemas.microsoft.com/office/drawing/2014/main" id="{C5ADDDA0-F925-CA45-98CB-24F642F6A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972" y="8212636"/>
            <a:ext cx="4674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73999A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583">
            <a:extLst>
              <a:ext uri="{FF2B5EF4-FFF2-40B4-BE49-F238E27FC236}">
                <a16:creationId xmlns:a16="http://schemas.microsoft.com/office/drawing/2014/main" id="{B4A7B233-5B53-3C48-B06E-E5D594709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972" y="8212636"/>
            <a:ext cx="4674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73999A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584">
            <a:extLst>
              <a:ext uri="{FF2B5EF4-FFF2-40B4-BE49-F238E27FC236}">
                <a16:creationId xmlns:a16="http://schemas.microsoft.com/office/drawing/2014/main" id="{238953D0-E758-874E-ADBF-473D47D24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972" y="8212636"/>
            <a:ext cx="4674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73999A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585">
            <a:extLst>
              <a:ext uri="{FF2B5EF4-FFF2-40B4-BE49-F238E27FC236}">
                <a16:creationId xmlns:a16="http://schemas.microsoft.com/office/drawing/2014/main" id="{2FA6B8C4-E282-7748-B2D0-14BE4DF6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972" y="8212636"/>
            <a:ext cx="4674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73999A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586">
            <a:extLst>
              <a:ext uri="{FF2B5EF4-FFF2-40B4-BE49-F238E27FC236}">
                <a16:creationId xmlns:a16="http://schemas.microsoft.com/office/drawing/2014/main" id="{57E14366-F2A4-5D4B-8596-E58E9CD36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3269" y="6278283"/>
            <a:ext cx="1196122" cy="1934353"/>
          </a:xfrm>
          <a:custGeom>
            <a:avLst/>
            <a:gdLst>
              <a:gd name="T0" fmla="*/ 68819223 w 1131"/>
              <a:gd name="T1" fmla="*/ 0 h 1826"/>
              <a:gd name="T2" fmla="*/ 68819223 w 1131"/>
              <a:gd name="T3" fmla="*/ 0 h 1826"/>
              <a:gd name="T4" fmla="*/ 0 w 1131"/>
              <a:gd name="T5" fmla="*/ 35107189 h 1826"/>
              <a:gd name="T6" fmla="*/ 145901912 w 1131"/>
              <a:gd name="T7" fmla="*/ 236422837 h 1826"/>
              <a:gd name="T8" fmla="*/ 68819223 w 1131"/>
              <a:gd name="T9" fmla="*/ 0 h 18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1" h="1826">
                <a:moveTo>
                  <a:pt x="533" y="0"/>
                </a:moveTo>
                <a:lnTo>
                  <a:pt x="533" y="0"/>
                </a:lnTo>
                <a:cubicBezTo>
                  <a:pt x="343" y="63"/>
                  <a:pt x="162" y="153"/>
                  <a:pt x="0" y="271"/>
                </a:cubicBezTo>
                <a:cubicBezTo>
                  <a:pt x="1130" y="1825"/>
                  <a:pt x="1130" y="1825"/>
                  <a:pt x="1130" y="1825"/>
                </a:cubicBezTo>
                <a:lnTo>
                  <a:pt x="533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Line 587">
            <a:extLst>
              <a:ext uri="{FF2B5EF4-FFF2-40B4-BE49-F238E27FC236}">
                <a16:creationId xmlns:a16="http://schemas.microsoft.com/office/drawing/2014/main" id="{E0542ED8-96DD-3048-A153-689C476590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702901" y="8212636"/>
            <a:ext cx="2051160" cy="4674"/>
          </a:xfrm>
          <a:prstGeom prst="line">
            <a:avLst/>
          </a:prstGeom>
          <a:noFill/>
          <a:ln w="32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0" name="Freeform 588">
            <a:extLst>
              <a:ext uri="{FF2B5EF4-FFF2-40B4-BE49-F238E27FC236}">
                <a16:creationId xmlns:a16="http://schemas.microsoft.com/office/drawing/2014/main" id="{72796F43-2A96-9741-8FB6-5F9538F0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5693" y="7016515"/>
            <a:ext cx="1943698" cy="1196122"/>
          </a:xfrm>
          <a:custGeom>
            <a:avLst/>
            <a:gdLst>
              <a:gd name="T0" fmla="*/ 36265857 w 1835"/>
              <a:gd name="T1" fmla="*/ 0 h 1130"/>
              <a:gd name="T2" fmla="*/ 36265857 w 1835"/>
              <a:gd name="T3" fmla="*/ 0 h 1130"/>
              <a:gd name="T4" fmla="*/ 0 w 1835"/>
              <a:gd name="T5" fmla="*/ 69975606 h 1130"/>
              <a:gd name="T6" fmla="*/ 237542461 w 1835"/>
              <a:gd name="T7" fmla="*/ 146030669 h 1130"/>
              <a:gd name="T8" fmla="*/ 36265857 w 1835"/>
              <a:gd name="T9" fmla="*/ 0 h 1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5" h="1130">
                <a:moveTo>
                  <a:pt x="280" y="0"/>
                </a:moveTo>
                <a:lnTo>
                  <a:pt x="280" y="0"/>
                </a:lnTo>
                <a:cubicBezTo>
                  <a:pt x="162" y="161"/>
                  <a:pt x="63" y="342"/>
                  <a:pt x="0" y="541"/>
                </a:cubicBezTo>
                <a:cubicBezTo>
                  <a:pt x="1834" y="1129"/>
                  <a:pt x="1834" y="1129"/>
                  <a:pt x="1834" y="1129"/>
                </a:cubicBezTo>
                <a:lnTo>
                  <a:pt x="280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589">
            <a:extLst>
              <a:ext uri="{FF2B5EF4-FFF2-40B4-BE49-F238E27FC236}">
                <a16:creationId xmlns:a16="http://schemas.microsoft.com/office/drawing/2014/main" id="{04EEB532-271D-704D-91E9-03E2FD270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2246" y="7591215"/>
            <a:ext cx="2041815" cy="626095"/>
          </a:xfrm>
          <a:custGeom>
            <a:avLst/>
            <a:gdLst>
              <a:gd name="T0" fmla="*/ 11806496 w 1926"/>
              <a:gd name="T1" fmla="*/ 0 h 589"/>
              <a:gd name="T2" fmla="*/ 11806496 w 1926"/>
              <a:gd name="T3" fmla="*/ 0 h 589"/>
              <a:gd name="T4" fmla="*/ 0 w 1926"/>
              <a:gd name="T5" fmla="*/ 76698017 h 589"/>
              <a:gd name="T6" fmla="*/ 249751443 w 1926"/>
              <a:gd name="T7" fmla="*/ 76698017 h 589"/>
              <a:gd name="T8" fmla="*/ 11806496 w 1926"/>
              <a:gd name="T9" fmla="*/ 0 h 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26" h="589">
                <a:moveTo>
                  <a:pt x="91" y="0"/>
                </a:moveTo>
                <a:lnTo>
                  <a:pt x="91" y="0"/>
                </a:lnTo>
                <a:cubicBezTo>
                  <a:pt x="36" y="181"/>
                  <a:pt x="0" y="380"/>
                  <a:pt x="0" y="588"/>
                </a:cubicBezTo>
                <a:cubicBezTo>
                  <a:pt x="1925" y="588"/>
                  <a:pt x="1925" y="588"/>
                  <a:pt x="1925" y="588"/>
                </a:cubicBezTo>
                <a:lnTo>
                  <a:pt x="91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590">
            <a:extLst>
              <a:ext uri="{FF2B5EF4-FFF2-40B4-BE49-F238E27FC236}">
                <a16:creationId xmlns:a16="http://schemas.microsoft.com/office/drawing/2014/main" id="{AB8DF8BD-7D87-484C-96B6-BD096235F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4723" y="6563298"/>
            <a:ext cx="1649338" cy="1649338"/>
          </a:xfrm>
          <a:custGeom>
            <a:avLst/>
            <a:gdLst>
              <a:gd name="T0" fmla="*/ 55065681 w 1555"/>
              <a:gd name="T1" fmla="*/ 0 h 1555"/>
              <a:gd name="T2" fmla="*/ 55065681 w 1555"/>
              <a:gd name="T3" fmla="*/ 0 h 1555"/>
              <a:gd name="T4" fmla="*/ 0 w 1555"/>
              <a:gd name="T5" fmla="*/ 55195417 h 1555"/>
              <a:gd name="T6" fmla="*/ 201821126 w 1555"/>
              <a:gd name="T7" fmla="*/ 201821126 h 1555"/>
              <a:gd name="T8" fmla="*/ 55065681 w 1555"/>
              <a:gd name="T9" fmla="*/ 0 h 15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5" h="1555">
                <a:moveTo>
                  <a:pt x="424" y="0"/>
                </a:moveTo>
                <a:lnTo>
                  <a:pt x="424" y="0"/>
                </a:lnTo>
                <a:cubicBezTo>
                  <a:pt x="261" y="117"/>
                  <a:pt x="117" y="262"/>
                  <a:pt x="0" y="425"/>
                </a:cubicBezTo>
                <a:cubicBezTo>
                  <a:pt x="1554" y="1554"/>
                  <a:pt x="1554" y="1554"/>
                  <a:pt x="1554" y="1554"/>
                </a:cubicBezTo>
                <a:lnTo>
                  <a:pt x="424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591">
            <a:extLst>
              <a:ext uri="{FF2B5EF4-FFF2-40B4-BE49-F238E27FC236}">
                <a16:creationId xmlns:a16="http://schemas.microsoft.com/office/drawing/2014/main" id="{9EDC1DBF-382A-C142-B343-0BB958A90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90" y="7016515"/>
            <a:ext cx="1943698" cy="1196122"/>
          </a:xfrm>
          <a:custGeom>
            <a:avLst/>
            <a:gdLst>
              <a:gd name="T0" fmla="*/ 237413081 w 1836"/>
              <a:gd name="T1" fmla="*/ 69975606 h 1130"/>
              <a:gd name="T2" fmla="*/ 237413081 w 1836"/>
              <a:gd name="T3" fmla="*/ 69975606 h 1130"/>
              <a:gd name="T4" fmla="*/ 201186759 w 1836"/>
              <a:gd name="T5" fmla="*/ 0 h 1130"/>
              <a:gd name="T6" fmla="*/ 0 w 1836"/>
              <a:gd name="T7" fmla="*/ 146030669 h 1130"/>
              <a:gd name="T8" fmla="*/ 237413081 w 1836"/>
              <a:gd name="T9" fmla="*/ 69975606 h 1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6" h="1130">
                <a:moveTo>
                  <a:pt x="1835" y="541"/>
                </a:moveTo>
                <a:lnTo>
                  <a:pt x="1835" y="541"/>
                </a:lnTo>
                <a:cubicBezTo>
                  <a:pt x="1772" y="342"/>
                  <a:pt x="1672" y="161"/>
                  <a:pt x="1555" y="0"/>
                </a:cubicBezTo>
                <a:cubicBezTo>
                  <a:pt x="0" y="1129"/>
                  <a:pt x="0" y="1129"/>
                  <a:pt x="0" y="1129"/>
                </a:cubicBezTo>
                <a:lnTo>
                  <a:pt x="1835" y="541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592">
            <a:extLst>
              <a:ext uri="{FF2B5EF4-FFF2-40B4-BE49-F238E27FC236}">
                <a16:creationId xmlns:a16="http://schemas.microsoft.com/office/drawing/2014/main" id="{9B61C39C-9A5D-DB49-B5AC-FDA379CE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90" y="6563298"/>
            <a:ext cx="1649338" cy="1649338"/>
          </a:xfrm>
          <a:custGeom>
            <a:avLst/>
            <a:gdLst>
              <a:gd name="T0" fmla="*/ 201691421 w 1556"/>
              <a:gd name="T1" fmla="*/ 55195417 h 1555"/>
              <a:gd name="T2" fmla="*/ 201691421 w 1556"/>
              <a:gd name="T3" fmla="*/ 55195417 h 1555"/>
              <a:gd name="T4" fmla="*/ 146566771 w 1556"/>
              <a:gd name="T5" fmla="*/ 0 h 1555"/>
              <a:gd name="T6" fmla="*/ 0 w 1556"/>
              <a:gd name="T7" fmla="*/ 201821126 h 1555"/>
              <a:gd name="T8" fmla="*/ 201691421 w 1556"/>
              <a:gd name="T9" fmla="*/ 55195417 h 15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6" h="1555">
                <a:moveTo>
                  <a:pt x="1555" y="425"/>
                </a:moveTo>
                <a:lnTo>
                  <a:pt x="1555" y="425"/>
                </a:lnTo>
                <a:cubicBezTo>
                  <a:pt x="1437" y="262"/>
                  <a:pt x="1292" y="117"/>
                  <a:pt x="1130" y="0"/>
                </a:cubicBezTo>
                <a:cubicBezTo>
                  <a:pt x="0" y="1554"/>
                  <a:pt x="0" y="1554"/>
                  <a:pt x="0" y="1554"/>
                </a:cubicBezTo>
                <a:lnTo>
                  <a:pt x="1555" y="425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593">
            <a:extLst>
              <a:ext uri="{FF2B5EF4-FFF2-40B4-BE49-F238E27FC236}">
                <a16:creationId xmlns:a16="http://schemas.microsoft.com/office/drawing/2014/main" id="{C1D83F6A-1F9C-A64A-A3C1-AF3237828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90" y="6278283"/>
            <a:ext cx="1196122" cy="1934353"/>
          </a:xfrm>
          <a:custGeom>
            <a:avLst/>
            <a:gdLst>
              <a:gd name="T0" fmla="*/ 145901912 w 1131"/>
              <a:gd name="T1" fmla="*/ 35107189 h 1826"/>
              <a:gd name="T2" fmla="*/ 145901912 w 1131"/>
              <a:gd name="T3" fmla="*/ 35107189 h 1826"/>
              <a:gd name="T4" fmla="*/ 76953691 w 1131"/>
              <a:gd name="T5" fmla="*/ 0 h 1826"/>
              <a:gd name="T6" fmla="*/ 0 w 1131"/>
              <a:gd name="T7" fmla="*/ 236422837 h 1826"/>
              <a:gd name="T8" fmla="*/ 145901912 w 1131"/>
              <a:gd name="T9" fmla="*/ 35107189 h 18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1" h="1826">
                <a:moveTo>
                  <a:pt x="1130" y="271"/>
                </a:moveTo>
                <a:lnTo>
                  <a:pt x="1130" y="271"/>
                </a:lnTo>
                <a:cubicBezTo>
                  <a:pt x="967" y="153"/>
                  <a:pt x="786" y="63"/>
                  <a:pt x="596" y="0"/>
                </a:cubicBezTo>
                <a:cubicBezTo>
                  <a:pt x="0" y="1825"/>
                  <a:pt x="0" y="1825"/>
                  <a:pt x="0" y="1825"/>
                </a:cubicBezTo>
                <a:lnTo>
                  <a:pt x="1130" y="271"/>
                </a:ln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594">
            <a:extLst>
              <a:ext uri="{FF2B5EF4-FFF2-40B4-BE49-F238E27FC236}">
                <a16:creationId xmlns:a16="http://schemas.microsoft.com/office/drawing/2014/main" id="{528ECD02-0704-5248-8BE9-01C38A285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90" y="6170821"/>
            <a:ext cx="630766" cy="2041815"/>
          </a:xfrm>
          <a:custGeom>
            <a:avLst/>
            <a:gdLst>
              <a:gd name="T0" fmla="*/ 76805185 w 597"/>
              <a:gd name="T1" fmla="*/ 12974251 h 1926"/>
              <a:gd name="T2" fmla="*/ 76805185 w 597"/>
              <a:gd name="T3" fmla="*/ 12974251 h 1926"/>
              <a:gd name="T4" fmla="*/ 0 w 597"/>
              <a:gd name="T5" fmla="*/ 0 h 1926"/>
              <a:gd name="T6" fmla="*/ 0 w 597"/>
              <a:gd name="T7" fmla="*/ 249751443 h 1926"/>
              <a:gd name="T8" fmla="*/ 76805185 w 597"/>
              <a:gd name="T9" fmla="*/ 12974251 h 19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7" h="1926">
                <a:moveTo>
                  <a:pt x="596" y="100"/>
                </a:moveTo>
                <a:lnTo>
                  <a:pt x="596" y="100"/>
                </a:lnTo>
                <a:cubicBezTo>
                  <a:pt x="407" y="36"/>
                  <a:pt x="208" y="0"/>
                  <a:pt x="0" y="0"/>
                </a:cubicBezTo>
                <a:cubicBezTo>
                  <a:pt x="0" y="1925"/>
                  <a:pt x="0" y="1925"/>
                  <a:pt x="0" y="1925"/>
                </a:cubicBezTo>
                <a:lnTo>
                  <a:pt x="596" y="10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595">
            <a:extLst>
              <a:ext uri="{FF2B5EF4-FFF2-40B4-BE49-F238E27FC236}">
                <a16:creationId xmlns:a16="http://schemas.microsoft.com/office/drawing/2014/main" id="{929DFE9B-8178-A642-A741-0DBB05722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8622" y="6170821"/>
            <a:ext cx="635440" cy="2041815"/>
          </a:xfrm>
          <a:custGeom>
            <a:avLst/>
            <a:gdLst>
              <a:gd name="T0" fmla="*/ 77817509 w 598"/>
              <a:gd name="T1" fmla="*/ 0 h 1926"/>
              <a:gd name="T2" fmla="*/ 77817509 w 598"/>
              <a:gd name="T3" fmla="*/ 0 h 1926"/>
              <a:gd name="T4" fmla="*/ 0 w 598"/>
              <a:gd name="T5" fmla="*/ 12974251 h 1926"/>
              <a:gd name="T6" fmla="*/ 77817509 w 598"/>
              <a:gd name="T7" fmla="*/ 249751443 h 1926"/>
              <a:gd name="T8" fmla="*/ 77817509 w 598"/>
              <a:gd name="T9" fmla="*/ 0 h 19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8" h="1926">
                <a:moveTo>
                  <a:pt x="597" y="0"/>
                </a:moveTo>
                <a:lnTo>
                  <a:pt x="597" y="0"/>
                </a:lnTo>
                <a:cubicBezTo>
                  <a:pt x="389" y="0"/>
                  <a:pt x="190" y="36"/>
                  <a:pt x="0" y="100"/>
                </a:cubicBezTo>
                <a:cubicBezTo>
                  <a:pt x="597" y="1925"/>
                  <a:pt x="597" y="1925"/>
                  <a:pt x="597" y="1925"/>
                </a:cubicBezTo>
                <a:lnTo>
                  <a:pt x="597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596">
            <a:extLst>
              <a:ext uri="{FF2B5EF4-FFF2-40B4-BE49-F238E27FC236}">
                <a16:creationId xmlns:a16="http://schemas.microsoft.com/office/drawing/2014/main" id="{AD4A2EE3-604D-F047-99DD-657A96CA7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90" y="8212636"/>
            <a:ext cx="4671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A0D3F9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597">
            <a:extLst>
              <a:ext uri="{FF2B5EF4-FFF2-40B4-BE49-F238E27FC236}">
                <a16:creationId xmlns:a16="http://schemas.microsoft.com/office/drawing/2014/main" id="{DFFD4771-4A53-9249-82BB-2C7DFC9F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90" y="8212636"/>
            <a:ext cx="4671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A0D3F9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598">
            <a:extLst>
              <a:ext uri="{FF2B5EF4-FFF2-40B4-BE49-F238E27FC236}">
                <a16:creationId xmlns:a16="http://schemas.microsoft.com/office/drawing/2014/main" id="{F34E5102-78FF-6A41-859D-42282B3F9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90" y="8212636"/>
            <a:ext cx="4671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A0D3F9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599">
            <a:extLst>
              <a:ext uri="{FF2B5EF4-FFF2-40B4-BE49-F238E27FC236}">
                <a16:creationId xmlns:a16="http://schemas.microsoft.com/office/drawing/2014/main" id="{20D24248-2BDE-F342-AEE4-C5F16157D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90" y="7591215"/>
            <a:ext cx="2041815" cy="626095"/>
          </a:xfrm>
          <a:custGeom>
            <a:avLst/>
            <a:gdLst>
              <a:gd name="T0" fmla="*/ 0 w 1926"/>
              <a:gd name="T1" fmla="*/ 76698017 h 589"/>
              <a:gd name="T2" fmla="*/ 0 w 1926"/>
              <a:gd name="T3" fmla="*/ 76698017 h 589"/>
              <a:gd name="T4" fmla="*/ 249751443 w 1926"/>
              <a:gd name="T5" fmla="*/ 76698017 h 589"/>
              <a:gd name="T6" fmla="*/ 238074618 w 1926"/>
              <a:gd name="T7" fmla="*/ 0 h 589"/>
              <a:gd name="T8" fmla="*/ 0 w 1926"/>
              <a:gd name="T9" fmla="*/ 76698017 h 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26" h="589">
                <a:moveTo>
                  <a:pt x="0" y="588"/>
                </a:moveTo>
                <a:lnTo>
                  <a:pt x="0" y="588"/>
                </a:lnTo>
                <a:cubicBezTo>
                  <a:pt x="1925" y="588"/>
                  <a:pt x="1925" y="588"/>
                  <a:pt x="1925" y="588"/>
                </a:cubicBezTo>
                <a:cubicBezTo>
                  <a:pt x="1925" y="380"/>
                  <a:pt x="1889" y="181"/>
                  <a:pt x="1835" y="0"/>
                </a:cubicBezTo>
                <a:lnTo>
                  <a:pt x="0" y="588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2" name="Freeform 600">
            <a:extLst>
              <a:ext uri="{FF2B5EF4-FFF2-40B4-BE49-F238E27FC236}">
                <a16:creationId xmlns:a16="http://schemas.microsoft.com/office/drawing/2014/main" id="{1B4336AF-4142-E842-9909-F63556AEF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90" y="8212636"/>
            <a:ext cx="4671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ADDB5C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3" name="Line 601">
            <a:extLst>
              <a:ext uri="{FF2B5EF4-FFF2-40B4-BE49-F238E27FC236}">
                <a16:creationId xmlns:a16="http://schemas.microsoft.com/office/drawing/2014/main" id="{D7672704-BE3D-6A44-8C3F-CC0300D27A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44717" y="8212636"/>
            <a:ext cx="2051163" cy="4674"/>
          </a:xfrm>
          <a:prstGeom prst="line">
            <a:avLst/>
          </a:prstGeom>
          <a:noFill/>
          <a:ln w="32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4" name="Freeform 602">
            <a:extLst>
              <a:ext uri="{FF2B5EF4-FFF2-40B4-BE49-F238E27FC236}">
                <a16:creationId xmlns:a16="http://schemas.microsoft.com/office/drawing/2014/main" id="{A4C1D361-DC77-C147-A117-0C48F2C58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90" y="8212636"/>
            <a:ext cx="4671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ADDB5C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603">
            <a:extLst>
              <a:ext uri="{FF2B5EF4-FFF2-40B4-BE49-F238E27FC236}">
                <a16:creationId xmlns:a16="http://schemas.microsoft.com/office/drawing/2014/main" id="{4D22CFD8-C27A-6744-A477-49BB5BA81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90" y="8212636"/>
            <a:ext cx="4671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ADDB5C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6" name="Freeform 604">
            <a:extLst>
              <a:ext uri="{FF2B5EF4-FFF2-40B4-BE49-F238E27FC236}">
                <a16:creationId xmlns:a16="http://schemas.microsoft.com/office/drawing/2014/main" id="{50322E22-D57F-F84D-8C4B-2CDF4797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90" y="8212636"/>
            <a:ext cx="4671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ADDB5C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7" name="Freeform 605">
            <a:extLst>
              <a:ext uri="{FF2B5EF4-FFF2-40B4-BE49-F238E27FC236}">
                <a16:creationId xmlns:a16="http://schemas.microsoft.com/office/drawing/2014/main" id="{890C63BA-7867-B648-931D-536FE7F9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390" y="8212636"/>
            <a:ext cx="4671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ADDB5C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606">
            <a:extLst>
              <a:ext uri="{FF2B5EF4-FFF2-40B4-BE49-F238E27FC236}">
                <a16:creationId xmlns:a16="http://schemas.microsoft.com/office/drawing/2014/main" id="{DDF51ED0-9DF0-824D-8053-C0664C8A9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1479" y="6170821"/>
            <a:ext cx="635440" cy="107463"/>
          </a:xfrm>
          <a:custGeom>
            <a:avLst/>
            <a:gdLst>
              <a:gd name="T0" fmla="*/ 0 w 598"/>
              <a:gd name="T1" fmla="*/ 0 h 101"/>
              <a:gd name="T2" fmla="*/ 0 w 598"/>
              <a:gd name="T3" fmla="*/ 0 h 101"/>
              <a:gd name="T4" fmla="*/ 77817509 w 598"/>
              <a:gd name="T5" fmla="*/ 13068404 h 1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98" h="101">
                <a:moveTo>
                  <a:pt x="0" y="0"/>
                </a:moveTo>
                <a:lnTo>
                  <a:pt x="0" y="0"/>
                </a:lnTo>
                <a:cubicBezTo>
                  <a:pt x="208" y="0"/>
                  <a:pt x="407" y="36"/>
                  <a:pt x="597" y="100"/>
                </a:cubicBezTo>
              </a:path>
            </a:pathLst>
          </a:custGeom>
          <a:noFill/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9" name="Freeform 607">
            <a:extLst>
              <a:ext uri="{FF2B5EF4-FFF2-40B4-BE49-F238E27FC236}">
                <a16:creationId xmlns:a16="http://schemas.microsoft.com/office/drawing/2014/main" id="{983E5E07-7670-BB4B-A231-BF4A258D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55358" y="6278283"/>
            <a:ext cx="1196122" cy="1934353"/>
          </a:xfrm>
          <a:custGeom>
            <a:avLst/>
            <a:gdLst>
              <a:gd name="T0" fmla="*/ 68819223 w 1131"/>
              <a:gd name="T1" fmla="*/ 0 h 1826"/>
              <a:gd name="T2" fmla="*/ 68819223 w 1131"/>
              <a:gd name="T3" fmla="*/ 0 h 1826"/>
              <a:gd name="T4" fmla="*/ 0 w 1131"/>
              <a:gd name="T5" fmla="*/ 35107189 h 1826"/>
              <a:gd name="T6" fmla="*/ 145901912 w 1131"/>
              <a:gd name="T7" fmla="*/ 236422837 h 1826"/>
              <a:gd name="T8" fmla="*/ 68819223 w 1131"/>
              <a:gd name="T9" fmla="*/ 0 h 18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1" h="1826">
                <a:moveTo>
                  <a:pt x="533" y="0"/>
                </a:moveTo>
                <a:lnTo>
                  <a:pt x="533" y="0"/>
                </a:lnTo>
                <a:cubicBezTo>
                  <a:pt x="344" y="63"/>
                  <a:pt x="163" y="153"/>
                  <a:pt x="0" y="271"/>
                </a:cubicBezTo>
                <a:cubicBezTo>
                  <a:pt x="1130" y="1825"/>
                  <a:pt x="1130" y="1825"/>
                  <a:pt x="1130" y="1825"/>
                </a:cubicBezTo>
                <a:lnTo>
                  <a:pt x="533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Line 608">
            <a:extLst>
              <a:ext uri="{FF2B5EF4-FFF2-40B4-BE49-F238E27FC236}">
                <a16:creationId xmlns:a16="http://schemas.microsoft.com/office/drawing/2014/main" id="{A63102FE-1368-AF43-8E9B-3DE49D78C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804990" y="8212636"/>
            <a:ext cx="2051160" cy="4674"/>
          </a:xfrm>
          <a:prstGeom prst="line">
            <a:avLst/>
          </a:prstGeom>
          <a:noFill/>
          <a:ln w="32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1" name="Freeform 609">
            <a:extLst>
              <a:ext uri="{FF2B5EF4-FFF2-40B4-BE49-F238E27FC236}">
                <a16:creationId xmlns:a16="http://schemas.microsoft.com/office/drawing/2014/main" id="{FDD5BBFF-40C2-E643-8711-7E0F3405A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782" y="7016515"/>
            <a:ext cx="1943698" cy="1196122"/>
          </a:xfrm>
          <a:custGeom>
            <a:avLst/>
            <a:gdLst>
              <a:gd name="T0" fmla="*/ 36226681 w 1836"/>
              <a:gd name="T1" fmla="*/ 0 h 1130"/>
              <a:gd name="T2" fmla="*/ 36226681 w 1836"/>
              <a:gd name="T3" fmla="*/ 0 h 1130"/>
              <a:gd name="T4" fmla="*/ 0 w 1836"/>
              <a:gd name="T5" fmla="*/ 69975606 h 1130"/>
              <a:gd name="T6" fmla="*/ 237413081 w 1836"/>
              <a:gd name="T7" fmla="*/ 146030669 h 1130"/>
              <a:gd name="T8" fmla="*/ 36226681 w 1836"/>
              <a:gd name="T9" fmla="*/ 0 h 1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6" h="1130">
                <a:moveTo>
                  <a:pt x="280" y="0"/>
                </a:moveTo>
                <a:lnTo>
                  <a:pt x="280" y="0"/>
                </a:lnTo>
                <a:cubicBezTo>
                  <a:pt x="163" y="161"/>
                  <a:pt x="63" y="342"/>
                  <a:pt x="0" y="541"/>
                </a:cubicBezTo>
                <a:cubicBezTo>
                  <a:pt x="1835" y="1129"/>
                  <a:pt x="1835" y="1129"/>
                  <a:pt x="1835" y="1129"/>
                </a:cubicBezTo>
                <a:lnTo>
                  <a:pt x="280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610">
            <a:extLst>
              <a:ext uri="{FF2B5EF4-FFF2-40B4-BE49-F238E27FC236}">
                <a16:creationId xmlns:a16="http://schemas.microsoft.com/office/drawing/2014/main" id="{45EE5823-24BA-6644-8A59-C82373EC0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4335" y="7591215"/>
            <a:ext cx="2041815" cy="626095"/>
          </a:xfrm>
          <a:custGeom>
            <a:avLst/>
            <a:gdLst>
              <a:gd name="T0" fmla="*/ 11676826 w 1926"/>
              <a:gd name="T1" fmla="*/ 0 h 589"/>
              <a:gd name="T2" fmla="*/ 11676826 w 1926"/>
              <a:gd name="T3" fmla="*/ 0 h 589"/>
              <a:gd name="T4" fmla="*/ 0 w 1926"/>
              <a:gd name="T5" fmla="*/ 76698017 h 589"/>
              <a:gd name="T6" fmla="*/ 249751443 w 1926"/>
              <a:gd name="T7" fmla="*/ 76698017 h 589"/>
              <a:gd name="T8" fmla="*/ 11676826 w 1926"/>
              <a:gd name="T9" fmla="*/ 0 h 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26" h="589">
                <a:moveTo>
                  <a:pt x="90" y="0"/>
                </a:moveTo>
                <a:lnTo>
                  <a:pt x="90" y="0"/>
                </a:lnTo>
                <a:cubicBezTo>
                  <a:pt x="36" y="181"/>
                  <a:pt x="0" y="380"/>
                  <a:pt x="0" y="588"/>
                </a:cubicBezTo>
                <a:cubicBezTo>
                  <a:pt x="1925" y="588"/>
                  <a:pt x="1925" y="588"/>
                  <a:pt x="1925" y="588"/>
                </a:cubicBezTo>
                <a:lnTo>
                  <a:pt x="90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611">
            <a:extLst>
              <a:ext uri="{FF2B5EF4-FFF2-40B4-BE49-F238E27FC236}">
                <a16:creationId xmlns:a16="http://schemas.microsoft.com/office/drawing/2014/main" id="{7284C6C7-F57A-9A4E-83E9-3BA5BD204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2138" y="6563298"/>
            <a:ext cx="1649341" cy="1649338"/>
          </a:xfrm>
          <a:custGeom>
            <a:avLst/>
            <a:gdLst>
              <a:gd name="T0" fmla="*/ 55124748 w 1556"/>
              <a:gd name="T1" fmla="*/ 0 h 1555"/>
              <a:gd name="T2" fmla="*/ 55124748 w 1556"/>
              <a:gd name="T3" fmla="*/ 0 h 1555"/>
              <a:gd name="T4" fmla="*/ 0 w 1556"/>
              <a:gd name="T5" fmla="*/ 55195417 h 1555"/>
              <a:gd name="T6" fmla="*/ 201692141 w 1556"/>
              <a:gd name="T7" fmla="*/ 201821126 h 1555"/>
              <a:gd name="T8" fmla="*/ 55124748 w 1556"/>
              <a:gd name="T9" fmla="*/ 0 h 15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6" h="1555">
                <a:moveTo>
                  <a:pt x="425" y="0"/>
                </a:moveTo>
                <a:lnTo>
                  <a:pt x="425" y="0"/>
                </a:lnTo>
                <a:cubicBezTo>
                  <a:pt x="262" y="117"/>
                  <a:pt x="118" y="262"/>
                  <a:pt x="0" y="425"/>
                </a:cubicBezTo>
                <a:cubicBezTo>
                  <a:pt x="1555" y="1554"/>
                  <a:pt x="1555" y="1554"/>
                  <a:pt x="1555" y="1554"/>
                </a:cubicBezTo>
                <a:lnTo>
                  <a:pt x="425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612">
            <a:extLst>
              <a:ext uri="{FF2B5EF4-FFF2-40B4-BE49-F238E27FC236}">
                <a16:creationId xmlns:a16="http://schemas.microsoft.com/office/drawing/2014/main" id="{2C64B291-7169-5745-98E8-792D75301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1479" y="7016515"/>
            <a:ext cx="1943698" cy="1196122"/>
          </a:xfrm>
          <a:custGeom>
            <a:avLst/>
            <a:gdLst>
              <a:gd name="T0" fmla="*/ 237413081 w 1836"/>
              <a:gd name="T1" fmla="*/ 69975606 h 1130"/>
              <a:gd name="T2" fmla="*/ 237413081 w 1836"/>
              <a:gd name="T3" fmla="*/ 69975606 h 1130"/>
              <a:gd name="T4" fmla="*/ 201186759 w 1836"/>
              <a:gd name="T5" fmla="*/ 0 h 1130"/>
              <a:gd name="T6" fmla="*/ 0 w 1836"/>
              <a:gd name="T7" fmla="*/ 146030669 h 1130"/>
              <a:gd name="T8" fmla="*/ 237413081 w 1836"/>
              <a:gd name="T9" fmla="*/ 69975606 h 11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36" h="1130">
                <a:moveTo>
                  <a:pt x="1835" y="541"/>
                </a:moveTo>
                <a:lnTo>
                  <a:pt x="1835" y="541"/>
                </a:lnTo>
                <a:cubicBezTo>
                  <a:pt x="1772" y="342"/>
                  <a:pt x="1673" y="161"/>
                  <a:pt x="1555" y="0"/>
                </a:cubicBezTo>
                <a:cubicBezTo>
                  <a:pt x="0" y="1129"/>
                  <a:pt x="0" y="1129"/>
                  <a:pt x="0" y="1129"/>
                </a:cubicBezTo>
                <a:lnTo>
                  <a:pt x="1835" y="541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613">
            <a:extLst>
              <a:ext uri="{FF2B5EF4-FFF2-40B4-BE49-F238E27FC236}">
                <a16:creationId xmlns:a16="http://schemas.microsoft.com/office/drawing/2014/main" id="{CE7E3C3D-9853-404E-AF83-CB65A91BF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1480" y="6563298"/>
            <a:ext cx="1649338" cy="1649338"/>
          </a:xfrm>
          <a:custGeom>
            <a:avLst/>
            <a:gdLst>
              <a:gd name="T0" fmla="*/ 201691421 w 1556"/>
              <a:gd name="T1" fmla="*/ 55195417 h 1555"/>
              <a:gd name="T2" fmla="*/ 201691421 w 1556"/>
              <a:gd name="T3" fmla="*/ 55195417 h 1555"/>
              <a:gd name="T4" fmla="*/ 146566771 w 1556"/>
              <a:gd name="T5" fmla="*/ 0 h 1555"/>
              <a:gd name="T6" fmla="*/ 0 w 1556"/>
              <a:gd name="T7" fmla="*/ 201821126 h 1555"/>
              <a:gd name="T8" fmla="*/ 201691421 w 1556"/>
              <a:gd name="T9" fmla="*/ 55195417 h 15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56" h="1555">
                <a:moveTo>
                  <a:pt x="1555" y="425"/>
                </a:moveTo>
                <a:lnTo>
                  <a:pt x="1555" y="425"/>
                </a:lnTo>
                <a:cubicBezTo>
                  <a:pt x="1438" y="262"/>
                  <a:pt x="1293" y="117"/>
                  <a:pt x="1130" y="0"/>
                </a:cubicBezTo>
                <a:cubicBezTo>
                  <a:pt x="0" y="1554"/>
                  <a:pt x="0" y="1554"/>
                  <a:pt x="0" y="1554"/>
                </a:cubicBezTo>
                <a:lnTo>
                  <a:pt x="1555" y="425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614">
            <a:extLst>
              <a:ext uri="{FF2B5EF4-FFF2-40B4-BE49-F238E27FC236}">
                <a16:creationId xmlns:a16="http://schemas.microsoft.com/office/drawing/2014/main" id="{C5BBE8B3-2FA7-4441-AAB4-8F3BAA9B9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1479" y="6278283"/>
            <a:ext cx="1196122" cy="1934353"/>
          </a:xfrm>
          <a:custGeom>
            <a:avLst/>
            <a:gdLst>
              <a:gd name="T0" fmla="*/ 145901912 w 1131"/>
              <a:gd name="T1" fmla="*/ 35107189 h 1826"/>
              <a:gd name="T2" fmla="*/ 145901912 w 1131"/>
              <a:gd name="T3" fmla="*/ 35107189 h 1826"/>
              <a:gd name="T4" fmla="*/ 77082689 w 1131"/>
              <a:gd name="T5" fmla="*/ 0 h 1826"/>
              <a:gd name="T6" fmla="*/ 0 w 1131"/>
              <a:gd name="T7" fmla="*/ 236422837 h 1826"/>
              <a:gd name="T8" fmla="*/ 145901912 w 1131"/>
              <a:gd name="T9" fmla="*/ 35107189 h 18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31" h="1826">
                <a:moveTo>
                  <a:pt x="1130" y="271"/>
                </a:moveTo>
                <a:lnTo>
                  <a:pt x="1130" y="271"/>
                </a:lnTo>
                <a:cubicBezTo>
                  <a:pt x="968" y="153"/>
                  <a:pt x="787" y="63"/>
                  <a:pt x="597" y="0"/>
                </a:cubicBezTo>
                <a:cubicBezTo>
                  <a:pt x="0" y="1825"/>
                  <a:pt x="0" y="1825"/>
                  <a:pt x="0" y="1825"/>
                </a:cubicBezTo>
                <a:lnTo>
                  <a:pt x="1130" y="271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615">
            <a:extLst>
              <a:ext uri="{FF2B5EF4-FFF2-40B4-BE49-F238E27FC236}">
                <a16:creationId xmlns:a16="http://schemas.microsoft.com/office/drawing/2014/main" id="{CE1D234E-CE7D-C542-9CBF-374978520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1479" y="6170821"/>
            <a:ext cx="635440" cy="2041815"/>
          </a:xfrm>
          <a:custGeom>
            <a:avLst/>
            <a:gdLst>
              <a:gd name="T0" fmla="*/ 77817509 w 598"/>
              <a:gd name="T1" fmla="*/ 12974251 h 1926"/>
              <a:gd name="T2" fmla="*/ 77817509 w 598"/>
              <a:gd name="T3" fmla="*/ 12974251 h 1926"/>
              <a:gd name="T4" fmla="*/ 0 w 598"/>
              <a:gd name="T5" fmla="*/ 0 h 1926"/>
              <a:gd name="T6" fmla="*/ 0 w 598"/>
              <a:gd name="T7" fmla="*/ 249751443 h 1926"/>
              <a:gd name="T8" fmla="*/ 77817509 w 598"/>
              <a:gd name="T9" fmla="*/ 12974251 h 19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8" h="1926">
                <a:moveTo>
                  <a:pt x="597" y="100"/>
                </a:moveTo>
                <a:lnTo>
                  <a:pt x="597" y="100"/>
                </a:lnTo>
                <a:cubicBezTo>
                  <a:pt x="407" y="36"/>
                  <a:pt x="208" y="0"/>
                  <a:pt x="0" y="0"/>
                </a:cubicBezTo>
                <a:cubicBezTo>
                  <a:pt x="0" y="1925"/>
                  <a:pt x="0" y="1925"/>
                  <a:pt x="0" y="1925"/>
                </a:cubicBezTo>
                <a:lnTo>
                  <a:pt x="597" y="10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616">
            <a:extLst>
              <a:ext uri="{FF2B5EF4-FFF2-40B4-BE49-F238E27FC236}">
                <a16:creationId xmlns:a16="http://schemas.microsoft.com/office/drawing/2014/main" id="{A61C78DE-46AD-9144-89F5-F24AF9B92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0711" y="6170821"/>
            <a:ext cx="635440" cy="2041815"/>
          </a:xfrm>
          <a:custGeom>
            <a:avLst/>
            <a:gdLst>
              <a:gd name="T0" fmla="*/ 77817509 w 598"/>
              <a:gd name="T1" fmla="*/ 0 h 1926"/>
              <a:gd name="T2" fmla="*/ 77817509 w 598"/>
              <a:gd name="T3" fmla="*/ 0 h 1926"/>
              <a:gd name="T4" fmla="*/ 0 w 598"/>
              <a:gd name="T5" fmla="*/ 12974251 h 1926"/>
              <a:gd name="T6" fmla="*/ 77817509 w 598"/>
              <a:gd name="T7" fmla="*/ 249751443 h 1926"/>
              <a:gd name="T8" fmla="*/ 77817509 w 598"/>
              <a:gd name="T9" fmla="*/ 0 h 19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8" h="1926">
                <a:moveTo>
                  <a:pt x="597" y="0"/>
                </a:moveTo>
                <a:lnTo>
                  <a:pt x="597" y="0"/>
                </a:lnTo>
                <a:cubicBezTo>
                  <a:pt x="389" y="0"/>
                  <a:pt x="190" y="36"/>
                  <a:pt x="0" y="100"/>
                </a:cubicBezTo>
                <a:cubicBezTo>
                  <a:pt x="597" y="1925"/>
                  <a:pt x="597" y="1925"/>
                  <a:pt x="597" y="1925"/>
                </a:cubicBezTo>
                <a:lnTo>
                  <a:pt x="597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617">
            <a:extLst>
              <a:ext uri="{FF2B5EF4-FFF2-40B4-BE49-F238E27FC236}">
                <a16:creationId xmlns:a16="http://schemas.microsoft.com/office/drawing/2014/main" id="{CE4B4A78-1BBD-214D-AC91-5ADCF3877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1479" y="8212636"/>
            <a:ext cx="4671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73999A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618">
            <a:extLst>
              <a:ext uri="{FF2B5EF4-FFF2-40B4-BE49-F238E27FC236}">
                <a16:creationId xmlns:a16="http://schemas.microsoft.com/office/drawing/2014/main" id="{DFA68196-6547-EE46-B6C1-D6B1416AA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1479" y="8212636"/>
            <a:ext cx="4671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73999A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619">
            <a:extLst>
              <a:ext uri="{FF2B5EF4-FFF2-40B4-BE49-F238E27FC236}">
                <a16:creationId xmlns:a16="http://schemas.microsoft.com/office/drawing/2014/main" id="{B99E034C-B660-4D49-99B6-3D3F910BF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1479" y="8212636"/>
            <a:ext cx="4671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73999A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620">
            <a:extLst>
              <a:ext uri="{FF2B5EF4-FFF2-40B4-BE49-F238E27FC236}">
                <a16:creationId xmlns:a16="http://schemas.microsoft.com/office/drawing/2014/main" id="{2501040F-959A-9847-8352-96C05CBC8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1480" y="7591215"/>
            <a:ext cx="2041815" cy="626095"/>
          </a:xfrm>
          <a:custGeom>
            <a:avLst/>
            <a:gdLst>
              <a:gd name="T0" fmla="*/ 0 w 1927"/>
              <a:gd name="T1" fmla="*/ 76698017 h 589"/>
              <a:gd name="T2" fmla="*/ 0 w 1927"/>
              <a:gd name="T3" fmla="*/ 76698017 h 589"/>
              <a:gd name="T4" fmla="*/ 249621837 w 1927"/>
              <a:gd name="T5" fmla="*/ 76698017 h 589"/>
              <a:gd name="T6" fmla="*/ 237827588 w 1927"/>
              <a:gd name="T7" fmla="*/ 0 h 589"/>
              <a:gd name="T8" fmla="*/ 0 w 1927"/>
              <a:gd name="T9" fmla="*/ 76698017 h 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27" h="589">
                <a:moveTo>
                  <a:pt x="0" y="588"/>
                </a:moveTo>
                <a:lnTo>
                  <a:pt x="0" y="588"/>
                </a:lnTo>
                <a:cubicBezTo>
                  <a:pt x="1926" y="588"/>
                  <a:pt x="1926" y="588"/>
                  <a:pt x="1926" y="588"/>
                </a:cubicBezTo>
                <a:cubicBezTo>
                  <a:pt x="1926" y="380"/>
                  <a:pt x="1889" y="181"/>
                  <a:pt x="1835" y="0"/>
                </a:cubicBezTo>
                <a:lnTo>
                  <a:pt x="0" y="588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621">
            <a:extLst>
              <a:ext uri="{FF2B5EF4-FFF2-40B4-BE49-F238E27FC236}">
                <a16:creationId xmlns:a16="http://schemas.microsoft.com/office/drawing/2014/main" id="{2D66B6AA-D856-7E4B-88E2-0B1AA90DE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1479" y="8212636"/>
            <a:ext cx="4671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A0D3F9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Line 622">
            <a:extLst>
              <a:ext uri="{FF2B5EF4-FFF2-40B4-BE49-F238E27FC236}">
                <a16:creationId xmlns:a16="http://schemas.microsoft.com/office/drawing/2014/main" id="{915BDF81-5AA6-754B-AA1A-A812BF372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46806" y="8212636"/>
            <a:ext cx="2051163" cy="4674"/>
          </a:xfrm>
          <a:prstGeom prst="line">
            <a:avLst/>
          </a:prstGeom>
          <a:noFill/>
          <a:ln w="324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5" name="Freeform 623">
            <a:extLst>
              <a:ext uri="{FF2B5EF4-FFF2-40B4-BE49-F238E27FC236}">
                <a16:creationId xmlns:a16="http://schemas.microsoft.com/office/drawing/2014/main" id="{47608051-09E6-1C49-AE0A-749DAFA31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1479" y="8212636"/>
            <a:ext cx="4671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A0D3F9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624">
            <a:extLst>
              <a:ext uri="{FF2B5EF4-FFF2-40B4-BE49-F238E27FC236}">
                <a16:creationId xmlns:a16="http://schemas.microsoft.com/office/drawing/2014/main" id="{8778CF95-F7D3-1E48-9469-32ECB7FEA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1479" y="8212636"/>
            <a:ext cx="4671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A0D3F9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625">
            <a:extLst>
              <a:ext uri="{FF2B5EF4-FFF2-40B4-BE49-F238E27FC236}">
                <a16:creationId xmlns:a16="http://schemas.microsoft.com/office/drawing/2014/main" id="{632755F6-F022-1D4A-AE7B-49F1745E2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1479" y="8212636"/>
            <a:ext cx="4671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A0D3F9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626">
            <a:extLst>
              <a:ext uri="{FF2B5EF4-FFF2-40B4-BE49-F238E27FC236}">
                <a16:creationId xmlns:a16="http://schemas.microsoft.com/office/drawing/2014/main" id="{F44A1FB8-377A-5942-981C-47BB6EC24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1479" y="8212636"/>
            <a:ext cx="4671" cy="4674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A0D3F9"/>
          </a:solidFill>
          <a:ln w="3240" cap="flat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Line 627">
            <a:extLst>
              <a:ext uri="{FF2B5EF4-FFF2-40B4-BE49-F238E27FC236}">
                <a16:creationId xmlns:a16="http://schemas.microsoft.com/office/drawing/2014/main" id="{B308280C-32B0-174C-99FA-055EA28DD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7880" y="8212636"/>
            <a:ext cx="15563599" cy="4674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99" name="Grupo 98">
            <a:extLst>
              <a:ext uri="{FF2B5EF4-FFF2-40B4-BE49-F238E27FC236}">
                <a16:creationId xmlns:a16="http://schemas.microsoft.com/office/drawing/2014/main" id="{DB8A04BA-5B83-1949-AF43-07EC4F628224}"/>
              </a:ext>
            </a:extLst>
          </p:cNvPr>
          <p:cNvGrpSpPr/>
          <p:nvPr/>
        </p:nvGrpSpPr>
        <p:grpSpPr>
          <a:xfrm>
            <a:off x="2668308" y="648291"/>
            <a:ext cx="19041035" cy="2561450"/>
            <a:chOff x="2668308" y="861425"/>
            <a:chExt cx="19041035" cy="2561450"/>
          </a:xfrm>
        </p:grpSpPr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831C3EB0-44D7-F948-B8FF-22D8C0101669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72E52C66-B91E-EB46-AEBB-A2EB12398D1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57D1FCAE-0A77-A549-A0FD-5101F4775EB5}"/>
              </a:ext>
            </a:extLst>
          </p:cNvPr>
          <p:cNvGrpSpPr/>
          <p:nvPr/>
        </p:nvGrpSpPr>
        <p:grpSpPr>
          <a:xfrm>
            <a:off x="2571452" y="10228695"/>
            <a:ext cx="2201803" cy="883012"/>
            <a:chOff x="3337670" y="5908310"/>
            <a:chExt cx="2559007" cy="883012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2F27E633-2B5B-4C46-8491-5EC6F51500C3}"/>
                </a:ext>
              </a:extLst>
            </p:cNvPr>
            <p:cNvSpPr txBox="1"/>
            <p:nvPr/>
          </p:nvSpPr>
          <p:spPr>
            <a:xfrm>
              <a:off x="3888823" y="5908310"/>
              <a:ext cx="2007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4" name="Rectangle 52">
              <a:extLst>
                <a:ext uri="{FF2B5EF4-FFF2-40B4-BE49-F238E27FC236}">
                  <a16:creationId xmlns:a16="http://schemas.microsoft.com/office/drawing/2014/main" id="{9A01AAB8-F553-B547-9FCF-F2607F3B1954}"/>
                </a:ext>
              </a:extLst>
            </p:cNvPr>
            <p:cNvSpPr/>
            <p:nvPr/>
          </p:nvSpPr>
          <p:spPr>
            <a:xfrm>
              <a:off x="3337670" y="6206547"/>
              <a:ext cx="253386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3754DDA2-CDB1-104B-A909-31E832DF0CF8}"/>
              </a:ext>
            </a:extLst>
          </p:cNvPr>
          <p:cNvGrpSpPr/>
          <p:nvPr/>
        </p:nvGrpSpPr>
        <p:grpSpPr>
          <a:xfrm>
            <a:off x="4491415" y="8246965"/>
            <a:ext cx="2201803" cy="883012"/>
            <a:chOff x="3337670" y="5908310"/>
            <a:chExt cx="2559007" cy="883012"/>
          </a:xfrm>
        </p:grpSpPr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24FC3CE2-6892-164E-88B0-BCB9B9AF9C01}"/>
                </a:ext>
              </a:extLst>
            </p:cNvPr>
            <p:cNvSpPr txBox="1"/>
            <p:nvPr/>
          </p:nvSpPr>
          <p:spPr>
            <a:xfrm>
              <a:off x="3888823" y="5908310"/>
              <a:ext cx="2007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7" name="Rectangle 52">
              <a:extLst>
                <a:ext uri="{FF2B5EF4-FFF2-40B4-BE49-F238E27FC236}">
                  <a16:creationId xmlns:a16="http://schemas.microsoft.com/office/drawing/2014/main" id="{7A21E50B-3838-4D4A-8632-4B2FF302BAA0}"/>
                </a:ext>
              </a:extLst>
            </p:cNvPr>
            <p:cNvSpPr/>
            <p:nvPr/>
          </p:nvSpPr>
          <p:spPr>
            <a:xfrm>
              <a:off x="3337670" y="6206547"/>
              <a:ext cx="253386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051BEC20-6EE2-F74C-B50A-D3AF74FCB232}"/>
              </a:ext>
            </a:extLst>
          </p:cNvPr>
          <p:cNvGrpSpPr/>
          <p:nvPr/>
        </p:nvGrpSpPr>
        <p:grpSpPr>
          <a:xfrm>
            <a:off x="3578895" y="9212612"/>
            <a:ext cx="2201803" cy="883012"/>
            <a:chOff x="3337670" y="5908310"/>
            <a:chExt cx="2559007" cy="883012"/>
          </a:xfrm>
        </p:grpSpPr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1B83B3F3-CDFD-C840-BE4A-31FD63AFD7AA}"/>
                </a:ext>
              </a:extLst>
            </p:cNvPr>
            <p:cNvSpPr txBox="1"/>
            <p:nvPr/>
          </p:nvSpPr>
          <p:spPr>
            <a:xfrm>
              <a:off x="3888823" y="5908310"/>
              <a:ext cx="2007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0" name="Rectangle 52">
              <a:extLst>
                <a:ext uri="{FF2B5EF4-FFF2-40B4-BE49-F238E27FC236}">
                  <a16:creationId xmlns:a16="http://schemas.microsoft.com/office/drawing/2014/main" id="{65B95F78-8ED7-2247-9901-CEC062BC0827}"/>
                </a:ext>
              </a:extLst>
            </p:cNvPr>
            <p:cNvSpPr/>
            <p:nvPr/>
          </p:nvSpPr>
          <p:spPr>
            <a:xfrm>
              <a:off x="3337670" y="6206547"/>
              <a:ext cx="253386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D75F8187-7541-C641-9E1E-A311562F524F}"/>
              </a:ext>
            </a:extLst>
          </p:cNvPr>
          <p:cNvGrpSpPr/>
          <p:nvPr/>
        </p:nvGrpSpPr>
        <p:grpSpPr>
          <a:xfrm>
            <a:off x="8665870" y="10240586"/>
            <a:ext cx="2201803" cy="883012"/>
            <a:chOff x="3337670" y="5908310"/>
            <a:chExt cx="2559007" cy="883012"/>
          </a:xfrm>
        </p:grpSpPr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99C2E0BA-5CB2-7D49-9DD1-6F04D8EDB6D8}"/>
                </a:ext>
              </a:extLst>
            </p:cNvPr>
            <p:cNvSpPr txBox="1"/>
            <p:nvPr/>
          </p:nvSpPr>
          <p:spPr>
            <a:xfrm>
              <a:off x="3888823" y="5908310"/>
              <a:ext cx="2007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3" name="Rectangle 52">
              <a:extLst>
                <a:ext uri="{FF2B5EF4-FFF2-40B4-BE49-F238E27FC236}">
                  <a16:creationId xmlns:a16="http://schemas.microsoft.com/office/drawing/2014/main" id="{EC6BEE5A-0C06-FF4E-9AFC-4ECCE12B2AE8}"/>
                </a:ext>
              </a:extLst>
            </p:cNvPr>
            <p:cNvSpPr/>
            <p:nvPr/>
          </p:nvSpPr>
          <p:spPr>
            <a:xfrm>
              <a:off x="3337670" y="6206547"/>
              <a:ext cx="253386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E6E2E20D-B34B-2942-AC66-38BF48974255}"/>
              </a:ext>
            </a:extLst>
          </p:cNvPr>
          <p:cNvGrpSpPr/>
          <p:nvPr/>
        </p:nvGrpSpPr>
        <p:grpSpPr>
          <a:xfrm>
            <a:off x="10585833" y="8258856"/>
            <a:ext cx="2201803" cy="883012"/>
            <a:chOff x="3337670" y="5908310"/>
            <a:chExt cx="2559007" cy="883012"/>
          </a:xfrm>
        </p:grpSpPr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ABFC1EFF-A7B6-B24F-8351-16C453126E33}"/>
                </a:ext>
              </a:extLst>
            </p:cNvPr>
            <p:cNvSpPr txBox="1"/>
            <p:nvPr/>
          </p:nvSpPr>
          <p:spPr>
            <a:xfrm>
              <a:off x="3888823" y="5908310"/>
              <a:ext cx="2007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6" name="Rectangle 52">
              <a:extLst>
                <a:ext uri="{FF2B5EF4-FFF2-40B4-BE49-F238E27FC236}">
                  <a16:creationId xmlns:a16="http://schemas.microsoft.com/office/drawing/2014/main" id="{55B74E2E-3E06-9F42-9CD1-36574D9EBC36}"/>
                </a:ext>
              </a:extLst>
            </p:cNvPr>
            <p:cNvSpPr/>
            <p:nvPr/>
          </p:nvSpPr>
          <p:spPr>
            <a:xfrm>
              <a:off x="3337670" y="6206547"/>
              <a:ext cx="253386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A588533A-008B-8A45-A0C3-ECFFF31FC008}"/>
              </a:ext>
            </a:extLst>
          </p:cNvPr>
          <p:cNvGrpSpPr/>
          <p:nvPr/>
        </p:nvGrpSpPr>
        <p:grpSpPr>
          <a:xfrm>
            <a:off x="9673313" y="9224503"/>
            <a:ext cx="2201803" cy="883012"/>
            <a:chOff x="3337670" y="5908310"/>
            <a:chExt cx="2559007" cy="883012"/>
          </a:xfrm>
        </p:grpSpPr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BD6E8CAB-FE82-FF43-8B1B-D34176A3BF76}"/>
                </a:ext>
              </a:extLst>
            </p:cNvPr>
            <p:cNvSpPr txBox="1"/>
            <p:nvPr/>
          </p:nvSpPr>
          <p:spPr>
            <a:xfrm>
              <a:off x="3888823" y="5908310"/>
              <a:ext cx="2007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19" name="Rectangle 52">
              <a:extLst>
                <a:ext uri="{FF2B5EF4-FFF2-40B4-BE49-F238E27FC236}">
                  <a16:creationId xmlns:a16="http://schemas.microsoft.com/office/drawing/2014/main" id="{DAE4E7B3-85D9-5647-BA18-A89B4DB68509}"/>
                </a:ext>
              </a:extLst>
            </p:cNvPr>
            <p:cNvSpPr/>
            <p:nvPr/>
          </p:nvSpPr>
          <p:spPr>
            <a:xfrm>
              <a:off x="3337670" y="6206547"/>
              <a:ext cx="253386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20" name="Grupo 119">
            <a:extLst>
              <a:ext uri="{FF2B5EF4-FFF2-40B4-BE49-F238E27FC236}">
                <a16:creationId xmlns:a16="http://schemas.microsoft.com/office/drawing/2014/main" id="{1E976110-D916-374B-8140-368C19AB7633}"/>
              </a:ext>
            </a:extLst>
          </p:cNvPr>
          <p:cNvGrpSpPr/>
          <p:nvPr/>
        </p:nvGrpSpPr>
        <p:grpSpPr>
          <a:xfrm>
            <a:off x="14760098" y="10236912"/>
            <a:ext cx="2201803" cy="883012"/>
            <a:chOff x="3337670" y="5908310"/>
            <a:chExt cx="2559007" cy="883012"/>
          </a:xfrm>
        </p:grpSpPr>
        <p:sp>
          <p:nvSpPr>
            <p:cNvPr id="121" name="CuadroTexto 120">
              <a:extLst>
                <a:ext uri="{FF2B5EF4-FFF2-40B4-BE49-F238E27FC236}">
                  <a16:creationId xmlns:a16="http://schemas.microsoft.com/office/drawing/2014/main" id="{318F0072-3E46-124C-B904-227B012724CF}"/>
                </a:ext>
              </a:extLst>
            </p:cNvPr>
            <p:cNvSpPr txBox="1"/>
            <p:nvPr/>
          </p:nvSpPr>
          <p:spPr>
            <a:xfrm>
              <a:off x="3888823" y="5908310"/>
              <a:ext cx="2007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2" name="Rectangle 52">
              <a:extLst>
                <a:ext uri="{FF2B5EF4-FFF2-40B4-BE49-F238E27FC236}">
                  <a16:creationId xmlns:a16="http://schemas.microsoft.com/office/drawing/2014/main" id="{68B6EE87-95ED-CF4F-95EA-4085800D16BA}"/>
                </a:ext>
              </a:extLst>
            </p:cNvPr>
            <p:cNvSpPr/>
            <p:nvPr/>
          </p:nvSpPr>
          <p:spPr>
            <a:xfrm>
              <a:off x="3337670" y="6206547"/>
              <a:ext cx="253386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23" name="Grupo 122">
            <a:extLst>
              <a:ext uri="{FF2B5EF4-FFF2-40B4-BE49-F238E27FC236}">
                <a16:creationId xmlns:a16="http://schemas.microsoft.com/office/drawing/2014/main" id="{6C378DA6-EED9-D247-88C1-A4A9B2172F26}"/>
              </a:ext>
            </a:extLst>
          </p:cNvPr>
          <p:cNvGrpSpPr/>
          <p:nvPr/>
        </p:nvGrpSpPr>
        <p:grpSpPr>
          <a:xfrm>
            <a:off x="16680061" y="8255182"/>
            <a:ext cx="2201803" cy="883012"/>
            <a:chOff x="3337670" y="5908310"/>
            <a:chExt cx="2559007" cy="883012"/>
          </a:xfrm>
        </p:grpSpPr>
        <p:sp>
          <p:nvSpPr>
            <p:cNvPr id="124" name="CuadroTexto 123">
              <a:extLst>
                <a:ext uri="{FF2B5EF4-FFF2-40B4-BE49-F238E27FC236}">
                  <a16:creationId xmlns:a16="http://schemas.microsoft.com/office/drawing/2014/main" id="{45987CE6-F853-1D40-8F49-395138B2A004}"/>
                </a:ext>
              </a:extLst>
            </p:cNvPr>
            <p:cNvSpPr txBox="1"/>
            <p:nvPr/>
          </p:nvSpPr>
          <p:spPr>
            <a:xfrm>
              <a:off x="3888823" y="5908310"/>
              <a:ext cx="2007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5" name="Rectangle 52">
              <a:extLst>
                <a:ext uri="{FF2B5EF4-FFF2-40B4-BE49-F238E27FC236}">
                  <a16:creationId xmlns:a16="http://schemas.microsoft.com/office/drawing/2014/main" id="{59B0BF84-39A6-9041-8B62-A80F9CADB5AD}"/>
                </a:ext>
              </a:extLst>
            </p:cNvPr>
            <p:cNvSpPr/>
            <p:nvPr/>
          </p:nvSpPr>
          <p:spPr>
            <a:xfrm>
              <a:off x="3337670" y="6206547"/>
              <a:ext cx="253386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2057A008-ECBB-F040-8077-D949305159A0}"/>
              </a:ext>
            </a:extLst>
          </p:cNvPr>
          <p:cNvGrpSpPr/>
          <p:nvPr/>
        </p:nvGrpSpPr>
        <p:grpSpPr>
          <a:xfrm>
            <a:off x="15767541" y="9220829"/>
            <a:ext cx="2201803" cy="883012"/>
            <a:chOff x="3337670" y="5908310"/>
            <a:chExt cx="2559007" cy="883012"/>
          </a:xfrm>
        </p:grpSpPr>
        <p:sp>
          <p:nvSpPr>
            <p:cNvPr id="127" name="CuadroTexto 126">
              <a:extLst>
                <a:ext uri="{FF2B5EF4-FFF2-40B4-BE49-F238E27FC236}">
                  <a16:creationId xmlns:a16="http://schemas.microsoft.com/office/drawing/2014/main" id="{14066445-0A8C-A64C-92AD-691D6E25FC71}"/>
                </a:ext>
              </a:extLst>
            </p:cNvPr>
            <p:cNvSpPr txBox="1"/>
            <p:nvPr/>
          </p:nvSpPr>
          <p:spPr>
            <a:xfrm>
              <a:off x="3888823" y="5908310"/>
              <a:ext cx="2007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0" name="Rectangle 52">
              <a:extLst>
                <a:ext uri="{FF2B5EF4-FFF2-40B4-BE49-F238E27FC236}">
                  <a16:creationId xmlns:a16="http://schemas.microsoft.com/office/drawing/2014/main" id="{2E9F90DF-DF9C-E649-B986-19D84BF19D7B}"/>
                </a:ext>
              </a:extLst>
            </p:cNvPr>
            <p:cNvSpPr/>
            <p:nvPr/>
          </p:nvSpPr>
          <p:spPr>
            <a:xfrm>
              <a:off x="3337670" y="6206547"/>
              <a:ext cx="253386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1">
            <a:extLst>
              <a:ext uri="{FF2B5EF4-FFF2-40B4-BE49-F238E27FC236}">
                <a16:creationId xmlns:a16="http://schemas.microsoft.com/office/drawing/2014/main" id="{D6636056-4B9C-914B-90D4-B5056D774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2266" y="4628971"/>
            <a:ext cx="4694129" cy="3854268"/>
          </a:xfrm>
          <a:custGeom>
            <a:avLst/>
            <a:gdLst>
              <a:gd name="T0" fmla="*/ 590885994 w 4559"/>
              <a:gd name="T1" fmla="*/ 485054646 h 3744"/>
              <a:gd name="T2" fmla="*/ 203919154 w 4559"/>
              <a:gd name="T3" fmla="*/ 485054646 h 3744"/>
              <a:gd name="T4" fmla="*/ 0 w 4559"/>
              <a:gd name="T5" fmla="*/ 0 h 3744"/>
              <a:gd name="T6" fmla="*/ 388133407 w 4559"/>
              <a:gd name="T7" fmla="*/ 0 h 3744"/>
              <a:gd name="T8" fmla="*/ 590885994 w 4559"/>
              <a:gd name="T9" fmla="*/ 485054646 h 3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59" h="3744">
                <a:moveTo>
                  <a:pt x="4558" y="3743"/>
                </a:moveTo>
                <a:lnTo>
                  <a:pt x="1573" y="3743"/>
                </a:lnTo>
                <a:lnTo>
                  <a:pt x="0" y="0"/>
                </a:lnTo>
                <a:lnTo>
                  <a:pt x="2994" y="0"/>
                </a:lnTo>
                <a:lnTo>
                  <a:pt x="4558" y="374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">
            <a:extLst>
              <a:ext uri="{FF2B5EF4-FFF2-40B4-BE49-F238E27FC236}">
                <a16:creationId xmlns:a16="http://schemas.microsoft.com/office/drawing/2014/main" id="{61948F77-77F9-014D-8A24-F9DD793D5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2266" y="8483240"/>
            <a:ext cx="4694129" cy="3845192"/>
          </a:xfrm>
          <a:custGeom>
            <a:avLst/>
            <a:gdLst>
              <a:gd name="T0" fmla="*/ 0 w 4559"/>
              <a:gd name="T1" fmla="*/ 483676762 h 3737"/>
              <a:gd name="T2" fmla="*/ 388133407 w 4559"/>
              <a:gd name="T3" fmla="*/ 483676762 h 3737"/>
              <a:gd name="T4" fmla="*/ 590885994 w 4559"/>
              <a:gd name="T5" fmla="*/ 0 h 3737"/>
              <a:gd name="T6" fmla="*/ 203919154 w 4559"/>
              <a:gd name="T7" fmla="*/ 0 h 3737"/>
              <a:gd name="T8" fmla="*/ 0 w 4559"/>
              <a:gd name="T9" fmla="*/ 483676762 h 37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59" h="3737">
                <a:moveTo>
                  <a:pt x="0" y="3736"/>
                </a:moveTo>
                <a:lnTo>
                  <a:pt x="2994" y="3736"/>
                </a:lnTo>
                <a:lnTo>
                  <a:pt x="4558" y="0"/>
                </a:lnTo>
                <a:lnTo>
                  <a:pt x="1573" y="0"/>
                </a:lnTo>
                <a:lnTo>
                  <a:pt x="0" y="373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3">
            <a:extLst>
              <a:ext uri="{FF2B5EF4-FFF2-40B4-BE49-F238E27FC236}">
                <a16:creationId xmlns:a16="http://schemas.microsoft.com/office/drawing/2014/main" id="{1F487D37-30F9-3848-9DCB-ECCC7C837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380" y="4628971"/>
            <a:ext cx="4685049" cy="3854268"/>
          </a:xfrm>
          <a:custGeom>
            <a:avLst/>
            <a:gdLst>
              <a:gd name="T0" fmla="*/ 589766396 w 4550"/>
              <a:gd name="T1" fmla="*/ 485054646 h 3744"/>
              <a:gd name="T2" fmla="*/ 202768610 w 4550"/>
              <a:gd name="T3" fmla="*/ 485054646 h 3744"/>
              <a:gd name="T4" fmla="*/ 0 w 4550"/>
              <a:gd name="T5" fmla="*/ 0 h 3744"/>
              <a:gd name="T6" fmla="*/ 386997786 w 4550"/>
              <a:gd name="T7" fmla="*/ 0 h 3744"/>
              <a:gd name="T8" fmla="*/ 589766396 w 4550"/>
              <a:gd name="T9" fmla="*/ 485054646 h 3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50" h="3744">
                <a:moveTo>
                  <a:pt x="4549" y="3743"/>
                </a:moveTo>
                <a:lnTo>
                  <a:pt x="1564" y="3743"/>
                </a:lnTo>
                <a:lnTo>
                  <a:pt x="0" y="0"/>
                </a:lnTo>
                <a:lnTo>
                  <a:pt x="2985" y="0"/>
                </a:lnTo>
                <a:lnTo>
                  <a:pt x="4549" y="374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4">
            <a:extLst>
              <a:ext uri="{FF2B5EF4-FFF2-40B4-BE49-F238E27FC236}">
                <a16:creationId xmlns:a16="http://schemas.microsoft.com/office/drawing/2014/main" id="{B2D5AECB-83E3-3645-88E3-755FEF35D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380" y="8483240"/>
            <a:ext cx="4685049" cy="3845192"/>
          </a:xfrm>
          <a:custGeom>
            <a:avLst/>
            <a:gdLst>
              <a:gd name="T0" fmla="*/ 0 w 4550"/>
              <a:gd name="T1" fmla="*/ 483676762 h 3737"/>
              <a:gd name="T2" fmla="*/ 386997786 w 4550"/>
              <a:gd name="T3" fmla="*/ 483676762 h 3737"/>
              <a:gd name="T4" fmla="*/ 589766396 w 4550"/>
              <a:gd name="T5" fmla="*/ 0 h 3737"/>
              <a:gd name="T6" fmla="*/ 202768610 w 4550"/>
              <a:gd name="T7" fmla="*/ 0 h 3737"/>
              <a:gd name="T8" fmla="*/ 0 w 4550"/>
              <a:gd name="T9" fmla="*/ 483676762 h 37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50" h="3737">
                <a:moveTo>
                  <a:pt x="0" y="3736"/>
                </a:moveTo>
                <a:lnTo>
                  <a:pt x="2985" y="3736"/>
                </a:lnTo>
                <a:lnTo>
                  <a:pt x="4549" y="0"/>
                </a:lnTo>
                <a:lnTo>
                  <a:pt x="1564" y="0"/>
                </a:lnTo>
                <a:lnTo>
                  <a:pt x="0" y="37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64">
            <a:extLst>
              <a:ext uri="{FF2B5EF4-FFF2-40B4-BE49-F238E27FC236}">
                <a16:creationId xmlns:a16="http://schemas.microsoft.com/office/drawing/2014/main" id="{FA8161F3-81C0-8648-B787-A8FE2F04F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4316" y="4628971"/>
            <a:ext cx="4571553" cy="3568264"/>
          </a:xfrm>
          <a:custGeom>
            <a:avLst/>
            <a:gdLst>
              <a:gd name="T0" fmla="*/ 386480826 w 4442"/>
              <a:gd name="T1" fmla="*/ 0 h 3467"/>
              <a:gd name="T2" fmla="*/ 0 w 4442"/>
              <a:gd name="T3" fmla="*/ 0 h 3467"/>
              <a:gd name="T4" fmla="*/ 187412245 w 4442"/>
              <a:gd name="T5" fmla="*/ 448945270 h 3467"/>
              <a:gd name="T6" fmla="*/ 575187939 w 4442"/>
              <a:gd name="T7" fmla="*/ 448945270 h 3467"/>
              <a:gd name="T8" fmla="*/ 386480826 w 4442"/>
              <a:gd name="T9" fmla="*/ 0 h 34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42" h="3467">
                <a:moveTo>
                  <a:pt x="2984" y="0"/>
                </a:moveTo>
                <a:lnTo>
                  <a:pt x="0" y="0"/>
                </a:lnTo>
                <a:lnTo>
                  <a:pt x="1447" y="3466"/>
                </a:lnTo>
                <a:lnTo>
                  <a:pt x="4441" y="3466"/>
                </a:lnTo>
                <a:lnTo>
                  <a:pt x="2984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65">
            <a:extLst>
              <a:ext uri="{FF2B5EF4-FFF2-40B4-BE49-F238E27FC236}">
                <a16:creationId xmlns:a16="http://schemas.microsoft.com/office/drawing/2014/main" id="{8579707E-E536-0748-B041-193F7E095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4316" y="8778327"/>
            <a:ext cx="4562474" cy="3554643"/>
          </a:xfrm>
          <a:custGeom>
            <a:avLst/>
            <a:gdLst>
              <a:gd name="T0" fmla="*/ 0 w 4433"/>
              <a:gd name="T1" fmla="*/ 447589495 h 3451"/>
              <a:gd name="T2" fmla="*/ 386511798 w 4433"/>
              <a:gd name="T3" fmla="*/ 447589495 h 3451"/>
              <a:gd name="T4" fmla="*/ 574068320 w 4433"/>
              <a:gd name="T5" fmla="*/ 0 h 3451"/>
              <a:gd name="T6" fmla="*/ 187426958 w 4433"/>
              <a:gd name="T7" fmla="*/ 0 h 3451"/>
              <a:gd name="T8" fmla="*/ 0 w 4433"/>
              <a:gd name="T9" fmla="*/ 447589495 h 34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33" h="3451">
                <a:moveTo>
                  <a:pt x="0" y="3450"/>
                </a:moveTo>
                <a:lnTo>
                  <a:pt x="2984" y="3450"/>
                </a:lnTo>
                <a:lnTo>
                  <a:pt x="4432" y="0"/>
                </a:lnTo>
                <a:lnTo>
                  <a:pt x="1447" y="0"/>
                </a:lnTo>
                <a:lnTo>
                  <a:pt x="0" y="34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66">
            <a:extLst>
              <a:ext uri="{FF2B5EF4-FFF2-40B4-BE49-F238E27FC236}">
                <a16:creationId xmlns:a16="http://schemas.microsoft.com/office/drawing/2014/main" id="{DB0F26AA-81D5-2545-8A0F-2CC306D45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6363" y="4628971"/>
            <a:ext cx="4562476" cy="3568264"/>
          </a:xfrm>
          <a:custGeom>
            <a:avLst/>
            <a:gdLst>
              <a:gd name="T0" fmla="*/ 386557132 w 4432"/>
              <a:gd name="T1" fmla="*/ 0 h 3467"/>
              <a:gd name="T2" fmla="*/ 0 w 4432"/>
              <a:gd name="T3" fmla="*/ 0 h 3467"/>
              <a:gd name="T4" fmla="*/ 187511843 w 4432"/>
              <a:gd name="T5" fmla="*/ 448945270 h 3467"/>
              <a:gd name="T6" fmla="*/ 574198568 w 4432"/>
              <a:gd name="T7" fmla="*/ 448945270 h 3467"/>
              <a:gd name="T8" fmla="*/ 386557132 w 4432"/>
              <a:gd name="T9" fmla="*/ 0 h 34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32" h="3467">
                <a:moveTo>
                  <a:pt x="2983" y="0"/>
                </a:moveTo>
                <a:lnTo>
                  <a:pt x="0" y="0"/>
                </a:lnTo>
                <a:lnTo>
                  <a:pt x="1447" y="3466"/>
                </a:lnTo>
                <a:lnTo>
                  <a:pt x="4431" y="3466"/>
                </a:lnTo>
                <a:lnTo>
                  <a:pt x="298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67">
            <a:extLst>
              <a:ext uri="{FF2B5EF4-FFF2-40B4-BE49-F238E27FC236}">
                <a16:creationId xmlns:a16="http://schemas.microsoft.com/office/drawing/2014/main" id="{09FA538D-E622-944C-BC17-E0091FB30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6363" y="8778327"/>
            <a:ext cx="4553397" cy="3554643"/>
          </a:xfrm>
          <a:custGeom>
            <a:avLst/>
            <a:gdLst>
              <a:gd name="T0" fmla="*/ 0 w 4423"/>
              <a:gd name="T1" fmla="*/ 447589495 h 3451"/>
              <a:gd name="T2" fmla="*/ 386588713 w 4423"/>
              <a:gd name="T3" fmla="*/ 447589495 h 3451"/>
              <a:gd name="T4" fmla="*/ 573078961 w 4423"/>
              <a:gd name="T5" fmla="*/ 0 h 3451"/>
              <a:gd name="T6" fmla="*/ 186360650 w 4423"/>
              <a:gd name="T7" fmla="*/ 0 h 3451"/>
              <a:gd name="T8" fmla="*/ 0 w 4423"/>
              <a:gd name="T9" fmla="*/ 447589495 h 34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23" h="3451">
                <a:moveTo>
                  <a:pt x="0" y="3450"/>
                </a:moveTo>
                <a:lnTo>
                  <a:pt x="2983" y="3450"/>
                </a:lnTo>
                <a:lnTo>
                  <a:pt x="4422" y="0"/>
                </a:lnTo>
                <a:lnTo>
                  <a:pt x="1438" y="0"/>
                </a:lnTo>
                <a:lnTo>
                  <a:pt x="0" y="345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68">
            <a:extLst>
              <a:ext uri="{FF2B5EF4-FFF2-40B4-BE49-F238E27FC236}">
                <a16:creationId xmlns:a16="http://schemas.microsoft.com/office/drawing/2014/main" id="{67DDF7DE-D46D-BF4F-9740-B44B73DC9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3" y="4628971"/>
            <a:ext cx="4571553" cy="3568264"/>
          </a:xfrm>
          <a:custGeom>
            <a:avLst/>
            <a:gdLst>
              <a:gd name="T0" fmla="*/ 386610385 w 4442"/>
              <a:gd name="T1" fmla="*/ 0 h 3467"/>
              <a:gd name="T2" fmla="*/ 0 w 4442"/>
              <a:gd name="T3" fmla="*/ 0 h 3467"/>
              <a:gd name="T4" fmla="*/ 188707113 w 4442"/>
              <a:gd name="T5" fmla="*/ 448945270 h 3467"/>
              <a:gd name="T6" fmla="*/ 575187939 w 4442"/>
              <a:gd name="T7" fmla="*/ 448945270 h 3467"/>
              <a:gd name="T8" fmla="*/ 386610385 w 4442"/>
              <a:gd name="T9" fmla="*/ 0 h 34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42" h="3467">
                <a:moveTo>
                  <a:pt x="2985" y="0"/>
                </a:moveTo>
                <a:lnTo>
                  <a:pt x="0" y="0"/>
                </a:lnTo>
                <a:lnTo>
                  <a:pt x="1457" y="3466"/>
                </a:lnTo>
                <a:lnTo>
                  <a:pt x="4441" y="3466"/>
                </a:lnTo>
                <a:lnTo>
                  <a:pt x="298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69">
            <a:extLst>
              <a:ext uri="{FF2B5EF4-FFF2-40B4-BE49-F238E27FC236}">
                <a16:creationId xmlns:a16="http://schemas.microsoft.com/office/drawing/2014/main" id="{C88F78C2-5FCB-E94B-8A70-5432D0F0B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3" y="8778327"/>
            <a:ext cx="4567015" cy="3554643"/>
          </a:xfrm>
          <a:custGeom>
            <a:avLst/>
            <a:gdLst>
              <a:gd name="T0" fmla="*/ 0 w 4434"/>
              <a:gd name="T1" fmla="*/ 447589495 h 3451"/>
              <a:gd name="T2" fmla="*/ 387236422 w 4434"/>
              <a:gd name="T3" fmla="*/ 447589495 h 3451"/>
              <a:gd name="T4" fmla="*/ 575082075 w 4434"/>
              <a:gd name="T5" fmla="*/ 0 h 3451"/>
              <a:gd name="T6" fmla="*/ 187845293 w 4434"/>
              <a:gd name="T7" fmla="*/ 0 h 3451"/>
              <a:gd name="T8" fmla="*/ 0 w 4434"/>
              <a:gd name="T9" fmla="*/ 447589495 h 34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34" h="3451">
                <a:moveTo>
                  <a:pt x="0" y="3450"/>
                </a:moveTo>
                <a:lnTo>
                  <a:pt x="2985" y="3450"/>
                </a:lnTo>
                <a:lnTo>
                  <a:pt x="4433" y="0"/>
                </a:lnTo>
                <a:lnTo>
                  <a:pt x="1448" y="0"/>
                </a:lnTo>
                <a:lnTo>
                  <a:pt x="0" y="345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16">
            <a:extLst>
              <a:ext uri="{FF2B5EF4-FFF2-40B4-BE49-F238E27FC236}">
                <a16:creationId xmlns:a16="http://schemas.microsoft.com/office/drawing/2014/main" id="{A1C4EF7C-D991-B04F-851C-12B4C33D1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8957" y="5577783"/>
            <a:ext cx="1153103" cy="699126"/>
          </a:xfrm>
          <a:custGeom>
            <a:avLst/>
            <a:gdLst>
              <a:gd name="T0" fmla="*/ 141663861 w 1119"/>
              <a:gd name="T1" fmla="*/ 87636210 h 681"/>
              <a:gd name="T2" fmla="*/ 141663861 w 1119"/>
              <a:gd name="T3" fmla="*/ 87636210 h 681"/>
              <a:gd name="T4" fmla="*/ 4674383 w 1119"/>
              <a:gd name="T5" fmla="*/ 87636210 h 681"/>
              <a:gd name="T6" fmla="*/ 0 w 1119"/>
              <a:gd name="T7" fmla="*/ 84156480 h 681"/>
              <a:gd name="T8" fmla="*/ 0 w 1119"/>
              <a:gd name="T9" fmla="*/ 3479730 h 681"/>
              <a:gd name="T10" fmla="*/ 4674383 w 1119"/>
              <a:gd name="T11" fmla="*/ 0 h 681"/>
              <a:gd name="T12" fmla="*/ 141663861 w 1119"/>
              <a:gd name="T13" fmla="*/ 0 h 681"/>
              <a:gd name="T14" fmla="*/ 145170009 w 1119"/>
              <a:gd name="T15" fmla="*/ 3479730 h 681"/>
              <a:gd name="T16" fmla="*/ 145170009 w 1119"/>
              <a:gd name="T17" fmla="*/ 84156480 h 681"/>
              <a:gd name="T18" fmla="*/ 141663861 w 1119"/>
              <a:gd name="T19" fmla="*/ 87636210 h 681"/>
              <a:gd name="T20" fmla="*/ 5842979 w 1119"/>
              <a:gd name="T21" fmla="*/ 82996570 h 681"/>
              <a:gd name="T22" fmla="*/ 5842979 w 1119"/>
              <a:gd name="T23" fmla="*/ 82996570 h 681"/>
              <a:gd name="T24" fmla="*/ 140495265 w 1119"/>
              <a:gd name="T25" fmla="*/ 82996570 h 681"/>
              <a:gd name="T26" fmla="*/ 140495265 w 1119"/>
              <a:gd name="T27" fmla="*/ 4639640 h 681"/>
              <a:gd name="T28" fmla="*/ 5842979 w 1119"/>
              <a:gd name="T29" fmla="*/ 4639640 h 681"/>
              <a:gd name="T30" fmla="*/ 5842979 w 1119"/>
              <a:gd name="T31" fmla="*/ 82996570 h 6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19" h="681">
                <a:moveTo>
                  <a:pt x="1091" y="680"/>
                </a:moveTo>
                <a:lnTo>
                  <a:pt x="1091" y="680"/>
                </a:lnTo>
                <a:cubicBezTo>
                  <a:pt x="36" y="680"/>
                  <a:pt x="36" y="680"/>
                  <a:pt x="36" y="680"/>
                </a:cubicBezTo>
                <a:cubicBezTo>
                  <a:pt x="19" y="680"/>
                  <a:pt x="0" y="671"/>
                  <a:pt x="0" y="6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0"/>
                  <a:pt x="19" y="0"/>
                  <a:pt x="36" y="0"/>
                </a:cubicBezTo>
                <a:cubicBezTo>
                  <a:pt x="1091" y="0"/>
                  <a:pt x="1091" y="0"/>
                  <a:pt x="1091" y="0"/>
                </a:cubicBezTo>
                <a:cubicBezTo>
                  <a:pt x="1109" y="0"/>
                  <a:pt x="1118" y="10"/>
                  <a:pt x="1118" y="27"/>
                </a:cubicBezTo>
                <a:cubicBezTo>
                  <a:pt x="1118" y="653"/>
                  <a:pt x="1118" y="653"/>
                  <a:pt x="1118" y="653"/>
                </a:cubicBezTo>
                <a:cubicBezTo>
                  <a:pt x="1118" y="671"/>
                  <a:pt x="1109" y="680"/>
                  <a:pt x="1091" y="680"/>
                </a:cubicBezTo>
                <a:close/>
                <a:moveTo>
                  <a:pt x="45" y="644"/>
                </a:moveTo>
                <a:lnTo>
                  <a:pt x="45" y="644"/>
                </a:lnTo>
                <a:cubicBezTo>
                  <a:pt x="1082" y="644"/>
                  <a:pt x="1082" y="644"/>
                  <a:pt x="1082" y="644"/>
                </a:cubicBezTo>
                <a:cubicBezTo>
                  <a:pt x="1082" y="36"/>
                  <a:pt x="1082" y="36"/>
                  <a:pt x="1082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6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17">
            <a:extLst>
              <a:ext uri="{FF2B5EF4-FFF2-40B4-BE49-F238E27FC236}">
                <a16:creationId xmlns:a16="http://schemas.microsoft.com/office/drawing/2014/main" id="{7424616B-796E-C349-9FFA-15F525B77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452" y="5686738"/>
            <a:ext cx="490296" cy="36318"/>
          </a:xfrm>
          <a:custGeom>
            <a:avLst/>
            <a:gdLst>
              <a:gd name="T0" fmla="*/ 59409049 w 475"/>
              <a:gd name="T1" fmla="*/ 4355747 h 36"/>
              <a:gd name="T2" fmla="*/ 59409049 w 475"/>
              <a:gd name="T3" fmla="*/ 4355747 h 36"/>
              <a:gd name="T4" fmla="*/ 3517793 w 475"/>
              <a:gd name="T5" fmla="*/ 4355747 h 36"/>
              <a:gd name="T6" fmla="*/ 0 w 475"/>
              <a:gd name="T7" fmla="*/ 2240139 h 36"/>
              <a:gd name="T8" fmla="*/ 3517793 w 475"/>
              <a:gd name="T9" fmla="*/ 0 h 36"/>
              <a:gd name="T10" fmla="*/ 59409049 w 475"/>
              <a:gd name="T11" fmla="*/ 0 h 36"/>
              <a:gd name="T12" fmla="*/ 61754124 w 475"/>
              <a:gd name="T13" fmla="*/ 2240139 h 36"/>
              <a:gd name="T14" fmla="*/ 59409049 w 475"/>
              <a:gd name="T15" fmla="*/ 43557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75" h="36">
                <a:moveTo>
                  <a:pt x="456" y="35"/>
                </a:moveTo>
                <a:lnTo>
                  <a:pt x="456" y="35"/>
                </a:lnTo>
                <a:cubicBezTo>
                  <a:pt x="27" y="35"/>
                  <a:pt x="27" y="35"/>
                  <a:pt x="27" y="35"/>
                </a:cubicBez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456" y="0"/>
                  <a:pt x="456" y="0"/>
                  <a:pt x="456" y="0"/>
                </a:cubicBezTo>
                <a:cubicBezTo>
                  <a:pt x="464" y="0"/>
                  <a:pt x="474" y="9"/>
                  <a:pt x="474" y="18"/>
                </a:cubicBezTo>
                <a:cubicBezTo>
                  <a:pt x="474" y="27"/>
                  <a:pt x="464" y="35"/>
                  <a:pt x="456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1" name="Freeform 518">
            <a:extLst>
              <a:ext uri="{FF2B5EF4-FFF2-40B4-BE49-F238E27FC236}">
                <a16:creationId xmlns:a16="http://schemas.microsoft.com/office/drawing/2014/main" id="{179E6E56-5806-5E47-A809-49178270C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452" y="5795692"/>
            <a:ext cx="376800" cy="36318"/>
          </a:xfrm>
          <a:custGeom>
            <a:avLst/>
            <a:gdLst>
              <a:gd name="T0" fmla="*/ 44856883 w 367"/>
              <a:gd name="T1" fmla="*/ 4241457 h 37"/>
              <a:gd name="T2" fmla="*/ 44856883 w 367"/>
              <a:gd name="T3" fmla="*/ 4241457 h 37"/>
              <a:gd name="T4" fmla="*/ 3480384 w 367"/>
              <a:gd name="T5" fmla="*/ 4241457 h 37"/>
              <a:gd name="T6" fmla="*/ 0 w 367"/>
              <a:gd name="T7" fmla="*/ 2120557 h 37"/>
              <a:gd name="T8" fmla="*/ 3480384 w 367"/>
              <a:gd name="T9" fmla="*/ 0 h 37"/>
              <a:gd name="T10" fmla="*/ 44856883 w 367"/>
              <a:gd name="T11" fmla="*/ 0 h 37"/>
              <a:gd name="T12" fmla="*/ 47176899 w 367"/>
              <a:gd name="T13" fmla="*/ 2120557 h 37"/>
              <a:gd name="T14" fmla="*/ 44856883 w 367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7" h="37">
                <a:moveTo>
                  <a:pt x="348" y="36"/>
                </a:moveTo>
                <a:lnTo>
                  <a:pt x="348" y="36"/>
                </a:lnTo>
                <a:cubicBezTo>
                  <a:pt x="27" y="36"/>
                  <a:pt x="27" y="36"/>
                  <a:pt x="27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48" y="0"/>
                  <a:pt x="348" y="0"/>
                  <a:pt x="348" y="0"/>
                </a:cubicBezTo>
                <a:cubicBezTo>
                  <a:pt x="357" y="0"/>
                  <a:pt x="366" y="9"/>
                  <a:pt x="366" y="18"/>
                </a:cubicBezTo>
                <a:cubicBezTo>
                  <a:pt x="366" y="27"/>
                  <a:pt x="357" y="36"/>
                  <a:pt x="34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2" name="Freeform 519">
            <a:extLst>
              <a:ext uri="{FF2B5EF4-FFF2-40B4-BE49-F238E27FC236}">
                <a16:creationId xmlns:a16="http://schemas.microsoft.com/office/drawing/2014/main" id="{4E1F1CF4-9DCD-7A44-8ADC-9F5C4E6F1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249" y="6127097"/>
            <a:ext cx="45398" cy="45398"/>
          </a:xfrm>
          <a:custGeom>
            <a:avLst/>
            <a:gdLst>
              <a:gd name="T0" fmla="*/ 2240139 w 45"/>
              <a:gd name="T1" fmla="*/ 5475817 h 45"/>
              <a:gd name="T2" fmla="*/ 2240139 w 45"/>
              <a:gd name="T3" fmla="*/ 5475817 h 45"/>
              <a:gd name="T4" fmla="*/ 2240139 w 45"/>
              <a:gd name="T5" fmla="*/ 5475817 h 45"/>
              <a:gd name="T6" fmla="*/ 0 w 45"/>
              <a:gd name="T7" fmla="*/ 2240139 h 45"/>
              <a:gd name="T8" fmla="*/ 2240139 w 45"/>
              <a:gd name="T9" fmla="*/ 0 h 45"/>
              <a:gd name="T10" fmla="*/ 2240139 w 45"/>
              <a:gd name="T11" fmla="*/ 0 h 45"/>
              <a:gd name="T12" fmla="*/ 5475817 w 45"/>
              <a:gd name="T13" fmla="*/ 2240139 h 45"/>
              <a:gd name="T14" fmla="*/ 2240139 w 45"/>
              <a:gd name="T15" fmla="*/ 5475817 h 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" h="45">
                <a:moveTo>
                  <a:pt x="18" y="44"/>
                </a:moveTo>
                <a:lnTo>
                  <a:pt x="18" y="44"/>
                </a:lnTo>
                <a:cubicBezTo>
                  <a:pt x="9" y="44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4" y="9"/>
                  <a:pt x="44" y="18"/>
                </a:cubicBezTo>
                <a:cubicBezTo>
                  <a:pt x="44" y="26"/>
                  <a:pt x="36" y="44"/>
                  <a:pt x="18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3" name="Freeform 520">
            <a:extLst>
              <a:ext uri="{FF2B5EF4-FFF2-40B4-BE49-F238E27FC236}">
                <a16:creationId xmlns:a16="http://schemas.microsoft.com/office/drawing/2014/main" id="{BB96D4EB-25B9-DB4D-887D-BC2980DD5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400" y="6127097"/>
            <a:ext cx="249689" cy="45398"/>
          </a:xfrm>
          <a:custGeom>
            <a:avLst/>
            <a:gdLst>
              <a:gd name="T0" fmla="*/ 27757629 w 243"/>
              <a:gd name="T1" fmla="*/ 5475817 h 45"/>
              <a:gd name="T2" fmla="*/ 27757629 w 243"/>
              <a:gd name="T3" fmla="*/ 5475817 h 45"/>
              <a:gd name="T4" fmla="*/ 27757629 w 243"/>
              <a:gd name="T5" fmla="*/ 5475817 h 45"/>
              <a:gd name="T6" fmla="*/ 25433954 w 243"/>
              <a:gd name="T7" fmla="*/ 2240139 h 45"/>
              <a:gd name="T8" fmla="*/ 27757629 w 243"/>
              <a:gd name="T9" fmla="*/ 0 h 45"/>
              <a:gd name="T10" fmla="*/ 27757629 w 243"/>
              <a:gd name="T11" fmla="*/ 0 h 45"/>
              <a:gd name="T12" fmla="*/ 31243681 w 243"/>
              <a:gd name="T13" fmla="*/ 2240139 h 45"/>
              <a:gd name="T14" fmla="*/ 27757629 w 243"/>
              <a:gd name="T15" fmla="*/ 5475817 h 45"/>
              <a:gd name="T16" fmla="*/ 19753219 w 243"/>
              <a:gd name="T17" fmla="*/ 5475817 h 45"/>
              <a:gd name="T18" fmla="*/ 19753219 w 243"/>
              <a:gd name="T19" fmla="*/ 5475817 h 45"/>
              <a:gd name="T20" fmla="*/ 19753219 w 243"/>
              <a:gd name="T21" fmla="*/ 5475817 h 45"/>
              <a:gd name="T22" fmla="*/ 17429184 w 243"/>
              <a:gd name="T23" fmla="*/ 2240139 h 45"/>
              <a:gd name="T24" fmla="*/ 19753219 w 243"/>
              <a:gd name="T25" fmla="*/ 0 h 45"/>
              <a:gd name="T26" fmla="*/ 19753219 w 243"/>
              <a:gd name="T27" fmla="*/ 0 h 45"/>
              <a:gd name="T28" fmla="*/ 21947901 w 243"/>
              <a:gd name="T29" fmla="*/ 2240139 h 45"/>
              <a:gd name="T30" fmla="*/ 19753219 w 243"/>
              <a:gd name="T31" fmla="*/ 5475817 h 45"/>
              <a:gd name="T32" fmla="*/ 11619456 w 243"/>
              <a:gd name="T33" fmla="*/ 5475817 h 45"/>
              <a:gd name="T34" fmla="*/ 11619456 w 243"/>
              <a:gd name="T35" fmla="*/ 5475817 h 45"/>
              <a:gd name="T36" fmla="*/ 11619456 w 243"/>
              <a:gd name="T37" fmla="*/ 5475817 h 45"/>
              <a:gd name="T38" fmla="*/ 8133763 w 243"/>
              <a:gd name="T39" fmla="*/ 2240139 h 45"/>
              <a:gd name="T40" fmla="*/ 11619456 w 243"/>
              <a:gd name="T41" fmla="*/ 0 h 45"/>
              <a:gd name="T42" fmla="*/ 11619456 w 243"/>
              <a:gd name="T43" fmla="*/ 0 h 45"/>
              <a:gd name="T44" fmla="*/ 13943491 w 243"/>
              <a:gd name="T45" fmla="*/ 2240139 h 45"/>
              <a:gd name="T46" fmla="*/ 11619456 w 243"/>
              <a:gd name="T47" fmla="*/ 5475817 h 45"/>
              <a:gd name="T48" fmla="*/ 3485693 w 243"/>
              <a:gd name="T49" fmla="*/ 5475817 h 45"/>
              <a:gd name="T50" fmla="*/ 3485693 w 243"/>
              <a:gd name="T51" fmla="*/ 5475817 h 45"/>
              <a:gd name="T52" fmla="*/ 2324035 w 243"/>
              <a:gd name="T53" fmla="*/ 5475817 h 45"/>
              <a:gd name="T54" fmla="*/ 0 w 243"/>
              <a:gd name="T55" fmla="*/ 2240139 h 45"/>
              <a:gd name="T56" fmla="*/ 2324035 w 243"/>
              <a:gd name="T57" fmla="*/ 0 h 45"/>
              <a:gd name="T58" fmla="*/ 3485693 w 243"/>
              <a:gd name="T59" fmla="*/ 0 h 45"/>
              <a:gd name="T60" fmla="*/ 5809728 w 243"/>
              <a:gd name="T61" fmla="*/ 2240139 h 45"/>
              <a:gd name="T62" fmla="*/ 3485693 w 243"/>
              <a:gd name="T63" fmla="*/ 5475817 h 4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43" h="45">
                <a:moveTo>
                  <a:pt x="215" y="44"/>
                </a:moveTo>
                <a:lnTo>
                  <a:pt x="215" y="44"/>
                </a:lnTo>
                <a:cubicBezTo>
                  <a:pt x="206" y="44"/>
                  <a:pt x="197" y="26"/>
                  <a:pt x="197" y="18"/>
                </a:cubicBezTo>
                <a:cubicBezTo>
                  <a:pt x="197" y="9"/>
                  <a:pt x="206" y="0"/>
                  <a:pt x="215" y="0"/>
                </a:cubicBezTo>
                <a:cubicBezTo>
                  <a:pt x="233" y="0"/>
                  <a:pt x="242" y="9"/>
                  <a:pt x="242" y="18"/>
                </a:cubicBezTo>
                <a:cubicBezTo>
                  <a:pt x="242" y="26"/>
                  <a:pt x="233" y="44"/>
                  <a:pt x="215" y="44"/>
                </a:cubicBezTo>
                <a:close/>
                <a:moveTo>
                  <a:pt x="153" y="44"/>
                </a:moveTo>
                <a:lnTo>
                  <a:pt x="153" y="44"/>
                </a:lnTo>
                <a:cubicBezTo>
                  <a:pt x="143" y="44"/>
                  <a:pt x="135" y="26"/>
                  <a:pt x="135" y="18"/>
                </a:cubicBezTo>
                <a:cubicBezTo>
                  <a:pt x="135" y="9"/>
                  <a:pt x="143" y="0"/>
                  <a:pt x="153" y="0"/>
                </a:cubicBezTo>
                <a:cubicBezTo>
                  <a:pt x="161" y="0"/>
                  <a:pt x="170" y="9"/>
                  <a:pt x="170" y="18"/>
                </a:cubicBezTo>
                <a:cubicBezTo>
                  <a:pt x="170" y="26"/>
                  <a:pt x="161" y="44"/>
                  <a:pt x="153" y="44"/>
                </a:cubicBezTo>
                <a:close/>
                <a:moveTo>
                  <a:pt x="90" y="44"/>
                </a:moveTo>
                <a:lnTo>
                  <a:pt x="90" y="44"/>
                </a:lnTo>
                <a:cubicBezTo>
                  <a:pt x="72" y="44"/>
                  <a:pt x="63" y="26"/>
                  <a:pt x="63" y="18"/>
                </a:cubicBezTo>
                <a:cubicBezTo>
                  <a:pt x="63" y="9"/>
                  <a:pt x="72" y="0"/>
                  <a:pt x="90" y="0"/>
                </a:cubicBezTo>
                <a:cubicBezTo>
                  <a:pt x="99" y="0"/>
                  <a:pt x="108" y="9"/>
                  <a:pt x="108" y="18"/>
                </a:cubicBezTo>
                <a:cubicBezTo>
                  <a:pt x="108" y="26"/>
                  <a:pt x="99" y="44"/>
                  <a:pt x="90" y="44"/>
                </a:cubicBezTo>
                <a:close/>
                <a:moveTo>
                  <a:pt x="27" y="44"/>
                </a:moveTo>
                <a:lnTo>
                  <a:pt x="27" y="44"/>
                </a:lnTo>
                <a:cubicBezTo>
                  <a:pt x="18" y="44"/>
                  <a:pt x="18" y="44"/>
                  <a:pt x="18" y="44"/>
                </a:cubicBezTo>
                <a:cubicBezTo>
                  <a:pt x="10" y="44"/>
                  <a:pt x="0" y="26"/>
                  <a:pt x="0" y="18"/>
                </a:cubicBezTo>
                <a:cubicBezTo>
                  <a:pt x="0" y="9"/>
                  <a:pt x="10" y="0"/>
                  <a:pt x="1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26"/>
                  <a:pt x="36" y="44"/>
                  <a:pt x="27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4" name="Freeform 521">
            <a:extLst>
              <a:ext uri="{FF2B5EF4-FFF2-40B4-BE49-F238E27FC236}">
                <a16:creationId xmlns:a16="http://schemas.microsoft.com/office/drawing/2014/main" id="{215F49D9-86F0-244B-8593-AC7598ECE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843" y="6127097"/>
            <a:ext cx="45398" cy="45398"/>
          </a:xfrm>
          <a:custGeom>
            <a:avLst/>
            <a:gdLst>
              <a:gd name="T0" fmla="*/ 2143815 w 46"/>
              <a:gd name="T1" fmla="*/ 5475817 h 45"/>
              <a:gd name="T2" fmla="*/ 2143815 w 46"/>
              <a:gd name="T3" fmla="*/ 5475817 h 45"/>
              <a:gd name="T4" fmla="*/ 2143815 w 46"/>
              <a:gd name="T5" fmla="*/ 5475817 h 45"/>
              <a:gd name="T6" fmla="*/ 0 w 46"/>
              <a:gd name="T7" fmla="*/ 2240139 h 45"/>
              <a:gd name="T8" fmla="*/ 2143815 w 46"/>
              <a:gd name="T9" fmla="*/ 0 h 45"/>
              <a:gd name="T10" fmla="*/ 2143815 w 46"/>
              <a:gd name="T11" fmla="*/ 0 h 45"/>
              <a:gd name="T12" fmla="*/ 5359538 w 46"/>
              <a:gd name="T13" fmla="*/ 2240139 h 45"/>
              <a:gd name="T14" fmla="*/ 2143815 w 46"/>
              <a:gd name="T15" fmla="*/ 5475817 h 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45">
                <a:moveTo>
                  <a:pt x="18" y="44"/>
                </a:moveTo>
                <a:lnTo>
                  <a:pt x="18" y="44"/>
                </a:lnTo>
                <a:cubicBezTo>
                  <a:pt x="9" y="44"/>
                  <a:pt x="0" y="2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26"/>
                  <a:pt x="36" y="44"/>
                  <a:pt x="18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5" name="Freeform 522">
            <a:extLst>
              <a:ext uri="{FF2B5EF4-FFF2-40B4-BE49-F238E27FC236}">
                <a16:creationId xmlns:a16="http://schemas.microsoft.com/office/drawing/2014/main" id="{1155315C-4D7B-F346-AEFB-4F2C43F4D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764" y="6009063"/>
            <a:ext cx="385882" cy="45398"/>
          </a:xfrm>
          <a:custGeom>
            <a:avLst/>
            <a:gdLst>
              <a:gd name="T0" fmla="*/ 44948709 w 376"/>
              <a:gd name="T1" fmla="*/ 5359538 h 46"/>
              <a:gd name="T2" fmla="*/ 44948709 w 376"/>
              <a:gd name="T3" fmla="*/ 5359538 h 46"/>
              <a:gd name="T4" fmla="*/ 3477525 w 376"/>
              <a:gd name="T5" fmla="*/ 5359538 h 46"/>
              <a:gd name="T6" fmla="*/ 0 w 376"/>
              <a:gd name="T7" fmla="*/ 3215723 h 46"/>
              <a:gd name="T8" fmla="*/ 3477525 w 376"/>
              <a:gd name="T9" fmla="*/ 0 h 46"/>
              <a:gd name="T10" fmla="*/ 44948709 w 376"/>
              <a:gd name="T11" fmla="*/ 0 h 46"/>
              <a:gd name="T12" fmla="*/ 48297397 w 376"/>
              <a:gd name="T13" fmla="*/ 3215723 h 46"/>
              <a:gd name="T14" fmla="*/ 44948709 w 376"/>
              <a:gd name="T15" fmla="*/ 535953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6" h="46">
                <a:moveTo>
                  <a:pt x="349" y="45"/>
                </a:moveTo>
                <a:lnTo>
                  <a:pt x="349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67" y="0"/>
                  <a:pt x="375" y="9"/>
                  <a:pt x="375" y="27"/>
                </a:cubicBezTo>
                <a:cubicBezTo>
                  <a:pt x="375" y="36"/>
                  <a:pt x="367" y="45"/>
                  <a:pt x="34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23">
            <a:extLst>
              <a:ext uri="{FF2B5EF4-FFF2-40B4-BE49-F238E27FC236}">
                <a16:creationId xmlns:a16="http://schemas.microsoft.com/office/drawing/2014/main" id="{1BA17FAE-FD22-A946-94A2-72840EA3A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452" y="6009063"/>
            <a:ext cx="213368" cy="158891"/>
          </a:xfrm>
          <a:custGeom>
            <a:avLst/>
            <a:gdLst>
              <a:gd name="T0" fmla="*/ 24662888 w 206"/>
              <a:gd name="T1" fmla="*/ 20045535 h 153"/>
              <a:gd name="T2" fmla="*/ 24662888 w 206"/>
              <a:gd name="T3" fmla="*/ 20045535 h 153"/>
              <a:gd name="T4" fmla="*/ 3541897 w 206"/>
              <a:gd name="T5" fmla="*/ 20045535 h 153"/>
              <a:gd name="T6" fmla="*/ 0 w 206"/>
              <a:gd name="T7" fmla="*/ 17803445 h 153"/>
              <a:gd name="T8" fmla="*/ 0 w 206"/>
              <a:gd name="T9" fmla="*/ 3560689 h 153"/>
              <a:gd name="T10" fmla="*/ 3541897 w 206"/>
              <a:gd name="T11" fmla="*/ 0 h 153"/>
              <a:gd name="T12" fmla="*/ 24662888 w 206"/>
              <a:gd name="T13" fmla="*/ 0 h 153"/>
              <a:gd name="T14" fmla="*/ 26892917 w 206"/>
              <a:gd name="T15" fmla="*/ 3560689 h 153"/>
              <a:gd name="T16" fmla="*/ 26892917 w 206"/>
              <a:gd name="T17" fmla="*/ 17803445 h 153"/>
              <a:gd name="T18" fmla="*/ 24662888 w 206"/>
              <a:gd name="T19" fmla="*/ 20045535 h 153"/>
              <a:gd name="T20" fmla="*/ 5903403 w 206"/>
              <a:gd name="T21" fmla="*/ 14242756 h 153"/>
              <a:gd name="T22" fmla="*/ 5903403 w 206"/>
              <a:gd name="T23" fmla="*/ 14242756 h 153"/>
              <a:gd name="T24" fmla="*/ 21120629 w 206"/>
              <a:gd name="T25" fmla="*/ 14242756 h 153"/>
              <a:gd name="T26" fmla="*/ 21120629 w 206"/>
              <a:gd name="T27" fmla="*/ 5934603 h 153"/>
              <a:gd name="T28" fmla="*/ 5903403 w 206"/>
              <a:gd name="T29" fmla="*/ 5934603 h 153"/>
              <a:gd name="T30" fmla="*/ 5903403 w 206"/>
              <a:gd name="T31" fmla="*/ 14242756 h 15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6" h="153">
                <a:moveTo>
                  <a:pt x="188" y="152"/>
                </a:moveTo>
                <a:lnTo>
                  <a:pt x="188" y="152"/>
                </a:lnTo>
                <a:cubicBezTo>
                  <a:pt x="27" y="152"/>
                  <a:pt x="27" y="152"/>
                  <a:pt x="27" y="152"/>
                </a:cubicBezTo>
                <a:cubicBezTo>
                  <a:pt x="9" y="152"/>
                  <a:pt x="0" y="143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88" y="0"/>
                  <a:pt x="188" y="0"/>
                  <a:pt x="188" y="0"/>
                </a:cubicBezTo>
                <a:cubicBezTo>
                  <a:pt x="196" y="0"/>
                  <a:pt x="205" y="9"/>
                  <a:pt x="205" y="27"/>
                </a:cubicBezTo>
                <a:cubicBezTo>
                  <a:pt x="205" y="135"/>
                  <a:pt x="205" y="135"/>
                  <a:pt x="205" y="135"/>
                </a:cubicBezTo>
                <a:cubicBezTo>
                  <a:pt x="205" y="143"/>
                  <a:pt x="196" y="152"/>
                  <a:pt x="188" y="152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161" y="108"/>
                  <a:pt x="161" y="108"/>
                  <a:pt x="161" y="108"/>
                </a:cubicBezTo>
                <a:cubicBezTo>
                  <a:pt x="161" y="45"/>
                  <a:pt x="161" y="45"/>
                  <a:pt x="161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24">
            <a:extLst>
              <a:ext uri="{FF2B5EF4-FFF2-40B4-BE49-F238E27FC236}">
                <a16:creationId xmlns:a16="http://schemas.microsoft.com/office/drawing/2014/main" id="{A5902603-A56D-2240-9E4E-4117AF32F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294" y="5686738"/>
            <a:ext cx="154352" cy="36318"/>
          </a:xfrm>
          <a:custGeom>
            <a:avLst/>
            <a:gdLst>
              <a:gd name="T0" fmla="*/ 15761765 w 152"/>
              <a:gd name="T1" fmla="*/ 4355747 h 36"/>
              <a:gd name="T2" fmla="*/ 15761765 w 152"/>
              <a:gd name="T3" fmla="*/ 4355747 h 36"/>
              <a:gd name="T4" fmla="*/ 2143731 w 152"/>
              <a:gd name="T5" fmla="*/ 4355747 h 36"/>
              <a:gd name="T6" fmla="*/ 0 w 152"/>
              <a:gd name="T7" fmla="*/ 2240139 h 36"/>
              <a:gd name="T8" fmla="*/ 2143731 w 152"/>
              <a:gd name="T9" fmla="*/ 0 h 36"/>
              <a:gd name="T10" fmla="*/ 15761765 w 152"/>
              <a:gd name="T11" fmla="*/ 0 h 36"/>
              <a:gd name="T12" fmla="*/ 19040391 w 152"/>
              <a:gd name="T13" fmla="*/ 2240139 h 36"/>
              <a:gd name="T14" fmla="*/ 15761765 w 152"/>
              <a:gd name="T15" fmla="*/ 43557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2" h="36">
                <a:moveTo>
                  <a:pt x="125" y="35"/>
                </a:moveTo>
                <a:lnTo>
                  <a:pt x="125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7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43" y="0"/>
                  <a:pt x="151" y="9"/>
                  <a:pt x="151" y="18"/>
                </a:cubicBezTo>
                <a:cubicBezTo>
                  <a:pt x="151" y="27"/>
                  <a:pt x="143" y="35"/>
                  <a:pt x="125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25">
            <a:extLst>
              <a:ext uri="{FF2B5EF4-FFF2-40B4-BE49-F238E27FC236}">
                <a16:creationId xmlns:a16="http://schemas.microsoft.com/office/drawing/2014/main" id="{108D46B2-E38D-554D-9395-D269595F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3338" y="5497218"/>
            <a:ext cx="808080" cy="653728"/>
          </a:xfrm>
          <a:custGeom>
            <a:avLst/>
            <a:gdLst>
              <a:gd name="T0" fmla="*/ 78253886 w 787"/>
              <a:gd name="T1" fmla="*/ 82166400 h 635"/>
              <a:gd name="T2" fmla="*/ 70260999 w 787"/>
              <a:gd name="T3" fmla="*/ 76334400 h 635"/>
              <a:gd name="T4" fmla="*/ 69100898 w 787"/>
              <a:gd name="T5" fmla="*/ 65966400 h 635"/>
              <a:gd name="T6" fmla="*/ 54145966 w 787"/>
              <a:gd name="T7" fmla="*/ 67132800 h 635"/>
              <a:gd name="T8" fmla="*/ 41383055 w 787"/>
              <a:gd name="T9" fmla="*/ 74001600 h 635"/>
              <a:gd name="T10" fmla="*/ 25268022 w 787"/>
              <a:gd name="T11" fmla="*/ 76334400 h 635"/>
              <a:gd name="T12" fmla="*/ 18435595 w 787"/>
              <a:gd name="T13" fmla="*/ 55468800 h 635"/>
              <a:gd name="T14" fmla="*/ 5672325 w 787"/>
              <a:gd name="T15" fmla="*/ 48600000 h 635"/>
              <a:gd name="T16" fmla="*/ 0 w 787"/>
              <a:gd name="T17" fmla="*/ 42768000 h 635"/>
              <a:gd name="T18" fmla="*/ 5672325 w 787"/>
              <a:gd name="T19" fmla="*/ 27734400 h 635"/>
              <a:gd name="T20" fmla="*/ 18435595 w 787"/>
              <a:gd name="T21" fmla="*/ 13867200 h 635"/>
              <a:gd name="T22" fmla="*/ 12634011 w 787"/>
              <a:gd name="T23" fmla="*/ 2203200 h 635"/>
              <a:gd name="T24" fmla="*/ 31069606 w 787"/>
              <a:gd name="T25" fmla="*/ 3369600 h 635"/>
              <a:gd name="T26" fmla="*/ 54145966 w 787"/>
              <a:gd name="T27" fmla="*/ 4536000 h 635"/>
              <a:gd name="T28" fmla="*/ 101330605 w 787"/>
              <a:gd name="T29" fmla="*/ 36936000 h 635"/>
              <a:gd name="T30" fmla="*/ 94368919 w 787"/>
              <a:gd name="T31" fmla="*/ 55468800 h 635"/>
              <a:gd name="T32" fmla="*/ 87536134 w 787"/>
              <a:gd name="T33" fmla="*/ 70632000 h 635"/>
              <a:gd name="T34" fmla="*/ 78253886 w 787"/>
              <a:gd name="T35" fmla="*/ 82166400 h 635"/>
              <a:gd name="T36" fmla="*/ 75933324 w 787"/>
              <a:gd name="T37" fmla="*/ 75168000 h 635"/>
              <a:gd name="T38" fmla="*/ 81734909 w 787"/>
              <a:gd name="T39" fmla="*/ 74001600 h 635"/>
              <a:gd name="T40" fmla="*/ 84055470 w 787"/>
              <a:gd name="T41" fmla="*/ 63633600 h 635"/>
              <a:gd name="T42" fmla="*/ 92048357 w 787"/>
              <a:gd name="T43" fmla="*/ 49766400 h 635"/>
              <a:gd name="T44" fmla="*/ 84055470 w 787"/>
              <a:gd name="T45" fmla="*/ 18532800 h 635"/>
              <a:gd name="T46" fmla="*/ 48344741 w 787"/>
              <a:gd name="T47" fmla="*/ 10368000 h 635"/>
              <a:gd name="T48" fmla="*/ 29909145 w 787"/>
              <a:gd name="T49" fmla="*/ 9201600 h 635"/>
              <a:gd name="T50" fmla="*/ 24107920 w 787"/>
              <a:gd name="T51" fmla="*/ 12700800 h 635"/>
              <a:gd name="T52" fmla="*/ 22947460 w 787"/>
              <a:gd name="T53" fmla="*/ 16200000 h 635"/>
              <a:gd name="T54" fmla="*/ 5672325 w 787"/>
              <a:gd name="T55" fmla="*/ 32400000 h 635"/>
              <a:gd name="T56" fmla="*/ 5672325 w 787"/>
              <a:gd name="T57" fmla="*/ 42768000 h 635"/>
              <a:gd name="T58" fmla="*/ 6832786 w 787"/>
              <a:gd name="T59" fmla="*/ 43934400 h 635"/>
              <a:gd name="T60" fmla="*/ 19466796 w 787"/>
              <a:gd name="T61" fmla="*/ 50932800 h 635"/>
              <a:gd name="T62" fmla="*/ 31069606 w 787"/>
              <a:gd name="T63" fmla="*/ 75168000 h 635"/>
              <a:gd name="T64" fmla="*/ 35710730 w 787"/>
              <a:gd name="T65" fmla="*/ 74001600 h 635"/>
              <a:gd name="T66" fmla="*/ 36870831 w 787"/>
              <a:gd name="T67" fmla="*/ 60134400 h 635"/>
              <a:gd name="T68" fmla="*/ 54145966 w 787"/>
              <a:gd name="T69" fmla="*/ 61300800 h 635"/>
              <a:gd name="T70" fmla="*/ 71292559 w 787"/>
              <a:gd name="T71" fmla="*/ 61300800 h 635"/>
              <a:gd name="T72" fmla="*/ 74773223 w 787"/>
              <a:gd name="T73" fmla="*/ 68299200 h 63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87" h="635">
                <a:moveTo>
                  <a:pt x="607" y="634"/>
                </a:moveTo>
                <a:lnTo>
                  <a:pt x="607" y="634"/>
                </a:lnTo>
                <a:cubicBezTo>
                  <a:pt x="580" y="634"/>
                  <a:pt x="553" y="616"/>
                  <a:pt x="545" y="589"/>
                </a:cubicBezTo>
                <a:cubicBezTo>
                  <a:pt x="536" y="527"/>
                  <a:pt x="536" y="527"/>
                  <a:pt x="536" y="527"/>
                </a:cubicBezTo>
                <a:cubicBezTo>
                  <a:pt x="536" y="527"/>
                  <a:pt x="536" y="518"/>
                  <a:pt x="536" y="509"/>
                </a:cubicBezTo>
                <a:cubicBezTo>
                  <a:pt x="527" y="509"/>
                  <a:pt x="527" y="509"/>
                  <a:pt x="527" y="509"/>
                </a:cubicBezTo>
                <a:cubicBezTo>
                  <a:pt x="491" y="518"/>
                  <a:pt x="455" y="518"/>
                  <a:pt x="420" y="518"/>
                </a:cubicBezTo>
                <a:cubicBezTo>
                  <a:pt x="384" y="518"/>
                  <a:pt x="357" y="518"/>
                  <a:pt x="321" y="509"/>
                </a:cubicBezTo>
                <a:cubicBezTo>
                  <a:pt x="321" y="571"/>
                  <a:pt x="321" y="571"/>
                  <a:pt x="321" y="571"/>
                </a:cubicBezTo>
                <a:cubicBezTo>
                  <a:pt x="321" y="607"/>
                  <a:pt x="294" y="634"/>
                  <a:pt x="259" y="634"/>
                </a:cubicBezTo>
                <a:cubicBezTo>
                  <a:pt x="232" y="634"/>
                  <a:pt x="205" y="616"/>
                  <a:pt x="196" y="589"/>
                </a:cubicBezTo>
                <a:cubicBezTo>
                  <a:pt x="169" y="446"/>
                  <a:pt x="169" y="446"/>
                  <a:pt x="169" y="446"/>
                </a:cubicBezTo>
                <a:cubicBezTo>
                  <a:pt x="160" y="437"/>
                  <a:pt x="143" y="437"/>
                  <a:pt x="143" y="428"/>
                </a:cubicBezTo>
                <a:cubicBezTo>
                  <a:pt x="124" y="428"/>
                  <a:pt x="98" y="419"/>
                  <a:pt x="89" y="402"/>
                </a:cubicBezTo>
                <a:cubicBezTo>
                  <a:pt x="71" y="384"/>
                  <a:pt x="53" y="384"/>
                  <a:pt x="44" y="375"/>
                </a:cubicBezTo>
                <a:cubicBezTo>
                  <a:pt x="35" y="375"/>
                  <a:pt x="35" y="366"/>
                  <a:pt x="26" y="366"/>
                </a:cubicBezTo>
                <a:cubicBezTo>
                  <a:pt x="8" y="357"/>
                  <a:pt x="0" y="348"/>
                  <a:pt x="0" y="330"/>
                </a:cubicBezTo>
                <a:cubicBezTo>
                  <a:pt x="0" y="250"/>
                  <a:pt x="0" y="250"/>
                  <a:pt x="0" y="250"/>
                </a:cubicBezTo>
                <a:cubicBezTo>
                  <a:pt x="0" y="232"/>
                  <a:pt x="17" y="214"/>
                  <a:pt x="44" y="214"/>
                </a:cubicBezTo>
                <a:cubicBezTo>
                  <a:pt x="53" y="214"/>
                  <a:pt x="62" y="196"/>
                  <a:pt x="80" y="178"/>
                </a:cubicBezTo>
                <a:cubicBezTo>
                  <a:pt x="98" y="160"/>
                  <a:pt x="107" y="133"/>
                  <a:pt x="143" y="107"/>
                </a:cubicBezTo>
                <a:cubicBezTo>
                  <a:pt x="98" y="53"/>
                  <a:pt x="98" y="53"/>
                  <a:pt x="98" y="53"/>
                </a:cubicBezTo>
                <a:cubicBezTo>
                  <a:pt x="89" y="44"/>
                  <a:pt x="89" y="26"/>
                  <a:pt x="98" y="17"/>
                </a:cubicBezTo>
                <a:cubicBezTo>
                  <a:pt x="98" y="0"/>
                  <a:pt x="116" y="0"/>
                  <a:pt x="124" y="0"/>
                </a:cubicBezTo>
                <a:cubicBezTo>
                  <a:pt x="169" y="0"/>
                  <a:pt x="232" y="26"/>
                  <a:pt x="241" y="26"/>
                </a:cubicBezTo>
                <a:cubicBezTo>
                  <a:pt x="267" y="35"/>
                  <a:pt x="339" y="35"/>
                  <a:pt x="375" y="35"/>
                </a:cubicBezTo>
                <a:cubicBezTo>
                  <a:pt x="393" y="35"/>
                  <a:pt x="402" y="35"/>
                  <a:pt x="420" y="35"/>
                </a:cubicBezTo>
                <a:cubicBezTo>
                  <a:pt x="518" y="35"/>
                  <a:pt x="607" y="62"/>
                  <a:pt x="679" y="107"/>
                </a:cubicBezTo>
                <a:cubicBezTo>
                  <a:pt x="750" y="151"/>
                  <a:pt x="786" y="214"/>
                  <a:pt x="786" y="285"/>
                </a:cubicBezTo>
                <a:cubicBezTo>
                  <a:pt x="786" y="330"/>
                  <a:pt x="777" y="366"/>
                  <a:pt x="750" y="402"/>
                </a:cubicBezTo>
                <a:cubicBezTo>
                  <a:pt x="741" y="410"/>
                  <a:pt x="741" y="419"/>
                  <a:pt x="732" y="428"/>
                </a:cubicBezTo>
                <a:cubicBezTo>
                  <a:pt x="714" y="455"/>
                  <a:pt x="696" y="473"/>
                  <a:pt x="688" y="500"/>
                </a:cubicBezTo>
                <a:cubicBezTo>
                  <a:pt x="688" y="518"/>
                  <a:pt x="679" y="527"/>
                  <a:pt x="679" y="545"/>
                </a:cubicBezTo>
                <a:cubicBezTo>
                  <a:pt x="679" y="545"/>
                  <a:pt x="679" y="553"/>
                  <a:pt x="679" y="571"/>
                </a:cubicBezTo>
                <a:cubicBezTo>
                  <a:pt x="679" y="607"/>
                  <a:pt x="643" y="634"/>
                  <a:pt x="607" y="634"/>
                </a:cubicBezTo>
                <a:close/>
                <a:moveTo>
                  <a:pt x="589" y="580"/>
                </a:moveTo>
                <a:lnTo>
                  <a:pt x="589" y="580"/>
                </a:lnTo>
                <a:cubicBezTo>
                  <a:pt x="589" y="589"/>
                  <a:pt x="598" y="598"/>
                  <a:pt x="607" y="598"/>
                </a:cubicBezTo>
                <a:cubicBezTo>
                  <a:pt x="625" y="598"/>
                  <a:pt x="634" y="580"/>
                  <a:pt x="634" y="571"/>
                </a:cubicBezTo>
                <a:cubicBezTo>
                  <a:pt x="634" y="553"/>
                  <a:pt x="634" y="545"/>
                  <a:pt x="634" y="536"/>
                </a:cubicBezTo>
                <a:cubicBezTo>
                  <a:pt x="643" y="518"/>
                  <a:pt x="643" y="509"/>
                  <a:pt x="652" y="491"/>
                </a:cubicBezTo>
                <a:cubicBezTo>
                  <a:pt x="661" y="446"/>
                  <a:pt x="679" y="428"/>
                  <a:pt x="696" y="402"/>
                </a:cubicBezTo>
                <a:cubicBezTo>
                  <a:pt x="706" y="393"/>
                  <a:pt x="714" y="384"/>
                  <a:pt x="714" y="384"/>
                </a:cubicBezTo>
                <a:cubicBezTo>
                  <a:pt x="741" y="348"/>
                  <a:pt x="750" y="321"/>
                  <a:pt x="750" y="285"/>
                </a:cubicBezTo>
                <a:cubicBezTo>
                  <a:pt x="750" y="232"/>
                  <a:pt x="714" y="178"/>
                  <a:pt x="652" y="143"/>
                </a:cubicBezTo>
                <a:cubicBezTo>
                  <a:pt x="589" y="98"/>
                  <a:pt x="509" y="80"/>
                  <a:pt x="420" y="80"/>
                </a:cubicBezTo>
                <a:cubicBezTo>
                  <a:pt x="410" y="80"/>
                  <a:pt x="393" y="80"/>
                  <a:pt x="375" y="80"/>
                </a:cubicBezTo>
                <a:cubicBezTo>
                  <a:pt x="366" y="80"/>
                  <a:pt x="267" y="80"/>
                  <a:pt x="232" y="71"/>
                </a:cubicBezTo>
                <a:cubicBezTo>
                  <a:pt x="214" y="62"/>
                  <a:pt x="178" y="53"/>
                  <a:pt x="143" y="44"/>
                </a:cubicBezTo>
                <a:cubicBezTo>
                  <a:pt x="187" y="98"/>
                  <a:pt x="187" y="98"/>
                  <a:pt x="187" y="98"/>
                </a:cubicBezTo>
                <a:cubicBezTo>
                  <a:pt x="187" y="98"/>
                  <a:pt x="187" y="107"/>
                  <a:pt x="187" y="116"/>
                </a:cubicBezTo>
                <a:cubicBezTo>
                  <a:pt x="187" y="116"/>
                  <a:pt x="187" y="125"/>
                  <a:pt x="178" y="125"/>
                </a:cubicBezTo>
                <a:cubicBezTo>
                  <a:pt x="151" y="151"/>
                  <a:pt x="134" y="178"/>
                  <a:pt x="116" y="196"/>
                </a:cubicBezTo>
                <a:cubicBezTo>
                  <a:pt x="98" y="223"/>
                  <a:pt x="80" y="250"/>
                  <a:pt x="44" y="250"/>
                </a:cubicBezTo>
                <a:cubicBezTo>
                  <a:pt x="44" y="250"/>
                  <a:pt x="44" y="250"/>
                  <a:pt x="44" y="259"/>
                </a:cubicBezTo>
                <a:cubicBezTo>
                  <a:pt x="44" y="330"/>
                  <a:pt x="44" y="330"/>
                  <a:pt x="44" y="330"/>
                </a:cubicBezTo>
                <a:cubicBezTo>
                  <a:pt x="44" y="330"/>
                  <a:pt x="53" y="330"/>
                  <a:pt x="53" y="339"/>
                </a:cubicBezTo>
                <a:cubicBezTo>
                  <a:pt x="80" y="339"/>
                  <a:pt x="98" y="357"/>
                  <a:pt x="124" y="375"/>
                </a:cubicBezTo>
                <a:cubicBezTo>
                  <a:pt x="124" y="384"/>
                  <a:pt x="143" y="384"/>
                  <a:pt x="151" y="393"/>
                </a:cubicBezTo>
                <a:cubicBezTo>
                  <a:pt x="169" y="402"/>
                  <a:pt x="205" y="410"/>
                  <a:pt x="205" y="437"/>
                </a:cubicBezTo>
                <a:cubicBezTo>
                  <a:pt x="241" y="580"/>
                  <a:pt x="241" y="580"/>
                  <a:pt x="241" y="580"/>
                </a:cubicBezTo>
                <a:cubicBezTo>
                  <a:pt x="241" y="589"/>
                  <a:pt x="250" y="598"/>
                  <a:pt x="259" y="598"/>
                </a:cubicBezTo>
                <a:cubicBezTo>
                  <a:pt x="267" y="598"/>
                  <a:pt x="277" y="589"/>
                  <a:pt x="277" y="571"/>
                </a:cubicBezTo>
                <a:cubicBezTo>
                  <a:pt x="277" y="482"/>
                  <a:pt x="277" y="482"/>
                  <a:pt x="277" y="482"/>
                </a:cubicBezTo>
                <a:cubicBezTo>
                  <a:pt x="277" y="482"/>
                  <a:pt x="286" y="473"/>
                  <a:pt x="286" y="464"/>
                </a:cubicBezTo>
                <a:cubicBezTo>
                  <a:pt x="294" y="464"/>
                  <a:pt x="303" y="464"/>
                  <a:pt x="303" y="464"/>
                </a:cubicBezTo>
                <a:cubicBezTo>
                  <a:pt x="339" y="473"/>
                  <a:pt x="384" y="473"/>
                  <a:pt x="420" y="473"/>
                </a:cubicBezTo>
                <a:cubicBezTo>
                  <a:pt x="455" y="473"/>
                  <a:pt x="500" y="473"/>
                  <a:pt x="536" y="464"/>
                </a:cubicBezTo>
                <a:cubicBezTo>
                  <a:pt x="536" y="464"/>
                  <a:pt x="545" y="464"/>
                  <a:pt x="553" y="473"/>
                </a:cubicBezTo>
                <a:cubicBezTo>
                  <a:pt x="563" y="482"/>
                  <a:pt x="563" y="482"/>
                  <a:pt x="563" y="482"/>
                </a:cubicBezTo>
                <a:cubicBezTo>
                  <a:pt x="571" y="500"/>
                  <a:pt x="580" y="509"/>
                  <a:pt x="580" y="527"/>
                </a:cubicBezTo>
                <a:lnTo>
                  <a:pt x="589" y="5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9" name="Freeform 526">
            <a:extLst>
              <a:ext uri="{FF2B5EF4-FFF2-40B4-BE49-F238E27FC236}">
                <a16:creationId xmlns:a16="http://schemas.microsoft.com/office/drawing/2014/main" id="{1BF4CF14-9660-D74D-B938-9736BB5A3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6941" y="5606172"/>
            <a:ext cx="186129" cy="122575"/>
          </a:xfrm>
          <a:custGeom>
            <a:avLst/>
            <a:gdLst>
              <a:gd name="T0" fmla="*/ 1176628 w 180"/>
              <a:gd name="T1" fmla="*/ 15568794 h 117"/>
              <a:gd name="T2" fmla="*/ 1176628 w 180"/>
              <a:gd name="T3" fmla="*/ 15568794 h 117"/>
              <a:gd name="T4" fmla="*/ 0 w 180"/>
              <a:gd name="T5" fmla="*/ 14360570 h 117"/>
              <a:gd name="T6" fmla="*/ 1176628 w 180"/>
              <a:gd name="T7" fmla="*/ 11944856 h 117"/>
              <a:gd name="T8" fmla="*/ 1176628 w 180"/>
              <a:gd name="T9" fmla="*/ 11944856 h 117"/>
              <a:gd name="T10" fmla="*/ 7060493 w 180"/>
              <a:gd name="T11" fmla="*/ 9529141 h 117"/>
              <a:gd name="T12" fmla="*/ 5883865 w 180"/>
              <a:gd name="T13" fmla="*/ 8321284 h 117"/>
              <a:gd name="T14" fmla="*/ 5883865 w 180"/>
              <a:gd name="T15" fmla="*/ 2415715 h 117"/>
              <a:gd name="T16" fmla="*/ 10590740 w 180"/>
              <a:gd name="T17" fmla="*/ 0 h 117"/>
              <a:gd name="T18" fmla="*/ 15297976 w 180"/>
              <a:gd name="T19" fmla="*/ 2415715 h 117"/>
              <a:gd name="T20" fmla="*/ 15297976 w 180"/>
              <a:gd name="T21" fmla="*/ 7113426 h 117"/>
              <a:gd name="T22" fmla="*/ 21050944 w 180"/>
              <a:gd name="T23" fmla="*/ 7113426 h 117"/>
              <a:gd name="T24" fmla="*/ 22227572 w 180"/>
              <a:gd name="T25" fmla="*/ 8321284 h 117"/>
              <a:gd name="T26" fmla="*/ 21050944 w 180"/>
              <a:gd name="T27" fmla="*/ 9529141 h 117"/>
              <a:gd name="T28" fmla="*/ 15297976 w 180"/>
              <a:gd name="T29" fmla="*/ 10736998 h 117"/>
              <a:gd name="T30" fmla="*/ 11767730 w 180"/>
              <a:gd name="T31" fmla="*/ 10736998 h 117"/>
              <a:gd name="T32" fmla="*/ 7060493 w 180"/>
              <a:gd name="T33" fmla="*/ 14360570 h 117"/>
              <a:gd name="T34" fmla="*/ 2353618 w 180"/>
              <a:gd name="T35" fmla="*/ 15568794 h 117"/>
              <a:gd name="T36" fmla="*/ 1176628 w 180"/>
              <a:gd name="T37" fmla="*/ 15568794 h 117"/>
              <a:gd name="T38" fmla="*/ 10590740 w 180"/>
              <a:gd name="T39" fmla="*/ 3489488 h 117"/>
              <a:gd name="T40" fmla="*/ 10590740 w 180"/>
              <a:gd name="T41" fmla="*/ 3489488 h 117"/>
              <a:gd name="T42" fmla="*/ 9414111 w 180"/>
              <a:gd name="T43" fmla="*/ 3489488 h 117"/>
              <a:gd name="T44" fmla="*/ 8237121 w 180"/>
              <a:gd name="T45" fmla="*/ 4831796 h 117"/>
              <a:gd name="T46" fmla="*/ 8237121 w 180"/>
              <a:gd name="T47" fmla="*/ 5905203 h 117"/>
              <a:gd name="T48" fmla="*/ 10590740 w 180"/>
              <a:gd name="T49" fmla="*/ 7113426 h 117"/>
              <a:gd name="T50" fmla="*/ 11767730 w 180"/>
              <a:gd name="T51" fmla="*/ 5905203 h 117"/>
              <a:gd name="T52" fmla="*/ 11767730 w 180"/>
              <a:gd name="T53" fmla="*/ 3489488 h 117"/>
              <a:gd name="T54" fmla="*/ 10590740 w 180"/>
              <a:gd name="T55" fmla="*/ 3489488 h 117"/>
              <a:gd name="T56" fmla="*/ 11767730 w 180"/>
              <a:gd name="T57" fmla="*/ 3489488 h 117"/>
              <a:gd name="T58" fmla="*/ 11767730 w 180"/>
              <a:gd name="T59" fmla="*/ 3489488 h 11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0" h="117">
                <a:moveTo>
                  <a:pt x="9" y="116"/>
                </a:moveTo>
                <a:lnTo>
                  <a:pt x="9" y="116"/>
                </a:lnTo>
                <a:cubicBezTo>
                  <a:pt x="9" y="116"/>
                  <a:pt x="0" y="116"/>
                  <a:pt x="0" y="107"/>
                </a:cubicBezTo>
                <a:cubicBezTo>
                  <a:pt x="0" y="98"/>
                  <a:pt x="0" y="98"/>
                  <a:pt x="9" y="89"/>
                </a:cubicBezTo>
                <a:cubicBezTo>
                  <a:pt x="18" y="89"/>
                  <a:pt x="36" y="80"/>
                  <a:pt x="54" y="71"/>
                </a:cubicBezTo>
                <a:lnTo>
                  <a:pt x="45" y="62"/>
                </a:lnTo>
                <a:cubicBezTo>
                  <a:pt x="36" y="53"/>
                  <a:pt x="36" y="44"/>
                  <a:pt x="45" y="18"/>
                </a:cubicBezTo>
                <a:cubicBezTo>
                  <a:pt x="45" y="9"/>
                  <a:pt x="63" y="0"/>
                  <a:pt x="81" y="0"/>
                </a:cubicBezTo>
                <a:cubicBezTo>
                  <a:pt x="99" y="0"/>
                  <a:pt x="117" y="9"/>
                  <a:pt x="117" y="18"/>
                </a:cubicBezTo>
                <a:cubicBezTo>
                  <a:pt x="117" y="36"/>
                  <a:pt x="117" y="44"/>
                  <a:pt x="117" y="53"/>
                </a:cubicBezTo>
                <a:cubicBezTo>
                  <a:pt x="125" y="53"/>
                  <a:pt x="143" y="53"/>
                  <a:pt x="161" y="53"/>
                </a:cubicBezTo>
                <a:cubicBezTo>
                  <a:pt x="161" y="44"/>
                  <a:pt x="170" y="53"/>
                  <a:pt x="170" y="62"/>
                </a:cubicBezTo>
                <a:cubicBezTo>
                  <a:pt x="179" y="71"/>
                  <a:pt x="170" y="71"/>
                  <a:pt x="161" y="71"/>
                </a:cubicBezTo>
                <a:cubicBezTo>
                  <a:pt x="161" y="80"/>
                  <a:pt x="143" y="80"/>
                  <a:pt x="117" y="80"/>
                </a:cubicBezTo>
                <a:cubicBezTo>
                  <a:pt x="107" y="80"/>
                  <a:pt x="99" y="80"/>
                  <a:pt x="90" y="80"/>
                </a:cubicBezTo>
                <a:cubicBezTo>
                  <a:pt x="81" y="89"/>
                  <a:pt x="72" y="98"/>
                  <a:pt x="54" y="107"/>
                </a:cubicBezTo>
                <a:cubicBezTo>
                  <a:pt x="36" y="116"/>
                  <a:pt x="18" y="116"/>
                  <a:pt x="18" y="116"/>
                </a:cubicBezTo>
                <a:lnTo>
                  <a:pt x="9" y="116"/>
                </a:lnTo>
                <a:close/>
                <a:moveTo>
                  <a:pt x="81" y="26"/>
                </a:moveTo>
                <a:lnTo>
                  <a:pt x="81" y="26"/>
                </a:lnTo>
                <a:lnTo>
                  <a:pt x="72" y="26"/>
                </a:lnTo>
                <a:cubicBezTo>
                  <a:pt x="72" y="26"/>
                  <a:pt x="72" y="26"/>
                  <a:pt x="63" y="36"/>
                </a:cubicBezTo>
                <a:lnTo>
                  <a:pt x="63" y="44"/>
                </a:lnTo>
                <a:cubicBezTo>
                  <a:pt x="72" y="53"/>
                  <a:pt x="72" y="53"/>
                  <a:pt x="81" y="53"/>
                </a:cubicBezTo>
                <a:cubicBezTo>
                  <a:pt x="90" y="53"/>
                  <a:pt x="90" y="44"/>
                  <a:pt x="90" y="44"/>
                </a:cubicBezTo>
                <a:cubicBezTo>
                  <a:pt x="90" y="44"/>
                  <a:pt x="90" y="36"/>
                  <a:pt x="90" y="26"/>
                </a:cubicBezTo>
                <a:lnTo>
                  <a:pt x="81" y="26"/>
                </a:lnTo>
                <a:close/>
                <a:moveTo>
                  <a:pt x="90" y="26"/>
                </a:moveTo>
                <a:lnTo>
                  <a:pt x="90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27">
            <a:extLst>
              <a:ext uri="{FF2B5EF4-FFF2-40B4-BE49-F238E27FC236}">
                <a16:creationId xmlns:a16="http://schemas.microsoft.com/office/drawing/2014/main" id="{0DE833AB-F523-3342-A1D5-F18EC534B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6770" y="5706047"/>
            <a:ext cx="45398" cy="45398"/>
          </a:xfrm>
          <a:custGeom>
            <a:avLst/>
            <a:gdLst>
              <a:gd name="T0" fmla="*/ 0 w 46"/>
              <a:gd name="T1" fmla="*/ 2143815 h 46"/>
              <a:gd name="T2" fmla="*/ 0 w 46"/>
              <a:gd name="T3" fmla="*/ 2143815 h 46"/>
              <a:gd name="T4" fmla="*/ 3215723 w 46"/>
              <a:gd name="T5" fmla="*/ 0 h 46"/>
              <a:gd name="T6" fmla="*/ 5359538 w 46"/>
              <a:gd name="T7" fmla="*/ 2143815 h 46"/>
              <a:gd name="T8" fmla="*/ 3215723 w 46"/>
              <a:gd name="T9" fmla="*/ 5359538 h 46"/>
              <a:gd name="T10" fmla="*/ 0 w 46"/>
              <a:gd name="T11" fmla="*/ 2143815 h 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6" h="46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27" y="45"/>
                </a:cubicBezTo>
                <a:cubicBezTo>
                  <a:pt x="9" y="45"/>
                  <a:pt x="0" y="36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28">
            <a:extLst>
              <a:ext uri="{FF2B5EF4-FFF2-40B4-BE49-F238E27FC236}">
                <a16:creationId xmlns:a16="http://schemas.microsoft.com/office/drawing/2014/main" id="{38CBAEA0-A668-CF47-8215-6E63DDA2F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1058" y="5615252"/>
            <a:ext cx="204291" cy="63557"/>
          </a:xfrm>
          <a:custGeom>
            <a:avLst/>
            <a:gdLst>
              <a:gd name="T0" fmla="*/ 22355017 w 197"/>
              <a:gd name="T1" fmla="*/ 7715956 h 63"/>
              <a:gd name="T2" fmla="*/ 22355017 w 197"/>
              <a:gd name="T3" fmla="*/ 7715956 h 63"/>
              <a:gd name="T4" fmla="*/ 22355017 w 197"/>
              <a:gd name="T5" fmla="*/ 7715956 h 63"/>
              <a:gd name="T6" fmla="*/ 11703503 w 197"/>
              <a:gd name="T7" fmla="*/ 5475817 h 63"/>
              <a:gd name="T8" fmla="*/ 3550505 w 197"/>
              <a:gd name="T9" fmla="*/ 5475817 h 63"/>
              <a:gd name="T10" fmla="*/ 0 w 197"/>
              <a:gd name="T11" fmla="*/ 3360208 h 63"/>
              <a:gd name="T12" fmla="*/ 2366882 w 197"/>
              <a:gd name="T13" fmla="*/ 1120069 h 63"/>
              <a:gd name="T14" fmla="*/ 12887125 w 197"/>
              <a:gd name="T15" fmla="*/ 0 h 63"/>
              <a:gd name="T16" fmla="*/ 23538640 w 197"/>
              <a:gd name="T17" fmla="*/ 2115608 h 63"/>
              <a:gd name="T18" fmla="*/ 25773888 w 197"/>
              <a:gd name="T19" fmla="*/ 5475817 h 63"/>
              <a:gd name="T20" fmla="*/ 22355017 w 197"/>
              <a:gd name="T21" fmla="*/ 7715956 h 6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7" h="63">
                <a:moveTo>
                  <a:pt x="170" y="62"/>
                </a:moveTo>
                <a:lnTo>
                  <a:pt x="170" y="62"/>
                </a:lnTo>
                <a:cubicBezTo>
                  <a:pt x="143" y="53"/>
                  <a:pt x="116" y="44"/>
                  <a:pt x="89" y="44"/>
                </a:cubicBezTo>
                <a:cubicBezTo>
                  <a:pt x="71" y="44"/>
                  <a:pt x="45" y="44"/>
                  <a:pt x="27" y="44"/>
                </a:cubicBezTo>
                <a:cubicBezTo>
                  <a:pt x="18" y="44"/>
                  <a:pt x="0" y="44"/>
                  <a:pt x="0" y="27"/>
                </a:cubicBezTo>
                <a:cubicBezTo>
                  <a:pt x="0" y="17"/>
                  <a:pt x="9" y="9"/>
                  <a:pt x="18" y="9"/>
                </a:cubicBezTo>
                <a:cubicBezTo>
                  <a:pt x="36" y="0"/>
                  <a:pt x="80" y="0"/>
                  <a:pt x="98" y="0"/>
                </a:cubicBezTo>
                <a:cubicBezTo>
                  <a:pt x="125" y="9"/>
                  <a:pt x="152" y="9"/>
                  <a:pt x="179" y="17"/>
                </a:cubicBezTo>
                <a:cubicBezTo>
                  <a:pt x="188" y="27"/>
                  <a:pt x="196" y="35"/>
                  <a:pt x="196" y="44"/>
                </a:cubicBezTo>
                <a:cubicBezTo>
                  <a:pt x="188" y="53"/>
                  <a:pt x="179" y="62"/>
                  <a:pt x="170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29">
            <a:extLst>
              <a:ext uri="{FF2B5EF4-FFF2-40B4-BE49-F238E27FC236}">
                <a16:creationId xmlns:a16="http://schemas.microsoft.com/office/drawing/2014/main" id="{D559B14A-0645-054A-9393-ECFF06041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4480" y="7547079"/>
            <a:ext cx="708205" cy="821701"/>
          </a:xfrm>
          <a:custGeom>
            <a:avLst/>
            <a:gdLst>
              <a:gd name="T0" fmla="*/ 43798159 w 690"/>
              <a:gd name="T1" fmla="*/ 103592208 h 796"/>
              <a:gd name="T2" fmla="*/ 43798159 w 690"/>
              <a:gd name="T3" fmla="*/ 103592208 h 796"/>
              <a:gd name="T4" fmla="*/ 42638870 w 690"/>
              <a:gd name="T5" fmla="*/ 102419392 h 796"/>
              <a:gd name="T6" fmla="*/ 18421212 w 690"/>
              <a:gd name="T7" fmla="*/ 83785739 h 796"/>
              <a:gd name="T8" fmla="*/ 0 w 690"/>
              <a:gd name="T9" fmla="*/ 23324554 h 796"/>
              <a:gd name="T10" fmla="*/ 2318578 w 690"/>
              <a:gd name="T11" fmla="*/ 16288022 h 796"/>
              <a:gd name="T12" fmla="*/ 8115742 w 690"/>
              <a:gd name="T13" fmla="*/ 13942752 h 796"/>
              <a:gd name="T14" fmla="*/ 39161002 w 690"/>
              <a:gd name="T15" fmla="*/ 2345631 h 796"/>
              <a:gd name="T16" fmla="*/ 49595322 w 690"/>
              <a:gd name="T17" fmla="*/ 2345631 h 796"/>
              <a:gd name="T18" fmla="*/ 80640583 w 690"/>
              <a:gd name="T19" fmla="*/ 13942752 h 796"/>
              <a:gd name="T20" fmla="*/ 86437387 w 690"/>
              <a:gd name="T21" fmla="*/ 16288022 h 796"/>
              <a:gd name="T22" fmla="*/ 87596676 w 690"/>
              <a:gd name="T23" fmla="*/ 22151738 h 796"/>
              <a:gd name="T24" fmla="*/ 70335112 w 690"/>
              <a:gd name="T25" fmla="*/ 83785739 h 796"/>
              <a:gd name="T26" fmla="*/ 44957807 w 690"/>
              <a:gd name="T27" fmla="*/ 102419392 h 796"/>
              <a:gd name="T28" fmla="*/ 43798159 w 690"/>
              <a:gd name="T29" fmla="*/ 103592208 h 796"/>
              <a:gd name="T30" fmla="*/ 42638870 w 690"/>
              <a:gd name="T31" fmla="*/ 97858804 h 796"/>
              <a:gd name="T32" fmla="*/ 42638870 w 690"/>
              <a:gd name="T33" fmla="*/ 97858804 h 796"/>
              <a:gd name="T34" fmla="*/ 43798159 w 690"/>
              <a:gd name="T35" fmla="*/ 6906219 h 796"/>
              <a:gd name="T36" fmla="*/ 43798159 w 690"/>
              <a:gd name="T37" fmla="*/ 6906219 h 796"/>
              <a:gd name="T38" fmla="*/ 42638870 w 690"/>
              <a:gd name="T39" fmla="*/ 6906219 h 796"/>
              <a:gd name="T40" fmla="*/ 8115742 w 690"/>
              <a:gd name="T41" fmla="*/ 18633653 h 796"/>
              <a:gd name="T42" fmla="*/ 6956094 w 690"/>
              <a:gd name="T43" fmla="*/ 19806468 h 796"/>
              <a:gd name="T44" fmla="*/ 5796805 w 690"/>
              <a:gd name="T45" fmla="*/ 22151738 h 796"/>
              <a:gd name="T46" fmla="*/ 23058368 w 690"/>
              <a:gd name="T47" fmla="*/ 80397967 h 796"/>
              <a:gd name="T48" fmla="*/ 43798159 w 690"/>
              <a:gd name="T49" fmla="*/ 97858804 h 796"/>
              <a:gd name="T50" fmla="*/ 65697597 w 690"/>
              <a:gd name="T51" fmla="*/ 80397967 h 796"/>
              <a:gd name="T52" fmla="*/ 82959161 w 690"/>
              <a:gd name="T53" fmla="*/ 22151738 h 796"/>
              <a:gd name="T54" fmla="*/ 81799872 w 690"/>
              <a:gd name="T55" fmla="*/ 19806468 h 796"/>
              <a:gd name="T56" fmla="*/ 80640583 w 690"/>
              <a:gd name="T57" fmla="*/ 18633653 h 796"/>
              <a:gd name="T58" fmla="*/ 46117096 w 690"/>
              <a:gd name="T59" fmla="*/ 6906219 h 796"/>
              <a:gd name="T60" fmla="*/ 43798159 w 690"/>
              <a:gd name="T61" fmla="*/ 6906219 h 79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90" h="796">
                <a:moveTo>
                  <a:pt x="340" y="795"/>
                </a:moveTo>
                <a:lnTo>
                  <a:pt x="340" y="795"/>
                </a:lnTo>
                <a:cubicBezTo>
                  <a:pt x="340" y="795"/>
                  <a:pt x="340" y="795"/>
                  <a:pt x="331" y="786"/>
                </a:cubicBezTo>
                <a:cubicBezTo>
                  <a:pt x="331" y="786"/>
                  <a:pt x="206" y="724"/>
                  <a:pt x="143" y="643"/>
                </a:cubicBezTo>
                <a:cubicBezTo>
                  <a:pt x="45" y="500"/>
                  <a:pt x="9" y="268"/>
                  <a:pt x="0" y="179"/>
                </a:cubicBezTo>
                <a:cubicBezTo>
                  <a:pt x="0" y="161"/>
                  <a:pt x="9" y="143"/>
                  <a:pt x="18" y="125"/>
                </a:cubicBezTo>
                <a:cubicBezTo>
                  <a:pt x="27" y="116"/>
                  <a:pt x="45" y="107"/>
                  <a:pt x="63" y="107"/>
                </a:cubicBezTo>
                <a:cubicBezTo>
                  <a:pt x="188" y="98"/>
                  <a:pt x="268" y="45"/>
                  <a:pt x="304" y="18"/>
                </a:cubicBezTo>
                <a:cubicBezTo>
                  <a:pt x="331" y="0"/>
                  <a:pt x="358" y="9"/>
                  <a:pt x="385" y="18"/>
                </a:cubicBezTo>
                <a:cubicBezTo>
                  <a:pt x="421" y="45"/>
                  <a:pt x="501" y="98"/>
                  <a:pt x="626" y="107"/>
                </a:cubicBezTo>
                <a:cubicBezTo>
                  <a:pt x="644" y="107"/>
                  <a:pt x="653" y="116"/>
                  <a:pt x="671" y="125"/>
                </a:cubicBezTo>
                <a:cubicBezTo>
                  <a:pt x="680" y="143"/>
                  <a:pt x="689" y="152"/>
                  <a:pt x="680" y="170"/>
                </a:cubicBezTo>
                <a:cubicBezTo>
                  <a:pt x="671" y="268"/>
                  <a:pt x="644" y="500"/>
                  <a:pt x="546" y="643"/>
                </a:cubicBezTo>
                <a:cubicBezTo>
                  <a:pt x="483" y="724"/>
                  <a:pt x="358" y="786"/>
                  <a:pt x="349" y="786"/>
                </a:cubicBezTo>
                <a:cubicBezTo>
                  <a:pt x="349" y="795"/>
                  <a:pt x="349" y="795"/>
                  <a:pt x="340" y="795"/>
                </a:cubicBezTo>
                <a:close/>
                <a:moveTo>
                  <a:pt x="331" y="751"/>
                </a:moveTo>
                <a:lnTo>
                  <a:pt x="331" y="751"/>
                </a:lnTo>
                <a:close/>
                <a:moveTo>
                  <a:pt x="340" y="53"/>
                </a:moveTo>
                <a:lnTo>
                  <a:pt x="340" y="53"/>
                </a:lnTo>
                <a:lnTo>
                  <a:pt x="331" y="53"/>
                </a:lnTo>
                <a:cubicBezTo>
                  <a:pt x="286" y="80"/>
                  <a:pt x="197" y="134"/>
                  <a:pt x="63" y="143"/>
                </a:cubicBezTo>
                <a:cubicBezTo>
                  <a:pt x="63" y="152"/>
                  <a:pt x="54" y="152"/>
                  <a:pt x="54" y="152"/>
                </a:cubicBezTo>
                <a:cubicBezTo>
                  <a:pt x="45" y="161"/>
                  <a:pt x="45" y="161"/>
                  <a:pt x="45" y="170"/>
                </a:cubicBezTo>
                <a:cubicBezTo>
                  <a:pt x="54" y="259"/>
                  <a:pt x="81" y="482"/>
                  <a:pt x="179" y="617"/>
                </a:cubicBezTo>
                <a:cubicBezTo>
                  <a:pt x="224" y="679"/>
                  <a:pt x="313" y="733"/>
                  <a:pt x="340" y="751"/>
                </a:cubicBezTo>
                <a:cubicBezTo>
                  <a:pt x="376" y="733"/>
                  <a:pt x="465" y="679"/>
                  <a:pt x="510" y="617"/>
                </a:cubicBezTo>
                <a:cubicBezTo>
                  <a:pt x="599" y="482"/>
                  <a:pt x="635" y="259"/>
                  <a:pt x="644" y="170"/>
                </a:cubicBezTo>
                <a:cubicBezTo>
                  <a:pt x="644" y="161"/>
                  <a:pt x="644" y="161"/>
                  <a:pt x="635" y="152"/>
                </a:cubicBezTo>
                <a:lnTo>
                  <a:pt x="626" y="143"/>
                </a:lnTo>
                <a:cubicBezTo>
                  <a:pt x="483" y="134"/>
                  <a:pt x="394" y="80"/>
                  <a:pt x="358" y="53"/>
                </a:cubicBezTo>
                <a:cubicBezTo>
                  <a:pt x="349" y="53"/>
                  <a:pt x="349" y="53"/>
                  <a:pt x="340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30">
            <a:extLst>
              <a:ext uri="{FF2B5EF4-FFF2-40B4-BE49-F238E27FC236}">
                <a16:creationId xmlns:a16="http://schemas.microsoft.com/office/drawing/2014/main" id="{9C84BCE2-C2E4-6847-8245-DF79AB15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6928" y="7932962"/>
            <a:ext cx="267848" cy="195209"/>
          </a:xfrm>
          <a:custGeom>
            <a:avLst/>
            <a:gdLst>
              <a:gd name="T0" fmla="*/ 28939706 w 260"/>
              <a:gd name="T1" fmla="*/ 24524117 h 189"/>
              <a:gd name="T2" fmla="*/ 28939706 w 260"/>
              <a:gd name="T3" fmla="*/ 24524117 h 189"/>
              <a:gd name="T4" fmla="*/ 4671982 w 260"/>
              <a:gd name="T5" fmla="*/ 24524117 h 189"/>
              <a:gd name="T6" fmla="*/ 0 w 260"/>
              <a:gd name="T7" fmla="*/ 21001942 h 189"/>
              <a:gd name="T8" fmla="*/ 0 w 260"/>
              <a:gd name="T9" fmla="*/ 4695992 h 189"/>
              <a:gd name="T10" fmla="*/ 4671982 w 260"/>
              <a:gd name="T11" fmla="*/ 0 h 189"/>
              <a:gd name="T12" fmla="*/ 28939706 w 260"/>
              <a:gd name="T13" fmla="*/ 0 h 189"/>
              <a:gd name="T14" fmla="*/ 33611688 w 260"/>
              <a:gd name="T15" fmla="*/ 4695992 h 189"/>
              <a:gd name="T16" fmla="*/ 33611688 w 260"/>
              <a:gd name="T17" fmla="*/ 21001942 h 189"/>
              <a:gd name="T18" fmla="*/ 28939706 w 260"/>
              <a:gd name="T19" fmla="*/ 24524117 h 189"/>
              <a:gd name="T20" fmla="*/ 5839888 w 260"/>
              <a:gd name="T21" fmla="*/ 19828125 h 189"/>
              <a:gd name="T22" fmla="*/ 5839888 w 260"/>
              <a:gd name="T23" fmla="*/ 19828125 h 189"/>
              <a:gd name="T24" fmla="*/ 27771800 w 260"/>
              <a:gd name="T25" fmla="*/ 19828125 h 189"/>
              <a:gd name="T26" fmla="*/ 27771800 w 260"/>
              <a:gd name="T27" fmla="*/ 5870171 h 189"/>
              <a:gd name="T28" fmla="*/ 5839888 w 260"/>
              <a:gd name="T29" fmla="*/ 5870171 h 189"/>
              <a:gd name="T30" fmla="*/ 5839888 w 260"/>
              <a:gd name="T31" fmla="*/ 19828125 h 1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60" h="189">
                <a:moveTo>
                  <a:pt x="223" y="188"/>
                </a:moveTo>
                <a:lnTo>
                  <a:pt x="223" y="188"/>
                </a:lnTo>
                <a:cubicBezTo>
                  <a:pt x="36" y="188"/>
                  <a:pt x="36" y="188"/>
                  <a:pt x="36" y="188"/>
                </a:cubicBezTo>
                <a:cubicBezTo>
                  <a:pt x="18" y="188"/>
                  <a:pt x="0" y="179"/>
                  <a:pt x="0" y="16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1" y="0"/>
                  <a:pt x="259" y="18"/>
                  <a:pt x="259" y="36"/>
                </a:cubicBezTo>
                <a:cubicBezTo>
                  <a:pt x="259" y="161"/>
                  <a:pt x="259" y="161"/>
                  <a:pt x="259" y="161"/>
                </a:cubicBezTo>
                <a:cubicBezTo>
                  <a:pt x="259" y="179"/>
                  <a:pt x="241" y="188"/>
                  <a:pt x="223" y="188"/>
                </a:cubicBezTo>
                <a:close/>
                <a:moveTo>
                  <a:pt x="45" y="152"/>
                </a:moveTo>
                <a:lnTo>
                  <a:pt x="45" y="152"/>
                </a:lnTo>
                <a:cubicBezTo>
                  <a:pt x="214" y="152"/>
                  <a:pt x="214" y="152"/>
                  <a:pt x="214" y="152"/>
                </a:cubicBezTo>
                <a:cubicBezTo>
                  <a:pt x="214" y="45"/>
                  <a:pt x="214" y="45"/>
                  <a:pt x="214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1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31">
            <a:extLst>
              <a:ext uri="{FF2B5EF4-FFF2-40B4-BE49-F238E27FC236}">
                <a16:creationId xmlns:a16="http://schemas.microsoft.com/office/drawing/2014/main" id="{19649237-065C-4841-8920-0ADEBF9EE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5087" y="7783148"/>
            <a:ext cx="222450" cy="195212"/>
          </a:xfrm>
          <a:custGeom>
            <a:avLst/>
            <a:gdLst>
              <a:gd name="T0" fmla="*/ 25657015 w 215"/>
              <a:gd name="T1" fmla="*/ 24524837 h 189"/>
              <a:gd name="T2" fmla="*/ 25657015 w 215"/>
              <a:gd name="T3" fmla="*/ 24524837 h 189"/>
              <a:gd name="T4" fmla="*/ 23300581 w 215"/>
              <a:gd name="T5" fmla="*/ 22176807 h 189"/>
              <a:gd name="T6" fmla="*/ 23300581 w 215"/>
              <a:gd name="T7" fmla="*/ 13958158 h 189"/>
              <a:gd name="T8" fmla="*/ 14006543 w 215"/>
              <a:gd name="T9" fmla="*/ 5870257 h 189"/>
              <a:gd name="T10" fmla="*/ 5890542 w 215"/>
              <a:gd name="T11" fmla="*/ 13958158 h 189"/>
              <a:gd name="T12" fmla="*/ 5890542 w 215"/>
              <a:gd name="T13" fmla="*/ 22176807 h 189"/>
              <a:gd name="T14" fmla="*/ 3534470 w 215"/>
              <a:gd name="T15" fmla="*/ 24524837 h 189"/>
              <a:gd name="T16" fmla="*/ 3534470 w 215"/>
              <a:gd name="T17" fmla="*/ 24524837 h 189"/>
              <a:gd name="T18" fmla="*/ 0 w 215"/>
              <a:gd name="T19" fmla="*/ 22176807 h 189"/>
              <a:gd name="T20" fmla="*/ 0 w 215"/>
              <a:gd name="T21" fmla="*/ 13958158 h 189"/>
              <a:gd name="T22" fmla="*/ 14006543 w 215"/>
              <a:gd name="T23" fmla="*/ 0 h 189"/>
              <a:gd name="T24" fmla="*/ 28013087 w 215"/>
              <a:gd name="T25" fmla="*/ 13958158 h 189"/>
              <a:gd name="T26" fmla="*/ 28013087 w 215"/>
              <a:gd name="T27" fmla="*/ 22176807 h 189"/>
              <a:gd name="T28" fmla="*/ 25657015 w 215"/>
              <a:gd name="T29" fmla="*/ 24524837 h 18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5" h="189">
                <a:moveTo>
                  <a:pt x="196" y="188"/>
                </a:moveTo>
                <a:lnTo>
                  <a:pt x="196" y="188"/>
                </a:lnTo>
                <a:cubicBezTo>
                  <a:pt x="188" y="188"/>
                  <a:pt x="178" y="179"/>
                  <a:pt x="178" y="170"/>
                </a:cubicBezTo>
                <a:cubicBezTo>
                  <a:pt x="178" y="107"/>
                  <a:pt x="178" y="107"/>
                  <a:pt x="178" y="107"/>
                </a:cubicBezTo>
                <a:cubicBezTo>
                  <a:pt x="178" y="72"/>
                  <a:pt x="143" y="45"/>
                  <a:pt x="107" y="45"/>
                </a:cubicBezTo>
                <a:cubicBezTo>
                  <a:pt x="71" y="45"/>
                  <a:pt x="45" y="72"/>
                  <a:pt x="45" y="107"/>
                </a:cubicBezTo>
                <a:cubicBezTo>
                  <a:pt x="45" y="170"/>
                  <a:pt x="45" y="170"/>
                  <a:pt x="45" y="170"/>
                </a:cubicBezTo>
                <a:cubicBezTo>
                  <a:pt x="45" y="179"/>
                  <a:pt x="35" y="188"/>
                  <a:pt x="27" y="188"/>
                </a:cubicBezTo>
                <a:cubicBezTo>
                  <a:pt x="9" y="188"/>
                  <a:pt x="0" y="179"/>
                  <a:pt x="0" y="170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54"/>
                  <a:pt x="53" y="0"/>
                  <a:pt x="107" y="0"/>
                </a:cubicBezTo>
                <a:cubicBezTo>
                  <a:pt x="170" y="0"/>
                  <a:pt x="214" y="54"/>
                  <a:pt x="214" y="107"/>
                </a:cubicBezTo>
                <a:cubicBezTo>
                  <a:pt x="214" y="170"/>
                  <a:pt x="214" y="170"/>
                  <a:pt x="214" y="170"/>
                </a:cubicBezTo>
                <a:cubicBezTo>
                  <a:pt x="214" y="179"/>
                  <a:pt x="205" y="188"/>
                  <a:pt x="196" y="1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32">
            <a:extLst>
              <a:ext uri="{FF2B5EF4-FFF2-40B4-BE49-F238E27FC236}">
                <a16:creationId xmlns:a16="http://schemas.microsoft.com/office/drawing/2014/main" id="{B4954819-03C9-D541-B428-7C0169B6D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082" y="8319163"/>
            <a:ext cx="939732" cy="54477"/>
          </a:xfrm>
          <a:custGeom>
            <a:avLst/>
            <a:gdLst>
              <a:gd name="T0" fmla="*/ 114648516 w 913"/>
              <a:gd name="T1" fmla="*/ 6478385 h 55"/>
              <a:gd name="T2" fmla="*/ 114648516 w 913"/>
              <a:gd name="T3" fmla="*/ 6478385 h 55"/>
              <a:gd name="T4" fmla="*/ 3497756 w 913"/>
              <a:gd name="T5" fmla="*/ 6478385 h 55"/>
              <a:gd name="T6" fmla="*/ 0 w 913"/>
              <a:gd name="T7" fmla="*/ 3239193 h 55"/>
              <a:gd name="T8" fmla="*/ 3497756 w 913"/>
              <a:gd name="T9" fmla="*/ 0 h 55"/>
              <a:gd name="T10" fmla="*/ 114648516 w 913"/>
              <a:gd name="T11" fmla="*/ 0 h 55"/>
              <a:gd name="T12" fmla="*/ 118146272 w 913"/>
              <a:gd name="T13" fmla="*/ 3239193 h 55"/>
              <a:gd name="T14" fmla="*/ 114648516 w 913"/>
              <a:gd name="T15" fmla="*/ 6478385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13" h="55">
                <a:moveTo>
                  <a:pt x="885" y="54"/>
                </a:moveTo>
                <a:lnTo>
                  <a:pt x="885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885" y="0"/>
                  <a:pt x="885" y="0"/>
                  <a:pt x="885" y="0"/>
                </a:cubicBezTo>
                <a:cubicBezTo>
                  <a:pt x="903" y="0"/>
                  <a:pt x="912" y="9"/>
                  <a:pt x="912" y="27"/>
                </a:cubicBezTo>
                <a:cubicBezTo>
                  <a:pt x="912" y="45"/>
                  <a:pt x="903" y="54"/>
                  <a:pt x="885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33">
            <a:extLst>
              <a:ext uri="{FF2B5EF4-FFF2-40B4-BE49-F238E27FC236}">
                <a16:creationId xmlns:a16="http://schemas.microsoft.com/office/drawing/2014/main" id="{A27993B1-F886-5E42-85FA-45F4AC31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957" y="8196591"/>
            <a:ext cx="726364" cy="63557"/>
          </a:xfrm>
          <a:custGeom>
            <a:avLst/>
            <a:gdLst>
              <a:gd name="T0" fmla="*/ 86477479 w 707"/>
              <a:gd name="T1" fmla="*/ 7715956 h 63"/>
              <a:gd name="T2" fmla="*/ 86477479 w 707"/>
              <a:gd name="T3" fmla="*/ 7715956 h 63"/>
              <a:gd name="T4" fmla="*/ 3355890 w 707"/>
              <a:gd name="T5" fmla="*/ 7715956 h 63"/>
              <a:gd name="T6" fmla="*/ 0 w 707"/>
              <a:gd name="T7" fmla="*/ 4355747 h 63"/>
              <a:gd name="T8" fmla="*/ 3355890 w 707"/>
              <a:gd name="T9" fmla="*/ 0 h 63"/>
              <a:gd name="T10" fmla="*/ 86477479 w 707"/>
              <a:gd name="T11" fmla="*/ 0 h 63"/>
              <a:gd name="T12" fmla="*/ 91124207 w 707"/>
              <a:gd name="T13" fmla="*/ 4355747 h 63"/>
              <a:gd name="T14" fmla="*/ 86477479 w 707"/>
              <a:gd name="T15" fmla="*/ 7715956 h 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7" h="63">
                <a:moveTo>
                  <a:pt x="670" y="62"/>
                </a:moveTo>
                <a:lnTo>
                  <a:pt x="670" y="62"/>
                </a:lnTo>
                <a:cubicBezTo>
                  <a:pt x="26" y="62"/>
                  <a:pt x="26" y="62"/>
                  <a:pt x="26" y="62"/>
                </a:cubicBezTo>
                <a:cubicBezTo>
                  <a:pt x="18" y="62"/>
                  <a:pt x="0" y="53"/>
                  <a:pt x="0" y="35"/>
                </a:cubicBezTo>
                <a:cubicBezTo>
                  <a:pt x="0" y="17"/>
                  <a:pt x="18" y="0"/>
                  <a:pt x="26" y="0"/>
                </a:cubicBezTo>
                <a:cubicBezTo>
                  <a:pt x="670" y="0"/>
                  <a:pt x="670" y="0"/>
                  <a:pt x="670" y="0"/>
                </a:cubicBezTo>
                <a:cubicBezTo>
                  <a:pt x="688" y="0"/>
                  <a:pt x="706" y="17"/>
                  <a:pt x="706" y="35"/>
                </a:cubicBezTo>
                <a:cubicBezTo>
                  <a:pt x="706" y="53"/>
                  <a:pt x="688" y="62"/>
                  <a:pt x="670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34">
            <a:extLst>
              <a:ext uri="{FF2B5EF4-FFF2-40B4-BE49-F238E27FC236}">
                <a16:creationId xmlns:a16="http://schemas.microsoft.com/office/drawing/2014/main" id="{A57A2E0B-8F6F-2443-8524-82D033E62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957" y="7647277"/>
            <a:ext cx="726364" cy="68098"/>
          </a:xfrm>
          <a:custGeom>
            <a:avLst/>
            <a:gdLst>
              <a:gd name="T0" fmla="*/ 87639341 w 707"/>
              <a:gd name="T1" fmla="*/ 8721883 h 64"/>
              <a:gd name="T2" fmla="*/ 87639341 w 707"/>
              <a:gd name="T3" fmla="*/ 8721883 h 64"/>
              <a:gd name="T4" fmla="*/ 3355890 w 707"/>
              <a:gd name="T5" fmla="*/ 8721883 h 64"/>
              <a:gd name="T6" fmla="*/ 0 w 707"/>
              <a:gd name="T7" fmla="*/ 4983986 h 64"/>
              <a:gd name="T8" fmla="*/ 3355890 w 707"/>
              <a:gd name="T9" fmla="*/ 0 h 64"/>
              <a:gd name="T10" fmla="*/ 87639341 w 707"/>
              <a:gd name="T11" fmla="*/ 0 h 64"/>
              <a:gd name="T12" fmla="*/ 91124207 w 707"/>
              <a:gd name="T13" fmla="*/ 4983986 h 64"/>
              <a:gd name="T14" fmla="*/ 87639341 w 707"/>
              <a:gd name="T15" fmla="*/ 8721883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7" h="64">
                <a:moveTo>
                  <a:pt x="679" y="63"/>
                </a:moveTo>
                <a:lnTo>
                  <a:pt x="679" y="63"/>
                </a:lnTo>
                <a:cubicBezTo>
                  <a:pt x="26" y="63"/>
                  <a:pt x="26" y="63"/>
                  <a:pt x="26" y="63"/>
                </a:cubicBezTo>
                <a:cubicBezTo>
                  <a:pt x="18" y="63"/>
                  <a:pt x="0" y="45"/>
                  <a:pt x="0" y="36"/>
                </a:cubicBezTo>
                <a:cubicBezTo>
                  <a:pt x="0" y="18"/>
                  <a:pt x="18" y="0"/>
                  <a:pt x="26" y="0"/>
                </a:cubicBezTo>
                <a:cubicBezTo>
                  <a:pt x="679" y="0"/>
                  <a:pt x="679" y="0"/>
                  <a:pt x="679" y="0"/>
                </a:cubicBezTo>
                <a:cubicBezTo>
                  <a:pt x="688" y="0"/>
                  <a:pt x="706" y="18"/>
                  <a:pt x="706" y="36"/>
                </a:cubicBezTo>
                <a:cubicBezTo>
                  <a:pt x="706" y="45"/>
                  <a:pt x="688" y="63"/>
                  <a:pt x="679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35">
            <a:extLst>
              <a:ext uri="{FF2B5EF4-FFF2-40B4-BE49-F238E27FC236}">
                <a16:creationId xmlns:a16="http://schemas.microsoft.com/office/drawing/2014/main" id="{21F43298-B7C9-9743-A237-DD410BB0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12" y="7756231"/>
            <a:ext cx="63557" cy="394962"/>
          </a:xfrm>
          <a:custGeom>
            <a:avLst/>
            <a:gdLst>
              <a:gd name="T0" fmla="*/ 3360208 w 63"/>
              <a:gd name="T1" fmla="*/ 49417190 h 385"/>
              <a:gd name="T2" fmla="*/ 3360208 w 63"/>
              <a:gd name="T3" fmla="*/ 49417190 h 385"/>
              <a:gd name="T4" fmla="*/ 3360208 w 63"/>
              <a:gd name="T5" fmla="*/ 49417190 h 385"/>
              <a:gd name="T6" fmla="*/ 0 w 63"/>
              <a:gd name="T7" fmla="*/ 45942482 h 385"/>
              <a:gd name="T8" fmla="*/ 0 w 63"/>
              <a:gd name="T9" fmla="*/ 4504277 h 385"/>
              <a:gd name="T10" fmla="*/ 3360208 w 63"/>
              <a:gd name="T11" fmla="*/ 0 h 385"/>
              <a:gd name="T12" fmla="*/ 3360208 w 63"/>
              <a:gd name="T13" fmla="*/ 0 h 385"/>
              <a:gd name="T14" fmla="*/ 7715956 w 63"/>
              <a:gd name="T15" fmla="*/ 4504277 h 385"/>
              <a:gd name="T16" fmla="*/ 7715956 w 63"/>
              <a:gd name="T17" fmla="*/ 45942482 h 385"/>
              <a:gd name="T18" fmla="*/ 3360208 w 63"/>
              <a:gd name="T19" fmla="*/ 49417190 h 3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" h="385">
                <a:moveTo>
                  <a:pt x="27" y="384"/>
                </a:moveTo>
                <a:lnTo>
                  <a:pt x="27" y="384"/>
                </a:lnTo>
                <a:cubicBezTo>
                  <a:pt x="9" y="384"/>
                  <a:pt x="0" y="375"/>
                  <a:pt x="0" y="35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27" y="0"/>
                </a:cubicBezTo>
                <a:cubicBezTo>
                  <a:pt x="45" y="0"/>
                  <a:pt x="62" y="18"/>
                  <a:pt x="62" y="35"/>
                </a:cubicBezTo>
                <a:cubicBezTo>
                  <a:pt x="62" y="357"/>
                  <a:pt x="62" y="357"/>
                  <a:pt x="62" y="357"/>
                </a:cubicBezTo>
                <a:cubicBezTo>
                  <a:pt x="62" y="375"/>
                  <a:pt x="45" y="384"/>
                  <a:pt x="27" y="3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36">
            <a:extLst>
              <a:ext uri="{FF2B5EF4-FFF2-40B4-BE49-F238E27FC236}">
                <a16:creationId xmlns:a16="http://schemas.microsoft.com/office/drawing/2014/main" id="{BBC1A6BB-2922-1E49-844E-A5063847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359" y="7756231"/>
            <a:ext cx="63557" cy="394962"/>
          </a:xfrm>
          <a:custGeom>
            <a:avLst/>
            <a:gdLst>
              <a:gd name="T0" fmla="*/ 3235678 w 63"/>
              <a:gd name="T1" fmla="*/ 49417190 h 385"/>
              <a:gd name="T2" fmla="*/ 3235678 w 63"/>
              <a:gd name="T3" fmla="*/ 49417190 h 385"/>
              <a:gd name="T4" fmla="*/ 3235678 w 63"/>
              <a:gd name="T5" fmla="*/ 49417190 h 385"/>
              <a:gd name="T6" fmla="*/ 0 w 63"/>
              <a:gd name="T7" fmla="*/ 45942482 h 385"/>
              <a:gd name="T8" fmla="*/ 0 w 63"/>
              <a:gd name="T9" fmla="*/ 4504277 h 385"/>
              <a:gd name="T10" fmla="*/ 3235678 w 63"/>
              <a:gd name="T11" fmla="*/ 0 h 385"/>
              <a:gd name="T12" fmla="*/ 3235678 w 63"/>
              <a:gd name="T13" fmla="*/ 0 h 385"/>
              <a:gd name="T14" fmla="*/ 7715956 w 63"/>
              <a:gd name="T15" fmla="*/ 4504277 h 385"/>
              <a:gd name="T16" fmla="*/ 7715956 w 63"/>
              <a:gd name="T17" fmla="*/ 45942482 h 385"/>
              <a:gd name="T18" fmla="*/ 3235678 w 63"/>
              <a:gd name="T19" fmla="*/ 49417190 h 3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" h="385">
                <a:moveTo>
                  <a:pt x="26" y="384"/>
                </a:moveTo>
                <a:lnTo>
                  <a:pt x="26" y="384"/>
                </a:lnTo>
                <a:cubicBezTo>
                  <a:pt x="8" y="384"/>
                  <a:pt x="0" y="375"/>
                  <a:pt x="0" y="35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26" y="0"/>
                </a:cubicBezTo>
                <a:cubicBezTo>
                  <a:pt x="44" y="0"/>
                  <a:pt x="62" y="18"/>
                  <a:pt x="62" y="35"/>
                </a:cubicBezTo>
                <a:cubicBezTo>
                  <a:pt x="62" y="357"/>
                  <a:pt x="62" y="357"/>
                  <a:pt x="62" y="357"/>
                </a:cubicBezTo>
                <a:cubicBezTo>
                  <a:pt x="62" y="375"/>
                  <a:pt x="44" y="384"/>
                  <a:pt x="26" y="3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37">
            <a:extLst>
              <a:ext uri="{FF2B5EF4-FFF2-40B4-BE49-F238E27FC236}">
                <a16:creationId xmlns:a16="http://schemas.microsoft.com/office/drawing/2014/main" id="{29217452-3CD4-AB41-B449-517DDB02E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810" y="7756231"/>
            <a:ext cx="63557" cy="394962"/>
          </a:xfrm>
          <a:custGeom>
            <a:avLst/>
            <a:gdLst>
              <a:gd name="T0" fmla="*/ 4480278 w 63"/>
              <a:gd name="T1" fmla="*/ 49417190 h 385"/>
              <a:gd name="T2" fmla="*/ 4480278 w 63"/>
              <a:gd name="T3" fmla="*/ 49417190 h 385"/>
              <a:gd name="T4" fmla="*/ 4480278 w 63"/>
              <a:gd name="T5" fmla="*/ 49417190 h 385"/>
              <a:gd name="T6" fmla="*/ 0 w 63"/>
              <a:gd name="T7" fmla="*/ 45942482 h 385"/>
              <a:gd name="T8" fmla="*/ 0 w 63"/>
              <a:gd name="T9" fmla="*/ 4504277 h 385"/>
              <a:gd name="T10" fmla="*/ 4480278 w 63"/>
              <a:gd name="T11" fmla="*/ 0 h 385"/>
              <a:gd name="T12" fmla="*/ 4480278 w 63"/>
              <a:gd name="T13" fmla="*/ 0 h 385"/>
              <a:gd name="T14" fmla="*/ 7715956 w 63"/>
              <a:gd name="T15" fmla="*/ 4504277 h 385"/>
              <a:gd name="T16" fmla="*/ 7715956 w 63"/>
              <a:gd name="T17" fmla="*/ 45942482 h 385"/>
              <a:gd name="T18" fmla="*/ 4480278 w 63"/>
              <a:gd name="T19" fmla="*/ 49417190 h 3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63" h="385">
                <a:moveTo>
                  <a:pt x="36" y="384"/>
                </a:moveTo>
                <a:lnTo>
                  <a:pt x="36" y="384"/>
                </a:lnTo>
                <a:cubicBezTo>
                  <a:pt x="18" y="384"/>
                  <a:pt x="0" y="375"/>
                  <a:pt x="0" y="35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62" y="18"/>
                  <a:pt x="62" y="35"/>
                </a:cubicBezTo>
                <a:cubicBezTo>
                  <a:pt x="62" y="357"/>
                  <a:pt x="62" y="357"/>
                  <a:pt x="62" y="357"/>
                </a:cubicBezTo>
                <a:cubicBezTo>
                  <a:pt x="62" y="375"/>
                  <a:pt x="45" y="384"/>
                  <a:pt x="36" y="3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38">
            <a:extLst>
              <a:ext uri="{FF2B5EF4-FFF2-40B4-BE49-F238E27FC236}">
                <a16:creationId xmlns:a16="http://schemas.microsoft.com/office/drawing/2014/main" id="{D009F8C0-B74B-7C42-BD3A-2EFC8A5A9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003" y="7461147"/>
            <a:ext cx="948812" cy="195209"/>
          </a:xfrm>
          <a:custGeom>
            <a:avLst/>
            <a:gdLst>
              <a:gd name="T0" fmla="*/ 3374068 w 921"/>
              <a:gd name="T1" fmla="*/ 24653838 h 188"/>
              <a:gd name="T2" fmla="*/ 3374068 w 921"/>
              <a:gd name="T3" fmla="*/ 24653838 h 188"/>
              <a:gd name="T4" fmla="*/ 0 w 921"/>
              <a:gd name="T5" fmla="*/ 21225851 h 188"/>
              <a:gd name="T6" fmla="*/ 2206149 w 921"/>
              <a:gd name="T7" fmla="*/ 16479827 h 188"/>
              <a:gd name="T8" fmla="*/ 59048720 w 921"/>
              <a:gd name="T9" fmla="*/ 0 h 188"/>
              <a:gd name="T10" fmla="*/ 61384918 w 921"/>
              <a:gd name="T11" fmla="*/ 0 h 188"/>
              <a:gd name="T12" fmla="*/ 117059209 w 921"/>
              <a:gd name="T13" fmla="*/ 16479827 h 188"/>
              <a:gd name="T14" fmla="*/ 119395407 w 921"/>
              <a:gd name="T15" fmla="*/ 21225851 h 188"/>
              <a:gd name="T16" fmla="*/ 114723371 w 921"/>
              <a:gd name="T17" fmla="*/ 23467241 h 188"/>
              <a:gd name="T18" fmla="*/ 60216639 w 921"/>
              <a:gd name="T19" fmla="*/ 8174011 h 188"/>
              <a:gd name="T20" fmla="*/ 4542348 w 921"/>
              <a:gd name="T21" fmla="*/ 24653838 h 188"/>
              <a:gd name="T22" fmla="*/ 3374068 w 921"/>
              <a:gd name="T23" fmla="*/ 24653838 h 18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21" h="188">
                <a:moveTo>
                  <a:pt x="26" y="187"/>
                </a:moveTo>
                <a:lnTo>
                  <a:pt x="26" y="187"/>
                </a:lnTo>
                <a:cubicBezTo>
                  <a:pt x="17" y="187"/>
                  <a:pt x="8" y="178"/>
                  <a:pt x="0" y="161"/>
                </a:cubicBezTo>
                <a:cubicBezTo>
                  <a:pt x="0" y="152"/>
                  <a:pt x="8" y="134"/>
                  <a:pt x="17" y="125"/>
                </a:cubicBezTo>
                <a:cubicBezTo>
                  <a:pt x="455" y="0"/>
                  <a:pt x="455" y="0"/>
                  <a:pt x="455" y="0"/>
                </a:cubicBezTo>
                <a:cubicBezTo>
                  <a:pt x="455" y="0"/>
                  <a:pt x="464" y="0"/>
                  <a:pt x="473" y="0"/>
                </a:cubicBezTo>
                <a:cubicBezTo>
                  <a:pt x="902" y="125"/>
                  <a:pt x="902" y="125"/>
                  <a:pt x="902" y="125"/>
                </a:cubicBezTo>
                <a:cubicBezTo>
                  <a:pt x="911" y="134"/>
                  <a:pt x="920" y="143"/>
                  <a:pt x="920" y="161"/>
                </a:cubicBezTo>
                <a:cubicBezTo>
                  <a:pt x="911" y="178"/>
                  <a:pt x="893" y="187"/>
                  <a:pt x="884" y="178"/>
                </a:cubicBezTo>
                <a:cubicBezTo>
                  <a:pt x="464" y="62"/>
                  <a:pt x="464" y="62"/>
                  <a:pt x="464" y="62"/>
                </a:cubicBezTo>
                <a:cubicBezTo>
                  <a:pt x="35" y="187"/>
                  <a:pt x="35" y="187"/>
                  <a:pt x="35" y="187"/>
                </a:cubicBezTo>
                <a:cubicBezTo>
                  <a:pt x="35" y="187"/>
                  <a:pt x="35" y="187"/>
                  <a:pt x="26" y="1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39">
            <a:extLst>
              <a:ext uri="{FF2B5EF4-FFF2-40B4-BE49-F238E27FC236}">
                <a16:creationId xmlns:a16="http://schemas.microsoft.com/office/drawing/2014/main" id="{7A3A85F6-9A93-A240-B4D0-3C2DB134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2565" y="9559168"/>
            <a:ext cx="930653" cy="708205"/>
          </a:xfrm>
          <a:custGeom>
            <a:avLst/>
            <a:gdLst>
              <a:gd name="T0" fmla="*/ 108973462 w 903"/>
              <a:gd name="T1" fmla="*/ 88884784 h 689"/>
              <a:gd name="T2" fmla="*/ 108973462 w 903"/>
              <a:gd name="T3" fmla="*/ 88884784 h 689"/>
              <a:gd name="T4" fmla="*/ 8182776 w 903"/>
              <a:gd name="T5" fmla="*/ 88884784 h 689"/>
              <a:gd name="T6" fmla="*/ 0 w 903"/>
              <a:gd name="T7" fmla="*/ 80745402 h 689"/>
              <a:gd name="T8" fmla="*/ 0 w 903"/>
              <a:gd name="T9" fmla="*/ 8009986 h 689"/>
              <a:gd name="T10" fmla="*/ 8182776 w 903"/>
              <a:gd name="T11" fmla="*/ 0 h 689"/>
              <a:gd name="T12" fmla="*/ 108973462 w 903"/>
              <a:gd name="T13" fmla="*/ 0 h 689"/>
              <a:gd name="T14" fmla="*/ 117156239 w 903"/>
              <a:gd name="T15" fmla="*/ 8009986 h 689"/>
              <a:gd name="T16" fmla="*/ 117156239 w 903"/>
              <a:gd name="T17" fmla="*/ 80745402 h 689"/>
              <a:gd name="T18" fmla="*/ 108973462 w 903"/>
              <a:gd name="T19" fmla="*/ 88884784 h 689"/>
              <a:gd name="T20" fmla="*/ 8182776 w 903"/>
              <a:gd name="T21" fmla="*/ 5813844 h 689"/>
              <a:gd name="T22" fmla="*/ 8182776 w 903"/>
              <a:gd name="T23" fmla="*/ 5813844 h 689"/>
              <a:gd name="T24" fmla="*/ 5844892 w 903"/>
              <a:gd name="T25" fmla="*/ 8009986 h 689"/>
              <a:gd name="T26" fmla="*/ 5844892 w 903"/>
              <a:gd name="T27" fmla="*/ 80745402 h 689"/>
              <a:gd name="T28" fmla="*/ 8182776 w 903"/>
              <a:gd name="T29" fmla="*/ 83070940 h 689"/>
              <a:gd name="T30" fmla="*/ 108973462 w 903"/>
              <a:gd name="T31" fmla="*/ 83070940 h 689"/>
              <a:gd name="T32" fmla="*/ 111311347 w 903"/>
              <a:gd name="T33" fmla="*/ 80745402 h 689"/>
              <a:gd name="T34" fmla="*/ 111311347 w 903"/>
              <a:gd name="T35" fmla="*/ 8009986 h 689"/>
              <a:gd name="T36" fmla="*/ 108973462 w 903"/>
              <a:gd name="T37" fmla="*/ 5813844 h 689"/>
              <a:gd name="T38" fmla="*/ 8182776 w 903"/>
              <a:gd name="T39" fmla="*/ 5813844 h 68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03" h="689">
                <a:moveTo>
                  <a:pt x="839" y="688"/>
                </a:moveTo>
                <a:lnTo>
                  <a:pt x="839" y="688"/>
                </a:lnTo>
                <a:cubicBezTo>
                  <a:pt x="63" y="688"/>
                  <a:pt x="63" y="688"/>
                  <a:pt x="63" y="688"/>
                </a:cubicBezTo>
                <a:cubicBezTo>
                  <a:pt x="27" y="688"/>
                  <a:pt x="0" y="661"/>
                  <a:pt x="0" y="625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7"/>
                  <a:pt x="27" y="0"/>
                  <a:pt x="63" y="0"/>
                </a:cubicBezTo>
                <a:cubicBezTo>
                  <a:pt x="839" y="0"/>
                  <a:pt x="839" y="0"/>
                  <a:pt x="839" y="0"/>
                </a:cubicBezTo>
                <a:cubicBezTo>
                  <a:pt x="875" y="0"/>
                  <a:pt x="902" y="27"/>
                  <a:pt x="902" y="62"/>
                </a:cubicBezTo>
                <a:cubicBezTo>
                  <a:pt x="902" y="625"/>
                  <a:pt x="902" y="625"/>
                  <a:pt x="902" y="625"/>
                </a:cubicBezTo>
                <a:cubicBezTo>
                  <a:pt x="902" y="661"/>
                  <a:pt x="875" y="688"/>
                  <a:pt x="839" y="688"/>
                </a:cubicBezTo>
                <a:close/>
                <a:moveTo>
                  <a:pt x="63" y="45"/>
                </a:moveTo>
                <a:lnTo>
                  <a:pt x="63" y="45"/>
                </a:lnTo>
                <a:cubicBezTo>
                  <a:pt x="54" y="45"/>
                  <a:pt x="45" y="53"/>
                  <a:pt x="45" y="62"/>
                </a:cubicBezTo>
                <a:cubicBezTo>
                  <a:pt x="45" y="625"/>
                  <a:pt x="45" y="625"/>
                  <a:pt x="45" y="625"/>
                </a:cubicBezTo>
                <a:cubicBezTo>
                  <a:pt x="45" y="634"/>
                  <a:pt x="54" y="643"/>
                  <a:pt x="63" y="643"/>
                </a:cubicBezTo>
                <a:cubicBezTo>
                  <a:pt x="839" y="643"/>
                  <a:pt x="839" y="643"/>
                  <a:pt x="839" y="643"/>
                </a:cubicBezTo>
                <a:cubicBezTo>
                  <a:pt x="848" y="643"/>
                  <a:pt x="857" y="634"/>
                  <a:pt x="857" y="625"/>
                </a:cubicBezTo>
                <a:cubicBezTo>
                  <a:pt x="857" y="62"/>
                  <a:pt x="857" y="62"/>
                  <a:pt x="857" y="62"/>
                </a:cubicBezTo>
                <a:cubicBezTo>
                  <a:pt x="857" y="53"/>
                  <a:pt x="848" y="45"/>
                  <a:pt x="839" y="45"/>
                </a:cubicBezTo>
                <a:lnTo>
                  <a:pt x="63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40">
            <a:extLst>
              <a:ext uri="{FF2B5EF4-FFF2-40B4-BE49-F238E27FC236}">
                <a16:creationId xmlns:a16="http://schemas.microsoft.com/office/drawing/2014/main" id="{CDD28451-56CB-1F4D-AC4E-8A9771288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0895" y="9999525"/>
            <a:ext cx="208830" cy="158894"/>
          </a:xfrm>
          <a:custGeom>
            <a:avLst/>
            <a:gdLst>
              <a:gd name="T0" fmla="*/ 23728850 w 205"/>
              <a:gd name="T1" fmla="*/ 20046259 h 153"/>
              <a:gd name="T2" fmla="*/ 23728850 w 205"/>
              <a:gd name="T3" fmla="*/ 20046259 h 153"/>
              <a:gd name="T4" fmla="*/ 3299305 w 205"/>
              <a:gd name="T5" fmla="*/ 20046259 h 153"/>
              <a:gd name="T6" fmla="*/ 0 w 205"/>
              <a:gd name="T7" fmla="*/ 16485506 h 153"/>
              <a:gd name="T8" fmla="*/ 0 w 205"/>
              <a:gd name="T9" fmla="*/ 3560753 h 153"/>
              <a:gd name="T10" fmla="*/ 3299305 w 205"/>
              <a:gd name="T11" fmla="*/ 0 h 153"/>
              <a:gd name="T12" fmla="*/ 23728850 w 205"/>
              <a:gd name="T13" fmla="*/ 0 h 153"/>
              <a:gd name="T14" fmla="*/ 25886116 w 205"/>
              <a:gd name="T15" fmla="*/ 3560753 h 153"/>
              <a:gd name="T16" fmla="*/ 25886116 w 205"/>
              <a:gd name="T17" fmla="*/ 16485506 h 153"/>
              <a:gd name="T18" fmla="*/ 23728850 w 205"/>
              <a:gd name="T19" fmla="*/ 20046259 h 153"/>
              <a:gd name="T20" fmla="*/ 5583385 w 205"/>
              <a:gd name="T21" fmla="*/ 14111549 h 153"/>
              <a:gd name="T22" fmla="*/ 5583385 w 205"/>
              <a:gd name="T23" fmla="*/ 14111549 h 153"/>
              <a:gd name="T24" fmla="*/ 20302731 w 205"/>
              <a:gd name="T25" fmla="*/ 14111549 h 153"/>
              <a:gd name="T26" fmla="*/ 20302731 w 205"/>
              <a:gd name="T27" fmla="*/ 5934709 h 153"/>
              <a:gd name="T28" fmla="*/ 5583385 w 205"/>
              <a:gd name="T29" fmla="*/ 5934709 h 153"/>
              <a:gd name="T30" fmla="*/ 5583385 w 205"/>
              <a:gd name="T31" fmla="*/ 14111549 h 15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5" h="153">
                <a:moveTo>
                  <a:pt x="187" y="152"/>
                </a:moveTo>
                <a:lnTo>
                  <a:pt x="187" y="152"/>
                </a:lnTo>
                <a:cubicBezTo>
                  <a:pt x="26" y="152"/>
                  <a:pt x="26" y="152"/>
                  <a:pt x="26" y="152"/>
                </a:cubicBezTo>
                <a:cubicBezTo>
                  <a:pt x="9" y="152"/>
                  <a:pt x="0" y="143"/>
                  <a:pt x="0" y="12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6" y="0"/>
                </a:cubicBezTo>
                <a:cubicBezTo>
                  <a:pt x="187" y="0"/>
                  <a:pt x="187" y="0"/>
                  <a:pt x="187" y="0"/>
                </a:cubicBezTo>
                <a:cubicBezTo>
                  <a:pt x="196" y="0"/>
                  <a:pt x="204" y="9"/>
                  <a:pt x="204" y="27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204" y="143"/>
                  <a:pt x="196" y="152"/>
                  <a:pt x="187" y="152"/>
                </a:cubicBezTo>
                <a:close/>
                <a:moveTo>
                  <a:pt x="44" y="107"/>
                </a:moveTo>
                <a:lnTo>
                  <a:pt x="44" y="107"/>
                </a:lnTo>
                <a:cubicBezTo>
                  <a:pt x="160" y="107"/>
                  <a:pt x="160" y="107"/>
                  <a:pt x="160" y="107"/>
                </a:cubicBezTo>
                <a:cubicBezTo>
                  <a:pt x="160" y="45"/>
                  <a:pt x="160" y="45"/>
                  <a:pt x="160" y="45"/>
                </a:cubicBezTo>
                <a:cubicBezTo>
                  <a:pt x="44" y="45"/>
                  <a:pt x="44" y="45"/>
                  <a:pt x="44" y="45"/>
                </a:cubicBezTo>
                <a:lnTo>
                  <a:pt x="44" y="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41">
            <a:extLst>
              <a:ext uri="{FF2B5EF4-FFF2-40B4-BE49-F238E27FC236}">
                <a16:creationId xmlns:a16="http://schemas.microsoft.com/office/drawing/2014/main" id="{DAFED88D-5EAB-FA43-888F-CD00E0E49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1520" y="9341259"/>
            <a:ext cx="735444" cy="213368"/>
          </a:xfrm>
          <a:custGeom>
            <a:avLst/>
            <a:gdLst>
              <a:gd name="T0" fmla="*/ 3493264 w 715"/>
              <a:gd name="T1" fmla="*/ 26892917 h 206"/>
              <a:gd name="T2" fmla="*/ 3493264 w 715"/>
              <a:gd name="T3" fmla="*/ 26892917 h 206"/>
              <a:gd name="T4" fmla="*/ 0 w 715"/>
              <a:gd name="T5" fmla="*/ 24531411 h 206"/>
              <a:gd name="T6" fmla="*/ 2328603 w 715"/>
              <a:gd name="T7" fmla="*/ 20989515 h 206"/>
              <a:gd name="T8" fmla="*/ 80858338 w 715"/>
              <a:gd name="T9" fmla="*/ 0 h 206"/>
              <a:gd name="T10" fmla="*/ 86680204 w 715"/>
              <a:gd name="T11" fmla="*/ 3410783 h 206"/>
              <a:gd name="T12" fmla="*/ 91208283 w 715"/>
              <a:gd name="T13" fmla="*/ 23351021 h 206"/>
              <a:gd name="T14" fmla="*/ 90173468 w 715"/>
              <a:gd name="T15" fmla="*/ 26892917 h 206"/>
              <a:gd name="T16" fmla="*/ 86680204 w 715"/>
              <a:gd name="T17" fmla="*/ 24531411 h 206"/>
              <a:gd name="T18" fmla="*/ 80858338 w 715"/>
              <a:gd name="T19" fmla="*/ 5772289 h 206"/>
              <a:gd name="T20" fmla="*/ 3493264 w 715"/>
              <a:gd name="T21" fmla="*/ 26892917 h 2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15" h="206">
                <a:moveTo>
                  <a:pt x="27" y="205"/>
                </a:moveTo>
                <a:lnTo>
                  <a:pt x="27" y="205"/>
                </a:lnTo>
                <a:cubicBezTo>
                  <a:pt x="9" y="205"/>
                  <a:pt x="9" y="196"/>
                  <a:pt x="0" y="187"/>
                </a:cubicBezTo>
                <a:cubicBezTo>
                  <a:pt x="0" y="178"/>
                  <a:pt x="9" y="169"/>
                  <a:pt x="18" y="160"/>
                </a:cubicBezTo>
                <a:cubicBezTo>
                  <a:pt x="625" y="0"/>
                  <a:pt x="625" y="0"/>
                  <a:pt x="625" y="0"/>
                </a:cubicBezTo>
                <a:cubicBezTo>
                  <a:pt x="643" y="0"/>
                  <a:pt x="661" y="8"/>
                  <a:pt x="670" y="26"/>
                </a:cubicBezTo>
                <a:cubicBezTo>
                  <a:pt x="705" y="178"/>
                  <a:pt x="705" y="178"/>
                  <a:pt x="705" y="178"/>
                </a:cubicBezTo>
                <a:cubicBezTo>
                  <a:pt x="714" y="187"/>
                  <a:pt x="705" y="196"/>
                  <a:pt x="697" y="205"/>
                </a:cubicBezTo>
                <a:cubicBezTo>
                  <a:pt x="679" y="205"/>
                  <a:pt x="670" y="196"/>
                  <a:pt x="670" y="187"/>
                </a:cubicBezTo>
                <a:cubicBezTo>
                  <a:pt x="625" y="44"/>
                  <a:pt x="625" y="44"/>
                  <a:pt x="625" y="44"/>
                </a:cubicBezTo>
                <a:cubicBezTo>
                  <a:pt x="27" y="205"/>
                  <a:pt x="27" y="205"/>
                  <a:pt x="27" y="2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42">
            <a:extLst>
              <a:ext uri="{FF2B5EF4-FFF2-40B4-BE49-F238E27FC236}">
                <a16:creationId xmlns:a16="http://schemas.microsoft.com/office/drawing/2014/main" id="{5553E436-F575-EB4D-B875-6F3010E76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6604" y="9441134"/>
            <a:ext cx="349564" cy="108955"/>
          </a:xfrm>
          <a:custGeom>
            <a:avLst/>
            <a:gdLst>
              <a:gd name="T0" fmla="*/ 3489895 w 340"/>
              <a:gd name="T1" fmla="*/ 13316303 h 108"/>
              <a:gd name="T2" fmla="*/ 3489895 w 340"/>
              <a:gd name="T3" fmla="*/ 13316303 h 108"/>
              <a:gd name="T4" fmla="*/ 0 w 340"/>
              <a:gd name="T5" fmla="*/ 11076164 h 108"/>
              <a:gd name="T6" fmla="*/ 2326477 w 340"/>
              <a:gd name="T7" fmla="*/ 7715956 h 108"/>
              <a:gd name="T8" fmla="*/ 33348324 w 340"/>
              <a:gd name="T9" fmla="*/ 0 h 108"/>
              <a:gd name="T10" fmla="*/ 35674801 w 340"/>
              <a:gd name="T11" fmla="*/ 0 h 108"/>
              <a:gd name="T12" fmla="*/ 36838219 w 340"/>
              <a:gd name="T13" fmla="*/ 2240139 h 108"/>
              <a:gd name="T14" fmla="*/ 39165055 w 340"/>
              <a:gd name="T15" fmla="*/ 3235678 h 108"/>
              <a:gd name="T16" fmla="*/ 42654950 w 340"/>
              <a:gd name="T17" fmla="*/ 5475817 h 108"/>
              <a:gd name="T18" fmla="*/ 43818009 w 340"/>
              <a:gd name="T19" fmla="*/ 9956094 h 108"/>
              <a:gd name="T20" fmla="*/ 41491532 w 340"/>
              <a:gd name="T21" fmla="*/ 13316303 h 108"/>
              <a:gd name="T22" fmla="*/ 38001637 w 340"/>
              <a:gd name="T23" fmla="*/ 11076164 h 108"/>
              <a:gd name="T24" fmla="*/ 38001637 w 340"/>
              <a:gd name="T25" fmla="*/ 8836025 h 108"/>
              <a:gd name="T26" fmla="*/ 32314334 w 340"/>
              <a:gd name="T27" fmla="*/ 5475817 h 108"/>
              <a:gd name="T28" fmla="*/ 3489895 w 340"/>
              <a:gd name="T29" fmla="*/ 13316303 h 10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340" h="108">
                <a:moveTo>
                  <a:pt x="27" y="107"/>
                </a:moveTo>
                <a:lnTo>
                  <a:pt x="27" y="107"/>
                </a:lnTo>
                <a:cubicBezTo>
                  <a:pt x="18" y="107"/>
                  <a:pt x="9" y="98"/>
                  <a:pt x="0" y="89"/>
                </a:cubicBezTo>
                <a:cubicBezTo>
                  <a:pt x="0" y="80"/>
                  <a:pt x="9" y="71"/>
                  <a:pt x="18" y="62"/>
                </a:cubicBezTo>
                <a:cubicBezTo>
                  <a:pt x="258" y="0"/>
                  <a:pt x="258" y="0"/>
                  <a:pt x="258" y="0"/>
                </a:cubicBezTo>
                <a:cubicBezTo>
                  <a:pt x="258" y="0"/>
                  <a:pt x="268" y="0"/>
                  <a:pt x="276" y="0"/>
                </a:cubicBezTo>
                <a:cubicBezTo>
                  <a:pt x="276" y="9"/>
                  <a:pt x="276" y="9"/>
                  <a:pt x="285" y="18"/>
                </a:cubicBezTo>
                <a:cubicBezTo>
                  <a:pt x="285" y="26"/>
                  <a:pt x="294" y="35"/>
                  <a:pt x="303" y="26"/>
                </a:cubicBezTo>
                <a:cubicBezTo>
                  <a:pt x="312" y="26"/>
                  <a:pt x="330" y="35"/>
                  <a:pt x="330" y="44"/>
                </a:cubicBezTo>
                <a:cubicBezTo>
                  <a:pt x="339" y="80"/>
                  <a:pt x="339" y="80"/>
                  <a:pt x="339" y="80"/>
                </a:cubicBezTo>
                <a:cubicBezTo>
                  <a:pt x="339" y="89"/>
                  <a:pt x="339" y="98"/>
                  <a:pt x="321" y="107"/>
                </a:cubicBezTo>
                <a:cubicBezTo>
                  <a:pt x="312" y="107"/>
                  <a:pt x="303" y="98"/>
                  <a:pt x="294" y="89"/>
                </a:cubicBezTo>
                <a:cubicBezTo>
                  <a:pt x="294" y="71"/>
                  <a:pt x="294" y="71"/>
                  <a:pt x="294" y="71"/>
                </a:cubicBezTo>
                <a:cubicBezTo>
                  <a:pt x="276" y="71"/>
                  <a:pt x="258" y="62"/>
                  <a:pt x="250" y="44"/>
                </a:cubicBezTo>
                <a:cubicBezTo>
                  <a:pt x="27" y="107"/>
                  <a:pt x="27" y="107"/>
                  <a:pt x="27" y="1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43">
            <a:extLst>
              <a:ext uri="{FF2B5EF4-FFF2-40B4-BE49-F238E27FC236}">
                <a16:creationId xmlns:a16="http://schemas.microsoft.com/office/drawing/2014/main" id="{7CF58D91-6588-5347-BC4D-3ED109F3D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0599" y="9559168"/>
            <a:ext cx="4538" cy="453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44">
            <a:extLst>
              <a:ext uri="{FF2B5EF4-FFF2-40B4-BE49-F238E27FC236}">
                <a16:creationId xmlns:a16="http://schemas.microsoft.com/office/drawing/2014/main" id="{4A533EAB-5E4C-6847-A3B1-86C1186DB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0599" y="9559168"/>
            <a:ext cx="4538" cy="453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45">
            <a:extLst>
              <a:ext uri="{FF2B5EF4-FFF2-40B4-BE49-F238E27FC236}">
                <a16:creationId xmlns:a16="http://schemas.microsoft.com/office/drawing/2014/main" id="{C04940CC-B7AA-504F-9D38-761FD3D7F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3407" y="9559168"/>
            <a:ext cx="4538" cy="453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46">
            <a:extLst>
              <a:ext uri="{FF2B5EF4-FFF2-40B4-BE49-F238E27FC236}">
                <a16:creationId xmlns:a16="http://schemas.microsoft.com/office/drawing/2014/main" id="{3B039B7F-1A17-5645-BD28-DC7F58442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3407" y="9559168"/>
            <a:ext cx="4538" cy="453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47">
            <a:extLst>
              <a:ext uri="{FF2B5EF4-FFF2-40B4-BE49-F238E27FC236}">
                <a16:creationId xmlns:a16="http://schemas.microsoft.com/office/drawing/2014/main" id="{D71672F5-2F0B-8145-AA08-83FE37732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084" y="9649964"/>
            <a:ext cx="45398" cy="599250"/>
          </a:xfrm>
          <a:custGeom>
            <a:avLst/>
            <a:gdLst>
              <a:gd name="T0" fmla="*/ 2143815 w 46"/>
              <a:gd name="T1" fmla="*/ 75319183 h 582"/>
              <a:gd name="T2" fmla="*/ 2143815 w 46"/>
              <a:gd name="T3" fmla="*/ 75319183 h 582"/>
              <a:gd name="T4" fmla="*/ 2143815 w 46"/>
              <a:gd name="T5" fmla="*/ 75319183 h 582"/>
              <a:gd name="T6" fmla="*/ 0 w 46"/>
              <a:gd name="T7" fmla="*/ 71819122 h 582"/>
              <a:gd name="T8" fmla="*/ 0 w 46"/>
              <a:gd name="T9" fmla="*/ 2333494 h 582"/>
              <a:gd name="T10" fmla="*/ 3215723 w 46"/>
              <a:gd name="T11" fmla="*/ 0 h 582"/>
              <a:gd name="T12" fmla="*/ 3215723 w 46"/>
              <a:gd name="T13" fmla="*/ 0 h 582"/>
              <a:gd name="T14" fmla="*/ 5359538 w 46"/>
              <a:gd name="T15" fmla="*/ 2333494 h 582"/>
              <a:gd name="T16" fmla="*/ 5359538 w 46"/>
              <a:gd name="T17" fmla="*/ 71819122 h 582"/>
              <a:gd name="T18" fmla="*/ 2143815 w 46"/>
              <a:gd name="T19" fmla="*/ 75319183 h 5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" h="582">
                <a:moveTo>
                  <a:pt x="18" y="581"/>
                </a:moveTo>
                <a:lnTo>
                  <a:pt x="18" y="581"/>
                </a:lnTo>
                <a:cubicBezTo>
                  <a:pt x="9" y="581"/>
                  <a:pt x="0" y="572"/>
                  <a:pt x="0" y="5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554"/>
                  <a:pt x="45" y="554"/>
                  <a:pt x="45" y="554"/>
                </a:cubicBezTo>
                <a:cubicBezTo>
                  <a:pt x="45" y="572"/>
                  <a:pt x="36" y="581"/>
                  <a:pt x="18" y="5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48">
            <a:extLst>
              <a:ext uri="{FF2B5EF4-FFF2-40B4-BE49-F238E27FC236}">
                <a16:creationId xmlns:a16="http://schemas.microsoft.com/office/drawing/2014/main" id="{A28D11BF-65C1-EF4F-AE0D-9CF32710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084" y="10203816"/>
            <a:ext cx="599250" cy="45398"/>
          </a:xfrm>
          <a:custGeom>
            <a:avLst/>
            <a:gdLst>
              <a:gd name="T0" fmla="*/ 2333494 w 582"/>
              <a:gd name="T1" fmla="*/ 5359538 h 46"/>
              <a:gd name="T2" fmla="*/ 2333494 w 582"/>
              <a:gd name="T3" fmla="*/ 5359538 h 46"/>
              <a:gd name="T4" fmla="*/ 0 w 582"/>
              <a:gd name="T5" fmla="*/ 2143815 h 46"/>
              <a:gd name="T6" fmla="*/ 2333494 w 582"/>
              <a:gd name="T7" fmla="*/ 0 h 46"/>
              <a:gd name="T8" fmla="*/ 72985689 w 582"/>
              <a:gd name="T9" fmla="*/ 0 h 46"/>
              <a:gd name="T10" fmla="*/ 75319183 w 582"/>
              <a:gd name="T11" fmla="*/ 2143815 h 46"/>
              <a:gd name="T12" fmla="*/ 72985689 w 582"/>
              <a:gd name="T13" fmla="*/ 5359538 h 46"/>
              <a:gd name="T14" fmla="*/ 2333494 w 582"/>
              <a:gd name="T15" fmla="*/ 535953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2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72" y="0"/>
                  <a:pt x="581" y="9"/>
                  <a:pt x="581" y="18"/>
                </a:cubicBezTo>
                <a:cubicBezTo>
                  <a:pt x="581" y="36"/>
                  <a:pt x="572" y="45"/>
                  <a:pt x="563" y="45"/>
                </a:cubicBezTo>
                <a:lnTo>
                  <a:pt x="18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49">
            <a:extLst>
              <a:ext uri="{FF2B5EF4-FFF2-40B4-BE49-F238E27FC236}">
                <a16:creationId xmlns:a16="http://schemas.microsoft.com/office/drawing/2014/main" id="{5D8EFAEE-960A-574B-B9B5-957B77EC5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580" y="9872411"/>
            <a:ext cx="154352" cy="376803"/>
          </a:xfrm>
          <a:custGeom>
            <a:avLst/>
            <a:gdLst>
              <a:gd name="T0" fmla="*/ 15635705 w 152"/>
              <a:gd name="T1" fmla="*/ 47177616 h 367"/>
              <a:gd name="T2" fmla="*/ 15635705 w 152"/>
              <a:gd name="T3" fmla="*/ 47177616 h 367"/>
              <a:gd name="T4" fmla="*/ 2143731 w 152"/>
              <a:gd name="T5" fmla="*/ 47177616 h 367"/>
              <a:gd name="T6" fmla="*/ 0 w 152"/>
              <a:gd name="T7" fmla="*/ 43697206 h 367"/>
              <a:gd name="T8" fmla="*/ 0 w 152"/>
              <a:gd name="T9" fmla="*/ 2320034 h 367"/>
              <a:gd name="T10" fmla="*/ 2143731 w 152"/>
              <a:gd name="T11" fmla="*/ 0 h 367"/>
              <a:gd name="T12" fmla="*/ 15635705 w 152"/>
              <a:gd name="T13" fmla="*/ 0 h 367"/>
              <a:gd name="T14" fmla="*/ 19040391 w 152"/>
              <a:gd name="T15" fmla="*/ 2320034 h 367"/>
              <a:gd name="T16" fmla="*/ 19040391 w 152"/>
              <a:gd name="T17" fmla="*/ 43697206 h 367"/>
              <a:gd name="T18" fmla="*/ 15635705 w 152"/>
              <a:gd name="T19" fmla="*/ 47177616 h 367"/>
              <a:gd name="T20" fmla="*/ 5548062 w 152"/>
              <a:gd name="T21" fmla="*/ 41377172 h 367"/>
              <a:gd name="T22" fmla="*/ 5548062 w 152"/>
              <a:gd name="T23" fmla="*/ 41377172 h 367"/>
              <a:gd name="T24" fmla="*/ 13492330 w 152"/>
              <a:gd name="T25" fmla="*/ 41377172 h 367"/>
              <a:gd name="T26" fmla="*/ 13492330 w 152"/>
              <a:gd name="T27" fmla="*/ 5671553 h 367"/>
              <a:gd name="T28" fmla="*/ 5548062 w 152"/>
              <a:gd name="T29" fmla="*/ 5671553 h 367"/>
              <a:gd name="T30" fmla="*/ 5548062 w 152"/>
              <a:gd name="T31" fmla="*/ 41377172 h 36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2" h="367">
                <a:moveTo>
                  <a:pt x="124" y="366"/>
                </a:moveTo>
                <a:lnTo>
                  <a:pt x="124" y="366"/>
                </a:lnTo>
                <a:cubicBezTo>
                  <a:pt x="17" y="366"/>
                  <a:pt x="17" y="366"/>
                  <a:pt x="17" y="366"/>
                </a:cubicBezTo>
                <a:cubicBezTo>
                  <a:pt x="8" y="366"/>
                  <a:pt x="0" y="357"/>
                  <a:pt x="0" y="33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42" y="0"/>
                  <a:pt x="151" y="9"/>
                  <a:pt x="151" y="18"/>
                </a:cubicBezTo>
                <a:cubicBezTo>
                  <a:pt x="151" y="339"/>
                  <a:pt x="151" y="339"/>
                  <a:pt x="151" y="339"/>
                </a:cubicBezTo>
                <a:cubicBezTo>
                  <a:pt x="151" y="357"/>
                  <a:pt x="142" y="366"/>
                  <a:pt x="124" y="366"/>
                </a:cubicBezTo>
                <a:close/>
                <a:moveTo>
                  <a:pt x="44" y="321"/>
                </a:moveTo>
                <a:lnTo>
                  <a:pt x="44" y="321"/>
                </a:lnTo>
                <a:cubicBezTo>
                  <a:pt x="107" y="321"/>
                  <a:pt x="107" y="321"/>
                  <a:pt x="107" y="321"/>
                </a:cubicBezTo>
                <a:cubicBezTo>
                  <a:pt x="107" y="44"/>
                  <a:pt x="107" y="44"/>
                  <a:pt x="107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3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50">
            <a:extLst>
              <a:ext uri="{FF2B5EF4-FFF2-40B4-BE49-F238E27FC236}">
                <a16:creationId xmlns:a16="http://schemas.microsoft.com/office/drawing/2014/main" id="{3316E372-FA93-6645-AB81-B5CEE6F2C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0534" y="9695362"/>
            <a:ext cx="158891" cy="553853"/>
          </a:xfrm>
          <a:custGeom>
            <a:avLst/>
            <a:gdLst>
              <a:gd name="T0" fmla="*/ 17671621 w 153"/>
              <a:gd name="T1" fmla="*/ 69720836 h 537"/>
              <a:gd name="T2" fmla="*/ 17671621 w 153"/>
              <a:gd name="T3" fmla="*/ 69720836 h 537"/>
              <a:gd name="T4" fmla="*/ 3560689 w 153"/>
              <a:gd name="T5" fmla="*/ 69720836 h 537"/>
              <a:gd name="T6" fmla="*/ 0 w 153"/>
              <a:gd name="T7" fmla="*/ 66208718 h 537"/>
              <a:gd name="T8" fmla="*/ 0 w 153"/>
              <a:gd name="T9" fmla="*/ 3512118 h 537"/>
              <a:gd name="T10" fmla="*/ 3560689 w 153"/>
              <a:gd name="T11" fmla="*/ 0 h 537"/>
              <a:gd name="T12" fmla="*/ 17671621 w 153"/>
              <a:gd name="T13" fmla="*/ 0 h 537"/>
              <a:gd name="T14" fmla="*/ 20045535 w 153"/>
              <a:gd name="T15" fmla="*/ 3512118 h 537"/>
              <a:gd name="T16" fmla="*/ 20045535 w 153"/>
              <a:gd name="T17" fmla="*/ 66208718 h 537"/>
              <a:gd name="T18" fmla="*/ 17671621 w 153"/>
              <a:gd name="T19" fmla="*/ 69720836 h 537"/>
              <a:gd name="T20" fmla="*/ 5802779 w 153"/>
              <a:gd name="T21" fmla="*/ 63867667 h 537"/>
              <a:gd name="T22" fmla="*/ 5802779 w 153"/>
              <a:gd name="T23" fmla="*/ 63867667 h 537"/>
              <a:gd name="T24" fmla="*/ 14110932 w 153"/>
              <a:gd name="T25" fmla="*/ 63867667 h 537"/>
              <a:gd name="T26" fmla="*/ 14110932 w 153"/>
              <a:gd name="T27" fmla="*/ 5853529 h 537"/>
              <a:gd name="T28" fmla="*/ 5802779 w 153"/>
              <a:gd name="T29" fmla="*/ 5853529 h 537"/>
              <a:gd name="T30" fmla="*/ 5802779 w 153"/>
              <a:gd name="T31" fmla="*/ 63867667 h 53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3" h="537">
                <a:moveTo>
                  <a:pt x="134" y="536"/>
                </a:moveTo>
                <a:lnTo>
                  <a:pt x="134" y="536"/>
                </a:lnTo>
                <a:cubicBezTo>
                  <a:pt x="27" y="536"/>
                  <a:pt x="27" y="536"/>
                  <a:pt x="27" y="536"/>
                </a:cubicBezTo>
                <a:cubicBezTo>
                  <a:pt x="9" y="536"/>
                  <a:pt x="0" y="527"/>
                  <a:pt x="0" y="50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34" y="0"/>
                  <a:pt x="134" y="0"/>
                  <a:pt x="134" y="0"/>
                </a:cubicBezTo>
                <a:cubicBezTo>
                  <a:pt x="143" y="0"/>
                  <a:pt x="152" y="9"/>
                  <a:pt x="152" y="27"/>
                </a:cubicBezTo>
                <a:cubicBezTo>
                  <a:pt x="152" y="509"/>
                  <a:pt x="152" y="509"/>
                  <a:pt x="152" y="509"/>
                </a:cubicBezTo>
                <a:cubicBezTo>
                  <a:pt x="152" y="527"/>
                  <a:pt x="143" y="536"/>
                  <a:pt x="134" y="536"/>
                </a:cubicBezTo>
                <a:close/>
                <a:moveTo>
                  <a:pt x="44" y="491"/>
                </a:moveTo>
                <a:lnTo>
                  <a:pt x="44" y="491"/>
                </a:lnTo>
                <a:cubicBezTo>
                  <a:pt x="107" y="491"/>
                  <a:pt x="107" y="491"/>
                  <a:pt x="107" y="491"/>
                </a:cubicBezTo>
                <a:cubicBezTo>
                  <a:pt x="107" y="45"/>
                  <a:pt x="107" y="45"/>
                  <a:pt x="107" y="45"/>
                </a:cubicBezTo>
                <a:cubicBezTo>
                  <a:pt x="44" y="45"/>
                  <a:pt x="44" y="45"/>
                  <a:pt x="44" y="45"/>
                </a:cubicBezTo>
                <a:lnTo>
                  <a:pt x="44" y="4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51">
            <a:extLst>
              <a:ext uri="{FF2B5EF4-FFF2-40B4-BE49-F238E27FC236}">
                <a16:creationId xmlns:a16="http://schemas.microsoft.com/office/drawing/2014/main" id="{E6CE5D7C-3BA0-2647-87AB-C9B2B8922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9489" y="9763457"/>
            <a:ext cx="158891" cy="490296"/>
          </a:xfrm>
          <a:custGeom>
            <a:avLst/>
            <a:gdLst>
              <a:gd name="T0" fmla="*/ 16484846 w 153"/>
              <a:gd name="T1" fmla="*/ 61754124 h 475"/>
              <a:gd name="T2" fmla="*/ 16484846 w 153"/>
              <a:gd name="T3" fmla="*/ 61754124 h 475"/>
              <a:gd name="T4" fmla="*/ 3560689 w 153"/>
              <a:gd name="T5" fmla="*/ 61754124 h 475"/>
              <a:gd name="T6" fmla="*/ 0 w 153"/>
              <a:gd name="T7" fmla="*/ 58236331 h 475"/>
              <a:gd name="T8" fmla="*/ 0 w 153"/>
              <a:gd name="T9" fmla="*/ 2345075 h 475"/>
              <a:gd name="T10" fmla="*/ 3560689 w 153"/>
              <a:gd name="T11" fmla="*/ 0 h 475"/>
              <a:gd name="T12" fmla="*/ 16484846 w 153"/>
              <a:gd name="T13" fmla="*/ 0 h 475"/>
              <a:gd name="T14" fmla="*/ 20045535 w 153"/>
              <a:gd name="T15" fmla="*/ 2345075 h 475"/>
              <a:gd name="T16" fmla="*/ 20045535 w 153"/>
              <a:gd name="T17" fmla="*/ 58236331 h 475"/>
              <a:gd name="T18" fmla="*/ 16484846 w 153"/>
              <a:gd name="T19" fmla="*/ 61754124 h 475"/>
              <a:gd name="T20" fmla="*/ 5934603 w 153"/>
              <a:gd name="T21" fmla="*/ 55891256 h 475"/>
              <a:gd name="T22" fmla="*/ 5934603 w 153"/>
              <a:gd name="T23" fmla="*/ 55891256 h 475"/>
              <a:gd name="T24" fmla="*/ 14110932 w 153"/>
              <a:gd name="T25" fmla="*/ 55891256 h 475"/>
              <a:gd name="T26" fmla="*/ 14110932 w 153"/>
              <a:gd name="T27" fmla="*/ 4690150 h 475"/>
              <a:gd name="T28" fmla="*/ 5934603 w 153"/>
              <a:gd name="T29" fmla="*/ 4690150 h 475"/>
              <a:gd name="T30" fmla="*/ 5934603 w 153"/>
              <a:gd name="T31" fmla="*/ 55891256 h 4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3" h="475">
                <a:moveTo>
                  <a:pt x="125" y="474"/>
                </a:moveTo>
                <a:lnTo>
                  <a:pt x="125" y="474"/>
                </a:lnTo>
                <a:cubicBezTo>
                  <a:pt x="27" y="474"/>
                  <a:pt x="27" y="474"/>
                  <a:pt x="27" y="474"/>
                </a:cubicBezTo>
                <a:cubicBezTo>
                  <a:pt x="9" y="474"/>
                  <a:pt x="0" y="465"/>
                  <a:pt x="0" y="44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43" y="0"/>
                  <a:pt x="152" y="9"/>
                  <a:pt x="152" y="18"/>
                </a:cubicBezTo>
                <a:cubicBezTo>
                  <a:pt x="152" y="447"/>
                  <a:pt x="152" y="447"/>
                  <a:pt x="152" y="447"/>
                </a:cubicBezTo>
                <a:cubicBezTo>
                  <a:pt x="152" y="465"/>
                  <a:pt x="143" y="474"/>
                  <a:pt x="125" y="474"/>
                </a:cubicBezTo>
                <a:close/>
                <a:moveTo>
                  <a:pt x="45" y="429"/>
                </a:moveTo>
                <a:lnTo>
                  <a:pt x="45" y="429"/>
                </a:lnTo>
                <a:cubicBezTo>
                  <a:pt x="107" y="429"/>
                  <a:pt x="107" y="429"/>
                  <a:pt x="107" y="429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45" y="36"/>
                  <a:pt x="45" y="36"/>
                  <a:pt x="45" y="36"/>
                </a:cubicBezTo>
                <a:lnTo>
                  <a:pt x="45" y="4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52">
            <a:extLst>
              <a:ext uri="{FF2B5EF4-FFF2-40B4-BE49-F238E27FC236}">
                <a16:creationId xmlns:a16="http://schemas.microsoft.com/office/drawing/2014/main" id="{D7016ACD-1BFC-A942-A1FB-683EDC44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1530" y="9845173"/>
            <a:ext cx="490296" cy="186132"/>
          </a:xfrm>
          <a:custGeom>
            <a:avLst/>
            <a:gdLst>
              <a:gd name="T0" fmla="*/ 31528392 w 475"/>
              <a:gd name="T1" fmla="*/ 23404922 h 180"/>
              <a:gd name="T2" fmla="*/ 31528392 w 475"/>
              <a:gd name="T3" fmla="*/ 23404922 h 180"/>
              <a:gd name="T4" fmla="*/ 10553018 w 475"/>
              <a:gd name="T5" fmla="*/ 21051629 h 180"/>
              <a:gd name="T6" fmla="*/ 4690150 w 475"/>
              <a:gd name="T7" fmla="*/ 18697974 h 180"/>
              <a:gd name="T8" fmla="*/ 0 w 475"/>
              <a:gd name="T9" fmla="*/ 13990666 h 180"/>
              <a:gd name="T10" fmla="*/ 0 w 475"/>
              <a:gd name="T11" fmla="*/ 2353654 h 180"/>
              <a:gd name="T12" fmla="*/ 3517793 w 475"/>
              <a:gd name="T13" fmla="*/ 0 h 180"/>
              <a:gd name="T14" fmla="*/ 3517793 w 475"/>
              <a:gd name="T15" fmla="*/ 0 h 180"/>
              <a:gd name="T16" fmla="*/ 5862868 w 475"/>
              <a:gd name="T17" fmla="*/ 2353654 h 180"/>
              <a:gd name="T18" fmla="*/ 12898093 w 475"/>
              <a:gd name="T19" fmla="*/ 4707309 h 180"/>
              <a:gd name="T20" fmla="*/ 29183317 w 475"/>
              <a:gd name="T21" fmla="*/ 5883955 h 180"/>
              <a:gd name="T22" fmla="*/ 32701110 w 475"/>
              <a:gd name="T23" fmla="*/ 5883955 h 180"/>
              <a:gd name="T24" fmla="*/ 48986333 w 475"/>
              <a:gd name="T25" fmla="*/ 4707309 h 180"/>
              <a:gd name="T26" fmla="*/ 55891256 w 475"/>
              <a:gd name="T27" fmla="*/ 2353654 h 180"/>
              <a:gd name="T28" fmla="*/ 59409049 w 475"/>
              <a:gd name="T29" fmla="*/ 0 h 180"/>
              <a:gd name="T30" fmla="*/ 59409049 w 475"/>
              <a:gd name="T31" fmla="*/ 0 h 180"/>
              <a:gd name="T32" fmla="*/ 61754124 w 475"/>
              <a:gd name="T33" fmla="*/ 2353654 h 180"/>
              <a:gd name="T34" fmla="*/ 61754124 w 475"/>
              <a:gd name="T35" fmla="*/ 2353654 h 180"/>
              <a:gd name="T36" fmla="*/ 61754124 w 475"/>
              <a:gd name="T37" fmla="*/ 2353654 h 180"/>
              <a:gd name="T38" fmla="*/ 61754124 w 475"/>
              <a:gd name="T39" fmla="*/ 2353654 h 180"/>
              <a:gd name="T40" fmla="*/ 61754124 w 475"/>
              <a:gd name="T41" fmla="*/ 13990666 h 180"/>
              <a:gd name="T42" fmla="*/ 51331408 w 475"/>
              <a:gd name="T43" fmla="*/ 21051629 h 180"/>
              <a:gd name="T44" fmla="*/ 31528392 w 475"/>
              <a:gd name="T45" fmla="*/ 23404922 h 180"/>
              <a:gd name="T46" fmla="*/ 5862868 w 475"/>
              <a:gd name="T47" fmla="*/ 13990666 h 180"/>
              <a:gd name="T48" fmla="*/ 5862868 w 475"/>
              <a:gd name="T49" fmla="*/ 13990666 h 180"/>
              <a:gd name="T50" fmla="*/ 14070450 w 475"/>
              <a:gd name="T51" fmla="*/ 16344320 h 180"/>
              <a:gd name="T52" fmla="*/ 31528392 w 475"/>
              <a:gd name="T53" fmla="*/ 17520966 h 180"/>
              <a:gd name="T54" fmla="*/ 48986333 w 475"/>
              <a:gd name="T55" fmla="*/ 16344320 h 180"/>
              <a:gd name="T56" fmla="*/ 55891256 w 475"/>
              <a:gd name="T57" fmla="*/ 13990666 h 180"/>
              <a:gd name="T58" fmla="*/ 55891256 w 475"/>
              <a:gd name="T59" fmla="*/ 8106710 h 180"/>
              <a:gd name="T60" fmla="*/ 52504126 w 475"/>
              <a:gd name="T61" fmla="*/ 9283718 h 180"/>
              <a:gd name="T62" fmla="*/ 32701110 w 475"/>
              <a:gd name="T63" fmla="*/ 11637011 h 180"/>
              <a:gd name="T64" fmla="*/ 29183317 w 475"/>
              <a:gd name="T65" fmla="*/ 11637011 h 180"/>
              <a:gd name="T66" fmla="*/ 10553018 w 475"/>
              <a:gd name="T67" fmla="*/ 9283718 h 180"/>
              <a:gd name="T68" fmla="*/ 5862868 w 475"/>
              <a:gd name="T69" fmla="*/ 8106710 h 180"/>
              <a:gd name="T70" fmla="*/ 5862868 w 475"/>
              <a:gd name="T71" fmla="*/ 13990666 h 180"/>
              <a:gd name="T72" fmla="*/ 55891256 w 475"/>
              <a:gd name="T73" fmla="*/ 13990666 h 180"/>
              <a:gd name="T74" fmla="*/ 55891256 w 475"/>
              <a:gd name="T75" fmla="*/ 13990666 h 180"/>
              <a:gd name="T76" fmla="*/ 5862868 w 475"/>
              <a:gd name="T77" fmla="*/ 2353654 h 180"/>
              <a:gd name="T78" fmla="*/ 5862868 w 475"/>
              <a:gd name="T79" fmla="*/ 2353654 h 18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75" h="180">
                <a:moveTo>
                  <a:pt x="242" y="179"/>
                </a:moveTo>
                <a:lnTo>
                  <a:pt x="242" y="179"/>
                </a:lnTo>
                <a:cubicBezTo>
                  <a:pt x="179" y="179"/>
                  <a:pt x="126" y="170"/>
                  <a:pt x="81" y="161"/>
                </a:cubicBezTo>
                <a:cubicBezTo>
                  <a:pt x="63" y="161"/>
                  <a:pt x="45" y="152"/>
                  <a:pt x="36" y="143"/>
                </a:cubicBezTo>
                <a:cubicBezTo>
                  <a:pt x="10" y="134"/>
                  <a:pt x="0" y="125"/>
                  <a:pt x="0" y="10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18"/>
                  <a:pt x="63" y="27"/>
                  <a:pt x="99" y="36"/>
                </a:cubicBezTo>
                <a:cubicBezTo>
                  <a:pt x="135" y="45"/>
                  <a:pt x="179" y="45"/>
                  <a:pt x="224" y="45"/>
                </a:cubicBezTo>
                <a:cubicBezTo>
                  <a:pt x="233" y="45"/>
                  <a:pt x="242" y="45"/>
                  <a:pt x="251" y="45"/>
                </a:cubicBezTo>
                <a:cubicBezTo>
                  <a:pt x="304" y="45"/>
                  <a:pt x="340" y="45"/>
                  <a:pt x="376" y="36"/>
                </a:cubicBezTo>
                <a:cubicBezTo>
                  <a:pt x="412" y="27"/>
                  <a:pt x="429" y="18"/>
                  <a:pt x="429" y="18"/>
                </a:cubicBezTo>
                <a:cubicBezTo>
                  <a:pt x="439" y="9"/>
                  <a:pt x="447" y="0"/>
                  <a:pt x="456" y="0"/>
                </a:cubicBezTo>
                <a:cubicBezTo>
                  <a:pt x="465" y="0"/>
                  <a:pt x="474" y="9"/>
                  <a:pt x="474" y="18"/>
                </a:cubicBezTo>
                <a:cubicBezTo>
                  <a:pt x="474" y="107"/>
                  <a:pt x="474" y="107"/>
                  <a:pt x="474" y="107"/>
                </a:cubicBezTo>
                <a:cubicBezTo>
                  <a:pt x="474" y="143"/>
                  <a:pt x="429" y="152"/>
                  <a:pt x="394" y="161"/>
                </a:cubicBezTo>
                <a:cubicBezTo>
                  <a:pt x="349" y="170"/>
                  <a:pt x="296" y="179"/>
                  <a:pt x="242" y="179"/>
                </a:cubicBezTo>
                <a:close/>
                <a:moveTo>
                  <a:pt x="45" y="107"/>
                </a:moveTo>
                <a:lnTo>
                  <a:pt x="45" y="107"/>
                </a:lnTo>
                <a:cubicBezTo>
                  <a:pt x="54" y="107"/>
                  <a:pt x="63" y="116"/>
                  <a:pt x="108" y="125"/>
                </a:cubicBezTo>
                <a:cubicBezTo>
                  <a:pt x="143" y="125"/>
                  <a:pt x="188" y="134"/>
                  <a:pt x="242" y="134"/>
                </a:cubicBezTo>
                <a:cubicBezTo>
                  <a:pt x="286" y="134"/>
                  <a:pt x="331" y="125"/>
                  <a:pt x="376" y="125"/>
                </a:cubicBezTo>
                <a:cubicBezTo>
                  <a:pt x="412" y="116"/>
                  <a:pt x="429" y="107"/>
                  <a:pt x="429" y="107"/>
                </a:cubicBezTo>
                <a:cubicBezTo>
                  <a:pt x="429" y="62"/>
                  <a:pt x="429" y="62"/>
                  <a:pt x="429" y="62"/>
                </a:cubicBezTo>
                <a:cubicBezTo>
                  <a:pt x="421" y="71"/>
                  <a:pt x="412" y="71"/>
                  <a:pt x="403" y="71"/>
                </a:cubicBezTo>
                <a:cubicBezTo>
                  <a:pt x="358" y="80"/>
                  <a:pt x="313" y="89"/>
                  <a:pt x="251" y="89"/>
                </a:cubicBezTo>
                <a:cubicBezTo>
                  <a:pt x="242" y="89"/>
                  <a:pt x="233" y="89"/>
                  <a:pt x="224" y="89"/>
                </a:cubicBezTo>
                <a:cubicBezTo>
                  <a:pt x="170" y="89"/>
                  <a:pt x="117" y="80"/>
                  <a:pt x="81" y="71"/>
                </a:cubicBezTo>
                <a:cubicBezTo>
                  <a:pt x="72" y="71"/>
                  <a:pt x="54" y="71"/>
                  <a:pt x="45" y="62"/>
                </a:cubicBezTo>
                <a:lnTo>
                  <a:pt x="45" y="107"/>
                </a:lnTo>
                <a:close/>
                <a:moveTo>
                  <a:pt x="429" y="107"/>
                </a:moveTo>
                <a:lnTo>
                  <a:pt x="429" y="107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53">
            <a:extLst>
              <a:ext uri="{FF2B5EF4-FFF2-40B4-BE49-F238E27FC236}">
                <a16:creationId xmlns:a16="http://schemas.microsoft.com/office/drawing/2014/main" id="{1048B079-2245-104A-8D1A-0A0774F58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1530" y="9935968"/>
            <a:ext cx="490296" cy="186132"/>
          </a:xfrm>
          <a:custGeom>
            <a:avLst/>
            <a:gdLst>
              <a:gd name="T0" fmla="*/ 31528392 w 475"/>
              <a:gd name="T1" fmla="*/ 23404922 h 180"/>
              <a:gd name="T2" fmla="*/ 31528392 w 475"/>
              <a:gd name="T3" fmla="*/ 23404922 h 180"/>
              <a:gd name="T4" fmla="*/ 10553018 w 475"/>
              <a:gd name="T5" fmla="*/ 21051629 h 180"/>
              <a:gd name="T6" fmla="*/ 4690150 w 475"/>
              <a:gd name="T7" fmla="*/ 18697974 h 180"/>
              <a:gd name="T8" fmla="*/ 0 w 475"/>
              <a:gd name="T9" fmla="*/ 14121565 h 180"/>
              <a:gd name="T10" fmla="*/ 0 w 475"/>
              <a:gd name="T11" fmla="*/ 2353654 h 180"/>
              <a:gd name="T12" fmla="*/ 3517793 w 475"/>
              <a:gd name="T13" fmla="*/ 0 h 180"/>
              <a:gd name="T14" fmla="*/ 3517793 w 475"/>
              <a:gd name="T15" fmla="*/ 0 h 180"/>
              <a:gd name="T16" fmla="*/ 5862868 w 475"/>
              <a:gd name="T17" fmla="*/ 2353654 h 180"/>
              <a:gd name="T18" fmla="*/ 12898093 w 475"/>
              <a:gd name="T19" fmla="*/ 4707309 h 180"/>
              <a:gd name="T20" fmla="*/ 29183317 w 475"/>
              <a:gd name="T21" fmla="*/ 5883955 h 180"/>
              <a:gd name="T22" fmla="*/ 32701110 w 475"/>
              <a:gd name="T23" fmla="*/ 5883955 h 180"/>
              <a:gd name="T24" fmla="*/ 48986333 w 475"/>
              <a:gd name="T25" fmla="*/ 4707309 h 180"/>
              <a:gd name="T26" fmla="*/ 55891256 w 475"/>
              <a:gd name="T27" fmla="*/ 2353654 h 180"/>
              <a:gd name="T28" fmla="*/ 59409049 w 475"/>
              <a:gd name="T29" fmla="*/ 0 h 180"/>
              <a:gd name="T30" fmla="*/ 59409049 w 475"/>
              <a:gd name="T31" fmla="*/ 0 h 180"/>
              <a:gd name="T32" fmla="*/ 61754124 w 475"/>
              <a:gd name="T33" fmla="*/ 2353654 h 180"/>
              <a:gd name="T34" fmla="*/ 61754124 w 475"/>
              <a:gd name="T35" fmla="*/ 2353654 h 180"/>
              <a:gd name="T36" fmla="*/ 61754124 w 475"/>
              <a:gd name="T37" fmla="*/ 2353654 h 180"/>
              <a:gd name="T38" fmla="*/ 61754124 w 475"/>
              <a:gd name="T39" fmla="*/ 2353654 h 180"/>
              <a:gd name="T40" fmla="*/ 61754124 w 475"/>
              <a:gd name="T41" fmla="*/ 14121565 h 180"/>
              <a:gd name="T42" fmla="*/ 51331408 w 475"/>
              <a:gd name="T43" fmla="*/ 21051629 h 180"/>
              <a:gd name="T44" fmla="*/ 31528392 w 475"/>
              <a:gd name="T45" fmla="*/ 23404922 h 180"/>
              <a:gd name="T46" fmla="*/ 5862868 w 475"/>
              <a:gd name="T47" fmla="*/ 14121565 h 180"/>
              <a:gd name="T48" fmla="*/ 5862868 w 475"/>
              <a:gd name="T49" fmla="*/ 14121565 h 180"/>
              <a:gd name="T50" fmla="*/ 14070450 w 475"/>
              <a:gd name="T51" fmla="*/ 16344320 h 180"/>
              <a:gd name="T52" fmla="*/ 31528392 w 475"/>
              <a:gd name="T53" fmla="*/ 17520966 h 180"/>
              <a:gd name="T54" fmla="*/ 48986333 w 475"/>
              <a:gd name="T55" fmla="*/ 16344320 h 180"/>
              <a:gd name="T56" fmla="*/ 55891256 w 475"/>
              <a:gd name="T57" fmla="*/ 14121565 h 180"/>
              <a:gd name="T58" fmla="*/ 55891256 w 475"/>
              <a:gd name="T59" fmla="*/ 8237610 h 180"/>
              <a:gd name="T60" fmla="*/ 52504126 w 475"/>
              <a:gd name="T61" fmla="*/ 9414256 h 180"/>
              <a:gd name="T62" fmla="*/ 32701110 w 475"/>
              <a:gd name="T63" fmla="*/ 11767910 h 180"/>
              <a:gd name="T64" fmla="*/ 29183317 w 475"/>
              <a:gd name="T65" fmla="*/ 11767910 h 180"/>
              <a:gd name="T66" fmla="*/ 10553018 w 475"/>
              <a:gd name="T67" fmla="*/ 9414256 h 180"/>
              <a:gd name="T68" fmla="*/ 5862868 w 475"/>
              <a:gd name="T69" fmla="*/ 8237610 h 180"/>
              <a:gd name="T70" fmla="*/ 5862868 w 475"/>
              <a:gd name="T71" fmla="*/ 14121565 h 180"/>
              <a:gd name="T72" fmla="*/ 55891256 w 475"/>
              <a:gd name="T73" fmla="*/ 14121565 h 180"/>
              <a:gd name="T74" fmla="*/ 55891256 w 475"/>
              <a:gd name="T75" fmla="*/ 14121565 h 180"/>
              <a:gd name="T76" fmla="*/ 5862868 w 475"/>
              <a:gd name="T77" fmla="*/ 2353654 h 180"/>
              <a:gd name="T78" fmla="*/ 5862868 w 475"/>
              <a:gd name="T79" fmla="*/ 2353654 h 18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75" h="180">
                <a:moveTo>
                  <a:pt x="242" y="179"/>
                </a:moveTo>
                <a:lnTo>
                  <a:pt x="242" y="179"/>
                </a:lnTo>
                <a:cubicBezTo>
                  <a:pt x="179" y="179"/>
                  <a:pt x="126" y="170"/>
                  <a:pt x="81" y="161"/>
                </a:cubicBezTo>
                <a:cubicBezTo>
                  <a:pt x="63" y="161"/>
                  <a:pt x="45" y="152"/>
                  <a:pt x="36" y="143"/>
                </a:cubicBezTo>
                <a:cubicBezTo>
                  <a:pt x="10" y="134"/>
                  <a:pt x="0" y="125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18"/>
                  <a:pt x="63" y="27"/>
                  <a:pt x="99" y="36"/>
                </a:cubicBezTo>
                <a:cubicBezTo>
                  <a:pt x="135" y="36"/>
                  <a:pt x="179" y="45"/>
                  <a:pt x="224" y="45"/>
                </a:cubicBezTo>
                <a:cubicBezTo>
                  <a:pt x="233" y="45"/>
                  <a:pt x="242" y="45"/>
                  <a:pt x="251" y="45"/>
                </a:cubicBezTo>
                <a:cubicBezTo>
                  <a:pt x="304" y="45"/>
                  <a:pt x="340" y="36"/>
                  <a:pt x="376" y="36"/>
                </a:cubicBezTo>
                <a:cubicBezTo>
                  <a:pt x="412" y="27"/>
                  <a:pt x="429" y="18"/>
                  <a:pt x="429" y="18"/>
                </a:cubicBezTo>
                <a:cubicBezTo>
                  <a:pt x="439" y="9"/>
                  <a:pt x="447" y="0"/>
                  <a:pt x="456" y="0"/>
                </a:cubicBezTo>
                <a:cubicBezTo>
                  <a:pt x="465" y="0"/>
                  <a:pt x="474" y="9"/>
                  <a:pt x="474" y="18"/>
                </a:cubicBezTo>
                <a:cubicBezTo>
                  <a:pt x="474" y="108"/>
                  <a:pt x="474" y="108"/>
                  <a:pt x="474" y="108"/>
                </a:cubicBezTo>
                <a:cubicBezTo>
                  <a:pt x="474" y="143"/>
                  <a:pt x="429" y="152"/>
                  <a:pt x="394" y="161"/>
                </a:cubicBezTo>
                <a:cubicBezTo>
                  <a:pt x="349" y="170"/>
                  <a:pt x="296" y="179"/>
                  <a:pt x="242" y="179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54" y="108"/>
                  <a:pt x="63" y="116"/>
                  <a:pt x="108" y="125"/>
                </a:cubicBezTo>
                <a:cubicBezTo>
                  <a:pt x="143" y="125"/>
                  <a:pt x="188" y="134"/>
                  <a:pt x="242" y="134"/>
                </a:cubicBezTo>
                <a:cubicBezTo>
                  <a:pt x="286" y="134"/>
                  <a:pt x="331" y="125"/>
                  <a:pt x="376" y="125"/>
                </a:cubicBezTo>
                <a:cubicBezTo>
                  <a:pt x="412" y="116"/>
                  <a:pt x="429" y="108"/>
                  <a:pt x="429" y="108"/>
                </a:cubicBezTo>
                <a:cubicBezTo>
                  <a:pt x="429" y="63"/>
                  <a:pt x="429" y="63"/>
                  <a:pt x="429" y="63"/>
                </a:cubicBezTo>
                <a:cubicBezTo>
                  <a:pt x="421" y="63"/>
                  <a:pt x="412" y="72"/>
                  <a:pt x="403" y="72"/>
                </a:cubicBezTo>
                <a:cubicBezTo>
                  <a:pt x="358" y="81"/>
                  <a:pt x="313" y="90"/>
                  <a:pt x="251" y="90"/>
                </a:cubicBezTo>
                <a:cubicBezTo>
                  <a:pt x="242" y="90"/>
                  <a:pt x="233" y="90"/>
                  <a:pt x="224" y="90"/>
                </a:cubicBezTo>
                <a:cubicBezTo>
                  <a:pt x="170" y="90"/>
                  <a:pt x="117" y="81"/>
                  <a:pt x="81" y="72"/>
                </a:cubicBezTo>
                <a:cubicBezTo>
                  <a:pt x="72" y="72"/>
                  <a:pt x="54" y="63"/>
                  <a:pt x="45" y="63"/>
                </a:cubicBezTo>
                <a:lnTo>
                  <a:pt x="45" y="108"/>
                </a:lnTo>
                <a:close/>
                <a:moveTo>
                  <a:pt x="429" y="108"/>
                </a:moveTo>
                <a:lnTo>
                  <a:pt x="429" y="108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54">
            <a:extLst>
              <a:ext uri="{FF2B5EF4-FFF2-40B4-BE49-F238E27FC236}">
                <a16:creationId xmlns:a16="http://schemas.microsoft.com/office/drawing/2014/main" id="{787B27F4-87F3-6C46-9733-1290BB2E6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1530" y="10026764"/>
            <a:ext cx="490296" cy="177053"/>
          </a:xfrm>
          <a:custGeom>
            <a:avLst/>
            <a:gdLst>
              <a:gd name="T0" fmla="*/ 31528392 w 475"/>
              <a:gd name="T1" fmla="*/ 22415784 h 170"/>
              <a:gd name="T2" fmla="*/ 31528392 w 475"/>
              <a:gd name="T3" fmla="*/ 22415784 h 170"/>
              <a:gd name="T4" fmla="*/ 10553018 w 475"/>
              <a:gd name="T5" fmla="*/ 21354522 h 170"/>
              <a:gd name="T6" fmla="*/ 4690150 w 475"/>
              <a:gd name="T7" fmla="*/ 18834663 h 170"/>
              <a:gd name="T8" fmla="*/ 0 w 475"/>
              <a:gd name="T9" fmla="*/ 14192281 h 170"/>
              <a:gd name="T10" fmla="*/ 0 w 475"/>
              <a:gd name="T11" fmla="*/ 2387292 h 170"/>
              <a:gd name="T12" fmla="*/ 3517793 w 475"/>
              <a:gd name="T13" fmla="*/ 0 h 170"/>
              <a:gd name="T14" fmla="*/ 3517793 w 475"/>
              <a:gd name="T15" fmla="*/ 0 h 170"/>
              <a:gd name="T16" fmla="*/ 5862868 w 475"/>
              <a:gd name="T17" fmla="*/ 2387292 h 170"/>
              <a:gd name="T18" fmla="*/ 12898093 w 475"/>
              <a:gd name="T19" fmla="*/ 4642382 h 170"/>
              <a:gd name="T20" fmla="*/ 29183317 w 475"/>
              <a:gd name="T21" fmla="*/ 5836211 h 170"/>
              <a:gd name="T22" fmla="*/ 32701110 w 475"/>
              <a:gd name="T23" fmla="*/ 5836211 h 170"/>
              <a:gd name="T24" fmla="*/ 48986333 w 475"/>
              <a:gd name="T25" fmla="*/ 4642382 h 170"/>
              <a:gd name="T26" fmla="*/ 55891256 w 475"/>
              <a:gd name="T27" fmla="*/ 2387292 h 170"/>
              <a:gd name="T28" fmla="*/ 59409049 w 475"/>
              <a:gd name="T29" fmla="*/ 0 h 170"/>
              <a:gd name="T30" fmla="*/ 59409049 w 475"/>
              <a:gd name="T31" fmla="*/ 0 h 170"/>
              <a:gd name="T32" fmla="*/ 61754124 w 475"/>
              <a:gd name="T33" fmla="*/ 2387292 h 170"/>
              <a:gd name="T34" fmla="*/ 61754124 w 475"/>
              <a:gd name="T35" fmla="*/ 2387292 h 170"/>
              <a:gd name="T36" fmla="*/ 61754124 w 475"/>
              <a:gd name="T37" fmla="*/ 2387292 h 170"/>
              <a:gd name="T38" fmla="*/ 61754124 w 475"/>
              <a:gd name="T39" fmla="*/ 2387292 h 170"/>
              <a:gd name="T40" fmla="*/ 61754124 w 475"/>
              <a:gd name="T41" fmla="*/ 14192281 h 170"/>
              <a:gd name="T42" fmla="*/ 51331408 w 475"/>
              <a:gd name="T43" fmla="*/ 21354522 h 170"/>
              <a:gd name="T44" fmla="*/ 31528392 w 475"/>
              <a:gd name="T45" fmla="*/ 22415784 h 170"/>
              <a:gd name="T46" fmla="*/ 5862868 w 475"/>
              <a:gd name="T47" fmla="*/ 14192281 h 170"/>
              <a:gd name="T48" fmla="*/ 5862868 w 475"/>
              <a:gd name="T49" fmla="*/ 14192281 h 170"/>
              <a:gd name="T50" fmla="*/ 14070450 w 475"/>
              <a:gd name="T51" fmla="*/ 16579573 h 170"/>
              <a:gd name="T52" fmla="*/ 31528392 w 475"/>
              <a:gd name="T53" fmla="*/ 17773401 h 170"/>
              <a:gd name="T54" fmla="*/ 48986333 w 475"/>
              <a:gd name="T55" fmla="*/ 16579573 h 170"/>
              <a:gd name="T56" fmla="*/ 55891256 w 475"/>
              <a:gd name="T57" fmla="*/ 14192281 h 170"/>
              <a:gd name="T58" fmla="*/ 55891256 w 475"/>
              <a:gd name="T59" fmla="*/ 8223503 h 170"/>
              <a:gd name="T60" fmla="*/ 52504126 w 475"/>
              <a:gd name="T61" fmla="*/ 9417331 h 170"/>
              <a:gd name="T62" fmla="*/ 32701110 w 475"/>
              <a:gd name="T63" fmla="*/ 11804624 h 170"/>
              <a:gd name="T64" fmla="*/ 29183317 w 475"/>
              <a:gd name="T65" fmla="*/ 11804624 h 170"/>
              <a:gd name="T66" fmla="*/ 10553018 w 475"/>
              <a:gd name="T67" fmla="*/ 9417331 h 170"/>
              <a:gd name="T68" fmla="*/ 5862868 w 475"/>
              <a:gd name="T69" fmla="*/ 8223503 h 170"/>
              <a:gd name="T70" fmla="*/ 5862868 w 475"/>
              <a:gd name="T71" fmla="*/ 14192281 h 170"/>
              <a:gd name="T72" fmla="*/ 55891256 w 475"/>
              <a:gd name="T73" fmla="*/ 14192281 h 170"/>
              <a:gd name="T74" fmla="*/ 55891256 w 475"/>
              <a:gd name="T75" fmla="*/ 14192281 h 170"/>
              <a:gd name="T76" fmla="*/ 5862868 w 475"/>
              <a:gd name="T77" fmla="*/ 2387292 h 170"/>
              <a:gd name="T78" fmla="*/ 5862868 w 475"/>
              <a:gd name="T79" fmla="*/ 2387292 h 17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75" h="170">
                <a:moveTo>
                  <a:pt x="242" y="169"/>
                </a:moveTo>
                <a:lnTo>
                  <a:pt x="242" y="169"/>
                </a:lnTo>
                <a:cubicBezTo>
                  <a:pt x="179" y="169"/>
                  <a:pt x="126" y="169"/>
                  <a:pt x="81" y="161"/>
                </a:cubicBezTo>
                <a:cubicBezTo>
                  <a:pt x="63" y="152"/>
                  <a:pt x="45" y="152"/>
                  <a:pt x="36" y="142"/>
                </a:cubicBezTo>
                <a:cubicBezTo>
                  <a:pt x="10" y="134"/>
                  <a:pt x="0" y="125"/>
                  <a:pt x="0" y="10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18"/>
                  <a:pt x="63" y="26"/>
                  <a:pt x="99" y="35"/>
                </a:cubicBezTo>
                <a:cubicBezTo>
                  <a:pt x="135" y="35"/>
                  <a:pt x="179" y="44"/>
                  <a:pt x="224" y="44"/>
                </a:cubicBezTo>
                <a:cubicBezTo>
                  <a:pt x="233" y="44"/>
                  <a:pt x="242" y="44"/>
                  <a:pt x="251" y="44"/>
                </a:cubicBezTo>
                <a:cubicBezTo>
                  <a:pt x="304" y="44"/>
                  <a:pt x="340" y="35"/>
                  <a:pt x="376" y="35"/>
                </a:cubicBezTo>
                <a:cubicBezTo>
                  <a:pt x="412" y="26"/>
                  <a:pt x="429" y="18"/>
                  <a:pt x="429" y="18"/>
                </a:cubicBezTo>
                <a:cubicBezTo>
                  <a:pt x="439" y="9"/>
                  <a:pt x="447" y="0"/>
                  <a:pt x="456" y="0"/>
                </a:cubicBezTo>
                <a:cubicBezTo>
                  <a:pt x="465" y="0"/>
                  <a:pt x="474" y="9"/>
                  <a:pt x="474" y="18"/>
                </a:cubicBezTo>
                <a:cubicBezTo>
                  <a:pt x="474" y="107"/>
                  <a:pt x="474" y="107"/>
                  <a:pt x="474" y="107"/>
                </a:cubicBezTo>
                <a:cubicBezTo>
                  <a:pt x="474" y="142"/>
                  <a:pt x="429" y="152"/>
                  <a:pt x="394" y="161"/>
                </a:cubicBezTo>
                <a:cubicBezTo>
                  <a:pt x="349" y="169"/>
                  <a:pt x="296" y="169"/>
                  <a:pt x="242" y="169"/>
                </a:cubicBezTo>
                <a:close/>
                <a:moveTo>
                  <a:pt x="45" y="107"/>
                </a:moveTo>
                <a:lnTo>
                  <a:pt x="45" y="107"/>
                </a:lnTo>
                <a:cubicBezTo>
                  <a:pt x="54" y="107"/>
                  <a:pt x="63" y="116"/>
                  <a:pt x="108" y="125"/>
                </a:cubicBezTo>
                <a:cubicBezTo>
                  <a:pt x="143" y="125"/>
                  <a:pt x="188" y="134"/>
                  <a:pt x="242" y="134"/>
                </a:cubicBezTo>
                <a:cubicBezTo>
                  <a:pt x="286" y="134"/>
                  <a:pt x="331" y="125"/>
                  <a:pt x="376" y="125"/>
                </a:cubicBezTo>
                <a:cubicBezTo>
                  <a:pt x="412" y="116"/>
                  <a:pt x="429" y="107"/>
                  <a:pt x="429" y="107"/>
                </a:cubicBezTo>
                <a:cubicBezTo>
                  <a:pt x="429" y="62"/>
                  <a:pt x="429" y="62"/>
                  <a:pt x="429" y="62"/>
                </a:cubicBezTo>
                <a:cubicBezTo>
                  <a:pt x="421" y="62"/>
                  <a:pt x="412" y="71"/>
                  <a:pt x="403" y="71"/>
                </a:cubicBezTo>
                <a:cubicBezTo>
                  <a:pt x="358" y="80"/>
                  <a:pt x="313" y="80"/>
                  <a:pt x="251" y="89"/>
                </a:cubicBezTo>
                <a:cubicBezTo>
                  <a:pt x="242" y="89"/>
                  <a:pt x="233" y="89"/>
                  <a:pt x="224" y="89"/>
                </a:cubicBezTo>
                <a:cubicBezTo>
                  <a:pt x="170" y="80"/>
                  <a:pt x="117" y="80"/>
                  <a:pt x="81" y="71"/>
                </a:cubicBezTo>
                <a:cubicBezTo>
                  <a:pt x="72" y="71"/>
                  <a:pt x="54" y="62"/>
                  <a:pt x="45" y="62"/>
                </a:cubicBezTo>
                <a:lnTo>
                  <a:pt x="45" y="107"/>
                </a:lnTo>
                <a:close/>
                <a:moveTo>
                  <a:pt x="429" y="107"/>
                </a:moveTo>
                <a:lnTo>
                  <a:pt x="429" y="107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55">
            <a:extLst>
              <a:ext uri="{FF2B5EF4-FFF2-40B4-BE49-F238E27FC236}">
                <a16:creationId xmlns:a16="http://schemas.microsoft.com/office/drawing/2014/main" id="{16995B58-D368-8F4A-B194-4571E120E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1530" y="9754377"/>
            <a:ext cx="490296" cy="186132"/>
          </a:xfrm>
          <a:custGeom>
            <a:avLst/>
            <a:gdLst>
              <a:gd name="T0" fmla="*/ 31528392 w 475"/>
              <a:gd name="T1" fmla="*/ 23534948 h 179"/>
              <a:gd name="T2" fmla="*/ 31528392 w 475"/>
              <a:gd name="T3" fmla="*/ 23534948 h 179"/>
              <a:gd name="T4" fmla="*/ 10553018 w 475"/>
              <a:gd name="T5" fmla="*/ 21155054 h 179"/>
              <a:gd name="T6" fmla="*/ 4690150 w 475"/>
              <a:gd name="T7" fmla="*/ 18907519 h 179"/>
              <a:gd name="T8" fmla="*/ 0 w 475"/>
              <a:gd name="T9" fmla="*/ 14147368 h 179"/>
              <a:gd name="T10" fmla="*/ 0 w 475"/>
              <a:gd name="T11" fmla="*/ 3437665 h 179"/>
              <a:gd name="T12" fmla="*/ 3517793 w 475"/>
              <a:gd name="T13" fmla="*/ 0 h 179"/>
              <a:gd name="T14" fmla="*/ 3517793 w 475"/>
              <a:gd name="T15" fmla="*/ 0 h 179"/>
              <a:gd name="T16" fmla="*/ 5862868 w 475"/>
              <a:gd name="T17" fmla="*/ 2247900 h 179"/>
              <a:gd name="T18" fmla="*/ 12898093 w 475"/>
              <a:gd name="T19" fmla="*/ 4627793 h 179"/>
              <a:gd name="T20" fmla="*/ 29183317 w 475"/>
              <a:gd name="T21" fmla="*/ 5817558 h 179"/>
              <a:gd name="T22" fmla="*/ 32701110 w 475"/>
              <a:gd name="T23" fmla="*/ 5817558 h 179"/>
              <a:gd name="T24" fmla="*/ 48986333 w 475"/>
              <a:gd name="T25" fmla="*/ 4627793 h 179"/>
              <a:gd name="T26" fmla="*/ 55891256 w 475"/>
              <a:gd name="T27" fmla="*/ 2247900 h 179"/>
              <a:gd name="T28" fmla="*/ 59409049 w 475"/>
              <a:gd name="T29" fmla="*/ 0 h 179"/>
              <a:gd name="T30" fmla="*/ 59409049 w 475"/>
              <a:gd name="T31" fmla="*/ 0 h 179"/>
              <a:gd name="T32" fmla="*/ 61754124 w 475"/>
              <a:gd name="T33" fmla="*/ 3437665 h 179"/>
              <a:gd name="T34" fmla="*/ 61754124 w 475"/>
              <a:gd name="T35" fmla="*/ 3437665 h 179"/>
              <a:gd name="T36" fmla="*/ 61754124 w 475"/>
              <a:gd name="T37" fmla="*/ 3437665 h 179"/>
              <a:gd name="T38" fmla="*/ 61754124 w 475"/>
              <a:gd name="T39" fmla="*/ 3437665 h 179"/>
              <a:gd name="T40" fmla="*/ 61754124 w 475"/>
              <a:gd name="T41" fmla="*/ 14147368 h 179"/>
              <a:gd name="T42" fmla="*/ 51331408 w 475"/>
              <a:gd name="T43" fmla="*/ 21155054 h 179"/>
              <a:gd name="T44" fmla="*/ 31528392 w 475"/>
              <a:gd name="T45" fmla="*/ 23534948 h 179"/>
              <a:gd name="T46" fmla="*/ 5862868 w 475"/>
              <a:gd name="T47" fmla="*/ 14147368 h 179"/>
              <a:gd name="T48" fmla="*/ 5862868 w 475"/>
              <a:gd name="T49" fmla="*/ 14147368 h 179"/>
              <a:gd name="T50" fmla="*/ 14070450 w 475"/>
              <a:gd name="T51" fmla="*/ 16527625 h 179"/>
              <a:gd name="T52" fmla="*/ 31528392 w 475"/>
              <a:gd name="T53" fmla="*/ 17717390 h 179"/>
              <a:gd name="T54" fmla="*/ 48986333 w 475"/>
              <a:gd name="T55" fmla="*/ 16527625 h 179"/>
              <a:gd name="T56" fmla="*/ 55891256 w 475"/>
              <a:gd name="T57" fmla="*/ 14147368 h 179"/>
              <a:gd name="T58" fmla="*/ 55891256 w 475"/>
              <a:gd name="T59" fmla="*/ 8197452 h 179"/>
              <a:gd name="T60" fmla="*/ 52504126 w 475"/>
              <a:gd name="T61" fmla="*/ 9387580 h 179"/>
              <a:gd name="T62" fmla="*/ 32701110 w 475"/>
              <a:gd name="T63" fmla="*/ 11767474 h 179"/>
              <a:gd name="T64" fmla="*/ 29183317 w 475"/>
              <a:gd name="T65" fmla="*/ 11767474 h 179"/>
              <a:gd name="T66" fmla="*/ 10553018 w 475"/>
              <a:gd name="T67" fmla="*/ 9387580 h 179"/>
              <a:gd name="T68" fmla="*/ 5862868 w 475"/>
              <a:gd name="T69" fmla="*/ 8197452 h 179"/>
              <a:gd name="T70" fmla="*/ 5862868 w 475"/>
              <a:gd name="T71" fmla="*/ 14147368 h 179"/>
              <a:gd name="T72" fmla="*/ 55891256 w 475"/>
              <a:gd name="T73" fmla="*/ 14147368 h 179"/>
              <a:gd name="T74" fmla="*/ 55891256 w 475"/>
              <a:gd name="T75" fmla="*/ 14147368 h 179"/>
              <a:gd name="T76" fmla="*/ 5862868 w 475"/>
              <a:gd name="T77" fmla="*/ 3437665 h 179"/>
              <a:gd name="T78" fmla="*/ 5862868 w 475"/>
              <a:gd name="T79" fmla="*/ 3437665 h 17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75" h="179">
                <a:moveTo>
                  <a:pt x="242" y="178"/>
                </a:moveTo>
                <a:lnTo>
                  <a:pt x="242" y="178"/>
                </a:lnTo>
                <a:cubicBezTo>
                  <a:pt x="179" y="178"/>
                  <a:pt x="126" y="169"/>
                  <a:pt x="81" y="160"/>
                </a:cubicBezTo>
                <a:cubicBezTo>
                  <a:pt x="63" y="160"/>
                  <a:pt x="45" y="151"/>
                  <a:pt x="36" y="143"/>
                </a:cubicBezTo>
                <a:cubicBezTo>
                  <a:pt x="10" y="134"/>
                  <a:pt x="0" y="125"/>
                  <a:pt x="0" y="10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9" y="0"/>
                  <a:pt x="27" y="0"/>
                </a:cubicBezTo>
                <a:cubicBezTo>
                  <a:pt x="36" y="0"/>
                  <a:pt x="45" y="8"/>
                  <a:pt x="45" y="17"/>
                </a:cubicBezTo>
                <a:cubicBezTo>
                  <a:pt x="45" y="17"/>
                  <a:pt x="63" y="26"/>
                  <a:pt x="99" y="35"/>
                </a:cubicBezTo>
                <a:cubicBezTo>
                  <a:pt x="135" y="44"/>
                  <a:pt x="179" y="44"/>
                  <a:pt x="224" y="44"/>
                </a:cubicBezTo>
                <a:cubicBezTo>
                  <a:pt x="233" y="44"/>
                  <a:pt x="242" y="44"/>
                  <a:pt x="251" y="44"/>
                </a:cubicBezTo>
                <a:cubicBezTo>
                  <a:pt x="304" y="44"/>
                  <a:pt x="340" y="44"/>
                  <a:pt x="376" y="35"/>
                </a:cubicBezTo>
                <a:cubicBezTo>
                  <a:pt x="412" y="26"/>
                  <a:pt x="429" y="17"/>
                  <a:pt x="429" y="17"/>
                </a:cubicBezTo>
                <a:cubicBezTo>
                  <a:pt x="439" y="8"/>
                  <a:pt x="447" y="0"/>
                  <a:pt x="456" y="0"/>
                </a:cubicBezTo>
                <a:cubicBezTo>
                  <a:pt x="465" y="0"/>
                  <a:pt x="474" y="8"/>
                  <a:pt x="474" y="26"/>
                </a:cubicBezTo>
                <a:cubicBezTo>
                  <a:pt x="474" y="107"/>
                  <a:pt x="474" y="107"/>
                  <a:pt x="474" y="107"/>
                </a:cubicBezTo>
                <a:cubicBezTo>
                  <a:pt x="474" y="143"/>
                  <a:pt x="429" y="151"/>
                  <a:pt x="394" y="160"/>
                </a:cubicBezTo>
                <a:cubicBezTo>
                  <a:pt x="349" y="169"/>
                  <a:pt x="296" y="178"/>
                  <a:pt x="242" y="178"/>
                </a:cubicBezTo>
                <a:close/>
                <a:moveTo>
                  <a:pt x="45" y="107"/>
                </a:moveTo>
                <a:lnTo>
                  <a:pt x="45" y="107"/>
                </a:lnTo>
                <a:cubicBezTo>
                  <a:pt x="54" y="107"/>
                  <a:pt x="63" y="116"/>
                  <a:pt x="108" y="125"/>
                </a:cubicBezTo>
                <a:cubicBezTo>
                  <a:pt x="143" y="134"/>
                  <a:pt x="188" y="134"/>
                  <a:pt x="242" y="134"/>
                </a:cubicBezTo>
                <a:cubicBezTo>
                  <a:pt x="286" y="134"/>
                  <a:pt x="331" y="134"/>
                  <a:pt x="376" y="125"/>
                </a:cubicBezTo>
                <a:cubicBezTo>
                  <a:pt x="412" y="116"/>
                  <a:pt x="429" y="107"/>
                  <a:pt x="429" y="107"/>
                </a:cubicBezTo>
                <a:cubicBezTo>
                  <a:pt x="429" y="62"/>
                  <a:pt x="429" y="62"/>
                  <a:pt x="429" y="62"/>
                </a:cubicBezTo>
                <a:cubicBezTo>
                  <a:pt x="421" y="71"/>
                  <a:pt x="412" y="71"/>
                  <a:pt x="403" y="71"/>
                </a:cubicBezTo>
                <a:cubicBezTo>
                  <a:pt x="358" y="80"/>
                  <a:pt x="313" y="89"/>
                  <a:pt x="251" y="89"/>
                </a:cubicBezTo>
                <a:cubicBezTo>
                  <a:pt x="242" y="89"/>
                  <a:pt x="233" y="89"/>
                  <a:pt x="224" y="89"/>
                </a:cubicBezTo>
                <a:cubicBezTo>
                  <a:pt x="170" y="89"/>
                  <a:pt x="117" y="80"/>
                  <a:pt x="81" y="71"/>
                </a:cubicBezTo>
                <a:cubicBezTo>
                  <a:pt x="72" y="71"/>
                  <a:pt x="54" y="71"/>
                  <a:pt x="45" y="62"/>
                </a:cubicBezTo>
                <a:lnTo>
                  <a:pt x="45" y="107"/>
                </a:lnTo>
                <a:close/>
                <a:moveTo>
                  <a:pt x="429" y="107"/>
                </a:moveTo>
                <a:lnTo>
                  <a:pt x="429" y="107"/>
                </a:lnTo>
                <a:close/>
                <a:moveTo>
                  <a:pt x="45" y="26"/>
                </a:moveTo>
                <a:lnTo>
                  <a:pt x="45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56">
            <a:extLst>
              <a:ext uri="{FF2B5EF4-FFF2-40B4-BE49-F238E27FC236}">
                <a16:creationId xmlns:a16="http://schemas.microsoft.com/office/drawing/2014/main" id="{E1FA3C2B-558D-424B-8A70-4EE447B5D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1530" y="9613646"/>
            <a:ext cx="490296" cy="140732"/>
          </a:xfrm>
          <a:custGeom>
            <a:avLst/>
            <a:gdLst>
              <a:gd name="T0" fmla="*/ 31528392 w 475"/>
              <a:gd name="T1" fmla="*/ 17676516 h 136"/>
              <a:gd name="T2" fmla="*/ 31528392 w 475"/>
              <a:gd name="T3" fmla="*/ 17676516 h 136"/>
              <a:gd name="T4" fmla="*/ 29183317 w 475"/>
              <a:gd name="T5" fmla="*/ 17676516 h 136"/>
              <a:gd name="T6" fmla="*/ 10553018 w 475"/>
              <a:gd name="T7" fmla="*/ 15319768 h 136"/>
              <a:gd name="T8" fmla="*/ 0 w 475"/>
              <a:gd name="T9" fmla="*/ 9427355 h 136"/>
              <a:gd name="T10" fmla="*/ 10553018 w 475"/>
              <a:gd name="T11" fmla="*/ 2356748 h 136"/>
              <a:gd name="T12" fmla="*/ 31528392 w 475"/>
              <a:gd name="T13" fmla="*/ 0 h 136"/>
              <a:gd name="T14" fmla="*/ 51331408 w 475"/>
              <a:gd name="T15" fmla="*/ 2356748 h 136"/>
              <a:gd name="T16" fmla="*/ 58236331 w 475"/>
              <a:gd name="T17" fmla="*/ 4713858 h 136"/>
              <a:gd name="T18" fmla="*/ 61754124 w 475"/>
              <a:gd name="T19" fmla="*/ 9427355 h 136"/>
              <a:gd name="T20" fmla="*/ 52504126 w 475"/>
              <a:gd name="T21" fmla="*/ 15319768 h 136"/>
              <a:gd name="T22" fmla="*/ 32701110 w 475"/>
              <a:gd name="T23" fmla="*/ 17676516 h 136"/>
              <a:gd name="T24" fmla="*/ 31528392 w 475"/>
              <a:gd name="T25" fmla="*/ 17676516 h 136"/>
              <a:gd name="T26" fmla="*/ 7035225 w 475"/>
              <a:gd name="T27" fmla="*/ 9427355 h 136"/>
              <a:gd name="T28" fmla="*/ 7035225 w 475"/>
              <a:gd name="T29" fmla="*/ 9427355 h 136"/>
              <a:gd name="T30" fmla="*/ 12898093 w 475"/>
              <a:gd name="T31" fmla="*/ 10605910 h 136"/>
              <a:gd name="T32" fmla="*/ 29183317 w 475"/>
              <a:gd name="T33" fmla="*/ 11784465 h 136"/>
              <a:gd name="T34" fmla="*/ 32701110 w 475"/>
              <a:gd name="T35" fmla="*/ 11784465 h 136"/>
              <a:gd name="T36" fmla="*/ 48986333 w 475"/>
              <a:gd name="T37" fmla="*/ 10605910 h 136"/>
              <a:gd name="T38" fmla="*/ 54849201 w 475"/>
              <a:gd name="T39" fmla="*/ 9427355 h 136"/>
              <a:gd name="T40" fmla="*/ 48986333 w 475"/>
              <a:gd name="T41" fmla="*/ 7070606 h 136"/>
              <a:gd name="T42" fmla="*/ 31528392 w 475"/>
              <a:gd name="T43" fmla="*/ 5892051 h 136"/>
              <a:gd name="T44" fmla="*/ 14070450 w 475"/>
              <a:gd name="T45" fmla="*/ 7070606 h 136"/>
              <a:gd name="T46" fmla="*/ 7035225 w 475"/>
              <a:gd name="T47" fmla="*/ 9427355 h 136"/>
              <a:gd name="T48" fmla="*/ 55891256 w 475"/>
              <a:gd name="T49" fmla="*/ 9427355 h 136"/>
              <a:gd name="T50" fmla="*/ 55891256 w 475"/>
              <a:gd name="T51" fmla="*/ 9427355 h 1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75" h="136">
                <a:moveTo>
                  <a:pt x="242" y="135"/>
                </a:moveTo>
                <a:lnTo>
                  <a:pt x="242" y="135"/>
                </a:lnTo>
                <a:cubicBezTo>
                  <a:pt x="233" y="135"/>
                  <a:pt x="233" y="135"/>
                  <a:pt x="224" y="135"/>
                </a:cubicBezTo>
                <a:cubicBezTo>
                  <a:pt x="170" y="135"/>
                  <a:pt x="117" y="126"/>
                  <a:pt x="81" y="117"/>
                </a:cubicBezTo>
                <a:cubicBezTo>
                  <a:pt x="45" y="117"/>
                  <a:pt x="0" y="99"/>
                  <a:pt x="0" y="72"/>
                </a:cubicBezTo>
                <a:cubicBezTo>
                  <a:pt x="0" y="36"/>
                  <a:pt x="54" y="27"/>
                  <a:pt x="81" y="18"/>
                </a:cubicBezTo>
                <a:cubicBezTo>
                  <a:pt x="126" y="9"/>
                  <a:pt x="179" y="0"/>
                  <a:pt x="242" y="0"/>
                </a:cubicBezTo>
                <a:cubicBezTo>
                  <a:pt x="296" y="0"/>
                  <a:pt x="349" y="9"/>
                  <a:pt x="394" y="18"/>
                </a:cubicBezTo>
                <a:cubicBezTo>
                  <a:pt x="412" y="18"/>
                  <a:pt x="429" y="27"/>
                  <a:pt x="447" y="36"/>
                </a:cubicBezTo>
                <a:cubicBezTo>
                  <a:pt x="465" y="45"/>
                  <a:pt x="474" y="54"/>
                  <a:pt x="474" y="72"/>
                </a:cubicBezTo>
                <a:cubicBezTo>
                  <a:pt x="474" y="99"/>
                  <a:pt x="429" y="117"/>
                  <a:pt x="403" y="117"/>
                </a:cubicBezTo>
                <a:cubicBezTo>
                  <a:pt x="358" y="126"/>
                  <a:pt x="313" y="135"/>
                  <a:pt x="251" y="135"/>
                </a:cubicBezTo>
                <a:lnTo>
                  <a:pt x="242" y="135"/>
                </a:lnTo>
                <a:close/>
                <a:moveTo>
                  <a:pt x="54" y="72"/>
                </a:moveTo>
                <a:lnTo>
                  <a:pt x="54" y="72"/>
                </a:lnTo>
                <a:cubicBezTo>
                  <a:pt x="63" y="72"/>
                  <a:pt x="81" y="81"/>
                  <a:pt x="99" y="81"/>
                </a:cubicBezTo>
                <a:cubicBezTo>
                  <a:pt x="135" y="90"/>
                  <a:pt x="179" y="90"/>
                  <a:pt x="224" y="90"/>
                </a:cubicBezTo>
                <a:cubicBezTo>
                  <a:pt x="233" y="90"/>
                  <a:pt x="242" y="90"/>
                  <a:pt x="251" y="90"/>
                </a:cubicBezTo>
                <a:cubicBezTo>
                  <a:pt x="304" y="90"/>
                  <a:pt x="340" y="90"/>
                  <a:pt x="376" y="81"/>
                </a:cubicBezTo>
                <a:cubicBezTo>
                  <a:pt x="403" y="81"/>
                  <a:pt x="412" y="72"/>
                  <a:pt x="421" y="72"/>
                </a:cubicBezTo>
                <a:cubicBezTo>
                  <a:pt x="412" y="63"/>
                  <a:pt x="403" y="63"/>
                  <a:pt x="376" y="54"/>
                </a:cubicBezTo>
                <a:cubicBezTo>
                  <a:pt x="340" y="45"/>
                  <a:pt x="286" y="45"/>
                  <a:pt x="242" y="45"/>
                </a:cubicBezTo>
                <a:cubicBezTo>
                  <a:pt x="188" y="45"/>
                  <a:pt x="143" y="45"/>
                  <a:pt x="108" y="54"/>
                </a:cubicBezTo>
                <a:cubicBezTo>
                  <a:pt x="81" y="63"/>
                  <a:pt x="63" y="63"/>
                  <a:pt x="54" y="72"/>
                </a:cubicBezTo>
                <a:close/>
                <a:moveTo>
                  <a:pt x="429" y="72"/>
                </a:moveTo>
                <a:lnTo>
                  <a:pt x="429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57">
            <a:extLst>
              <a:ext uri="{FF2B5EF4-FFF2-40B4-BE49-F238E27FC236}">
                <a16:creationId xmlns:a16="http://schemas.microsoft.com/office/drawing/2014/main" id="{E86FC147-ADE8-E543-B9FE-9F4BFB177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1530" y="9659043"/>
            <a:ext cx="490296" cy="186129"/>
          </a:xfrm>
          <a:custGeom>
            <a:avLst/>
            <a:gdLst>
              <a:gd name="T0" fmla="*/ 31528392 w 475"/>
              <a:gd name="T1" fmla="*/ 23404200 h 180"/>
              <a:gd name="T2" fmla="*/ 31528392 w 475"/>
              <a:gd name="T3" fmla="*/ 23404200 h 180"/>
              <a:gd name="T4" fmla="*/ 10553018 w 475"/>
              <a:gd name="T5" fmla="*/ 21050944 h 180"/>
              <a:gd name="T6" fmla="*/ 4690150 w 475"/>
              <a:gd name="T7" fmla="*/ 19873954 h 180"/>
              <a:gd name="T8" fmla="*/ 0 w 475"/>
              <a:gd name="T9" fmla="*/ 15167079 h 180"/>
              <a:gd name="T10" fmla="*/ 0 w 475"/>
              <a:gd name="T11" fmla="*/ 3530247 h 180"/>
              <a:gd name="T12" fmla="*/ 3517793 w 475"/>
              <a:gd name="T13" fmla="*/ 0 h 180"/>
              <a:gd name="T14" fmla="*/ 3517793 w 475"/>
              <a:gd name="T15" fmla="*/ 0 h 180"/>
              <a:gd name="T16" fmla="*/ 5862868 w 475"/>
              <a:gd name="T17" fmla="*/ 2353618 h 180"/>
              <a:gd name="T18" fmla="*/ 12898093 w 475"/>
              <a:gd name="T19" fmla="*/ 4706875 h 180"/>
              <a:gd name="T20" fmla="*/ 29183317 w 475"/>
              <a:gd name="T21" fmla="*/ 5883865 h 180"/>
              <a:gd name="T22" fmla="*/ 32701110 w 475"/>
              <a:gd name="T23" fmla="*/ 5883865 h 180"/>
              <a:gd name="T24" fmla="*/ 48986333 w 475"/>
              <a:gd name="T25" fmla="*/ 4706875 h 180"/>
              <a:gd name="T26" fmla="*/ 55891256 w 475"/>
              <a:gd name="T27" fmla="*/ 2353618 h 180"/>
              <a:gd name="T28" fmla="*/ 59409049 w 475"/>
              <a:gd name="T29" fmla="*/ 0 h 180"/>
              <a:gd name="T30" fmla="*/ 59409049 w 475"/>
              <a:gd name="T31" fmla="*/ 0 h 180"/>
              <a:gd name="T32" fmla="*/ 61754124 w 475"/>
              <a:gd name="T33" fmla="*/ 3530247 h 180"/>
              <a:gd name="T34" fmla="*/ 61754124 w 475"/>
              <a:gd name="T35" fmla="*/ 3530247 h 180"/>
              <a:gd name="T36" fmla="*/ 61754124 w 475"/>
              <a:gd name="T37" fmla="*/ 3530247 h 180"/>
              <a:gd name="T38" fmla="*/ 61754124 w 475"/>
              <a:gd name="T39" fmla="*/ 3530247 h 180"/>
              <a:gd name="T40" fmla="*/ 61754124 w 475"/>
              <a:gd name="T41" fmla="*/ 15167079 h 180"/>
              <a:gd name="T42" fmla="*/ 51331408 w 475"/>
              <a:gd name="T43" fmla="*/ 21050944 h 180"/>
              <a:gd name="T44" fmla="*/ 31528392 w 475"/>
              <a:gd name="T45" fmla="*/ 23404200 h 180"/>
              <a:gd name="T46" fmla="*/ 5862868 w 475"/>
              <a:gd name="T47" fmla="*/ 13990451 h 180"/>
              <a:gd name="T48" fmla="*/ 5862868 w 475"/>
              <a:gd name="T49" fmla="*/ 13990451 h 180"/>
              <a:gd name="T50" fmla="*/ 14070450 w 475"/>
              <a:gd name="T51" fmla="*/ 16343707 h 180"/>
              <a:gd name="T52" fmla="*/ 31528392 w 475"/>
              <a:gd name="T53" fmla="*/ 17520697 h 180"/>
              <a:gd name="T54" fmla="*/ 48986333 w 475"/>
              <a:gd name="T55" fmla="*/ 16343707 h 180"/>
              <a:gd name="T56" fmla="*/ 55891256 w 475"/>
              <a:gd name="T57" fmla="*/ 13990451 h 180"/>
              <a:gd name="T58" fmla="*/ 55891256 w 475"/>
              <a:gd name="T59" fmla="*/ 8237121 h 180"/>
              <a:gd name="T60" fmla="*/ 52504126 w 475"/>
              <a:gd name="T61" fmla="*/ 9414111 h 180"/>
              <a:gd name="T62" fmla="*/ 32701110 w 475"/>
              <a:gd name="T63" fmla="*/ 11767730 h 180"/>
              <a:gd name="T64" fmla="*/ 29183317 w 475"/>
              <a:gd name="T65" fmla="*/ 11767730 h 180"/>
              <a:gd name="T66" fmla="*/ 10553018 w 475"/>
              <a:gd name="T67" fmla="*/ 9414111 h 180"/>
              <a:gd name="T68" fmla="*/ 5862868 w 475"/>
              <a:gd name="T69" fmla="*/ 8237121 h 180"/>
              <a:gd name="T70" fmla="*/ 5862868 w 475"/>
              <a:gd name="T71" fmla="*/ 13990451 h 180"/>
              <a:gd name="T72" fmla="*/ 55891256 w 475"/>
              <a:gd name="T73" fmla="*/ 15167079 h 180"/>
              <a:gd name="T74" fmla="*/ 55891256 w 475"/>
              <a:gd name="T75" fmla="*/ 15167079 h 180"/>
              <a:gd name="T76" fmla="*/ 5862868 w 475"/>
              <a:gd name="T77" fmla="*/ 3530247 h 180"/>
              <a:gd name="T78" fmla="*/ 5862868 w 475"/>
              <a:gd name="T79" fmla="*/ 3530247 h 18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75" h="180">
                <a:moveTo>
                  <a:pt x="242" y="179"/>
                </a:moveTo>
                <a:lnTo>
                  <a:pt x="242" y="179"/>
                </a:lnTo>
                <a:cubicBezTo>
                  <a:pt x="179" y="179"/>
                  <a:pt x="126" y="170"/>
                  <a:pt x="81" y="161"/>
                </a:cubicBezTo>
                <a:cubicBezTo>
                  <a:pt x="63" y="161"/>
                  <a:pt x="45" y="152"/>
                  <a:pt x="36" y="152"/>
                </a:cubicBezTo>
                <a:cubicBezTo>
                  <a:pt x="10" y="143"/>
                  <a:pt x="0" y="125"/>
                  <a:pt x="0" y="11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18"/>
                  <a:pt x="63" y="27"/>
                  <a:pt x="99" y="36"/>
                </a:cubicBezTo>
                <a:cubicBezTo>
                  <a:pt x="135" y="45"/>
                  <a:pt x="179" y="45"/>
                  <a:pt x="224" y="45"/>
                </a:cubicBezTo>
                <a:cubicBezTo>
                  <a:pt x="233" y="45"/>
                  <a:pt x="242" y="45"/>
                  <a:pt x="251" y="45"/>
                </a:cubicBezTo>
                <a:cubicBezTo>
                  <a:pt x="304" y="45"/>
                  <a:pt x="340" y="45"/>
                  <a:pt x="376" y="36"/>
                </a:cubicBezTo>
                <a:cubicBezTo>
                  <a:pt x="412" y="27"/>
                  <a:pt x="429" y="18"/>
                  <a:pt x="429" y="18"/>
                </a:cubicBezTo>
                <a:cubicBezTo>
                  <a:pt x="439" y="9"/>
                  <a:pt x="447" y="0"/>
                  <a:pt x="456" y="0"/>
                </a:cubicBezTo>
                <a:cubicBezTo>
                  <a:pt x="465" y="0"/>
                  <a:pt x="474" y="9"/>
                  <a:pt x="474" y="27"/>
                </a:cubicBezTo>
                <a:cubicBezTo>
                  <a:pt x="474" y="116"/>
                  <a:pt x="474" y="116"/>
                  <a:pt x="474" y="116"/>
                </a:cubicBezTo>
                <a:cubicBezTo>
                  <a:pt x="474" y="143"/>
                  <a:pt x="429" y="161"/>
                  <a:pt x="394" y="161"/>
                </a:cubicBezTo>
                <a:cubicBezTo>
                  <a:pt x="349" y="170"/>
                  <a:pt x="296" y="179"/>
                  <a:pt x="242" y="179"/>
                </a:cubicBezTo>
                <a:close/>
                <a:moveTo>
                  <a:pt x="45" y="107"/>
                </a:moveTo>
                <a:lnTo>
                  <a:pt x="45" y="107"/>
                </a:lnTo>
                <a:cubicBezTo>
                  <a:pt x="54" y="107"/>
                  <a:pt x="63" y="116"/>
                  <a:pt x="108" y="125"/>
                </a:cubicBezTo>
                <a:cubicBezTo>
                  <a:pt x="143" y="134"/>
                  <a:pt x="188" y="134"/>
                  <a:pt x="242" y="134"/>
                </a:cubicBezTo>
                <a:cubicBezTo>
                  <a:pt x="286" y="134"/>
                  <a:pt x="331" y="134"/>
                  <a:pt x="376" y="125"/>
                </a:cubicBezTo>
                <a:cubicBezTo>
                  <a:pt x="412" y="116"/>
                  <a:pt x="429" y="107"/>
                  <a:pt x="429" y="107"/>
                </a:cubicBezTo>
                <a:cubicBezTo>
                  <a:pt x="429" y="63"/>
                  <a:pt x="429" y="63"/>
                  <a:pt x="429" y="63"/>
                </a:cubicBezTo>
                <a:cubicBezTo>
                  <a:pt x="421" y="72"/>
                  <a:pt x="412" y="72"/>
                  <a:pt x="403" y="72"/>
                </a:cubicBezTo>
                <a:cubicBezTo>
                  <a:pt x="358" y="81"/>
                  <a:pt x="313" y="90"/>
                  <a:pt x="251" y="90"/>
                </a:cubicBezTo>
                <a:cubicBezTo>
                  <a:pt x="242" y="90"/>
                  <a:pt x="233" y="90"/>
                  <a:pt x="224" y="90"/>
                </a:cubicBezTo>
                <a:cubicBezTo>
                  <a:pt x="170" y="90"/>
                  <a:pt x="117" y="81"/>
                  <a:pt x="81" y="72"/>
                </a:cubicBezTo>
                <a:cubicBezTo>
                  <a:pt x="72" y="72"/>
                  <a:pt x="54" y="72"/>
                  <a:pt x="45" y="63"/>
                </a:cubicBezTo>
                <a:lnTo>
                  <a:pt x="45" y="107"/>
                </a:lnTo>
                <a:close/>
                <a:moveTo>
                  <a:pt x="429" y="116"/>
                </a:moveTo>
                <a:lnTo>
                  <a:pt x="429" y="116"/>
                </a:lnTo>
                <a:close/>
                <a:moveTo>
                  <a:pt x="45" y="27"/>
                </a:moveTo>
                <a:lnTo>
                  <a:pt x="45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58">
            <a:extLst>
              <a:ext uri="{FF2B5EF4-FFF2-40B4-BE49-F238E27FC236}">
                <a16:creationId xmlns:a16="http://schemas.microsoft.com/office/drawing/2014/main" id="{6E99DE7E-42D4-7B43-BD64-36D7698E6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2216" y="10026764"/>
            <a:ext cx="490296" cy="177053"/>
          </a:xfrm>
          <a:custGeom>
            <a:avLst/>
            <a:gdLst>
              <a:gd name="T0" fmla="*/ 30356035 w 475"/>
              <a:gd name="T1" fmla="*/ 22415784 h 170"/>
              <a:gd name="T2" fmla="*/ 30356035 w 475"/>
              <a:gd name="T3" fmla="*/ 22415784 h 170"/>
              <a:gd name="T4" fmla="*/ 10553018 w 475"/>
              <a:gd name="T5" fmla="*/ 21354522 h 170"/>
              <a:gd name="T6" fmla="*/ 3517793 w 475"/>
              <a:gd name="T7" fmla="*/ 18834663 h 170"/>
              <a:gd name="T8" fmla="*/ 0 w 475"/>
              <a:gd name="T9" fmla="*/ 14192281 h 170"/>
              <a:gd name="T10" fmla="*/ 0 w 475"/>
              <a:gd name="T11" fmla="*/ 2387292 h 170"/>
              <a:gd name="T12" fmla="*/ 2345075 w 475"/>
              <a:gd name="T13" fmla="*/ 0 h 170"/>
              <a:gd name="T14" fmla="*/ 2345075 w 475"/>
              <a:gd name="T15" fmla="*/ 0 h 170"/>
              <a:gd name="T16" fmla="*/ 5862868 w 475"/>
              <a:gd name="T17" fmla="*/ 2387292 h 170"/>
              <a:gd name="T18" fmla="*/ 12898093 w 475"/>
              <a:gd name="T19" fmla="*/ 4642382 h 170"/>
              <a:gd name="T20" fmla="*/ 29183317 w 475"/>
              <a:gd name="T21" fmla="*/ 5836211 h 170"/>
              <a:gd name="T22" fmla="*/ 32701110 w 475"/>
              <a:gd name="T23" fmla="*/ 5836211 h 170"/>
              <a:gd name="T24" fmla="*/ 48986333 w 475"/>
              <a:gd name="T25" fmla="*/ 4642382 h 170"/>
              <a:gd name="T26" fmla="*/ 55891256 w 475"/>
              <a:gd name="T27" fmla="*/ 2387292 h 170"/>
              <a:gd name="T28" fmla="*/ 58236331 w 475"/>
              <a:gd name="T29" fmla="*/ 0 h 170"/>
              <a:gd name="T30" fmla="*/ 58236331 w 475"/>
              <a:gd name="T31" fmla="*/ 0 h 170"/>
              <a:gd name="T32" fmla="*/ 61754124 w 475"/>
              <a:gd name="T33" fmla="*/ 2387292 h 170"/>
              <a:gd name="T34" fmla="*/ 61754124 w 475"/>
              <a:gd name="T35" fmla="*/ 2387292 h 170"/>
              <a:gd name="T36" fmla="*/ 61754124 w 475"/>
              <a:gd name="T37" fmla="*/ 2387292 h 170"/>
              <a:gd name="T38" fmla="*/ 61754124 w 475"/>
              <a:gd name="T39" fmla="*/ 2387292 h 170"/>
              <a:gd name="T40" fmla="*/ 60581767 w 475"/>
              <a:gd name="T41" fmla="*/ 14192281 h 170"/>
              <a:gd name="T42" fmla="*/ 51201106 w 475"/>
              <a:gd name="T43" fmla="*/ 21354522 h 170"/>
              <a:gd name="T44" fmla="*/ 30356035 w 475"/>
              <a:gd name="T45" fmla="*/ 22415784 h 170"/>
              <a:gd name="T46" fmla="*/ 5862868 w 475"/>
              <a:gd name="T47" fmla="*/ 14192281 h 170"/>
              <a:gd name="T48" fmla="*/ 5862868 w 475"/>
              <a:gd name="T49" fmla="*/ 14192281 h 170"/>
              <a:gd name="T50" fmla="*/ 12898093 w 475"/>
              <a:gd name="T51" fmla="*/ 16579573 h 170"/>
              <a:gd name="T52" fmla="*/ 30356035 w 475"/>
              <a:gd name="T53" fmla="*/ 17773401 h 170"/>
              <a:gd name="T54" fmla="*/ 47813976 w 475"/>
              <a:gd name="T55" fmla="*/ 16579573 h 170"/>
              <a:gd name="T56" fmla="*/ 55891256 w 475"/>
              <a:gd name="T57" fmla="*/ 14192281 h 170"/>
              <a:gd name="T58" fmla="*/ 55891256 w 475"/>
              <a:gd name="T59" fmla="*/ 8223503 h 170"/>
              <a:gd name="T60" fmla="*/ 51201106 w 475"/>
              <a:gd name="T61" fmla="*/ 9417331 h 170"/>
              <a:gd name="T62" fmla="*/ 32701110 w 475"/>
              <a:gd name="T63" fmla="*/ 10611160 h 170"/>
              <a:gd name="T64" fmla="*/ 28010960 w 475"/>
              <a:gd name="T65" fmla="*/ 10611160 h 170"/>
              <a:gd name="T66" fmla="*/ 9380300 w 475"/>
              <a:gd name="T67" fmla="*/ 9417331 h 170"/>
              <a:gd name="T68" fmla="*/ 5862868 w 475"/>
              <a:gd name="T69" fmla="*/ 8223503 h 170"/>
              <a:gd name="T70" fmla="*/ 5862868 w 475"/>
              <a:gd name="T71" fmla="*/ 14192281 h 170"/>
              <a:gd name="T72" fmla="*/ 55891256 w 475"/>
              <a:gd name="T73" fmla="*/ 14192281 h 170"/>
              <a:gd name="T74" fmla="*/ 55891256 w 475"/>
              <a:gd name="T75" fmla="*/ 14192281 h 170"/>
              <a:gd name="T76" fmla="*/ 5862868 w 475"/>
              <a:gd name="T77" fmla="*/ 2387292 h 170"/>
              <a:gd name="T78" fmla="*/ 5862868 w 475"/>
              <a:gd name="T79" fmla="*/ 2387292 h 17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75" h="170">
                <a:moveTo>
                  <a:pt x="233" y="169"/>
                </a:moveTo>
                <a:lnTo>
                  <a:pt x="233" y="169"/>
                </a:lnTo>
                <a:cubicBezTo>
                  <a:pt x="179" y="169"/>
                  <a:pt x="126" y="169"/>
                  <a:pt x="81" y="161"/>
                </a:cubicBezTo>
                <a:cubicBezTo>
                  <a:pt x="54" y="152"/>
                  <a:pt x="45" y="152"/>
                  <a:pt x="27" y="142"/>
                </a:cubicBezTo>
                <a:cubicBezTo>
                  <a:pt x="9" y="134"/>
                  <a:pt x="0" y="125"/>
                  <a:pt x="0" y="10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45" y="18"/>
                </a:cubicBezTo>
                <a:cubicBezTo>
                  <a:pt x="45" y="18"/>
                  <a:pt x="63" y="26"/>
                  <a:pt x="99" y="35"/>
                </a:cubicBezTo>
                <a:cubicBezTo>
                  <a:pt x="134" y="35"/>
                  <a:pt x="170" y="44"/>
                  <a:pt x="224" y="44"/>
                </a:cubicBezTo>
                <a:cubicBezTo>
                  <a:pt x="233" y="44"/>
                  <a:pt x="242" y="44"/>
                  <a:pt x="251" y="44"/>
                </a:cubicBezTo>
                <a:cubicBezTo>
                  <a:pt x="295" y="44"/>
                  <a:pt x="340" y="35"/>
                  <a:pt x="376" y="35"/>
                </a:cubicBezTo>
                <a:cubicBezTo>
                  <a:pt x="412" y="26"/>
                  <a:pt x="429" y="18"/>
                  <a:pt x="429" y="18"/>
                </a:cubicBezTo>
                <a:cubicBezTo>
                  <a:pt x="429" y="9"/>
                  <a:pt x="438" y="0"/>
                  <a:pt x="447" y="0"/>
                </a:cubicBezTo>
                <a:cubicBezTo>
                  <a:pt x="456" y="0"/>
                  <a:pt x="474" y="9"/>
                  <a:pt x="474" y="18"/>
                </a:cubicBezTo>
                <a:cubicBezTo>
                  <a:pt x="465" y="107"/>
                  <a:pt x="465" y="107"/>
                  <a:pt x="465" y="107"/>
                </a:cubicBezTo>
                <a:cubicBezTo>
                  <a:pt x="465" y="142"/>
                  <a:pt x="420" y="152"/>
                  <a:pt x="393" y="161"/>
                </a:cubicBezTo>
                <a:cubicBezTo>
                  <a:pt x="349" y="169"/>
                  <a:pt x="295" y="169"/>
                  <a:pt x="233" y="169"/>
                </a:cubicBezTo>
                <a:close/>
                <a:moveTo>
                  <a:pt x="45" y="107"/>
                </a:moveTo>
                <a:lnTo>
                  <a:pt x="45" y="107"/>
                </a:lnTo>
                <a:cubicBezTo>
                  <a:pt x="45" y="107"/>
                  <a:pt x="63" y="116"/>
                  <a:pt x="99" y="125"/>
                </a:cubicBezTo>
                <a:cubicBezTo>
                  <a:pt x="134" y="125"/>
                  <a:pt x="188" y="134"/>
                  <a:pt x="233" y="134"/>
                </a:cubicBezTo>
                <a:cubicBezTo>
                  <a:pt x="286" y="134"/>
                  <a:pt x="331" y="125"/>
                  <a:pt x="367" y="125"/>
                </a:cubicBezTo>
                <a:cubicBezTo>
                  <a:pt x="412" y="116"/>
                  <a:pt x="420" y="107"/>
                  <a:pt x="429" y="107"/>
                </a:cubicBezTo>
                <a:cubicBezTo>
                  <a:pt x="429" y="62"/>
                  <a:pt x="429" y="62"/>
                  <a:pt x="429" y="62"/>
                </a:cubicBezTo>
                <a:cubicBezTo>
                  <a:pt x="420" y="62"/>
                  <a:pt x="403" y="71"/>
                  <a:pt x="393" y="71"/>
                </a:cubicBezTo>
                <a:cubicBezTo>
                  <a:pt x="358" y="80"/>
                  <a:pt x="304" y="80"/>
                  <a:pt x="251" y="80"/>
                </a:cubicBezTo>
                <a:cubicBezTo>
                  <a:pt x="242" y="80"/>
                  <a:pt x="233" y="80"/>
                  <a:pt x="215" y="80"/>
                </a:cubicBezTo>
                <a:cubicBezTo>
                  <a:pt x="161" y="80"/>
                  <a:pt x="117" y="80"/>
                  <a:pt x="72" y="71"/>
                </a:cubicBezTo>
                <a:cubicBezTo>
                  <a:pt x="63" y="71"/>
                  <a:pt x="54" y="62"/>
                  <a:pt x="45" y="62"/>
                </a:cubicBezTo>
                <a:lnTo>
                  <a:pt x="45" y="107"/>
                </a:lnTo>
                <a:close/>
                <a:moveTo>
                  <a:pt x="429" y="107"/>
                </a:moveTo>
                <a:lnTo>
                  <a:pt x="429" y="107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59">
            <a:extLst>
              <a:ext uri="{FF2B5EF4-FFF2-40B4-BE49-F238E27FC236}">
                <a16:creationId xmlns:a16="http://schemas.microsoft.com/office/drawing/2014/main" id="{EFE24279-9ADC-F541-8EAB-9933B1268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2216" y="9935968"/>
            <a:ext cx="490296" cy="177053"/>
          </a:xfrm>
          <a:custGeom>
            <a:avLst/>
            <a:gdLst>
              <a:gd name="T0" fmla="*/ 30356035 w 475"/>
              <a:gd name="T1" fmla="*/ 22285421 h 171"/>
              <a:gd name="T2" fmla="*/ 30356035 w 475"/>
              <a:gd name="T3" fmla="*/ 22285421 h 171"/>
              <a:gd name="T4" fmla="*/ 10553018 w 475"/>
              <a:gd name="T5" fmla="*/ 21105454 h 171"/>
              <a:gd name="T6" fmla="*/ 3517793 w 475"/>
              <a:gd name="T7" fmla="*/ 18745881 h 171"/>
              <a:gd name="T8" fmla="*/ 0 w 475"/>
              <a:gd name="T9" fmla="*/ 14157801 h 171"/>
              <a:gd name="T10" fmla="*/ 0 w 475"/>
              <a:gd name="T11" fmla="*/ 2359573 h 171"/>
              <a:gd name="T12" fmla="*/ 2345075 w 475"/>
              <a:gd name="T13" fmla="*/ 0 h 171"/>
              <a:gd name="T14" fmla="*/ 2345075 w 475"/>
              <a:gd name="T15" fmla="*/ 0 h 171"/>
              <a:gd name="T16" fmla="*/ 5862868 w 475"/>
              <a:gd name="T17" fmla="*/ 2359573 h 171"/>
              <a:gd name="T18" fmla="*/ 12898093 w 475"/>
              <a:gd name="T19" fmla="*/ 4719146 h 171"/>
              <a:gd name="T20" fmla="*/ 29183317 w 475"/>
              <a:gd name="T21" fmla="*/ 5899114 h 171"/>
              <a:gd name="T22" fmla="*/ 32701110 w 475"/>
              <a:gd name="T23" fmla="*/ 5899114 h 171"/>
              <a:gd name="T24" fmla="*/ 48986333 w 475"/>
              <a:gd name="T25" fmla="*/ 4719146 h 171"/>
              <a:gd name="T26" fmla="*/ 55891256 w 475"/>
              <a:gd name="T27" fmla="*/ 2359573 h 171"/>
              <a:gd name="T28" fmla="*/ 58236331 w 475"/>
              <a:gd name="T29" fmla="*/ 0 h 171"/>
              <a:gd name="T30" fmla="*/ 58236331 w 475"/>
              <a:gd name="T31" fmla="*/ 0 h 171"/>
              <a:gd name="T32" fmla="*/ 61754124 w 475"/>
              <a:gd name="T33" fmla="*/ 2359573 h 171"/>
              <a:gd name="T34" fmla="*/ 61754124 w 475"/>
              <a:gd name="T35" fmla="*/ 2359573 h 171"/>
              <a:gd name="T36" fmla="*/ 61754124 w 475"/>
              <a:gd name="T37" fmla="*/ 2359573 h 171"/>
              <a:gd name="T38" fmla="*/ 61754124 w 475"/>
              <a:gd name="T39" fmla="*/ 2359573 h 171"/>
              <a:gd name="T40" fmla="*/ 60581767 w 475"/>
              <a:gd name="T41" fmla="*/ 14157801 h 171"/>
              <a:gd name="T42" fmla="*/ 51201106 w 475"/>
              <a:gd name="T43" fmla="*/ 21105454 h 171"/>
              <a:gd name="T44" fmla="*/ 30356035 w 475"/>
              <a:gd name="T45" fmla="*/ 22285421 h 171"/>
              <a:gd name="T46" fmla="*/ 5862868 w 475"/>
              <a:gd name="T47" fmla="*/ 14157801 h 171"/>
              <a:gd name="T48" fmla="*/ 5862868 w 475"/>
              <a:gd name="T49" fmla="*/ 14157801 h 171"/>
              <a:gd name="T50" fmla="*/ 12898093 w 475"/>
              <a:gd name="T51" fmla="*/ 16386307 h 171"/>
              <a:gd name="T52" fmla="*/ 30356035 w 475"/>
              <a:gd name="T53" fmla="*/ 17566275 h 171"/>
              <a:gd name="T54" fmla="*/ 47813976 w 475"/>
              <a:gd name="T55" fmla="*/ 16386307 h 171"/>
              <a:gd name="T56" fmla="*/ 55891256 w 475"/>
              <a:gd name="T57" fmla="*/ 14157801 h 171"/>
              <a:gd name="T58" fmla="*/ 55891256 w 475"/>
              <a:gd name="T59" fmla="*/ 8258687 h 171"/>
              <a:gd name="T60" fmla="*/ 51201106 w 475"/>
              <a:gd name="T61" fmla="*/ 9438655 h 171"/>
              <a:gd name="T62" fmla="*/ 32701110 w 475"/>
              <a:gd name="T63" fmla="*/ 11798228 h 171"/>
              <a:gd name="T64" fmla="*/ 28010960 w 475"/>
              <a:gd name="T65" fmla="*/ 11798228 h 171"/>
              <a:gd name="T66" fmla="*/ 9380300 w 475"/>
              <a:gd name="T67" fmla="*/ 9438655 h 171"/>
              <a:gd name="T68" fmla="*/ 5862868 w 475"/>
              <a:gd name="T69" fmla="*/ 8258687 h 171"/>
              <a:gd name="T70" fmla="*/ 5862868 w 475"/>
              <a:gd name="T71" fmla="*/ 14157801 h 171"/>
              <a:gd name="T72" fmla="*/ 55891256 w 475"/>
              <a:gd name="T73" fmla="*/ 14157801 h 171"/>
              <a:gd name="T74" fmla="*/ 55891256 w 475"/>
              <a:gd name="T75" fmla="*/ 14157801 h 171"/>
              <a:gd name="T76" fmla="*/ 5862868 w 475"/>
              <a:gd name="T77" fmla="*/ 2359573 h 171"/>
              <a:gd name="T78" fmla="*/ 5862868 w 475"/>
              <a:gd name="T79" fmla="*/ 2359573 h 17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75" h="171">
                <a:moveTo>
                  <a:pt x="233" y="170"/>
                </a:moveTo>
                <a:lnTo>
                  <a:pt x="233" y="170"/>
                </a:lnTo>
                <a:cubicBezTo>
                  <a:pt x="179" y="170"/>
                  <a:pt x="126" y="170"/>
                  <a:pt x="81" y="161"/>
                </a:cubicBezTo>
                <a:cubicBezTo>
                  <a:pt x="54" y="152"/>
                  <a:pt x="45" y="152"/>
                  <a:pt x="27" y="143"/>
                </a:cubicBezTo>
                <a:cubicBezTo>
                  <a:pt x="9" y="134"/>
                  <a:pt x="0" y="125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45" y="18"/>
                </a:cubicBezTo>
                <a:cubicBezTo>
                  <a:pt x="45" y="18"/>
                  <a:pt x="63" y="27"/>
                  <a:pt x="99" y="36"/>
                </a:cubicBezTo>
                <a:cubicBezTo>
                  <a:pt x="134" y="36"/>
                  <a:pt x="170" y="45"/>
                  <a:pt x="224" y="45"/>
                </a:cubicBezTo>
                <a:cubicBezTo>
                  <a:pt x="233" y="45"/>
                  <a:pt x="242" y="45"/>
                  <a:pt x="251" y="45"/>
                </a:cubicBezTo>
                <a:cubicBezTo>
                  <a:pt x="295" y="45"/>
                  <a:pt x="340" y="36"/>
                  <a:pt x="376" y="36"/>
                </a:cubicBezTo>
                <a:cubicBezTo>
                  <a:pt x="412" y="27"/>
                  <a:pt x="429" y="18"/>
                  <a:pt x="429" y="18"/>
                </a:cubicBezTo>
                <a:cubicBezTo>
                  <a:pt x="429" y="9"/>
                  <a:pt x="438" y="0"/>
                  <a:pt x="447" y="0"/>
                </a:cubicBezTo>
                <a:cubicBezTo>
                  <a:pt x="456" y="0"/>
                  <a:pt x="474" y="9"/>
                  <a:pt x="474" y="18"/>
                </a:cubicBezTo>
                <a:cubicBezTo>
                  <a:pt x="465" y="108"/>
                  <a:pt x="465" y="108"/>
                  <a:pt x="465" y="108"/>
                </a:cubicBezTo>
                <a:cubicBezTo>
                  <a:pt x="465" y="143"/>
                  <a:pt x="420" y="152"/>
                  <a:pt x="393" y="161"/>
                </a:cubicBezTo>
                <a:cubicBezTo>
                  <a:pt x="349" y="170"/>
                  <a:pt x="295" y="170"/>
                  <a:pt x="233" y="170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45" y="108"/>
                  <a:pt x="63" y="116"/>
                  <a:pt x="99" y="125"/>
                </a:cubicBezTo>
                <a:cubicBezTo>
                  <a:pt x="134" y="125"/>
                  <a:pt x="188" y="134"/>
                  <a:pt x="233" y="134"/>
                </a:cubicBezTo>
                <a:cubicBezTo>
                  <a:pt x="286" y="134"/>
                  <a:pt x="331" y="125"/>
                  <a:pt x="367" y="125"/>
                </a:cubicBezTo>
                <a:cubicBezTo>
                  <a:pt x="412" y="116"/>
                  <a:pt x="420" y="108"/>
                  <a:pt x="429" y="108"/>
                </a:cubicBezTo>
                <a:cubicBezTo>
                  <a:pt x="429" y="63"/>
                  <a:pt x="429" y="63"/>
                  <a:pt x="429" y="63"/>
                </a:cubicBezTo>
                <a:cubicBezTo>
                  <a:pt x="420" y="63"/>
                  <a:pt x="403" y="72"/>
                  <a:pt x="393" y="72"/>
                </a:cubicBezTo>
                <a:cubicBezTo>
                  <a:pt x="358" y="81"/>
                  <a:pt x="304" y="81"/>
                  <a:pt x="251" y="90"/>
                </a:cubicBezTo>
                <a:cubicBezTo>
                  <a:pt x="242" y="90"/>
                  <a:pt x="233" y="90"/>
                  <a:pt x="215" y="90"/>
                </a:cubicBezTo>
                <a:cubicBezTo>
                  <a:pt x="161" y="81"/>
                  <a:pt x="117" y="81"/>
                  <a:pt x="72" y="72"/>
                </a:cubicBezTo>
                <a:cubicBezTo>
                  <a:pt x="63" y="72"/>
                  <a:pt x="54" y="63"/>
                  <a:pt x="45" y="63"/>
                </a:cubicBezTo>
                <a:lnTo>
                  <a:pt x="45" y="108"/>
                </a:lnTo>
                <a:close/>
                <a:moveTo>
                  <a:pt x="429" y="108"/>
                </a:moveTo>
                <a:lnTo>
                  <a:pt x="429" y="108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60">
            <a:extLst>
              <a:ext uri="{FF2B5EF4-FFF2-40B4-BE49-F238E27FC236}">
                <a16:creationId xmlns:a16="http://schemas.microsoft.com/office/drawing/2014/main" id="{26AEDB74-C21E-2947-8BB1-EDD3F8E1D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2216" y="9799775"/>
            <a:ext cx="490296" cy="140734"/>
          </a:xfrm>
          <a:custGeom>
            <a:avLst/>
            <a:gdLst>
              <a:gd name="T0" fmla="*/ 30356035 w 475"/>
              <a:gd name="T1" fmla="*/ 17807086 h 135"/>
              <a:gd name="T2" fmla="*/ 30356035 w 475"/>
              <a:gd name="T3" fmla="*/ 17807086 h 135"/>
              <a:gd name="T4" fmla="*/ 28010960 w 475"/>
              <a:gd name="T5" fmla="*/ 17807086 h 135"/>
              <a:gd name="T6" fmla="*/ 9380300 w 475"/>
              <a:gd name="T7" fmla="*/ 15415334 h 135"/>
              <a:gd name="T8" fmla="*/ 0 w 475"/>
              <a:gd name="T9" fmla="*/ 8372043 h 135"/>
              <a:gd name="T10" fmla="*/ 10553018 w 475"/>
              <a:gd name="T11" fmla="*/ 2392116 h 135"/>
              <a:gd name="T12" fmla="*/ 30356035 w 475"/>
              <a:gd name="T13" fmla="*/ 0 h 135"/>
              <a:gd name="T14" fmla="*/ 51201106 w 475"/>
              <a:gd name="T15" fmla="*/ 2392116 h 135"/>
              <a:gd name="T16" fmla="*/ 57063974 w 475"/>
              <a:gd name="T17" fmla="*/ 3588175 h 135"/>
              <a:gd name="T18" fmla="*/ 61754124 w 475"/>
              <a:gd name="T19" fmla="*/ 8372043 h 135"/>
              <a:gd name="T20" fmla="*/ 51201106 w 475"/>
              <a:gd name="T21" fmla="*/ 15415334 h 135"/>
              <a:gd name="T22" fmla="*/ 32701110 w 475"/>
              <a:gd name="T23" fmla="*/ 17807086 h 135"/>
              <a:gd name="T24" fmla="*/ 30356035 w 475"/>
              <a:gd name="T25" fmla="*/ 17807086 h 135"/>
              <a:gd name="T26" fmla="*/ 7035225 w 475"/>
              <a:gd name="T27" fmla="*/ 8372043 h 135"/>
              <a:gd name="T28" fmla="*/ 7035225 w 475"/>
              <a:gd name="T29" fmla="*/ 8372043 h 135"/>
              <a:gd name="T30" fmla="*/ 12898093 w 475"/>
              <a:gd name="T31" fmla="*/ 10764159 h 135"/>
              <a:gd name="T32" fmla="*/ 29183317 w 475"/>
              <a:gd name="T33" fmla="*/ 11960217 h 135"/>
              <a:gd name="T34" fmla="*/ 32701110 w 475"/>
              <a:gd name="T35" fmla="*/ 11960217 h 135"/>
              <a:gd name="T36" fmla="*/ 48986333 w 475"/>
              <a:gd name="T37" fmla="*/ 10764159 h 135"/>
              <a:gd name="T38" fmla="*/ 54718899 w 475"/>
              <a:gd name="T39" fmla="*/ 8372043 h 135"/>
              <a:gd name="T40" fmla="*/ 47813976 w 475"/>
              <a:gd name="T41" fmla="*/ 7175984 h 135"/>
              <a:gd name="T42" fmla="*/ 30356035 w 475"/>
              <a:gd name="T43" fmla="*/ 5979926 h 135"/>
              <a:gd name="T44" fmla="*/ 12898093 w 475"/>
              <a:gd name="T45" fmla="*/ 7175984 h 135"/>
              <a:gd name="T46" fmla="*/ 7035225 w 475"/>
              <a:gd name="T47" fmla="*/ 8372043 h 135"/>
              <a:gd name="T48" fmla="*/ 55891256 w 475"/>
              <a:gd name="T49" fmla="*/ 9568101 h 135"/>
              <a:gd name="T50" fmla="*/ 55891256 w 475"/>
              <a:gd name="T51" fmla="*/ 9568101 h 135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75" h="135">
                <a:moveTo>
                  <a:pt x="233" y="134"/>
                </a:moveTo>
                <a:lnTo>
                  <a:pt x="233" y="134"/>
                </a:lnTo>
                <a:cubicBezTo>
                  <a:pt x="233" y="134"/>
                  <a:pt x="224" y="134"/>
                  <a:pt x="215" y="134"/>
                </a:cubicBezTo>
                <a:cubicBezTo>
                  <a:pt x="161" y="134"/>
                  <a:pt x="117" y="125"/>
                  <a:pt x="72" y="116"/>
                </a:cubicBezTo>
                <a:cubicBezTo>
                  <a:pt x="45" y="107"/>
                  <a:pt x="0" y="99"/>
                  <a:pt x="0" y="63"/>
                </a:cubicBezTo>
                <a:cubicBezTo>
                  <a:pt x="0" y="36"/>
                  <a:pt x="45" y="18"/>
                  <a:pt x="81" y="18"/>
                </a:cubicBezTo>
                <a:cubicBezTo>
                  <a:pt x="126" y="9"/>
                  <a:pt x="179" y="0"/>
                  <a:pt x="233" y="0"/>
                </a:cubicBezTo>
                <a:cubicBezTo>
                  <a:pt x="295" y="0"/>
                  <a:pt x="349" y="9"/>
                  <a:pt x="393" y="18"/>
                </a:cubicBezTo>
                <a:cubicBezTo>
                  <a:pt x="412" y="18"/>
                  <a:pt x="429" y="27"/>
                  <a:pt x="438" y="27"/>
                </a:cubicBezTo>
                <a:cubicBezTo>
                  <a:pt x="456" y="36"/>
                  <a:pt x="474" y="54"/>
                  <a:pt x="474" y="63"/>
                </a:cubicBezTo>
                <a:cubicBezTo>
                  <a:pt x="474" y="99"/>
                  <a:pt x="429" y="107"/>
                  <a:pt x="393" y="116"/>
                </a:cubicBezTo>
                <a:cubicBezTo>
                  <a:pt x="358" y="125"/>
                  <a:pt x="304" y="134"/>
                  <a:pt x="251" y="134"/>
                </a:cubicBezTo>
                <a:cubicBezTo>
                  <a:pt x="242" y="134"/>
                  <a:pt x="242" y="134"/>
                  <a:pt x="233" y="134"/>
                </a:cubicBezTo>
                <a:close/>
                <a:moveTo>
                  <a:pt x="54" y="63"/>
                </a:moveTo>
                <a:lnTo>
                  <a:pt x="54" y="63"/>
                </a:lnTo>
                <a:cubicBezTo>
                  <a:pt x="63" y="72"/>
                  <a:pt x="72" y="72"/>
                  <a:pt x="99" y="81"/>
                </a:cubicBezTo>
                <a:cubicBezTo>
                  <a:pt x="134" y="90"/>
                  <a:pt x="170" y="90"/>
                  <a:pt x="224" y="90"/>
                </a:cubicBezTo>
                <a:cubicBezTo>
                  <a:pt x="233" y="90"/>
                  <a:pt x="242" y="90"/>
                  <a:pt x="251" y="90"/>
                </a:cubicBezTo>
                <a:cubicBezTo>
                  <a:pt x="295" y="90"/>
                  <a:pt x="340" y="90"/>
                  <a:pt x="376" y="81"/>
                </a:cubicBezTo>
                <a:cubicBezTo>
                  <a:pt x="393" y="72"/>
                  <a:pt x="412" y="72"/>
                  <a:pt x="420" y="63"/>
                </a:cubicBezTo>
                <a:cubicBezTo>
                  <a:pt x="412" y="63"/>
                  <a:pt x="393" y="54"/>
                  <a:pt x="367" y="54"/>
                </a:cubicBezTo>
                <a:cubicBezTo>
                  <a:pt x="331" y="45"/>
                  <a:pt x="286" y="45"/>
                  <a:pt x="233" y="45"/>
                </a:cubicBezTo>
                <a:cubicBezTo>
                  <a:pt x="188" y="45"/>
                  <a:pt x="134" y="45"/>
                  <a:pt x="99" y="54"/>
                </a:cubicBezTo>
                <a:cubicBezTo>
                  <a:pt x="72" y="54"/>
                  <a:pt x="63" y="63"/>
                  <a:pt x="54" y="63"/>
                </a:cubicBezTo>
                <a:close/>
                <a:moveTo>
                  <a:pt x="429" y="72"/>
                </a:moveTo>
                <a:lnTo>
                  <a:pt x="429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61">
            <a:extLst>
              <a:ext uri="{FF2B5EF4-FFF2-40B4-BE49-F238E27FC236}">
                <a16:creationId xmlns:a16="http://schemas.microsoft.com/office/drawing/2014/main" id="{160C194D-FE8E-8A42-9E60-7444BB3B1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2216" y="9845173"/>
            <a:ext cx="490296" cy="186132"/>
          </a:xfrm>
          <a:custGeom>
            <a:avLst/>
            <a:gdLst>
              <a:gd name="T0" fmla="*/ 30356035 w 475"/>
              <a:gd name="T1" fmla="*/ 23404922 h 180"/>
              <a:gd name="T2" fmla="*/ 30356035 w 475"/>
              <a:gd name="T3" fmla="*/ 23404922 h 180"/>
              <a:gd name="T4" fmla="*/ 10553018 w 475"/>
              <a:gd name="T5" fmla="*/ 21051629 h 180"/>
              <a:gd name="T6" fmla="*/ 3517793 w 475"/>
              <a:gd name="T7" fmla="*/ 18697974 h 180"/>
              <a:gd name="T8" fmla="*/ 0 w 475"/>
              <a:gd name="T9" fmla="*/ 13990666 h 180"/>
              <a:gd name="T10" fmla="*/ 0 w 475"/>
              <a:gd name="T11" fmla="*/ 2353654 h 180"/>
              <a:gd name="T12" fmla="*/ 2345075 w 475"/>
              <a:gd name="T13" fmla="*/ 0 h 180"/>
              <a:gd name="T14" fmla="*/ 2345075 w 475"/>
              <a:gd name="T15" fmla="*/ 0 h 180"/>
              <a:gd name="T16" fmla="*/ 5862868 w 475"/>
              <a:gd name="T17" fmla="*/ 2353654 h 180"/>
              <a:gd name="T18" fmla="*/ 12898093 w 475"/>
              <a:gd name="T19" fmla="*/ 4707309 h 180"/>
              <a:gd name="T20" fmla="*/ 29183317 w 475"/>
              <a:gd name="T21" fmla="*/ 5883955 h 180"/>
              <a:gd name="T22" fmla="*/ 32701110 w 475"/>
              <a:gd name="T23" fmla="*/ 5883955 h 180"/>
              <a:gd name="T24" fmla="*/ 48986333 w 475"/>
              <a:gd name="T25" fmla="*/ 4707309 h 180"/>
              <a:gd name="T26" fmla="*/ 55891256 w 475"/>
              <a:gd name="T27" fmla="*/ 2353654 h 180"/>
              <a:gd name="T28" fmla="*/ 58236331 w 475"/>
              <a:gd name="T29" fmla="*/ 0 h 180"/>
              <a:gd name="T30" fmla="*/ 58236331 w 475"/>
              <a:gd name="T31" fmla="*/ 0 h 180"/>
              <a:gd name="T32" fmla="*/ 61754124 w 475"/>
              <a:gd name="T33" fmla="*/ 2353654 h 180"/>
              <a:gd name="T34" fmla="*/ 61754124 w 475"/>
              <a:gd name="T35" fmla="*/ 2353654 h 180"/>
              <a:gd name="T36" fmla="*/ 61754124 w 475"/>
              <a:gd name="T37" fmla="*/ 2353654 h 180"/>
              <a:gd name="T38" fmla="*/ 61754124 w 475"/>
              <a:gd name="T39" fmla="*/ 2353654 h 180"/>
              <a:gd name="T40" fmla="*/ 60581767 w 475"/>
              <a:gd name="T41" fmla="*/ 13990666 h 180"/>
              <a:gd name="T42" fmla="*/ 51201106 w 475"/>
              <a:gd name="T43" fmla="*/ 21051629 h 180"/>
              <a:gd name="T44" fmla="*/ 30356035 w 475"/>
              <a:gd name="T45" fmla="*/ 23404922 h 180"/>
              <a:gd name="T46" fmla="*/ 5862868 w 475"/>
              <a:gd name="T47" fmla="*/ 13990666 h 180"/>
              <a:gd name="T48" fmla="*/ 5862868 w 475"/>
              <a:gd name="T49" fmla="*/ 13990666 h 180"/>
              <a:gd name="T50" fmla="*/ 12898093 w 475"/>
              <a:gd name="T51" fmla="*/ 16344320 h 180"/>
              <a:gd name="T52" fmla="*/ 30356035 w 475"/>
              <a:gd name="T53" fmla="*/ 17520966 h 180"/>
              <a:gd name="T54" fmla="*/ 47813976 w 475"/>
              <a:gd name="T55" fmla="*/ 16344320 h 180"/>
              <a:gd name="T56" fmla="*/ 55891256 w 475"/>
              <a:gd name="T57" fmla="*/ 13990666 h 180"/>
              <a:gd name="T58" fmla="*/ 55891256 w 475"/>
              <a:gd name="T59" fmla="*/ 8106710 h 180"/>
              <a:gd name="T60" fmla="*/ 51201106 w 475"/>
              <a:gd name="T61" fmla="*/ 9283718 h 180"/>
              <a:gd name="T62" fmla="*/ 32701110 w 475"/>
              <a:gd name="T63" fmla="*/ 11637011 h 180"/>
              <a:gd name="T64" fmla="*/ 28010960 w 475"/>
              <a:gd name="T65" fmla="*/ 11637011 h 180"/>
              <a:gd name="T66" fmla="*/ 9380300 w 475"/>
              <a:gd name="T67" fmla="*/ 9283718 h 180"/>
              <a:gd name="T68" fmla="*/ 5862868 w 475"/>
              <a:gd name="T69" fmla="*/ 8106710 h 180"/>
              <a:gd name="T70" fmla="*/ 5862868 w 475"/>
              <a:gd name="T71" fmla="*/ 13990666 h 180"/>
              <a:gd name="T72" fmla="*/ 55891256 w 475"/>
              <a:gd name="T73" fmla="*/ 13990666 h 180"/>
              <a:gd name="T74" fmla="*/ 55891256 w 475"/>
              <a:gd name="T75" fmla="*/ 13990666 h 180"/>
              <a:gd name="T76" fmla="*/ 5862868 w 475"/>
              <a:gd name="T77" fmla="*/ 2353654 h 180"/>
              <a:gd name="T78" fmla="*/ 5862868 w 475"/>
              <a:gd name="T79" fmla="*/ 2353654 h 18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75" h="180">
                <a:moveTo>
                  <a:pt x="233" y="179"/>
                </a:moveTo>
                <a:lnTo>
                  <a:pt x="233" y="179"/>
                </a:lnTo>
                <a:cubicBezTo>
                  <a:pt x="179" y="179"/>
                  <a:pt x="126" y="170"/>
                  <a:pt x="81" y="161"/>
                </a:cubicBezTo>
                <a:cubicBezTo>
                  <a:pt x="54" y="161"/>
                  <a:pt x="45" y="152"/>
                  <a:pt x="27" y="143"/>
                </a:cubicBezTo>
                <a:cubicBezTo>
                  <a:pt x="9" y="134"/>
                  <a:pt x="0" y="125"/>
                  <a:pt x="0" y="10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45" y="18"/>
                </a:cubicBezTo>
                <a:cubicBezTo>
                  <a:pt x="45" y="18"/>
                  <a:pt x="63" y="27"/>
                  <a:pt x="99" y="36"/>
                </a:cubicBezTo>
                <a:cubicBezTo>
                  <a:pt x="134" y="45"/>
                  <a:pt x="170" y="45"/>
                  <a:pt x="224" y="45"/>
                </a:cubicBezTo>
                <a:cubicBezTo>
                  <a:pt x="233" y="45"/>
                  <a:pt x="242" y="45"/>
                  <a:pt x="251" y="45"/>
                </a:cubicBezTo>
                <a:cubicBezTo>
                  <a:pt x="295" y="45"/>
                  <a:pt x="340" y="45"/>
                  <a:pt x="376" y="36"/>
                </a:cubicBezTo>
                <a:cubicBezTo>
                  <a:pt x="412" y="27"/>
                  <a:pt x="429" y="18"/>
                  <a:pt x="429" y="18"/>
                </a:cubicBezTo>
                <a:cubicBezTo>
                  <a:pt x="429" y="9"/>
                  <a:pt x="438" y="0"/>
                  <a:pt x="447" y="0"/>
                </a:cubicBezTo>
                <a:cubicBezTo>
                  <a:pt x="456" y="0"/>
                  <a:pt x="474" y="9"/>
                  <a:pt x="474" y="18"/>
                </a:cubicBezTo>
                <a:cubicBezTo>
                  <a:pt x="465" y="107"/>
                  <a:pt x="465" y="107"/>
                  <a:pt x="465" y="107"/>
                </a:cubicBezTo>
                <a:cubicBezTo>
                  <a:pt x="465" y="143"/>
                  <a:pt x="420" y="152"/>
                  <a:pt x="393" y="161"/>
                </a:cubicBezTo>
                <a:cubicBezTo>
                  <a:pt x="349" y="170"/>
                  <a:pt x="295" y="179"/>
                  <a:pt x="233" y="179"/>
                </a:cubicBezTo>
                <a:close/>
                <a:moveTo>
                  <a:pt x="45" y="107"/>
                </a:moveTo>
                <a:lnTo>
                  <a:pt x="45" y="107"/>
                </a:lnTo>
                <a:cubicBezTo>
                  <a:pt x="45" y="107"/>
                  <a:pt x="63" y="116"/>
                  <a:pt x="99" y="125"/>
                </a:cubicBezTo>
                <a:cubicBezTo>
                  <a:pt x="134" y="125"/>
                  <a:pt x="188" y="134"/>
                  <a:pt x="233" y="134"/>
                </a:cubicBezTo>
                <a:cubicBezTo>
                  <a:pt x="286" y="134"/>
                  <a:pt x="331" y="125"/>
                  <a:pt x="367" y="125"/>
                </a:cubicBezTo>
                <a:cubicBezTo>
                  <a:pt x="412" y="116"/>
                  <a:pt x="420" y="107"/>
                  <a:pt x="429" y="107"/>
                </a:cubicBezTo>
                <a:cubicBezTo>
                  <a:pt x="429" y="62"/>
                  <a:pt x="429" y="62"/>
                  <a:pt x="429" y="62"/>
                </a:cubicBezTo>
                <a:cubicBezTo>
                  <a:pt x="420" y="71"/>
                  <a:pt x="403" y="71"/>
                  <a:pt x="393" y="71"/>
                </a:cubicBezTo>
                <a:cubicBezTo>
                  <a:pt x="358" y="80"/>
                  <a:pt x="304" y="89"/>
                  <a:pt x="251" y="89"/>
                </a:cubicBezTo>
                <a:cubicBezTo>
                  <a:pt x="242" y="89"/>
                  <a:pt x="233" y="89"/>
                  <a:pt x="215" y="89"/>
                </a:cubicBezTo>
                <a:cubicBezTo>
                  <a:pt x="161" y="89"/>
                  <a:pt x="117" y="80"/>
                  <a:pt x="72" y="71"/>
                </a:cubicBezTo>
                <a:cubicBezTo>
                  <a:pt x="63" y="71"/>
                  <a:pt x="54" y="71"/>
                  <a:pt x="45" y="62"/>
                </a:cubicBezTo>
                <a:lnTo>
                  <a:pt x="45" y="107"/>
                </a:lnTo>
                <a:close/>
                <a:moveTo>
                  <a:pt x="429" y="107"/>
                </a:moveTo>
                <a:lnTo>
                  <a:pt x="429" y="107"/>
                </a:lnTo>
                <a:close/>
                <a:moveTo>
                  <a:pt x="45" y="18"/>
                </a:moveTo>
                <a:lnTo>
                  <a:pt x="4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62">
            <a:extLst>
              <a:ext uri="{FF2B5EF4-FFF2-40B4-BE49-F238E27FC236}">
                <a16:creationId xmlns:a16="http://schemas.microsoft.com/office/drawing/2014/main" id="{81258973-EB9C-A84A-9D87-E1FB346B0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7042" y="5568704"/>
            <a:ext cx="572012" cy="690046"/>
          </a:xfrm>
          <a:custGeom>
            <a:avLst/>
            <a:gdLst>
              <a:gd name="T0" fmla="*/ 35850246 w 555"/>
              <a:gd name="T1" fmla="*/ 86645040 h 671"/>
              <a:gd name="T2" fmla="*/ 35850246 w 555"/>
              <a:gd name="T3" fmla="*/ 86645040 h 671"/>
              <a:gd name="T4" fmla="*/ 0 w 555"/>
              <a:gd name="T5" fmla="*/ 50823318 h 671"/>
              <a:gd name="T6" fmla="*/ 4676260 w 555"/>
              <a:gd name="T7" fmla="*/ 27674701 h 671"/>
              <a:gd name="T8" fmla="*/ 16366370 w 555"/>
              <a:gd name="T9" fmla="*/ 3362377 h 671"/>
              <a:gd name="T10" fmla="*/ 18574574 w 555"/>
              <a:gd name="T11" fmla="*/ 1034605 h 671"/>
              <a:gd name="T12" fmla="*/ 23250834 w 555"/>
              <a:gd name="T13" fmla="*/ 1034605 h 671"/>
              <a:gd name="T14" fmla="*/ 23250834 w 555"/>
              <a:gd name="T15" fmla="*/ 4526083 h 671"/>
              <a:gd name="T16" fmla="*/ 20912524 w 555"/>
              <a:gd name="T17" fmla="*/ 6853855 h 671"/>
              <a:gd name="T18" fmla="*/ 9352160 w 555"/>
              <a:gd name="T19" fmla="*/ 28838766 h 671"/>
              <a:gd name="T20" fmla="*/ 4676260 w 555"/>
              <a:gd name="T21" fmla="*/ 50823318 h 671"/>
              <a:gd name="T22" fmla="*/ 35850246 w 555"/>
              <a:gd name="T23" fmla="*/ 80825790 h 671"/>
              <a:gd name="T24" fmla="*/ 66114930 w 555"/>
              <a:gd name="T25" fmla="*/ 50823318 h 671"/>
              <a:gd name="T26" fmla="*/ 62607825 w 555"/>
              <a:gd name="T27" fmla="*/ 28838766 h 671"/>
              <a:gd name="T28" fmla="*/ 51047461 w 555"/>
              <a:gd name="T29" fmla="*/ 6853855 h 671"/>
              <a:gd name="T30" fmla="*/ 48709511 w 555"/>
              <a:gd name="T31" fmla="*/ 4526083 h 671"/>
              <a:gd name="T32" fmla="*/ 48709511 w 555"/>
              <a:gd name="T33" fmla="*/ 1034605 h 671"/>
              <a:gd name="T34" fmla="*/ 52086870 w 555"/>
              <a:gd name="T35" fmla="*/ 1034605 h 671"/>
              <a:gd name="T36" fmla="*/ 55593975 w 555"/>
              <a:gd name="T37" fmla="*/ 3362377 h 671"/>
              <a:gd name="T38" fmla="*/ 67284085 w 555"/>
              <a:gd name="T39" fmla="*/ 27674701 h 671"/>
              <a:gd name="T40" fmla="*/ 71960345 w 555"/>
              <a:gd name="T41" fmla="*/ 50823318 h 671"/>
              <a:gd name="T42" fmla="*/ 35850246 w 555"/>
              <a:gd name="T43" fmla="*/ 86645040 h 67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55" h="671">
                <a:moveTo>
                  <a:pt x="276" y="670"/>
                </a:moveTo>
                <a:lnTo>
                  <a:pt x="276" y="670"/>
                </a:lnTo>
                <a:cubicBezTo>
                  <a:pt x="126" y="670"/>
                  <a:pt x="0" y="545"/>
                  <a:pt x="0" y="393"/>
                </a:cubicBezTo>
                <a:cubicBezTo>
                  <a:pt x="0" y="339"/>
                  <a:pt x="9" y="277"/>
                  <a:pt x="36" y="214"/>
                </a:cubicBezTo>
                <a:cubicBezTo>
                  <a:pt x="54" y="143"/>
                  <a:pt x="90" y="80"/>
                  <a:pt x="126" y="26"/>
                </a:cubicBezTo>
                <a:cubicBezTo>
                  <a:pt x="134" y="26"/>
                  <a:pt x="143" y="18"/>
                  <a:pt x="143" y="8"/>
                </a:cubicBezTo>
                <a:cubicBezTo>
                  <a:pt x="152" y="0"/>
                  <a:pt x="170" y="0"/>
                  <a:pt x="179" y="8"/>
                </a:cubicBezTo>
                <a:cubicBezTo>
                  <a:pt x="188" y="18"/>
                  <a:pt x="188" y="26"/>
                  <a:pt x="179" y="35"/>
                </a:cubicBezTo>
                <a:cubicBezTo>
                  <a:pt x="170" y="44"/>
                  <a:pt x="170" y="53"/>
                  <a:pt x="161" y="53"/>
                </a:cubicBezTo>
                <a:cubicBezTo>
                  <a:pt x="126" y="98"/>
                  <a:pt x="99" y="161"/>
                  <a:pt x="72" y="223"/>
                </a:cubicBezTo>
                <a:cubicBezTo>
                  <a:pt x="54" y="285"/>
                  <a:pt x="36" y="348"/>
                  <a:pt x="36" y="393"/>
                </a:cubicBezTo>
                <a:cubicBezTo>
                  <a:pt x="36" y="527"/>
                  <a:pt x="143" y="625"/>
                  <a:pt x="276" y="625"/>
                </a:cubicBezTo>
                <a:cubicBezTo>
                  <a:pt x="411" y="625"/>
                  <a:pt x="509" y="527"/>
                  <a:pt x="509" y="393"/>
                </a:cubicBezTo>
                <a:cubicBezTo>
                  <a:pt x="509" y="348"/>
                  <a:pt x="500" y="285"/>
                  <a:pt x="482" y="223"/>
                </a:cubicBezTo>
                <a:cubicBezTo>
                  <a:pt x="455" y="161"/>
                  <a:pt x="428" y="98"/>
                  <a:pt x="393" y="53"/>
                </a:cubicBezTo>
                <a:cubicBezTo>
                  <a:pt x="384" y="53"/>
                  <a:pt x="384" y="44"/>
                  <a:pt x="375" y="35"/>
                </a:cubicBezTo>
                <a:cubicBezTo>
                  <a:pt x="366" y="26"/>
                  <a:pt x="366" y="18"/>
                  <a:pt x="375" y="8"/>
                </a:cubicBezTo>
                <a:cubicBezTo>
                  <a:pt x="384" y="0"/>
                  <a:pt x="401" y="0"/>
                  <a:pt x="401" y="8"/>
                </a:cubicBezTo>
                <a:cubicBezTo>
                  <a:pt x="411" y="18"/>
                  <a:pt x="419" y="26"/>
                  <a:pt x="428" y="26"/>
                </a:cubicBezTo>
                <a:cubicBezTo>
                  <a:pt x="464" y="80"/>
                  <a:pt x="491" y="143"/>
                  <a:pt x="518" y="214"/>
                </a:cubicBezTo>
                <a:cubicBezTo>
                  <a:pt x="544" y="277"/>
                  <a:pt x="554" y="339"/>
                  <a:pt x="554" y="393"/>
                </a:cubicBezTo>
                <a:cubicBezTo>
                  <a:pt x="554" y="545"/>
                  <a:pt x="428" y="670"/>
                  <a:pt x="276" y="6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63">
            <a:extLst>
              <a:ext uri="{FF2B5EF4-FFF2-40B4-BE49-F238E27FC236}">
                <a16:creationId xmlns:a16="http://schemas.microsoft.com/office/drawing/2014/main" id="{5E41C1FE-FD10-A34A-89EC-F2D0A3E3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0538" y="5328097"/>
            <a:ext cx="349561" cy="177050"/>
          </a:xfrm>
          <a:custGeom>
            <a:avLst/>
            <a:gdLst>
              <a:gd name="T0" fmla="*/ 35885033 w 339"/>
              <a:gd name="T1" fmla="*/ 22284699 h 171"/>
              <a:gd name="T2" fmla="*/ 35885033 w 339"/>
              <a:gd name="T3" fmla="*/ 22284699 h 171"/>
              <a:gd name="T4" fmla="*/ 34714947 w 339"/>
              <a:gd name="T5" fmla="*/ 22284699 h 171"/>
              <a:gd name="T6" fmla="*/ 32374776 w 339"/>
              <a:gd name="T7" fmla="*/ 18745216 h 171"/>
              <a:gd name="T8" fmla="*/ 38095395 w 339"/>
              <a:gd name="T9" fmla="*/ 8258554 h 171"/>
              <a:gd name="T10" fmla="*/ 38095395 w 339"/>
              <a:gd name="T11" fmla="*/ 5899019 h 171"/>
              <a:gd name="T12" fmla="*/ 37055479 w 339"/>
              <a:gd name="T13" fmla="*/ 5899019 h 171"/>
              <a:gd name="T14" fmla="*/ 6891066 w 339"/>
              <a:gd name="T15" fmla="*/ 5899019 h 171"/>
              <a:gd name="T16" fmla="*/ 5720980 w 339"/>
              <a:gd name="T17" fmla="*/ 5899019 h 171"/>
              <a:gd name="T18" fmla="*/ 5720980 w 339"/>
              <a:gd name="T19" fmla="*/ 8258554 h 171"/>
              <a:gd name="T20" fmla="*/ 10401323 w 339"/>
              <a:gd name="T21" fmla="*/ 18745216 h 171"/>
              <a:gd name="T22" fmla="*/ 9231237 w 339"/>
              <a:gd name="T23" fmla="*/ 22284699 h 171"/>
              <a:gd name="T24" fmla="*/ 5720980 w 339"/>
              <a:gd name="T25" fmla="*/ 21104751 h 171"/>
              <a:gd name="T26" fmla="*/ 1040277 w 339"/>
              <a:gd name="T27" fmla="*/ 10618089 h 171"/>
              <a:gd name="T28" fmla="*/ 1040277 w 339"/>
              <a:gd name="T29" fmla="*/ 3539484 h 171"/>
              <a:gd name="T30" fmla="*/ 6891066 w 339"/>
              <a:gd name="T31" fmla="*/ 0 h 171"/>
              <a:gd name="T32" fmla="*/ 37055479 w 339"/>
              <a:gd name="T33" fmla="*/ 0 h 171"/>
              <a:gd name="T34" fmla="*/ 42776099 w 339"/>
              <a:gd name="T35" fmla="*/ 3539484 h 171"/>
              <a:gd name="T36" fmla="*/ 42776099 w 339"/>
              <a:gd name="T37" fmla="*/ 10618089 h 171"/>
              <a:gd name="T38" fmla="*/ 38095395 w 339"/>
              <a:gd name="T39" fmla="*/ 21104751 h 171"/>
              <a:gd name="T40" fmla="*/ 35885033 w 339"/>
              <a:gd name="T41" fmla="*/ 22284699 h 17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39" h="171">
                <a:moveTo>
                  <a:pt x="276" y="170"/>
                </a:moveTo>
                <a:lnTo>
                  <a:pt x="276" y="170"/>
                </a:lnTo>
                <a:cubicBezTo>
                  <a:pt x="267" y="170"/>
                  <a:pt x="267" y="170"/>
                  <a:pt x="267" y="170"/>
                </a:cubicBezTo>
                <a:cubicBezTo>
                  <a:pt x="249" y="161"/>
                  <a:pt x="249" y="152"/>
                  <a:pt x="249" y="143"/>
                </a:cubicBezTo>
                <a:cubicBezTo>
                  <a:pt x="293" y="63"/>
                  <a:pt x="293" y="63"/>
                  <a:pt x="293" y="63"/>
                </a:cubicBezTo>
                <a:cubicBezTo>
                  <a:pt x="293" y="54"/>
                  <a:pt x="293" y="45"/>
                  <a:pt x="293" y="45"/>
                </a:cubicBezTo>
                <a:lnTo>
                  <a:pt x="285" y="45"/>
                </a:lnTo>
                <a:cubicBezTo>
                  <a:pt x="53" y="45"/>
                  <a:pt x="53" y="45"/>
                  <a:pt x="53" y="45"/>
                </a:cubicBezTo>
                <a:cubicBezTo>
                  <a:pt x="44" y="45"/>
                  <a:pt x="44" y="45"/>
                  <a:pt x="44" y="45"/>
                </a:cubicBezTo>
                <a:cubicBezTo>
                  <a:pt x="44" y="45"/>
                  <a:pt x="44" y="54"/>
                  <a:pt x="44" y="63"/>
                </a:cubicBezTo>
                <a:cubicBezTo>
                  <a:pt x="80" y="143"/>
                  <a:pt x="80" y="143"/>
                  <a:pt x="80" y="143"/>
                </a:cubicBezTo>
                <a:cubicBezTo>
                  <a:pt x="89" y="152"/>
                  <a:pt x="80" y="161"/>
                  <a:pt x="71" y="170"/>
                </a:cubicBezTo>
                <a:cubicBezTo>
                  <a:pt x="62" y="170"/>
                  <a:pt x="53" y="170"/>
                  <a:pt x="44" y="161"/>
                </a:cubicBezTo>
                <a:cubicBezTo>
                  <a:pt x="8" y="81"/>
                  <a:pt x="8" y="81"/>
                  <a:pt x="8" y="81"/>
                </a:cubicBezTo>
                <a:cubicBezTo>
                  <a:pt x="0" y="63"/>
                  <a:pt x="0" y="45"/>
                  <a:pt x="8" y="27"/>
                </a:cubicBezTo>
                <a:cubicBezTo>
                  <a:pt x="18" y="9"/>
                  <a:pt x="35" y="0"/>
                  <a:pt x="53" y="0"/>
                </a:cubicBezTo>
                <a:cubicBezTo>
                  <a:pt x="285" y="0"/>
                  <a:pt x="285" y="0"/>
                  <a:pt x="285" y="0"/>
                </a:cubicBezTo>
                <a:cubicBezTo>
                  <a:pt x="303" y="0"/>
                  <a:pt x="320" y="9"/>
                  <a:pt x="329" y="27"/>
                </a:cubicBezTo>
                <a:cubicBezTo>
                  <a:pt x="338" y="45"/>
                  <a:pt x="338" y="63"/>
                  <a:pt x="329" y="81"/>
                </a:cubicBezTo>
                <a:cubicBezTo>
                  <a:pt x="293" y="161"/>
                  <a:pt x="293" y="161"/>
                  <a:pt x="293" y="161"/>
                </a:cubicBezTo>
                <a:cubicBezTo>
                  <a:pt x="285" y="170"/>
                  <a:pt x="276" y="170"/>
                  <a:pt x="276" y="1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64">
            <a:extLst>
              <a:ext uri="{FF2B5EF4-FFF2-40B4-BE49-F238E27FC236}">
                <a16:creationId xmlns:a16="http://schemas.microsoft.com/office/drawing/2014/main" id="{91400966-93A4-9F46-AE63-5AC47A6FD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4094" y="5532385"/>
            <a:ext cx="222448" cy="36318"/>
          </a:xfrm>
          <a:custGeom>
            <a:avLst/>
            <a:gdLst>
              <a:gd name="T0" fmla="*/ 25656323 w 215"/>
              <a:gd name="T1" fmla="*/ 4241457 h 37"/>
              <a:gd name="T2" fmla="*/ 25656323 w 215"/>
              <a:gd name="T3" fmla="*/ 4241457 h 37"/>
              <a:gd name="T4" fmla="*/ 2356042 w 215"/>
              <a:gd name="T5" fmla="*/ 4241457 h 37"/>
              <a:gd name="T6" fmla="*/ 0 w 215"/>
              <a:gd name="T7" fmla="*/ 2120557 h 37"/>
              <a:gd name="T8" fmla="*/ 2356042 w 215"/>
              <a:gd name="T9" fmla="*/ 0 h 37"/>
              <a:gd name="T10" fmla="*/ 25656323 w 215"/>
              <a:gd name="T11" fmla="*/ 0 h 37"/>
              <a:gd name="T12" fmla="*/ 28012365 w 215"/>
              <a:gd name="T13" fmla="*/ 2120557 h 37"/>
              <a:gd name="T14" fmla="*/ 25656323 w 215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5" h="37">
                <a:moveTo>
                  <a:pt x="196" y="36"/>
                </a:moveTo>
                <a:lnTo>
                  <a:pt x="19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205" y="0"/>
                  <a:pt x="214" y="9"/>
                  <a:pt x="214" y="18"/>
                </a:cubicBezTo>
                <a:cubicBezTo>
                  <a:pt x="214" y="27"/>
                  <a:pt x="205" y="36"/>
                  <a:pt x="19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65">
            <a:extLst>
              <a:ext uri="{FF2B5EF4-FFF2-40B4-BE49-F238E27FC236}">
                <a16:creationId xmlns:a16="http://schemas.microsoft.com/office/drawing/2014/main" id="{7F965177-5EEF-8D40-AEBC-2EF0B59F1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0413" y="5795692"/>
            <a:ext cx="145273" cy="231530"/>
          </a:xfrm>
          <a:custGeom>
            <a:avLst/>
            <a:gdLst>
              <a:gd name="T0" fmla="*/ 7824266 w 143"/>
              <a:gd name="T1" fmla="*/ 29132945 h 224"/>
              <a:gd name="T2" fmla="*/ 7824266 w 143"/>
              <a:gd name="T3" fmla="*/ 29132945 h 224"/>
              <a:gd name="T4" fmla="*/ 1135717 w 143"/>
              <a:gd name="T5" fmla="*/ 27957174 h 224"/>
              <a:gd name="T6" fmla="*/ 0 w 143"/>
              <a:gd name="T7" fmla="*/ 25736114 h 224"/>
              <a:gd name="T8" fmla="*/ 3281041 w 143"/>
              <a:gd name="T9" fmla="*/ 24560343 h 224"/>
              <a:gd name="T10" fmla="*/ 12241379 w 143"/>
              <a:gd name="T11" fmla="*/ 24560343 h 224"/>
              <a:gd name="T12" fmla="*/ 13377097 w 143"/>
              <a:gd name="T13" fmla="*/ 21033031 h 224"/>
              <a:gd name="T14" fmla="*/ 7824266 w 143"/>
              <a:gd name="T15" fmla="*/ 16329948 h 224"/>
              <a:gd name="T16" fmla="*/ 3281041 w 143"/>
              <a:gd name="T17" fmla="*/ 13978407 h 224"/>
              <a:gd name="T18" fmla="*/ 0 w 143"/>
              <a:gd name="T19" fmla="*/ 8099553 h 224"/>
              <a:gd name="T20" fmla="*/ 3281041 w 143"/>
              <a:gd name="T21" fmla="*/ 2351541 h 224"/>
              <a:gd name="T22" fmla="*/ 16784604 w 143"/>
              <a:gd name="T23" fmla="*/ 1175771 h 224"/>
              <a:gd name="T24" fmla="*/ 16784604 w 143"/>
              <a:gd name="T25" fmla="*/ 3527312 h 224"/>
              <a:gd name="T26" fmla="*/ 14512814 w 143"/>
              <a:gd name="T27" fmla="*/ 4703083 h 224"/>
              <a:gd name="T28" fmla="*/ 5552831 w 143"/>
              <a:gd name="T29" fmla="*/ 4703083 h 224"/>
              <a:gd name="T30" fmla="*/ 3281041 w 143"/>
              <a:gd name="T31" fmla="*/ 8099553 h 224"/>
              <a:gd name="T32" fmla="*/ 9969589 w 143"/>
              <a:gd name="T33" fmla="*/ 12802636 h 224"/>
              <a:gd name="T34" fmla="*/ 14512814 w 143"/>
              <a:gd name="T35" fmla="*/ 16329948 h 224"/>
              <a:gd name="T36" fmla="*/ 17920322 w 143"/>
              <a:gd name="T37" fmla="*/ 21033031 h 224"/>
              <a:gd name="T38" fmla="*/ 14512814 w 143"/>
              <a:gd name="T39" fmla="*/ 27957174 h 224"/>
              <a:gd name="T40" fmla="*/ 7824266 w 143"/>
              <a:gd name="T41" fmla="*/ 29132945 h 22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3" h="224">
                <a:moveTo>
                  <a:pt x="62" y="223"/>
                </a:moveTo>
                <a:lnTo>
                  <a:pt x="62" y="223"/>
                </a:lnTo>
                <a:cubicBezTo>
                  <a:pt x="44" y="223"/>
                  <a:pt x="26" y="223"/>
                  <a:pt x="9" y="214"/>
                </a:cubicBezTo>
                <a:cubicBezTo>
                  <a:pt x="0" y="205"/>
                  <a:pt x="0" y="205"/>
                  <a:pt x="0" y="197"/>
                </a:cubicBezTo>
                <a:cubicBezTo>
                  <a:pt x="9" y="188"/>
                  <a:pt x="17" y="188"/>
                  <a:pt x="26" y="188"/>
                </a:cubicBezTo>
                <a:cubicBezTo>
                  <a:pt x="52" y="197"/>
                  <a:pt x="79" y="197"/>
                  <a:pt x="97" y="188"/>
                </a:cubicBezTo>
                <a:cubicBezTo>
                  <a:pt x="106" y="179"/>
                  <a:pt x="106" y="170"/>
                  <a:pt x="106" y="161"/>
                </a:cubicBezTo>
                <a:cubicBezTo>
                  <a:pt x="106" y="152"/>
                  <a:pt x="88" y="134"/>
                  <a:pt x="62" y="125"/>
                </a:cubicBezTo>
                <a:cubicBezTo>
                  <a:pt x="52" y="116"/>
                  <a:pt x="35" y="107"/>
                  <a:pt x="26" y="107"/>
                </a:cubicBezTo>
                <a:cubicBezTo>
                  <a:pt x="8" y="89"/>
                  <a:pt x="0" y="80"/>
                  <a:pt x="0" y="62"/>
                </a:cubicBezTo>
                <a:cubicBezTo>
                  <a:pt x="0" y="45"/>
                  <a:pt x="8" y="27"/>
                  <a:pt x="26" y="18"/>
                </a:cubicBezTo>
                <a:cubicBezTo>
                  <a:pt x="52" y="0"/>
                  <a:pt x="88" y="0"/>
                  <a:pt x="133" y="9"/>
                </a:cubicBezTo>
                <a:cubicBezTo>
                  <a:pt x="133" y="18"/>
                  <a:pt x="142" y="27"/>
                  <a:pt x="133" y="27"/>
                </a:cubicBezTo>
                <a:cubicBezTo>
                  <a:pt x="133" y="36"/>
                  <a:pt x="124" y="45"/>
                  <a:pt x="115" y="36"/>
                </a:cubicBezTo>
                <a:cubicBezTo>
                  <a:pt x="88" y="27"/>
                  <a:pt x="62" y="27"/>
                  <a:pt x="44" y="36"/>
                </a:cubicBezTo>
                <a:cubicBezTo>
                  <a:pt x="35" y="45"/>
                  <a:pt x="26" y="54"/>
                  <a:pt x="26" y="62"/>
                </a:cubicBezTo>
                <a:cubicBezTo>
                  <a:pt x="26" y="80"/>
                  <a:pt x="52" y="89"/>
                  <a:pt x="79" y="98"/>
                </a:cubicBezTo>
                <a:cubicBezTo>
                  <a:pt x="88" y="107"/>
                  <a:pt x="106" y="116"/>
                  <a:pt x="115" y="125"/>
                </a:cubicBezTo>
                <a:cubicBezTo>
                  <a:pt x="133" y="134"/>
                  <a:pt x="142" y="152"/>
                  <a:pt x="142" y="161"/>
                </a:cubicBezTo>
                <a:cubicBezTo>
                  <a:pt x="142" y="179"/>
                  <a:pt x="133" y="197"/>
                  <a:pt x="115" y="214"/>
                </a:cubicBezTo>
                <a:cubicBezTo>
                  <a:pt x="97" y="223"/>
                  <a:pt x="79" y="223"/>
                  <a:pt x="62" y="2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66">
            <a:extLst>
              <a:ext uri="{FF2B5EF4-FFF2-40B4-BE49-F238E27FC236}">
                <a16:creationId xmlns:a16="http://schemas.microsoft.com/office/drawing/2014/main" id="{B0197CEC-97E5-E442-9485-D97D05A0F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890" y="5741215"/>
            <a:ext cx="27239" cy="54477"/>
          </a:xfrm>
          <a:custGeom>
            <a:avLst/>
            <a:gdLst>
              <a:gd name="T0" fmla="*/ 2082913 w 28"/>
              <a:gd name="T1" fmla="*/ 6478385 h 55"/>
              <a:gd name="T2" fmla="*/ 2082913 w 28"/>
              <a:gd name="T3" fmla="*/ 6478385 h 55"/>
              <a:gd name="T4" fmla="*/ 0 w 28"/>
              <a:gd name="T5" fmla="*/ 4318808 h 55"/>
              <a:gd name="T6" fmla="*/ 0 w 28"/>
              <a:gd name="T7" fmla="*/ 2159577 h 55"/>
              <a:gd name="T8" fmla="*/ 2082913 w 28"/>
              <a:gd name="T9" fmla="*/ 0 h 55"/>
              <a:gd name="T10" fmla="*/ 3124540 w 28"/>
              <a:gd name="T11" fmla="*/ 2159577 h 55"/>
              <a:gd name="T12" fmla="*/ 3124540 w 28"/>
              <a:gd name="T13" fmla="*/ 4318808 h 55"/>
              <a:gd name="T14" fmla="*/ 2082913 w 28"/>
              <a:gd name="T15" fmla="*/ 6478385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55">
                <a:moveTo>
                  <a:pt x="18" y="54"/>
                </a:moveTo>
                <a:lnTo>
                  <a:pt x="18" y="54"/>
                </a:lnTo>
                <a:cubicBezTo>
                  <a:pt x="10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0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67">
            <a:extLst>
              <a:ext uri="{FF2B5EF4-FFF2-40B4-BE49-F238E27FC236}">
                <a16:creationId xmlns:a16="http://schemas.microsoft.com/office/drawing/2014/main" id="{60E8F969-90CF-AD4D-8D8E-C3FA0F636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890" y="6036302"/>
            <a:ext cx="27239" cy="45398"/>
          </a:xfrm>
          <a:custGeom>
            <a:avLst/>
            <a:gdLst>
              <a:gd name="T0" fmla="*/ 2082913 w 28"/>
              <a:gd name="T1" fmla="*/ 5359538 h 46"/>
              <a:gd name="T2" fmla="*/ 2082913 w 28"/>
              <a:gd name="T3" fmla="*/ 5359538 h 46"/>
              <a:gd name="T4" fmla="*/ 0 w 28"/>
              <a:gd name="T5" fmla="*/ 4287630 h 46"/>
              <a:gd name="T6" fmla="*/ 0 w 28"/>
              <a:gd name="T7" fmla="*/ 1071908 h 46"/>
              <a:gd name="T8" fmla="*/ 2082913 w 28"/>
              <a:gd name="T9" fmla="*/ 0 h 46"/>
              <a:gd name="T10" fmla="*/ 3124540 w 28"/>
              <a:gd name="T11" fmla="*/ 1071908 h 46"/>
              <a:gd name="T12" fmla="*/ 3124540 w 28"/>
              <a:gd name="T13" fmla="*/ 4287630 h 46"/>
              <a:gd name="T14" fmla="*/ 2082913 w 28"/>
              <a:gd name="T15" fmla="*/ 535953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10" y="45"/>
                  <a:pt x="0" y="45"/>
                  <a:pt x="0" y="3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18" y="0"/>
                </a:cubicBezTo>
                <a:cubicBezTo>
                  <a:pt x="27" y="0"/>
                  <a:pt x="27" y="0"/>
                  <a:pt x="27" y="9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2" name="Grupo 81">
            <a:extLst>
              <a:ext uri="{FF2B5EF4-FFF2-40B4-BE49-F238E27FC236}">
                <a16:creationId xmlns:a16="http://schemas.microsoft.com/office/drawing/2014/main" id="{BE0AE53F-8FAB-D743-A715-FE70493F9EAB}"/>
              </a:ext>
            </a:extLst>
          </p:cNvPr>
          <p:cNvGrpSpPr/>
          <p:nvPr/>
        </p:nvGrpSpPr>
        <p:grpSpPr>
          <a:xfrm>
            <a:off x="2668308" y="755867"/>
            <a:ext cx="19041035" cy="2561450"/>
            <a:chOff x="2668308" y="861425"/>
            <a:chExt cx="19041035" cy="2561450"/>
          </a:xfrm>
        </p:grpSpPr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CA4D0B17-0069-A845-8FD0-5337D993B3EB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50A09FE6-2ADF-514B-8601-49E1E6D8A44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46E25FEB-B85B-6241-ABFD-67D294974760}"/>
              </a:ext>
            </a:extLst>
          </p:cNvPr>
          <p:cNvGrpSpPr/>
          <p:nvPr/>
        </p:nvGrpSpPr>
        <p:grpSpPr>
          <a:xfrm>
            <a:off x="3983016" y="8476457"/>
            <a:ext cx="2115863" cy="1119980"/>
            <a:chOff x="5683386" y="5175995"/>
            <a:chExt cx="2533864" cy="1119980"/>
          </a:xfrm>
        </p:grpSpPr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76753A4E-6101-6649-999E-95C066E20703}"/>
                </a:ext>
              </a:extLst>
            </p:cNvPr>
            <p:cNvSpPr txBox="1"/>
            <p:nvPr/>
          </p:nvSpPr>
          <p:spPr>
            <a:xfrm>
              <a:off x="5944405" y="5175995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7" name="Rectangle 52">
              <a:extLst>
                <a:ext uri="{FF2B5EF4-FFF2-40B4-BE49-F238E27FC236}">
                  <a16:creationId xmlns:a16="http://schemas.microsoft.com/office/drawing/2014/main" id="{E889011D-FEB4-9741-813B-3D9F55D2DAE4}"/>
                </a:ext>
              </a:extLst>
            </p:cNvPr>
            <p:cNvSpPr/>
            <p:nvPr/>
          </p:nvSpPr>
          <p:spPr>
            <a:xfrm>
              <a:off x="5683386" y="5588089"/>
              <a:ext cx="25338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C21D3D6F-9500-6243-845D-BB376C246769}"/>
              </a:ext>
            </a:extLst>
          </p:cNvPr>
          <p:cNvGrpSpPr/>
          <p:nvPr/>
        </p:nvGrpSpPr>
        <p:grpSpPr>
          <a:xfrm>
            <a:off x="7451241" y="6381661"/>
            <a:ext cx="2115863" cy="1119980"/>
            <a:chOff x="5683386" y="5175995"/>
            <a:chExt cx="2533864" cy="1119980"/>
          </a:xfrm>
        </p:grpSpPr>
        <p:sp>
          <p:nvSpPr>
            <p:cNvPr id="93" name="CuadroTexto 92">
              <a:extLst>
                <a:ext uri="{FF2B5EF4-FFF2-40B4-BE49-F238E27FC236}">
                  <a16:creationId xmlns:a16="http://schemas.microsoft.com/office/drawing/2014/main" id="{1B932F00-E184-CC4C-B523-65B01376B7BA}"/>
                </a:ext>
              </a:extLst>
            </p:cNvPr>
            <p:cNvSpPr txBox="1"/>
            <p:nvPr/>
          </p:nvSpPr>
          <p:spPr>
            <a:xfrm>
              <a:off x="5944405" y="5175995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4" name="Rectangle 52">
              <a:extLst>
                <a:ext uri="{FF2B5EF4-FFF2-40B4-BE49-F238E27FC236}">
                  <a16:creationId xmlns:a16="http://schemas.microsoft.com/office/drawing/2014/main" id="{9F105113-B74B-1E49-9354-9FE640053F87}"/>
                </a:ext>
              </a:extLst>
            </p:cNvPr>
            <p:cNvSpPr/>
            <p:nvPr/>
          </p:nvSpPr>
          <p:spPr>
            <a:xfrm>
              <a:off x="5683386" y="5588089"/>
              <a:ext cx="25338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C7FE9910-0EDC-DB45-9B26-FAF4FE366F2F}"/>
              </a:ext>
            </a:extLst>
          </p:cNvPr>
          <p:cNvGrpSpPr/>
          <p:nvPr/>
        </p:nvGrpSpPr>
        <p:grpSpPr>
          <a:xfrm>
            <a:off x="7060984" y="10404585"/>
            <a:ext cx="2115863" cy="1119980"/>
            <a:chOff x="5683386" y="5175995"/>
            <a:chExt cx="2533864" cy="1119980"/>
          </a:xfrm>
        </p:grpSpPr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B4176405-4604-3D41-93DD-6A266CC4B022}"/>
                </a:ext>
              </a:extLst>
            </p:cNvPr>
            <p:cNvSpPr txBox="1"/>
            <p:nvPr/>
          </p:nvSpPr>
          <p:spPr>
            <a:xfrm>
              <a:off x="5944405" y="5175995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7" name="Rectangle 52">
              <a:extLst>
                <a:ext uri="{FF2B5EF4-FFF2-40B4-BE49-F238E27FC236}">
                  <a16:creationId xmlns:a16="http://schemas.microsoft.com/office/drawing/2014/main" id="{0395D8F9-E8F5-1044-A6C0-0FF9ECF3A175}"/>
                </a:ext>
              </a:extLst>
            </p:cNvPr>
            <p:cNvSpPr/>
            <p:nvPr/>
          </p:nvSpPr>
          <p:spPr>
            <a:xfrm>
              <a:off x="5683386" y="5588089"/>
              <a:ext cx="25338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D35E2063-B501-214C-8C11-47F81448C3E3}"/>
              </a:ext>
            </a:extLst>
          </p:cNvPr>
          <p:cNvGrpSpPr/>
          <p:nvPr/>
        </p:nvGrpSpPr>
        <p:grpSpPr>
          <a:xfrm>
            <a:off x="11349232" y="6317541"/>
            <a:ext cx="2115863" cy="1119980"/>
            <a:chOff x="5683386" y="5175995"/>
            <a:chExt cx="2533864" cy="1119980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578430CE-220C-914B-8485-A5B2DCDEC181}"/>
                </a:ext>
              </a:extLst>
            </p:cNvPr>
            <p:cNvSpPr txBox="1"/>
            <p:nvPr/>
          </p:nvSpPr>
          <p:spPr>
            <a:xfrm>
              <a:off x="5944405" y="5175995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4" name="Rectangle 52">
              <a:extLst>
                <a:ext uri="{FF2B5EF4-FFF2-40B4-BE49-F238E27FC236}">
                  <a16:creationId xmlns:a16="http://schemas.microsoft.com/office/drawing/2014/main" id="{E5AA8FFC-2628-CB46-A504-95F8A9E21F78}"/>
                </a:ext>
              </a:extLst>
            </p:cNvPr>
            <p:cNvSpPr/>
            <p:nvPr/>
          </p:nvSpPr>
          <p:spPr>
            <a:xfrm>
              <a:off x="5683386" y="5588089"/>
              <a:ext cx="25338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59A2B153-E2B1-0443-805A-D5D848EE5583}"/>
              </a:ext>
            </a:extLst>
          </p:cNvPr>
          <p:cNvGrpSpPr/>
          <p:nvPr/>
        </p:nvGrpSpPr>
        <p:grpSpPr>
          <a:xfrm>
            <a:off x="10760903" y="10488224"/>
            <a:ext cx="2115863" cy="1119980"/>
            <a:chOff x="5683386" y="5175995"/>
            <a:chExt cx="2533864" cy="1119980"/>
          </a:xfrm>
        </p:grpSpPr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FF777FFD-9195-3444-B1AE-EB28713100DF}"/>
                </a:ext>
              </a:extLst>
            </p:cNvPr>
            <p:cNvSpPr txBox="1"/>
            <p:nvPr/>
          </p:nvSpPr>
          <p:spPr>
            <a:xfrm>
              <a:off x="5944405" y="5175995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7" name="Rectangle 52">
              <a:extLst>
                <a:ext uri="{FF2B5EF4-FFF2-40B4-BE49-F238E27FC236}">
                  <a16:creationId xmlns:a16="http://schemas.microsoft.com/office/drawing/2014/main" id="{2E32A0DF-1843-814D-BAF8-AE498741C9C0}"/>
                </a:ext>
              </a:extLst>
            </p:cNvPr>
            <p:cNvSpPr/>
            <p:nvPr/>
          </p:nvSpPr>
          <p:spPr>
            <a:xfrm>
              <a:off x="5683386" y="5588089"/>
              <a:ext cx="25338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7DBF99B4-6541-E849-81CD-9C727BD1D0AD}"/>
              </a:ext>
            </a:extLst>
          </p:cNvPr>
          <p:cNvGrpSpPr/>
          <p:nvPr/>
        </p:nvGrpSpPr>
        <p:grpSpPr>
          <a:xfrm>
            <a:off x="15162215" y="6381661"/>
            <a:ext cx="2115863" cy="1119980"/>
            <a:chOff x="5683386" y="5175995"/>
            <a:chExt cx="2533864" cy="1119980"/>
          </a:xfrm>
        </p:grpSpPr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02260A2F-C149-8B44-9ED7-E614AABC209A}"/>
                </a:ext>
              </a:extLst>
            </p:cNvPr>
            <p:cNvSpPr txBox="1"/>
            <p:nvPr/>
          </p:nvSpPr>
          <p:spPr>
            <a:xfrm>
              <a:off x="5944405" y="5175995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0" name="Rectangle 52">
              <a:extLst>
                <a:ext uri="{FF2B5EF4-FFF2-40B4-BE49-F238E27FC236}">
                  <a16:creationId xmlns:a16="http://schemas.microsoft.com/office/drawing/2014/main" id="{1367700D-0940-F84E-B3DE-CEF911E00DC7}"/>
                </a:ext>
              </a:extLst>
            </p:cNvPr>
            <p:cNvSpPr/>
            <p:nvPr/>
          </p:nvSpPr>
          <p:spPr>
            <a:xfrm>
              <a:off x="5683386" y="5588089"/>
              <a:ext cx="25338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2FED4716-42AB-6740-AF66-AB02C99A6436}"/>
              </a:ext>
            </a:extLst>
          </p:cNvPr>
          <p:cNvGrpSpPr/>
          <p:nvPr/>
        </p:nvGrpSpPr>
        <p:grpSpPr>
          <a:xfrm>
            <a:off x="14653126" y="10498904"/>
            <a:ext cx="2115863" cy="1119980"/>
            <a:chOff x="5683386" y="5175995"/>
            <a:chExt cx="2533864" cy="1119980"/>
          </a:xfrm>
        </p:grpSpPr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E44F0199-A9F8-1145-BE99-6400C31F3C8F}"/>
                </a:ext>
              </a:extLst>
            </p:cNvPr>
            <p:cNvSpPr txBox="1"/>
            <p:nvPr/>
          </p:nvSpPr>
          <p:spPr>
            <a:xfrm>
              <a:off x="5944405" y="5175995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13" name="Rectangle 52">
              <a:extLst>
                <a:ext uri="{FF2B5EF4-FFF2-40B4-BE49-F238E27FC236}">
                  <a16:creationId xmlns:a16="http://schemas.microsoft.com/office/drawing/2014/main" id="{F16CA70C-095D-6948-960B-01106B2245BF}"/>
                </a:ext>
              </a:extLst>
            </p:cNvPr>
            <p:cNvSpPr/>
            <p:nvPr/>
          </p:nvSpPr>
          <p:spPr>
            <a:xfrm>
              <a:off x="5683386" y="5588089"/>
              <a:ext cx="25338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5DB89CBF-D2EE-754F-8090-D9B3D2A1CF38}"/>
              </a:ext>
            </a:extLst>
          </p:cNvPr>
          <p:cNvGrpSpPr/>
          <p:nvPr/>
        </p:nvGrpSpPr>
        <p:grpSpPr>
          <a:xfrm>
            <a:off x="19318380" y="8431763"/>
            <a:ext cx="2115863" cy="1119980"/>
            <a:chOff x="5683386" y="5175995"/>
            <a:chExt cx="2533864" cy="1119980"/>
          </a:xfrm>
        </p:grpSpPr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46CBCA6D-6876-E646-89BD-2840BCA475A4}"/>
                </a:ext>
              </a:extLst>
            </p:cNvPr>
            <p:cNvSpPr txBox="1"/>
            <p:nvPr/>
          </p:nvSpPr>
          <p:spPr>
            <a:xfrm>
              <a:off x="5944405" y="5175995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6" name="Rectangle 52">
              <a:extLst>
                <a:ext uri="{FF2B5EF4-FFF2-40B4-BE49-F238E27FC236}">
                  <a16:creationId xmlns:a16="http://schemas.microsoft.com/office/drawing/2014/main" id="{52A2CF18-D6F8-094F-BEE1-BBB5E549B1F3}"/>
                </a:ext>
              </a:extLst>
            </p:cNvPr>
            <p:cNvSpPr/>
            <p:nvPr/>
          </p:nvSpPr>
          <p:spPr>
            <a:xfrm>
              <a:off x="5683386" y="5588089"/>
              <a:ext cx="25338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8797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1">
            <a:extLst>
              <a:ext uri="{FF2B5EF4-FFF2-40B4-BE49-F238E27FC236}">
                <a16:creationId xmlns:a16="http://schemas.microsoft.com/office/drawing/2014/main" id="{E6981D40-1EBD-1E40-9C6C-4B5D267AC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0953" y="4528687"/>
            <a:ext cx="3861882" cy="1799712"/>
          </a:xfrm>
          <a:custGeom>
            <a:avLst/>
            <a:gdLst>
              <a:gd name="T0" fmla="*/ 372315488 w 3635"/>
              <a:gd name="T1" fmla="*/ 0 h 1692"/>
              <a:gd name="T2" fmla="*/ 372315488 w 3635"/>
              <a:gd name="T3" fmla="*/ 0 h 1692"/>
              <a:gd name="T4" fmla="*/ 22274046 w 3635"/>
              <a:gd name="T5" fmla="*/ 0 h 1692"/>
              <a:gd name="T6" fmla="*/ 4662018 w 3635"/>
              <a:gd name="T7" fmla="*/ 26999299 h 1692"/>
              <a:gd name="T8" fmla="*/ 80808552 w 3635"/>
              <a:gd name="T9" fmla="*/ 207686973 h 1692"/>
              <a:gd name="T10" fmla="*/ 98291390 w 3635"/>
              <a:gd name="T11" fmla="*/ 219499234 h 1692"/>
              <a:gd name="T12" fmla="*/ 448332472 w 3635"/>
              <a:gd name="T13" fmla="*/ 219499234 h 1692"/>
              <a:gd name="T14" fmla="*/ 465944500 w 3635"/>
              <a:gd name="T15" fmla="*/ 192499935 h 1692"/>
              <a:gd name="T16" fmla="*/ 389797966 w 3635"/>
              <a:gd name="T17" fmla="*/ 11812261 h 1692"/>
              <a:gd name="T18" fmla="*/ 372315488 w 3635"/>
              <a:gd name="T19" fmla="*/ 0 h 16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35" h="1692">
                <a:moveTo>
                  <a:pt x="2875" y="0"/>
                </a:moveTo>
                <a:lnTo>
                  <a:pt x="2875" y="0"/>
                </a:lnTo>
                <a:cubicBezTo>
                  <a:pt x="172" y="0"/>
                  <a:pt x="172" y="0"/>
                  <a:pt x="172" y="0"/>
                </a:cubicBezTo>
                <a:cubicBezTo>
                  <a:pt x="72" y="0"/>
                  <a:pt x="0" y="109"/>
                  <a:pt x="36" y="208"/>
                </a:cubicBezTo>
                <a:cubicBezTo>
                  <a:pt x="624" y="1600"/>
                  <a:pt x="624" y="1600"/>
                  <a:pt x="624" y="1600"/>
                </a:cubicBezTo>
                <a:cubicBezTo>
                  <a:pt x="642" y="1654"/>
                  <a:pt x="696" y="1691"/>
                  <a:pt x="759" y="1691"/>
                </a:cubicBezTo>
                <a:cubicBezTo>
                  <a:pt x="3462" y="1691"/>
                  <a:pt x="3462" y="1691"/>
                  <a:pt x="3462" y="1691"/>
                </a:cubicBezTo>
                <a:cubicBezTo>
                  <a:pt x="3562" y="1691"/>
                  <a:pt x="3634" y="1582"/>
                  <a:pt x="3598" y="1483"/>
                </a:cubicBezTo>
                <a:cubicBezTo>
                  <a:pt x="3010" y="91"/>
                  <a:pt x="3010" y="91"/>
                  <a:pt x="3010" y="91"/>
                </a:cubicBezTo>
                <a:cubicBezTo>
                  <a:pt x="2992" y="37"/>
                  <a:pt x="2938" y="0"/>
                  <a:pt x="287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">
            <a:extLst>
              <a:ext uri="{FF2B5EF4-FFF2-40B4-BE49-F238E27FC236}">
                <a16:creationId xmlns:a16="http://schemas.microsoft.com/office/drawing/2014/main" id="{85D0076B-0934-C84C-88D7-9F613CF34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760" y="6469002"/>
            <a:ext cx="3861882" cy="1785650"/>
          </a:xfrm>
          <a:custGeom>
            <a:avLst/>
            <a:gdLst>
              <a:gd name="T0" fmla="*/ 98420580 w 3635"/>
              <a:gd name="T1" fmla="*/ 217366264 h 1682"/>
              <a:gd name="T2" fmla="*/ 98420580 w 3635"/>
              <a:gd name="T3" fmla="*/ 217366264 h 1682"/>
              <a:gd name="T4" fmla="*/ 448462023 w 3635"/>
              <a:gd name="T5" fmla="*/ 217366264 h 1682"/>
              <a:gd name="T6" fmla="*/ 465944500 w 3635"/>
              <a:gd name="T7" fmla="*/ 191634081 h 1682"/>
              <a:gd name="T8" fmla="*/ 391093111 w 3635"/>
              <a:gd name="T9" fmla="*/ 11766992 h 1682"/>
              <a:gd name="T10" fmla="*/ 373480723 w 3635"/>
              <a:gd name="T11" fmla="*/ 0 h 1682"/>
              <a:gd name="T12" fmla="*/ 23439641 w 3635"/>
              <a:gd name="T13" fmla="*/ 0 h 1682"/>
              <a:gd name="T14" fmla="*/ 5957163 w 3635"/>
              <a:gd name="T15" fmla="*/ 25732182 h 1682"/>
              <a:gd name="T16" fmla="*/ 80808552 w 3635"/>
              <a:gd name="T17" fmla="*/ 205599271 h 1682"/>
              <a:gd name="T18" fmla="*/ 98420580 w 3635"/>
              <a:gd name="T19" fmla="*/ 217366264 h 16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35" h="1682">
                <a:moveTo>
                  <a:pt x="760" y="1681"/>
                </a:moveTo>
                <a:lnTo>
                  <a:pt x="760" y="1681"/>
                </a:lnTo>
                <a:cubicBezTo>
                  <a:pt x="3463" y="1681"/>
                  <a:pt x="3463" y="1681"/>
                  <a:pt x="3463" y="1681"/>
                </a:cubicBezTo>
                <a:cubicBezTo>
                  <a:pt x="3571" y="1681"/>
                  <a:pt x="3634" y="1572"/>
                  <a:pt x="3598" y="1482"/>
                </a:cubicBezTo>
                <a:cubicBezTo>
                  <a:pt x="3020" y="91"/>
                  <a:pt x="3020" y="91"/>
                  <a:pt x="3020" y="91"/>
                </a:cubicBezTo>
                <a:cubicBezTo>
                  <a:pt x="2993" y="36"/>
                  <a:pt x="2938" y="0"/>
                  <a:pt x="2884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73" y="0"/>
                  <a:pt x="0" y="109"/>
                  <a:pt x="46" y="199"/>
                </a:cubicBezTo>
                <a:cubicBezTo>
                  <a:pt x="624" y="1590"/>
                  <a:pt x="624" y="1590"/>
                  <a:pt x="624" y="1590"/>
                </a:cubicBezTo>
                <a:cubicBezTo>
                  <a:pt x="651" y="1645"/>
                  <a:pt x="697" y="1681"/>
                  <a:pt x="760" y="168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3">
            <a:extLst>
              <a:ext uri="{FF2B5EF4-FFF2-40B4-BE49-F238E27FC236}">
                <a16:creationId xmlns:a16="http://schemas.microsoft.com/office/drawing/2014/main" id="{F41C6836-F886-704D-828A-1D02AE1AF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337" y="6469002"/>
            <a:ext cx="3861882" cy="1785650"/>
          </a:xfrm>
          <a:custGeom>
            <a:avLst/>
            <a:gdLst>
              <a:gd name="T0" fmla="*/ 98345435 w 3634"/>
              <a:gd name="T1" fmla="*/ 217366264 h 1682"/>
              <a:gd name="T2" fmla="*/ 98345435 w 3634"/>
              <a:gd name="T3" fmla="*/ 217366264 h 1682"/>
              <a:gd name="T4" fmla="*/ 448449724 w 3634"/>
              <a:gd name="T5" fmla="*/ 217366264 h 1682"/>
              <a:gd name="T6" fmla="*/ 466071279 w 3634"/>
              <a:gd name="T7" fmla="*/ 191634081 h 1682"/>
              <a:gd name="T8" fmla="*/ 389882913 w 3634"/>
              <a:gd name="T9" fmla="*/ 11766992 h 1682"/>
              <a:gd name="T10" fmla="*/ 372260999 w 3634"/>
              <a:gd name="T11" fmla="*/ 0 h 1682"/>
              <a:gd name="T12" fmla="*/ 22156709 w 3634"/>
              <a:gd name="T13" fmla="*/ 0 h 1682"/>
              <a:gd name="T14" fmla="*/ 4664741 w 3634"/>
              <a:gd name="T15" fmla="*/ 25732182 h 1682"/>
              <a:gd name="T16" fmla="*/ 80853107 w 3634"/>
              <a:gd name="T17" fmla="*/ 205599271 h 1682"/>
              <a:gd name="T18" fmla="*/ 98345435 w 3634"/>
              <a:gd name="T19" fmla="*/ 217366264 h 16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34" h="1682">
                <a:moveTo>
                  <a:pt x="759" y="1681"/>
                </a:moveTo>
                <a:lnTo>
                  <a:pt x="759" y="1681"/>
                </a:lnTo>
                <a:cubicBezTo>
                  <a:pt x="3461" y="1681"/>
                  <a:pt x="3461" y="1681"/>
                  <a:pt x="3461" y="1681"/>
                </a:cubicBezTo>
                <a:cubicBezTo>
                  <a:pt x="3560" y="1681"/>
                  <a:pt x="3633" y="1572"/>
                  <a:pt x="3597" y="1482"/>
                </a:cubicBezTo>
                <a:cubicBezTo>
                  <a:pt x="3009" y="91"/>
                  <a:pt x="3009" y="91"/>
                  <a:pt x="3009" y="91"/>
                </a:cubicBezTo>
                <a:cubicBezTo>
                  <a:pt x="2991" y="36"/>
                  <a:pt x="2937" y="0"/>
                  <a:pt x="2873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72" y="0"/>
                  <a:pt x="0" y="109"/>
                  <a:pt x="36" y="199"/>
                </a:cubicBezTo>
                <a:cubicBezTo>
                  <a:pt x="624" y="1590"/>
                  <a:pt x="624" y="1590"/>
                  <a:pt x="624" y="1590"/>
                </a:cubicBezTo>
                <a:cubicBezTo>
                  <a:pt x="641" y="1645"/>
                  <a:pt x="696" y="1681"/>
                  <a:pt x="759" y="168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4">
            <a:extLst>
              <a:ext uri="{FF2B5EF4-FFF2-40B4-BE49-F238E27FC236}">
                <a16:creationId xmlns:a16="http://schemas.microsoft.com/office/drawing/2014/main" id="{C1BB66DD-0EEF-2846-9968-861485F07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842" y="4528687"/>
            <a:ext cx="3871256" cy="1799712"/>
          </a:xfrm>
          <a:custGeom>
            <a:avLst/>
            <a:gdLst>
              <a:gd name="T0" fmla="*/ 373520085 w 3643"/>
              <a:gd name="T1" fmla="*/ 0 h 1692"/>
              <a:gd name="T2" fmla="*/ 373520085 w 3643"/>
              <a:gd name="T3" fmla="*/ 0 h 1692"/>
              <a:gd name="T4" fmla="*/ 23450334 w 3643"/>
              <a:gd name="T5" fmla="*/ 0 h 1692"/>
              <a:gd name="T6" fmla="*/ 5959588 w 3643"/>
              <a:gd name="T7" fmla="*/ 26999299 h 1692"/>
              <a:gd name="T8" fmla="*/ 80845161 w 3643"/>
              <a:gd name="T9" fmla="*/ 207686973 h 1692"/>
              <a:gd name="T10" fmla="*/ 98465126 w 3643"/>
              <a:gd name="T11" fmla="*/ 219499234 h 1692"/>
              <a:gd name="T12" fmla="*/ 448534878 w 3643"/>
              <a:gd name="T13" fmla="*/ 219499234 h 1692"/>
              <a:gd name="T14" fmla="*/ 466025623 w 3643"/>
              <a:gd name="T15" fmla="*/ 192499935 h 1692"/>
              <a:gd name="T16" fmla="*/ 391140051 w 3643"/>
              <a:gd name="T17" fmla="*/ 11812261 h 1692"/>
              <a:gd name="T18" fmla="*/ 373520085 w 3643"/>
              <a:gd name="T19" fmla="*/ 0 h 16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43" h="1692">
                <a:moveTo>
                  <a:pt x="2883" y="0"/>
                </a:moveTo>
                <a:lnTo>
                  <a:pt x="2883" y="0"/>
                </a:lnTo>
                <a:cubicBezTo>
                  <a:pt x="181" y="0"/>
                  <a:pt x="181" y="0"/>
                  <a:pt x="181" y="0"/>
                </a:cubicBezTo>
                <a:cubicBezTo>
                  <a:pt x="73" y="0"/>
                  <a:pt x="0" y="109"/>
                  <a:pt x="46" y="208"/>
                </a:cubicBezTo>
                <a:cubicBezTo>
                  <a:pt x="624" y="1600"/>
                  <a:pt x="624" y="1600"/>
                  <a:pt x="624" y="1600"/>
                </a:cubicBezTo>
                <a:cubicBezTo>
                  <a:pt x="651" y="1654"/>
                  <a:pt x="706" y="1691"/>
                  <a:pt x="760" y="1691"/>
                </a:cubicBezTo>
                <a:cubicBezTo>
                  <a:pt x="3462" y="1691"/>
                  <a:pt x="3462" y="1691"/>
                  <a:pt x="3462" y="1691"/>
                </a:cubicBezTo>
                <a:cubicBezTo>
                  <a:pt x="3570" y="1691"/>
                  <a:pt x="3642" y="1582"/>
                  <a:pt x="3597" y="1483"/>
                </a:cubicBezTo>
                <a:cubicBezTo>
                  <a:pt x="3019" y="91"/>
                  <a:pt x="3019" y="91"/>
                  <a:pt x="3019" y="91"/>
                </a:cubicBezTo>
                <a:cubicBezTo>
                  <a:pt x="2992" y="37"/>
                  <a:pt x="2937" y="0"/>
                  <a:pt x="288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5D1ADB9A-3D80-C24F-B27A-63EAF4492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537" y="6469002"/>
            <a:ext cx="3871256" cy="1785650"/>
          </a:xfrm>
          <a:custGeom>
            <a:avLst/>
            <a:gdLst>
              <a:gd name="T0" fmla="*/ 98411117 w 3644"/>
              <a:gd name="T1" fmla="*/ 217366264 h 1682"/>
              <a:gd name="T2" fmla="*/ 98411117 w 3644"/>
              <a:gd name="T3" fmla="*/ 217366264 h 1682"/>
              <a:gd name="T4" fmla="*/ 448288722 w 3644"/>
              <a:gd name="T5" fmla="*/ 217366264 h 1682"/>
              <a:gd name="T6" fmla="*/ 465899174 w 3644"/>
              <a:gd name="T7" fmla="*/ 191634081 h 1682"/>
              <a:gd name="T8" fmla="*/ 390925479 w 3644"/>
              <a:gd name="T9" fmla="*/ 11766992 h 1682"/>
              <a:gd name="T10" fmla="*/ 373444571 w 3644"/>
              <a:gd name="T11" fmla="*/ 0 h 1682"/>
              <a:gd name="T12" fmla="*/ 23437421 w 3644"/>
              <a:gd name="T13" fmla="*/ 0 h 1682"/>
              <a:gd name="T14" fmla="*/ 5826969 w 3644"/>
              <a:gd name="T15" fmla="*/ 25732182 h 1682"/>
              <a:gd name="T16" fmla="*/ 80800665 w 3644"/>
              <a:gd name="T17" fmla="*/ 205599271 h 1682"/>
              <a:gd name="T18" fmla="*/ 98411117 w 3644"/>
              <a:gd name="T19" fmla="*/ 217366264 h 168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44" h="1682">
                <a:moveTo>
                  <a:pt x="760" y="1681"/>
                </a:moveTo>
                <a:lnTo>
                  <a:pt x="760" y="1681"/>
                </a:lnTo>
                <a:cubicBezTo>
                  <a:pt x="3462" y="1681"/>
                  <a:pt x="3462" y="1681"/>
                  <a:pt x="3462" y="1681"/>
                </a:cubicBezTo>
                <a:cubicBezTo>
                  <a:pt x="3571" y="1681"/>
                  <a:pt x="3643" y="1572"/>
                  <a:pt x="3598" y="1482"/>
                </a:cubicBezTo>
                <a:cubicBezTo>
                  <a:pt x="3019" y="91"/>
                  <a:pt x="3019" y="91"/>
                  <a:pt x="3019" y="91"/>
                </a:cubicBezTo>
                <a:cubicBezTo>
                  <a:pt x="2992" y="36"/>
                  <a:pt x="2938" y="0"/>
                  <a:pt x="2884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73" y="0"/>
                  <a:pt x="0" y="109"/>
                  <a:pt x="45" y="199"/>
                </a:cubicBezTo>
                <a:cubicBezTo>
                  <a:pt x="624" y="1590"/>
                  <a:pt x="624" y="1590"/>
                  <a:pt x="624" y="1590"/>
                </a:cubicBezTo>
                <a:cubicBezTo>
                  <a:pt x="651" y="1645"/>
                  <a:pt x="705" y="1681"/>
                  <a:pt x="760" y="16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09E921B9-4757-B944-90FD-C0C2CD6A0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16" y="4528687"/>
            <a:ext cx="3861882" cy="1799712"/>
          </a:xfrm>
          <a:custGeom>
            <a:avLst/>
            <a:gdLst>
              <a:gd name="T0" fmla="*/ 372185938 w 3635"/>
              <a:gd name="T1" fmla="*/ 0 h 1692"/>
              <a:gd name="T2" fmla="*/ 372185938 w 3635"/>
              <a:gd name="T3" fmla="*/ 0 h 1692"/>
              <a:gd name="T4" fmla="*/ 22144496 w 3635"/>
              <a:gd name="T5" fmla="*/ 0 h 1692"/>
              <a:gd name="T6" fmla="*/ 4662018 w 3635"/>
              <a:gd name="T7" fmla="*/ 26999299 h 1692"/>
              <a:gd name="T8" fmla="*/ 80808552 w 3635"/>
              <a:gd name="T9" fmla="*/ 207686973 h 1692"/>
              <a:gd name="T10" fmla="*/ 98291390 w 3635"/>
              <a:gd name="T11" fmla="*/ 219499234 h 1692"/>
              <a:gd name="T12" fmla="*/ 448332472 w 3635"/>
              <a:gd name="T13" fmla="*/ 219499234 h 1692"/>
              <a:gd name="T14" fmla="*/ 465944500 w 3635"/>
              <a:gd name="T15" fmla="*/ 192499935 h 1692"/>
              <a:gd name="T16" fmla="*/ 389797966 w 3635"/>
              <a:gd name="T17" fmla="*/ 11812261 h 1692"/>
              <a:gd name="T18" fmla="*/ 372185938 w 3635"/>
              <a:gd name="T19" fmla="*/ 0 h 16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35" h="1692">
                <a:moveTo>
                  <a:pt x="2874" y="0"/>
                </a:moveTo>
                <a:lnTo>
                  <a:pt x="2874" y="0"/>
                </a:lnTo>
                <a:cubicBezTo>
                  <a:pt x="171" y="0"/>
                  <a:pt x="171" y="0"/>
                  <a:pt x="171" y="0"/>
                </a:cubicBezTo>
                <a:cubicBezTo>
                  <a:pt x="72" y="0"/>
                  <a:pt x="0" y="109"/>
                  <a:pt x="36" y="208"/>
                </a:cubicBezTo>
                <a:cubicBezTo>
                  <a:pt x="624" y="1600"/>
                  <a:pt x="624" y="1600"/>
                  <a:pt x="624" y="1600"/>
                </a:cubicBezTo>
                <a:cubicBezTo>
                  <a:pt x="641" y="1654"/>
                  <a:pt x="696" y="1691"/>
                  <a:pt x="759" y="1691"/>
                </a:cubicBezTo>
                <a:cubicBezTo>
                  <a:pt x="3462" y="1691"/>
                  <a:pt x="3462" y="1691"/>
                  <a:pt x="3462" y="1691"/>
                </a:cubicBezTo>
                <a:cubicBezTo>
                  <a:pt x="3561" y="1691"/>
                  <a:pt x="3634" y="1582"/>
                  <a:pt x="3598" y="1483"/>
                </a:cubicBezTo>
                <a:cubicBezTo>
                  <a:pt x="3010" y="91"/>
                  <a:pt x="3010" y="91"/>
                  <a:pt x="3010" y="91"/>
                </a:cubicBezTo>
                <a:cubicBezTo>
                  <a:pt x="2992" y="37"/>
                  <a:pt x="2938" y="0"/>
                  <a:pt x="287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7">
            <a:extLst>
              <a:ext uri="{FF2B5EF4-FFF2-40B4-BE49-F238E27FC236}">
                <a16:creationId xmlns:a16="http://schemas.microsoft.com/office/drawing/2014/main" id="{3FD93DE4-DB56-0248-9B1D-04AFA159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760" y="8863930"/>
            <a:ext cx="3861882" cy="1790339"/>
          </a:xfrm>
          <a:custGeom>
            <a:avLst/>
            <a:gdLst>
              <a:gd name="T0" fmla="*/ 447296428 w 3635"/>
              <a:gd name="T1" fmla="*/ 0 h 1683"/>
              <a:gd name="T2" fmla="*/ 447296428 w 3635"/>
              <a:gd name="T3" fmla="*/ 0 h 1683"/>
              <a:gd name="T4" fmla="*/ 97255346 w 3635"/>
              <a:gd name="T5" fmla="*/ 0 h 1683"/>
              <a:gd name="T6" fmla="*/ 79642958 w 3635"/>
              <a:gd name="T7" fmla="*/ 11814658 h 1683"/>
              <a:gd name="T8" fmla="*/ 4662018 w 3635"/>
              <a:gd name="T9" fmla="*/ 191374110 h 1683"/>
              <a:gd name="T10" fmla="*/ 22274046 w 3635"/>
              <a:gd name="T11" fmla="*/ 218379660 h 1683"/>
              <a:gd name="T12" fmla="*/ 372315488 w 3635"/>
              <a:gd name="T13" fmla="*/ 218379660 h 1683"/>
              <a:gd name="T14" fmla="*/ 389927517 w 3635"/>
              <a:gd name="T15" fmla="*/ 206564642 h 1683"/>
              <a:gd name="T16" fmla="*/ 464778906 w 3635"/>
              <a:gd name="T17" fmla="*/ 27005190 h 1683"/>
              <a:gd name="T18" fmla="*/ 447296428 w 3635"/>
              <a:gd name="T19" fmla="*/ 0 h 16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35" h="1683">
                <a:moveTo>
                  <a:pt x="3454" y="0"/>
                </a:moveTo>
                <a:lnTo>
                  <a:pt x="3454" y="0"/>
                </a:lnTo>
                <a:cubicBezTo>
                  <a:pt x="751" y="0"/>
                  <a:pt x="751" y="0"/>
                  <a:pt x="751" y="0"/>
                </a:cubicBezTo>
                <a:cubicBezTo>
                  <a:pt x="697" y="0"/>
                  <a:pt x="642" y="36"/>
                  <a:pt x="615" y="91"/>
                </a:cubicBezTo>
                <a:cubicBezTo>
                  <a:pt x="36" y="1474"/>
                  <a:pt x="36" y="1474"/>
                  <a:pt x="36" y="1474"/>
                </a:cubicBezTo>
                <a:cubicBezTo>
                  <a:pt x="0" y="1573"/>
                  <a:pt x="73" y="1682"/>
                  <a:pt x="172" y="1682"/>
                </a:cubicBezTo>
                <a:cubicBezTo>
                  <a:pt x="2875" y="1682"/>
                  <a:pt x="2875" y="1682"/>
                  <a:pt x="2875" y="1682"/>
                </a:cubicBezTo>
                <a:cubicBezTo>
                  <a:pt x="2938" y="1682"/>
                  <a:pt x="2993" y="1646"/>
                  <a:pt x="3011" y="1591"/>
                </a:cubicBezTo>
                <a:cubicBezTo>
                  <a:pt x="3589" y="208"/>
                  <a:pt x="3589" y="208"/>
                  <a:pt x="3589" y="208"/>
                </a:cubicBezTo>
                <a:cubicBezTo>
                  <a:pt x="3634" y="109"/>
                  <a:pt x="3562" y="0"/>
                  <a:pt x="345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8">
            <a:extLst>
              <a:ext uri="{FF2B5EF4-FFF2-40B4-BE49-F238E27FC236}">
                <a16:creationId xmlns:a16="http://schemas.microsoft.com/office/drawing/2014/main" id="{E3D67CA6-5585-2842-9259-A8F404258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0953" y="10794871"/>
            <a:ext cx="3861882" cy="1780965"/>
          </a:xfrm>
          <a:custGeom>
            <a:avLst/>
            <a:gdLst>
              <a:gd name="T0" fmla="*/ 22274046 w 3635"/>
              <a:gd name="T1" fmla="*/ 217260091 h 1674"/>
              <a:gd name="T2" fmla="*/ 22274046 w 3635"/>
              <a:gd name="T3" fmla="*/ 217260091 h 1674"/>
              <a:gd name="T4" fmla="*/ 372315488 w 3635"/>
              <a:gd name="T5" fmla="*/ 217260091 h 1674"/>
              <a:gd name="T6" fmla="*/ 389797966 w 3635"/>
              <a:gd name="T7" fmla="*/ 205442301 h 1674"/>
              <a:gd name="T8" fmla="*/ 464778906 w 3635"/>
              <a:gd name="T9" fmla="*/ 25842812 h 1674"/>
              <a:gd name="T10" fmla="*/ 447166878 w 3635"/>
              <a:gd name="T11" fmla="*/ 0 h 1674"/>
              <a:gd name="T12" fmla="*/ 97125795 w 3635"/>
              <a:gd name="T13" fmla="*/ 0 h 1674"/>
              <a:gd name="T14" fmla="*/ 79642958 w 3635"/>
              <a:gd name="T15" fmla="*/ 11817430 h 1674"/>
              <a:gd name="T16" fmla="*/ 4662018 w 3635"/>
              <a:gd name="T17" fmla="*/ 191417279 h 1674"/>
              <a:gd name="T18" fmla="*/ 22274046 w 3635"/>
              <a:gd name="T19" fmla="*/ 217260091 h 16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35" h="1674">
                <a:moveTo>
                  <a:pt x="172" y="1673"/>
                </a:moveTo>
                <a:lnTo>
                  <a:pt x="172" y="1673"/>
                </a:lnTo>
                <a:cubicBezTo>
                  <a:pt x="2875" y="1673"/>
                  <a:pt x="2875" y="1673"/>
                  <a:pt x="2875" y="1673"/>
                </a:cubicBezTo>
                <a:cubicBezTo>
                  <a:pt x="2938" y="1673"/>
                  <a:pt x="2992" y="1637"/>
                  <a:pt x="3010" y="1582"/>
                </a:cubicBezTo>
                <a:cubicBezTo>
                  <a:pt x="3589" y="199"/>
                  <a:pt x="3589" y="199"/>
                  <a:pt x="3589" y="199"/>
                </a:cubicBezTo>
                <a:cubicBezTo>
                  <a:pt x="3634" y="109"/>
                  <a:pt x="3562" y="0"/>
                  <a:pt x="3453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696" y="0"/>
                  <a:pt x="642" y="37"/>
                  <a:pt x="615" y="91"/>
                </a:cubicBezTo>
                <a:cubicBezTo>
                  <a:pt x="36" y="1474"/>
                  <a:pt x="36" y="1474"/>
                  <a:pt x="36" y="1474"/>
                </a:cubicBezTo>
                <a:cubicBezTo>
                  <a:pt x="0" y="1573"/>
                  <a:pt x="72" y="1673"/>
                  <a:pt x="172" y="16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B55EFA8A-5907-B74A-BD51-843DDB811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842" y="10794871"/>
            <a:ext cx="3861882" cy="1780965"/>
          </a:xfrm>
          <a:custGeom>
            <a:avLst/>
            <a:gdLst>
              <a:gd name="T0" fmla="*/ 23452570 w 3634"/>
              <a:gd name="T1" fmla="*/ 217260091 h 1674"/>
              <a:gd name="T2" fmla="*/ 23452570 w 3634"/>
              <a:gd name="T3" fmla="*/ 217260091 h 1674"/>
              <a:gd name="T4" fmla="*/ 373556860 w 3634"/>
              <a:gd name="T5" fmla="*/ 217260091 h 1674"/>
              <a:gd name="T6" fmla="*/ 391178774 w 3634"/>
              <a:gd name="T7" fmla="*/ 205442301 h 1674"/>
              <a:gd name="T8" fmla="*/ 466071279 w 3634"/>
              <a:gd name="T9" fmla="*/ 25842812 h 1674"/>
              <a:gd name="T10" fmla="*/ 448579311 w 3634"/>
              <a:gd name="T11" fmla="*/ 0 h 1674"/>
              <a:gd name="T12" fmla="*/ 98475021 w 3634"/>
              <a:gd name="T13" fmla="*/ 0 h 1674"/>
              <a:gd name="T14" fmla="*/ 80853107 w 3634"/>
              <a:gd name="T15" fmla="*/ 11817430 h 1674"/>
              <a:gd name="T16" fmla="*/ 5960242 w 3634"/>
              <a:gd name="T17" fmla="*/ 191417279 h 1674"/>
              <a:gd name="T18" fmla="*/ 23452570 w 3634"/>
              <a:gd name="T19" fmla="*/ 217260091 h 16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34" h="1674">
                <a:moveTo>
                  <a:pt x="181" y="1673"/>
                </a:moveTo>
                <a:lnTo>
                  <a:pt x="181" y="1673"/>
                </a:lnTo>
                <a:cubicBezTo>
                  <a:pt x="2883" y="1673"/>
                  <a:pt x="2883" y="1673"/>
                  <a:pt x="2883" y="1673"/>
                </a:cubicBezTo>
                <a:cubicBezTo>
                  <a:pt x="2937" y="1673"/>
                  <a:pt x="2992" y="1637"/>
                  <a:pt x="3019" y="1582"/>
                </a:cubicBezTo>
                <a:cubicBezTo>
                  <a:pt x="3597" y="199"/>
                  <a:pt x="3597" y="199"/>
                  <a:pt x="3597" y="199"/>
                </a:cubicBezTo>
                <a:cubicBezTo>
                  <a:pt x="3633" y="109"/>
                  <a:pt x="3561" y="0"/>
                  <a:pt x="3462" y="0"/>
                </a:cubicBezTo>
                <a:cubicBezTo>
                  <a:pt x="760" y="0"/>
                  <a:pt x="760" y="0"/>
                  <a:pt x="760" y="0"/>
                </a:cubicBezTo>
                <a:cubicBezTo>
                  <a:pt x="697" y="0"/>
                  <a:pt x="642" y="37"/>
                  <a:pt x="624" y="91"/>
                </a:cubicBezTo>
                <a:cubicBezTo>
                  <a:pt x="46" y="1474"/>
                  <a:pt x="46" y="1474"/>
                  <a:pt x="46" y="1474"/>
                </a:cubicBezTo>
                <a:cubicBezTo>
                  <a:pt x="0" y="1573"/>
                  <a:pt x="73" y="1673"/>
                  <a:pt x="181" y="167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0">
            <a:extLst>
              <a:ext uri="{FF2B5EF4-FFF2-40B4-BE49-F238E27FC236}">
                <a16:creationId xmlns:a16="http://schemas.microsoft.com/office/drawing/2014/main" id="{CB337FB2-0BB4-C04E-BC30-C34D7A534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963" y="8863930"/>
            <a:ext cx="3861882" cy="1790339"/>
          </a:xfrm>
          <a:custGeom>
            <a:avLst/>
            <a:gdLst>
              <a:gd name="T0" fmla="*/ 448449724 w 3634"/>
              <a:gd name="T1" fmla="*/ 0 h 1683"/>
              <a:gd name="T2" fmla="*/ 448449724 w 3634"/>
              <a:gd name="T3" fmla="*/ 0 h 1683"/>
              <a:gd name="T4" fmla="*/ 98345435 w 3634"/>
              <a:gd name="T5" fmla="*/ 0 h 1683"/>
              <a:gd name="T6" fmla="*/ 80853107 w 3634"/>
              <a:gd name="T7" fmla="*/ 11814658 h 1683"/>
              <a:gd name="T8" fmla="*/ 5830656 w 3634"/>
              <a:gd name="T9" fmla="*/ 191374110 h 1683"/>
              <a:gd name="T10" fmla="*/ 23322984 w 3634"/>
              <a:gd name="T11" fmla="*/ 218379660 h 1683"/>
              <a:gd name="T12" fmla="*/ 373427274 w 3634"/>
              <a:gd name="T13" fmla="*/ 218379660 h 1683"/>
              <a:gd name="T14" fmla="*/ 391049188 w 3634"/>
              <a:gd name="T15" fmla="*/ 206564642 h 1683"/>
              <a:gd name="T16" fmla="*/ 466071279 w 3634"/>
              <a:gd name="T17" fmla="*/ 27005190 h 1683"/>
              <a:gd name="T18" fmla="*/ 448449724 w 3634"/>
              <a:gd name="T19" fmla="*/ 0 h 16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34" h="1683">
                <a:moveTo>
                  <a:pt x="3461" y="0"/>
                </a:moveTo>
                <a:lnTo>
                  <a:pt x="3461" y="0"/>
                </a:lnTo>
                <a:cubicBezTo>
                  <a:pt x="759" y="0"/>
                  <a:pt x="759" y="0"/>
                  <a:pt x="759" y="0"/>
                </a:cubicBezTo>
                <a:cubicBezTo>
                  <a:pt x="696" y="0"/>
                  <a:pt x="642" y="36"/>
                  <a:pt x="624" y="91"/>
                </a:cubicBezTo>
                <a:cubicBezTo>
                  <a:pt x="45" y="1474"/>
                  <a:pt x="45" y="1474"/>
                  <a:pt x="45" y="1474"/>
                </a:cubicBezTo>
                <a:cubicBezTo>
                  <a:pt x="0" y="1573"/>
                  <a:pt x="72" y="1682"/>
                  <a:pt x="180" y="1682"/>
                </a:cubicBezTo>
                <a:cubicBezTo>
                  <a:pt x="2882" y="1682"/>
                  <a:pt x="2882" y="1682"/>
                  <a:pt x="2882" y="1682"/>
                </a:cubicBezTo>
                <a:cubicBezTo>
                  <a:pt x="2937" y="1682"/>
                  <a:pt x="2991" y="1646"/>
                  <a:pt x="3018" y="1591"/>
                </a:cubicBezTo>
                <a:cubicBezTo>
                  <a:pt x="3597" y="208"/>
                  <a:pt x="3597" y="208"/>
                  <a:pt x="3597" y="208"/>
                </a:cubicBezTo>
                <a:cubicBezTo>
                  <a:pt x="3633" y="109"/>
                  <a:pt x="3560" y="0"/>
                  <a:pt x="346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1">
            <a:extLst>
              <a:ext uri="{FF2B5EF4-FFF2-40B4-BE49-F238E27FC236}">
                <a16:creationId xmlns:a16="http://schemas.microsoft.com/office/drawing/2014/main" id="{2AA32CFC-6857-584B-83D6-A811E246A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537" y="8863930"/>
            <a:ext cx="3861882" cy="1790339"/>
          </a:xfrm>
          <a:custGeom>
            <a:avLst/>
            <a:gdLst>
              <a:gd name="T0" fmla="*/ 447166878 w 3635"/>
              <a:gd name="T1" fmla="*/ 0 h 1683"/>
              <a:gd name="T2" fmla="*/ 447166878 w 3635"/>
              <a:gd name="T3" fmla="*/ 0 h 1683"/>
              <a:gd name="T4" fmla="*/ 97125795 w 3635"/>
              <a:gd name="T5" fmla="*/ 0 h 1683"/>
              <a:gd name="T6" fmla="*/ 79642958 w 3635"/>
              <a:gd name="T7" fmla="*/ 11814658 h 1683"/>
              <a:gd name="T8" fmla="*/ 4662018 w 3635"/>
              <a:gd name="T9" fmla="*/ 191374110 h 1683"/>
              <a:gd name="T10" fmla="*/ 22274046 w 3635"/>
              <a:gd name="T11" fmla="*/ 218379660 h 1683"/>
              <a:gd name="T12" fmla="*/ 372315488 w 3635"/>
              <a:gd name="T13" fmla="*/ 218379660 h 1683"/>
              <a:gd name="T14" fmla="*/ 389797966 w 3635"/>
              <a:gd name="T15" fmla="*/ 206564642 h 1683"/>
              <a:gd name="T16" fmla="*/ 464778906 w 3635"/>
              <a:gd name="T17" fmla="*/ 27005190 h 1683"/>
              <a:gd name="T18" fmla="*/ 447166878 w 3635"/>
              <a:gd name="T19" fmla="*/ 0 h 168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35" h="1683">
                <a:moveTo>
                  <a:pt x="3453" y="0"/>
                </a:moveTo>
                <a:lnTo>
                  <a:pt x="3453" y="0"/>
                </a:lnTo>
                <a:cubicBezTo>
                  <a:pt x="750" y="0"/>
                  <a:pt x="750" y="0"/>
                  <a:pt x="750" y="0"/>
                </a:cubicBezTo>
                <a:cubicBezTo>
                  <a:pt x="696" y="0"/>
                  <a:pt x="642" y="36"/>
                  <a:pt x="615" y="91"/>
                </a:cubicBezTo>
                <a:cubicBezTo>
                  <a:pt x="36" y="1474"/>
                  <a:pt x="36" y="1474"/>
                  <a:pt x="36" y="1474"/>
                </a:cubicBezTo>
                <a:cubicBezTo>
                  <a:pt x="0" y="1573"/>
                  <a:pt x="73" y="1682"/>
                  <a:pt x="172" y="1682"/>
                </a:cubicBezTo>
                <a:cubicBezTo>
                  <a:pt x="2875" y="1682"/>
                  <a:pt x="2875" y="1682"/>
                  <a:pt x="2875" y="1682"/>
                </a:cubicBezTo>
                <a:cubicBezTo>
                  <a:pt x="2938" y="1682"/>
                  <a:pt x="2992" y="1646"/>
                  <a:pt x="3010" y="1591"/>
                </a:cubicBezTo>
                <a:cubicBezTo>
                  <a:pt x="3589" y="208"/>
                  <a:pt x="3589" y="208"/>
                  <a:pt x="3589" y="208"/>
                </a:cubicBezTo>
                <a:cubicBezTo>
                  <a:pt x="3634" y="109"/>
                  <a:pt x="3562" y="0"/>
                  <a:pt x="345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2">
            <a:extLst>
              <a:ext uri="{FF2B5EF4-FFF2-40B4-BE49-F238E27FC236}">
                <a16:creationId xmlns:a16="http://schemas.microsoft.com/office/drawing/2014/main" id="{77C6510C-76FC-3948-A0F9-705E1D369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16" y="10794871"/>
            <a:ext cx="3861882" cy="1780965"/>
          </a:xfrm>
          <a:custGeom>
            <a:avLst/>
            <a:gdLst>
              <a:gd name="T0" fmla="*/ 22144496 w 3635"/>
              <a:gd name="T1" fmla="*/ 217260091 h 1674"/>
              <a:gd name="T2" fmla="*/ 22144496 w 3635"/>
              <a:gd name="T3" fmla="*/ 217260091 h 1674"/>
              <a:gd name="T4" fmla="*/ 372185938 w 3635"/>
              <a:gd name="T5" fmla="*/ 217260091 h 1674"/>
              <a:gd name="T6" fmla="*/ 389797966 w 3635"/>
              <a:gd name="T7" fmla="*/ 205442301 h 1674"/>
              <a:gd name="T8" fmla="*/ 464778906 w 3635"/>
              <a:gd name="T9" fmla="*/ 25842812 h 1674"/>
              <a:gd name="T10" fmla="*/ 447166878 w 3635"/>
              <a:gd name="T11" fmla="*/ 0 h 1674"/>
              <a:gd name="T12" fmla="*/ 97125795 w 3635"/>
              <a:gd name="T13" fmla="*/ 0 h 1674"/>
              <a:gd name="T14" fmla="*/ 79642958 w 3635"/>
              <a:gd name="T15" fmla="*/ 11817430 h 1674"/>
              <a:gd name="T16" fmla="*/ 4662018 w 3635"/>
              <a:gd name="T17" fmla="*/ 191417279 h 1674"/>
              <a:gd name="T18" fmla="*/ 22144496 w 3635"/>
              <a:gd name="T19" fmla="*/ 217260091 h 167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35" h="1674">
                <a:moveTo>
                  <a:pt x="171" y="1673"/>
                </a:moveTo>
                <a:lnTo>
                  <a:pt x="171" y="1673"/>
                </a:lnTo>
                <a:cubicBezTo>
                  <a:pt x="2874" y="1673"/>
                  <a:pt x="2874" y="1673"/>
                  <a:pt x="2874" y="1673"/>
                </a:cubicBezTo>
                <a:cubicBezTo>
                  <a:pt x="2938" y="1673"/>
                  <a:pt x="2992" y="1637"/>
                  <a:pt x="3010" y="1582"/>
                </a:cubicBezTo>
                <a:cubicBezTo>
                  <a:pt x="3589" y="199"/>
                  <a:pt x="3589" y="199"/>
                  <a:pt x="3589" y="199"/>
                </a:cubicBezTo>
                <a:cubicBezTo>
                  <a:pt x="3634" y="109"/>
                  <a:pt x="3561" y="0"/>
                  <a:pt x="3453" y="0"/>
                </a:cubicBezTo>
                <a:cubicBezTo>
                  <a:pt x="750" y="0"/>
                  <a:pt x="750" y="0"/>
                  <a:pt x="750" y="0"/>
                </a:cubicBezTo>
                <a:cubicBezTo>
                  <a:pt x="696" y="0"/>
                  <a:pt x="641" y="37"/>
                  <a:pt x="615" y="91"/>
                </a:cubicBezTo>
                <a:cubicBezTo>
                  <a:pt x="36" y="1474"/>
                  <a:pt x="36" y="1474"/>
                  <a:pt x="36" y="1474"/>
                </a:cubicBezTo>
                <a:cubicBezTo>
                  <a:pt x="0" y="1573"/>
                  <a:pt x="72" y="1673"/>
                  <a:pt x="171" y="167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3">
            <a:extLst>
              <a:ext uri="{FF2B5EF4-FFF2-40B4-BE49-F238E27FC236}">
                <a16:creationId xmlns:a16="http://schemas.microsoft.com/office/drawing/2014/main" id="{2E3FAEF7-A608-B244-B2EB-FF205C0FA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980" y="4922374"/>
            <a:ext cx="4372739" cy="7264463"/>
          </a:xfrm>
          <a:custGeom>
            <a:avLst/>
            <a:gdLst>
              <a:gd name="T0" fmla="*/ 337523052 w 4114"/>
              <a:gd name="T1" fmla="*/ 0 h 6834"/>
              <a:gd name="T2" fmla="*/ 337523052 w 4114"/>
              <a:gd name="T3" fmla="*/ 0 h 6834"/>
              <a:gd name="T4" fmla="*/ 21127638 w 4114"/>
              <a:gd name="T5" fmla="*/ 0 h 6834"/>
              <a:gd name="T6" fmla="*/ 5832746 w 4114"/>
              <a:gd name="T7" fmla="*/ 23464871 h 6834"/>
              <a:gd name="T8" fmla="*/ 178094064 w 4114"/>
              <a:gd name="T9" fmla="*/ 435851435 h 6834"/>
              <a:gd name="T10" fmla="*/ 178094064 w 4114"/>
              <a:gd name="T11" fmla="*/ 448686003 h 6834"/>
              <a:gd name="T12" fmla="*/ 5832746 w 4114"/>
              <a:gd name="T13" fmla="*/ 861202187 h 6834"/>
              <a:gd name="T14" fmla="*/ 21127638 w 4114"/>
              <a:gd name="T15" fmla="*/ 885834001 h 6834"/>
              <a:gd name="T16" fmla="*/ 337523052 w 4114"/>
              <a:gd name="T17" fmla="*/ 885834001 h 6834"/>
              <a:gd name="T18" fmla="*/ 353854813 w 4114"/>
              <a:gd name="T19" fmla="*/ 875332958 h 6834"/>
              <a:gd name="T20" fmla="*/ 531948877 w 4114"/>
              <a:gd name="T21" fmla="*/ 448686003 h 6834"/>
              <a:gd name="T22" fmla="*/ 531948877 w 4114"/>
              <a:gd name="T23" fmla="*/ 435851435 h 6834"/>
              <a:gd name="T24" fmla="*/ 353854813 w 4114"/>
              <a:gd name="T25" fmla="*/ 10501043 h 6834"/>
              <a:gd name="T26" fmla="*/ 337523052 w 4114"/>
              <a:gd name="T27" fmla="*/ 0 h 68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114" h="6834">
                <a:moveTo>
                  <a:pt x="2604" y="0"/>
                </a:moveTo>
                <a:lnTo>
                  <a:pt x="2604" y="0"/>
                </a:lnTo>
                <a:cubicBezTo>
                  <a:pt x="163" y="0"/>
                  <a:pt x="163" y="0"/>
                  <a:pt x="163" y="0"/>
                </a:cubicBezTo>
                <a:cubicBezTo>
                  <a:pt x="72" y="0"/>
                  <a:pt x="0" y="99"/>
                  <a:pt x="45" y="181"/>
                </a:cubicBezTo>
                <a:cubicBezTo>
                  <a:pt x="1374" y="3362"/>
                  <a:pt x="1374" y="3362"/>
                  <a:pt x="1374" y="3362"/>
                </a:cubicBezTo>
                <a:cubicBezTo>
                  <a:pt x="1383" y="3398"/>
                  <a:pt x="1383" y="3434"/>
                  <a:pt x="1374" y="3461"/>
                </a:cubicBezTo>
                <a:cubicBezTo>
                  <a:pt x="45" y="6643"/>
                  <a:pt x="45" y="6643"/>
                  <a:pt x="45" y="6643"/>
                </a:cubicBezTo>
                <a:cubicBezTo>
                  <a:pt x="0" y="6734"/>
                  <a:pt x="72" y="6833"/>
                  <a:pt x="163" y="6833"/>
                </a:cubicBezTo>
                <a:cubicBezTo>
                  <a:pt x="2604" y="6833"/>
                  <a:pt x="2604" y="6833"/>
                  <a:pt x="2604" y="6833"/>
                </a:cubicBezTo>
                <a:cubicBezTo>
                  <a:pt x="2658" y="6833"/>
                  <a:pt x="2703" y="6797"/>
                  <a:pt x="2730" y="6752"/>
                </a:cubicBezTo>
                <a:cubicBezTo>
                  <a:pt x="4104" y="3461"/>
                  <a:pt x="4104" y="3461"/>
                  <a:pt x="4104" y="3461"/>
                </a:cubicBezTo>
                <a:cubicBezTo>
                  <a:pt x="4113" y="3434"/>
                  <a:pt x="4113" y="3398"/>
                  <a:pt x="4104" y="3362"/>
                </a:cubicBezTo>
                <a:cubicBezTo>
                  <a:pt x="2730" y="81"/>
                  <a:pt x="2730" y="81"/>
                  <a:pt x="2730" y="81"/>
                </a:cubicBezTo>
                <a:cubicBezTo>
                  <a:pt x="2703" y="36"/>
                  <a:pt x="2658" y="0"/>
                  <a:pt x="260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4">
            <a:extLst>
              <a:ext uri="{FF2B5EF4-FFF2-40B4-BE49-F238E27FC236}">
                <a16:creationId xmlns:a16="http://schemas.microsoft.com/office/drawing/2014/main" id="{449161B4-A337-654F-8091-5423803EF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6546" y="4922374"/>
            <a:ext cx="4363363" cy="7264463"/>
          </a:xfrm>
          <a:custGeom>
            <a:avLst/>
            <a:gdLst>
              <a:gd name="T0" fmla="*/ 336385591 w 4105"/>
              <a:gd name="T1" fmla="*/ 0 h 6834"/>
              <a:gd name="T2" fmla="*/ 336385591 w 4105"/>
              <a:gd name="T3" fmla="*/ 0 h 6834"/>
              <a:gd name="T4" fmla="*/ 19962748 w 4105"/>
              <a:gd name="T5" fmla="*/ 0 h 6834"/>
              <a:gd name="T6" fmla="*/ 4666471 w 4105"/>
              <a:gd name="T7" fmla="*/ 23464871 h 6834"/>
              <a:gd name="T8" fmla="*/ 176942835 w 4105"/>
              <a:gd name="T9" fmla="*/ 435851435 h 6834"/>
              <a:gd name="T10" fmla="*/ 176942835 w 4105"/>
              <a:gd name="T11" fmla="*/ 448686003 h 6834"/>
              <a:gd name="T12" fmla="*/ 4666471 w 4105"/>
              <a:gd name="T13" fmla="*/ 861202187 h 6834"/>
              <a:gd name="T14" fmla="*/ 19962748 w 4105"/>
              <a:gd name="T15" fmla="*/ 885834001 h 6834"/>
              <a:gd name="T16" fmla="*/ 336385591 w 4105"/>
              <a:gd name="T17" fmla="*/ 885834001 h 6834"/>
              <a:gd name="T18" fmla="*/ 352718782 w 4105"/>
              <a:gd name="T19" fmla="*/ 875332958 h 6834"/>
              <a:gd name="T20" fmla="*/ 530828504 w 4105"/>
              <a:gd name="T21" fmla="*/ 448686003 h 6834"/>
              <a:gd name="T22" fmla="*/ 530828504 w 4105"/>
              <a:gd name="T23" fmla="*/ 435851435 h 6834"/>
              <a:gd name="T24" fmla="*/ 352718782 w 4105"/>
              <a:gd name="T25" fmla="*/ 10501043 h 6834"/>
              <a:gd name="T26" fmla="*/ 336385591 w 4105"/>
              <a:gd name="T27" fmla="*/ 0 h 68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105" h="6834">
                <a:moveTo>
                  <a:pt x="2595" y="0"/>
                </a:moveTo>
                <a:lnTo>
                  <a:pt x="2595" y="0"/>
                </a:lnTo>
                <a:cubicBezTo>
                  <a:pt x="154" y="0"/>
                  <a:pt x="154" y="0"/>
                  <a:pt x="154" y="0"/>
                </a:cubicBezTo>
                <a:cubicBezTo>
                  <a:pt x="63" y="0"/>
                  <a:pt x="0" y="99"/>
                  <a:pt x="36" y="181"/>
                </a:cubicBezTo>
                <a:cubicBezTo>
                  <a:pt x="1365" y="3362"/>
                  <a:pt x="1365" y="3362"/>
                  <a:pt x="1365" y="3362"/>
                </a:cubicBezTo>
                <a:cubicBezTo>
                  <a:pt x="1383" y="3398"/>
                  <a:pt x="1383" y="3434"/>
                  <a:pt x="1365" y="3461"/>
                </a:cubicBezTo>
                <a:cubicBezTo>
                  <a:pt x="36" y="6643"/>
                  <a:pt x="36" y="6643"/>
                  <a:pt x="36" y="6643"/>
                </a:cubicBezTo>
                <a:cubicBezTo>
                  <a:pt x="0" y="6734"/>
                  <a:pt x="63" y="6833"/>
                  <a:pt x="154" y="6833"/>
                </a:cubicBezTo>
                <a:cubicBezTo>
                  <a:pt x="2595" y="6833"/>
                  <a:pt x="2595" y="6833"/>
                  <a:pt x="2595" y="6833"/>
                </a:cubicBezTo>
                <a:cubicBezTo>
                  <a:pt x="2649" y="6833"/>
                  <a:pt x="2694" y="6797"/>
                  <a:pt x="2721" y="6752"/>
                </a:cubicBezTo>
                <a:cubicBezTo>
                  <a:pt x="4095" y="3461"/>
                  <a:pt x="4095" y="3461"/>
                  <a:pt x="4095" y="3461"/>
                </a:cubicBezTo>
                <a:cubicBezTo>
                  <a:pt x="4104" y="3434"/>
                  <a:pt x="4104" y="3398"/>
                  <a:pt x="4095" y="3362"/>
                </a:cubicBezTo>
                <a:cubicBezTo>
                  <a:pt x="2721" y="81"/>
                  <a:pt x="2721" y="81"/>
                  <a:pt x="2721" y="81"/>
                </a:cubicBezTo>
                <a:cubicBezTo>
                  <a:pt x="2694" y="36"/>
                  <a:pt x="2649" y="0"/>
                  <a:pt x="259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0" name="Freeform 867">
            <a:extLst>
              <a:ext uri="{FF2B5EF4-FFF2-40B4-BE49-F238E27FC236}">
                <a16:creationId xmlns:a16="http://schemas.microsoft.com/office/drawing/2014/main" id="{00638A65-052C-0747-8969-E73BB637F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260" y="9477895"/>
            <a:ext cx="557722" cy="557722"/>
          </a:xfrm>
          <a:custGeom>
            <a:avLst/>
            <a:gdLst>
              <a:gd name="T0" fmla="*/ 33923711 w 526"/>
              <a:gd name="T1" fmla="*/ 67847115 h 525"/>
              <a:gd name="T2" fmla="*/ 33923711 w 526"/>
              <a:gd name="T3" fmla="*/ 67847115 h 525"/>
              <a:gd name="T4" fmla="*/ 9416150 w 526"/>
              <a:gd name="T5" fmla="*/ 58524578 h 525"/>
              <a:gd name="T6" fmla="*/ 0 w 526"/>
              <a:gd name="T7" fmla="*/ 33923558 h 525"/>
              <a:gd name="T8" fmla="*/ 9416150 w 526"/>
              <a:gd name="T9" fmla="*/ 9322537 h 525"/>
              <a:gd name="T10" fmla="*/ 33923711 w 526"/>
              <a:gd name="T11" fmla="*/ 0 h 525"/>
              <a:gd name="T12" fmla="*/ 58431272 w 526"/>
              <a:gd name="T13" fmla="*/ 9322537 h 525"/>
              <a:gd name="T14" fmla="*/ 67718487 w 526"/>
              <a:gd name="T15" fmla="*/ 33923558 h 525"/>
              <a:gd name="T16" fmla="*/ 58431272 w 526"/>
              <a:gd name="T17" fmla="*/ 58524578 h 525"/>
              <a:gd name="T18" fmla="*/ 33923711 w 526"/>
              <a:gd name="T19" fmla="*/ 67847115 h 525"/>
              <a:gd name="T20" fmla="*/ 33923711 w 526"/>
              <a:gd name="T21" fmla="*/ 3495772 h 525"/>
              <a:gd name="T22" fmla="*/ 33923711 w 526"/>
              <a:gd name="T23" fmla="*/ 3495772 h 525"/>
              <a:gd name="T24" fmla="*/ 3611595 w 526"/>
              <a:gd name="T25" fmla="*/ 33923558 h 525"/>
              <a:gd name="T26" fmla="*/ 33923711 w 526"/>
              <a:gd name="T27" fmla="*/ 64351344 h 525"/>
              <a:gd name="T28" fmla="*/ 64235826 w 526"/>
              <a:gd name="T29" fmla="*/ 33923558 h 525"/>
              <a:gd name="T30" fmla="*/ 33923711 w 526"/>
              <a:gd name="T31" fmla="*/ 3495772 h 52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26" h="525">
                <a:moveTo>
                  <a:pt x="263" y="524"/>
                </a:moveTo>
                <a:lnTo>
                  <a:pt x="263" y="524"/>
                </a:lnTo>
                <a:cubicBezTo>
                  <a:pt x="190" y="524"/>
                  <a:pt x="127" y="497"/>
                  <a:pt x="73" y="452"/>
                </a:cubicBezTo>
                <a:cubicBezTo>
                  <a:pt x="28" y="397"/>
                  <a:pt x="0" y="334"/>
                  <a:pt x="0" y="262"/>
                </a:cubicBezTo>
                <a:cubicBezTo>
                  <a:pt x="0" y="190"/>
                  <a:pt x="28" y="126"/>
                  <a:pt x="73" y="72"/>
                </a:cubicBezTo>
                <a:cubicBezTo>
                  <a:pt x="127" y="27"/>
                  <a:pt x="190" y="0"/>
                  <a:pt x="263" y="0"/>
                </a:cubicBezTo>
                <a:cubicBezTo>
                  <a:pt x="335" y="0"/>
                  <a:pt x="398" y="27"/>
                  <a:pt x="453" y="72"/>
                </a:cubicBezTo>
                <a:cubicBezTo>
                  <a:pt x="498" y="126"/>
                  <a:pt x="525" y="190"/>
                  <a:pt x="525" y="262"/>
                </a:cubicBezTo>
                <a:cubicBezTo>
                  <a:pt x="525" y="334"/>
                  <a:pt x="498" y="397"/>
                  <a:pt x="453" y="452"/>
                </a:cubicBezTo>
                <a:cubicBezTo>
                  <a:pt x="398" y="497"/>
                  <a:pt x="335" y="524"/>
                  <a:pt x="263" y="524"/>
                </a:cubicBezTo>
                <a:close/>
                <a:moveTo>
                  <a:pt x="263" y="27"/>
                </a:moveTo>
                <a:lnTo>
                  <a:pt x="263" y="27"/>
                </a:lnTo>
                <a:cubicBezTo>
                  <a:pt x="136" y="27"/>
                  <a:pt x="28" y="135"/>
                  <a:pt x="28" y="262"/>
                </a:cubicBezTo>
                <a:cubicBezTo>
                  <a:pt x="28" y="389"/>
                  <a:pt x="136" y="497"/>
                  <a:pt x="263" y="497"/>
                </a:cubicBezTo>
                <a:cubicBezTo>
                  <a:pt x="389" y="497"/>
                  <a:pt x="498" y="389"/>
                  <a:pt x="498" y="262"/>
                </a:cubicBezTo>
                <a:cubicBezTo>
                  <a:pt x="498" y="135"/>
                  <a:pt x="389" y="27"/>
                  <a:pt x="263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1" name="Freeform 868">
            <a:extLst>
              <a:ext uri="{FF2B5EF4-FFF2-40B4-BE49-F238E27FC236}">
                <a16:creationId xmlns:a16="http://schemas.microsoft.com/office/drawing/2014/main" id="{D6356914-98F1-2447-A072-5D22C168C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48" y="9543510"/>
            <a:ext cx="403061" cy="98420"/>
          </a:xfrm>
          <a:custGeom>
            <a:avLst/>
            <a:gdLst>
              <a:gd name="T0" fmla="*/ 24396408 w 381"/>
              <a:gd name="T1" fmla="*/ 11948778 h 92"/>
              <a:gd name="T2" fmla="*/ 24396408 w 381"/>
              <a:gd name="T3" fmla="*/ 11948778 h 92"/>
              <a:gd name="T4" fmla="*/ 24396408 w 381"/>
              <a:gd name="T5" fmla="*/ 11948778 h 92"/>
              <a:gd name="T6" fmla="*/ 1155625 w 381"/>
              <a:gd name="T7" fmla="*/ 3545317 h 92"/>
              <a:gd name="T8" fmla="*/ 1155625 w 381"/>
              <a:gd name="T9" fmla="*/ 1181652 h 92"/>
              <a:gd name="T10" fmla="*/ 3466875 w 381"/>
              <a:gd name="T11" fmla="*/ 0 h 92"/>
              <a:gd name="T12" fmla="*/ 24396408 w 381"/>
              <a:gd name="T13" fmla="*/ 7090273 h 92"/>
              <a:gd name="T14" fmla="*/ 45197658 w 381"/>
              <a:gd name="T15" fmla="*/ 1181652 h 92"/>
              <a:gd name="T16" fmla="*/ 47508908 w 381"/>
              <a:gd name="T17" fmla="*/ 1181652 h 92"/>
              <a:gd name="T18" fmla="*/ 47508908 w 381"/>
              <a:gd name="T19" fmla="*/ 4726969 h 92"/>
              <a:gd name="T20" fmla="*/ 24396408 w 381"/>
              <a:gd name="T21" fmla="*/ 11948778 h 9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1" h="92">
                <a:moveTo>
                  <a:pt x="190" y="91"/>
                </a:moveTo>
                <a:lnTo>
                  <a:pt x="190" y="91"/>
                </a:lnTo>
                <a:cubicBezTo>
                  <a:pt x="126" y="81"/>
                  <a:pt x="63" y="63"/>
                  <a:pt x="9" y="27"/>
                </a:cubicBezTo>
                <a:cubicBezTo>
                  <a:pt x="9" y="27"/>
                  <a:pt x="0" y="9"/>
                  <a:pt x="9" y="9"/>
                </a:cubicBezTo>
                <a:cubicBezTo>
                  <a:pt x="9" y="0"/>
                  <a:pt x="27" y="0"/>
                  <a:pt x="27" y="0"/>
                </a:cubicBezTo>
                <a:cubicBezTo>
                  <a:pt x="81" y="36"/>
                  <a:pt x="135" y="54"/>
                  <a:pt x="190" y="54"/>
                </a:cubicBezTo>
                <a:cubicBezTo>
                  <a:pt x="244" y="54"/>
                  <a:pt x="298" y="36"/>
                  <a:pt x="352" y="9"/>
                </a:cubicBezTo>
                <a:cubicBezTo>
                  <a:pt x="361" y="0"/>
                  <a:pt x="370" y="0"/>
                  <a:pt x="370" y="9"/>
                </a:cubicBezTo>
                <a:cubicBezTo>
                  <a:pt x="380" y="18"/>
                  <a:pt x="380" y="27"/>
                  <a:pt x="370" y="36"/>
                </a:cubicBezTo>
                <a:cubicBezTo>
                  <a:pt x="316" y="63"/>
                  <a:pt x="253" y="91"/>
                  <a:pt x="190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2" name="Freeform 869">
            <a:extLst>
              <a:ext uri="{FF2B5EF4-FFF2-40B4-BE49-F238E27FC236}">
                <a16:creationId xmlns:a16="http://schemas.microsoft.com/office/drawing/2014/main" id="{E42BF1B0-3828-4A47-B519-4FD03E7F2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48" y="9871582"/>
            <a:ext cx="403061" cy="98420"/>
          </a:xfrm>
          <a:custGeom>
            <a:avLst/>
            <a:gdLst>
              <a:gd name="T0" fmla="*/ 46353283 w 381"/>
              <a:gd name="T1" fmla="*/ 12078618 h 91"/>
              <a:gd name="T2" fmla="*/ 46353283 w 381"/>
              <a:gd name="T3" fmla="*/ 12078618 h 91"/>
              <a:gd name="T4" fmla="*/ 45197658 w 381"/>
              <a:gd name="T5" fmla="*/ 12078618 h 91"/>
              <a:gd name="T6" fmla="*/ 24396408 w 381"/>
              <a:gd name="T7" fmla="*/ 4831301 h 91"/>
              <a:gd name="T8" fmla="*/ 3466875 w 381"/>
              <a:gd name="T9" fmla="*/ 10870793 h 91"/>
              <a:gd name="T10" fmla="*/ 1155625 w 381"/>
              <a:gd name="T11" fmla="*/ 10870793 h 91"/>
              <a:gd name="T12" fmla="*/ 1155625 w 381"/>
              <a:gd name="T13" fmla="*/ 8454776 h 91"/>
              <a:gd name="T14" fmla="*/ 24396408 w 381"/>
              <a:gd name="T15" fmla="*/ 1207825 h 91"/>
              <a:gd name="T16" fmla="*/ 47508908 w 381"/>
              <a:gd name="T17" fmla="*/ 8454776 h 91"/>
              <a:gd name="T18" fmla="*/ 47508908 w 381"/>
              <a:gd name="T19" fmla="*/ 10870793 h 91"/>
              <a:gd name="T20" fmla="*/ 46353283 w 381"/>
              <a:gd name="T21" fmla="*/ 12078618 h 9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81" h="91">
                <a:moveTo>
                  <a:pt x="361" y="90"/>
                </a:moveTo>
                <a:lnTo>
                  <a:pt x="361" y="90"/>
                </a:lnTo>
                <a:cubicBezTo>
                  <a:pt x="352" y="90"/>
                  <a:pt x="352" y="90"/>
                  <a:pt x="352" y="90"/>
                </a:cubicBezTo>
                <a:cubicBezTo>
                  <a:pt x="307" y="54"/>
                  <a:pt x="253" y="36"/>
                  <a:pt x="190" y="36"/>
                </a:cubicBezTo>
                <a:cubicBezTo>
                  <a:pt x="135" y="36"/>
                  <a:pt x="81" y="54"/>
                  <a:pt x="27" y="81"/>
                </a:cubicBezTo>
                <a:cubicBezTo>
                  <a:pt x="27" y="90"/>
                  <a:pt x="9" y="90"/>
                  <a:pt x="9" y="81"/>
                </a:cubicBezTo>
                <a:cubicBezTo>
                  <a:pt x="0" y="72"/>
                  <a:pt x="9" y="63"/>
                  <a:pt x="9" y="63"/>
                </a:cubicBezTo>
                <a:cubicBezTo>
                  <a:pt x="63" y="26"/>
                  <a:pt x="126" y="0"/>
                  <a:pt x="190" y="9"/>
                </a:cubicBezTo>
                <a:cubicBezTo>
                  <a:pt x="253" y="9"/>
                  <a:pt x="316" y="26"/>
                  <a:pt x="370" y="63"/>
                </a:cubicBezTo>
                <a:cubicBezTo>
                  <a:pt x="380" y="72"/>
                  <a:pt x="380" y="81"/>
                  <a:pt x="370" y="81"/>
                </a:cubicBezTo>
                <a:cubicBezTo>
                  <a:pt x="370" y="90"/>
                  <a:pt x="361" y="90"/>
                  <a:pt x="361" y="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3" name="Freeform 870">
            <a:extLst>
              <a:ext uri="{FF2B5EF4-FFF2-40B4-BE49-F238E27FC236}">
                <a16:creationId xmlns:a16="http://schemas.microsoft.com/office/drawing/2014/main" id="{4448E11A-78B0-6D4A-82EA-007147285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260" y="9735665"/>
            <a:ext cx="557722" cy="37494"/>
          </a:xfrm>
          <a:custGeom>
            <a:avLst/>
            <a:gdLst>
              <a:gd name="T0" fmla="*/ 66557720 w 526"/>
              <a:gd name="T1" fmla="*/ 4241457 h 37"/>
              <a:gd name="T2" fmla="*/ 66557720 w 526"/>
              <a:gd name="T3" fmla="*/ 4241457 h 37"/>
              <a:gd name="T4" fmla="*/ 1160767 w 526"/>
              <a:gd name="T5" fmla="*/ 4241457 h 37"/>
              <a:gd name="T6" fmla="*/ 0 w 526"/>
              <a:gd name="T7" fmla="*/ 2120557 h 37"/>
              <a:gd name="T8" fmla="*/ 1160767 w 526"/>
              <a:gd name="T9" fmla="*/ 0 h 37"/>
              <a:gd name="T10" fmla="*/ 66557720 w 526"/>
              <a:gd name="T11" fmla="*/ 0 h 37"/>
              <a:gd name="T12" fmla="*/ 67718487 w 526"/>
              <a:gd name="T13" fmla="*/ 2120557 h 37"/>
              <a:gd name="T14" fmla="*/ 66557720 w 526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6" h="37">
                <a:moveTo>
                  <a:pt x="516" y="36"/>
                </a:moveTo>
                <a:lnTo>
                  <a:pt x="516" y="36"/>
                </a:lnTo>
                <a:cubicBezTo>
                  <a:pt x="9" y="36"/>
                  <a:pt x="9" y="36"/>
                  <a:pt x="9" y="36"/>
                </a:cubicBezTo>
                <a:cubicBezTo>
                  <a:pt x="0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25" y="0"/>
                  <a:pt x="525" y="9"/>
                  <a:pt x="525" y="18"/>
                </a:cubicBezTo>
                <a:cubicBezTo>
                  <a:pt x="525" y="27"/>
                  <a:pt x="525" y="36"/>
                  <a:pt x="51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4" name="Freeform 871">
            <a:extLst>
              <a:ext uri="{FF2B5EF4-FFF2-40B4-BE49-F238E27FC236}">
                <a16:creationId xmlns:a16="http://schemas.microsoft.com/office/drawing/2014/main" id="{4124DF78-5AC7-454A-9041-24A72B8B6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053" y="9468522"/>
            <a:ext cx="192158" cy="567095"/>
          </a:xfrm>
          <a:custGeom>
            <a:avLst/>
            <a:gdLst>
              <a:gd name="T0" fmla="*/ 19695915 w 182"/>
              <a:gd name="T1" fmla="*/ 68966787 h 534"/>
              <a:gd name="T2" fmla="*/ 19695915 w 182"/>
              <a:gd name="T3" fmla="*/ 68966787 h 534"/>
              <a:gd name="T4" fmla="*/ 18545073 w 182"/>
              <a:gd name="T5" fmla="*/ 68966787 h 534"/>
              <a:gd name="T6" fmla="*/ 1151199 w 182"/>
              <a:gd name="T7" fmla="*/ 35065590 h 534"/>
              <a:gd name="T8" fmla="*/ 19695915 w 182"/>
              <a:gd name="T9" fmla="*/ 1164393 h 534"/>
              <a:gd name="T10" fmla="*/ 21998313 w 182"/>
              <a:gd name="T11" fmla="*/ 1164393 h 534"/>
              <a:gd name="T12" fmla="*/ 21998313 w 182"/>
              <a:gd name="T13" fmla="*/ 4658290 h 534"/>
              <a:gd name="T14" fmla="*/ 4604440 w 182"/>
              <a:gd name="T15" fmla="*/ 35065590 h 534"/>
              <a:gd name="T16" fmla="*/ 20847114 w 182"/>
              <a:gd name="T17" fmla="*/ 65473250 h 534"/>
              <a:gd name="T18" fmla="*/ 20847114 w 182"/>
              <a:gd name="T19" fmla="*/ 68966787 h 534"/>
              <a:gd name="T20" fmla="*/ 19695915 w 182"/>
              <a:gd name="T21" fmla="*/ 68966787 h 5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2" h="534">
                <a:moveTo>
                  <a:pt x="154" y="533"/>
                </a:moveTo>
                <a:lnTo>
                  <a:pt x="154" y="533"/>
                </a:lnTo>
                <a:cubicBezTo>
                  <a:pt x="145" y="533"/>
                  <a:pt x="145" y="533"/>
                  <a:pt x="145" y="533"/>
                </a:cubicBezTo>
                <a:cubicBezTo>
                  <a:pt x="54" y="452"/>
                  <a:pt x="0" y="361"/>
                  <a:pt x="9" y="271"/>
                </a:cubicBezTo>
                <a:cubicBezTo>
                  <a:pt x="9" y="172"/>
                  <a:pt x="63" y="81"/>
                  <a:pt x="154" y="9"/>
                </a:cubicBezTo>
                <a:cubicBezTo>
                  <a:pt x="163" y="0"/>
                  <a:pt x="172" y="9"/>
                  <a:pt x="172" y="9"/>
                </a:cubicBezTo>
                <a:cubicBezTo>
                  <a:pt x="181" y="18"/>
                  <a:pt x="181" y="27"/>
                  <a:pt x="172" y="36"/>
                </a:cubicBezTo>
                <a:cubicBezTo>
                  <a:pt x="90" y="108"/>
                  <a:pt x="36" y="190"/>
                  <a:pt x="36" y="271"/>
                </a:cubicBezTo>
                <a:cubicBezTo>
                  <a:pt x="36" y="352"/>
                  <a:pt x="81" y="434"/>
                  <a:pt x="163" y="506"/>
                </a:cubicBezTo>
                <a:cubicBezTo>
                  <a:pt x="172" y="515"/>
                  <a:pt x="172" y="524"/>
                  <a:pt x="163" y="533"/>
                </a:cubicBezTo>
                <a:lnTo>
                  <a:pt x="154" y="5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5" name="Freeform 872">
            <a:extLst>
              <a:ext uri="{FF2B5EF4-FFF2-40B4-BE49-F238E27FC236}">
                <a16:creationId xmlns:a16="http://schemas.microsoft.com/office/drawing/2014/main" id="{FDF10E8C-7C72-A442-AF5D-02AF1FB0F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029" y="9468522"/>
            <a:ext cx="192158" cy="567095"/>
          </a:xfrm>
          <a:custGeom>
            <a:avLst/>
            <a:gdLst>
              <a:gd name="T0" fmla="*/ 2327705 w 181"/>
              <a:gd name="T1" fmla="*/ 68966787 h 534"/>
              <a:gd name="T2" fmla="*/ 2327705 w 181"/>
              <a:gd name="T3" fmla="*/ 68966787 h 534"/>
              <a:gd name="T4" fmla="*/ 1163673 w 181"/>
              <a:gd name="T5" fmla="*/ 68966787 h 534"/>
              <a:gd name="T6" fmla="*/ 1163673 w 181"/>
              <a:gd name="T7" fmla="*/ 65473250 h 534"/>
              <a:gd name="T8" fmla="*/ 18621281 w 181"/>
              <a:gd name="T9" fmla="*/ 35065590 h 534"/>
              <a:gd name="T10" fmla="*/ 2327705 w 181"/>
              <a:gd name="T11" fmla="*/ 4658290 h 534"/>
              <a:gd name="T12" fmla="*/ 2327705 w 181"/>
              <a:gd name="T13" fmla="*/ 1164393 h 534"/>
              <a:gd name="T14" fmla="*/ 4655410 w 181"/>
              <a:gd name="T15" fmla="*/ 1164393 h 534"/>
              <a:gd name="T16" fmla="*/ 22112659 w 181"/>
              <a:gd name="T17" fmla="*/ 35065590 h 534"/>
              <a:gd name="T18" fmla="*/ 3491378 w 181"/>
              <a:gd name="T19" fmla="*/ 68966787 h 534"/>
              <a:gd name="T20" fmla="*/ 2327705 w 181"/>
              <a:gd name="T21" fmla="*/ 68966787 h 5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81" h="534">
                <a:moveTo>
                  <a:pt x="18" y="533"/>
                </a:moveTo>
                <a:lnTo>
                  <a:pt x="18" y="533"/>
                </a:lnTo>
                <a:lnTo>
                  <a:pt x="9" y="533"/>
                </a:lnTo>
                <a:cubicBezTo>
                  <a:pt x="0" y="524"/>
                  <a:pt x="0" y="515"/>
                  <a:pt x="9" y="506"/>
                </a:cubicBezTo>
                <a:cubicBezTo>
                  <a:pt x="90" y="443"/>
                  <a:pt x="144" y="361"/>
                  <a:pt x="144" y="271"/>
                </a:cubicBezTo>
                <a:cubicBezTo>
                  <a:pt x="144" y="190"/>
                  <a:pt x="99" y="108"/>
                  <a:pt x="18" y="36"/>
                </a:cubicBezTo>
                <a:cubicBezTo>
                  <a:pt x="9" y="27"/>
                  <a:pt x="9" y="18"/>
                  <a:pt x="18" y="9"/>
                </a:cubicBezTo>
                <a:cubicBezTo>
                  <a:pt x="18" y="9"/>
                  <a:pt x="36" y="0"/>
                  <a:pt x="36" y="9"/>
                </a:cubicBezTo>
                <a:cubicBezTo>
                  <a:pt x="135" y="90"/>
                  <a:pt x="180" y="181"/>
                  <a:pt x="171" y="271"/>
                </a:cubicBezTo>
                <a:cubicBezTo>
                  <a:pt x="171" y="370"/>
                  <a:pt x="126" y="461"/>
                  <a:pt x="27" y="533"/>
                </a:cubicBezTo>
                <a:lnTo>
                  <a:pt x="18" y="5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6" name="Freeform 873">
            <a:extLst>
              <a:ext uri="{FF2B5EF4-FFF2-40B4-BE49-F238E27FC236}">
                <a16:creationId xmlns:a16="http://schemas.microsoft.com/office/drawing/2014/main" id="{578E58E7-AF83-E14C-85A3-86996CA46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234" y="6211229"/>
            <a:ext cx="126544" cy="374940"/>
          </a:xfrm>
          <a:custGeom>
            <a:avLst/>
            <a:gdLst>
              <a:gd name="T0" fmla="*/ 7125066 w 118"/>
              <a:gd name="T1" fmla="*/ 45433353 h 354"/>
              <a:gd name="T2" fmla="*/ 7125066 w 118"/>
              <a:gd name="T3" fmla="*/ 45433353 h 354"/>
              <a:gd name="T4" fmla="*/ 1187450 w 118"/>
              <a:gd name="T5" fmla="*/ 41958432 h 354"/>
              <a:gd name="T6" fmla="*/ 0 w 118"/>
              <a:gd name="T7" fmla="*/ 38354718 h 354"/>
              <a:gd name="T8" fmla="*/ 3562714 w 118"/>
              <a:gd name="T9" fmla="*/ 38354718 h 354"/>
              <a:gd name="T10" fmla="*/ 3562714 w 118"/>
              <a:gd name="T11" fmla="*/ 38354718 h 354"/>
              <a:gd name="T12" fmla="*/ 4750165 w 118"/>
              <a:gd name="T13" fmla="*/ 39641579 h 354"/>
              <a:gd name="T14" fmla="*/ 7125066 w 118"/>
              <a:gd name="T15" fmla="*/ 41958432 h 354"/>
              <a:gd name="T16" fmla="*/ 10687780 w 118"/>
              <a:gd name="T17" fmla="*/ 39641579 h 354"/>
              <a:gd name="T18" fmla="*/ 10687780 w 118"/>
              <a:gd name="T19" fmla="*/ 38354718 h 354"/>
              <a:gd name="T20" fmla="*/ 10687780 w 118"/>
              <a:gd name="T21" fmla="*/ 2316853 h 354"/>
              <a:gd name="T22" fmla="*/ 13062681 w 118"/>
              <a:gd name="T23" fmla="*/ 0 h 354"/>
              <a:gd name="T24" fmla="*/ 13062681 w 118"/>
              <a:gd name="T25" fmla="*/ 0 h 354"/>
              <a:gd name="T26" fmla="*/ 15437945 w 118"/>
              <a:gd name="T27" fmla="*/ 2316853 h 354"/>
              <a:gd name="T28" fmla="*/ 15437945 w 118"/>
              <a:gd name="T29" fmla="*/ 38354718 h 354"/>
              <a:gd name="T30" fmla="*/ 14250495 w 118"/>
              <a:gd name="T31" fmla="*/ 41958432 h 354"/>
              <a:gd name="T32" fmla="*/ 7125066 w 118"/>
              <a:gd name="T33" fmla="*/ 45433353 h 35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8" h="354">
                <a:moveTo>
                  <a:pt x="54" y="353"/>
                </a:moveTo>
                <a:lnTo>
                  <a:pt x="54" y="353"/>
                </a:lnTo>
                <a:cubicBezTo>
                  <a:pt x="36" y="353"/>
                  <a:pt x="18" y="344"/>
                  <a:pt x="9" y="326"/>
                </a:cubicBezTo>
                <a:cubicBezTo>
                  <a:pt x="0" y="317"/>
                  <a:pt x="0" y="298"/>
                  <a:pt x="0" y="298"/>
                </a:cubicBezTo>
                <a:cubicBezTo>
                  <a:pt x="27" y="298"/>
                  <a:pt x="27" y="298"/>
                  <a:pt x="27" y="298"/>
                </a:cubicBezTo>
                <a:cubicBezTo>
                  <a:pt x="27" y="298"/>
                  <a:pt x="27" y="308"/>
                  <a:pt x="36" y="308"/>
                </a:cubicBezTo>
                <a:cubicBezTo>
                  <a:pt x="36" y="317"/>
                  <a:pt x="45" y="326"/>
                  <a:pt x="54" y="326"/>
                </a:cubicBezTo>
                <a:cubicBezTo>
                  <a:pt x="72" y="326"/>
                  <a:pt x="72" y="317"/>
                  <a:pt x="81" y="308"/>
                </a:cubicBezTo>
                <a:lnTo>
                  <a:pt x="81" y="298"/>
                </a:lnTo>
                <a:cubicBezTo>
                  <a:pt x="81" y="18"/>
                  <a:pt x="81" y="18"/>
                  <a:pt x="81" y="18"/>
                </a:cubicBezTo>
                <a:cubicBezTo>
                  <a:pt x="81" y="9"/>
                  <a:pt x="90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298"/>
                  <a:pt x="117" y="298"/>
                  <a:pt x="117" y="298"/>
                </a:cubicBezTo>
                <a:cubicBezTo>
                  <a:pt x="117" y="298"/>
                  <a:pt x="117" y="317"/>
                  <a:pt x="108" y="326"/>
                </a:cubicBezTo>
                <a:cubicBezTo>
                  <a:pt x="99" y="344"/>
                  <a:pt x="81" y="353"/>
                  <a:pt x="54" y="3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7" name="Freeform 874">
            <a:extLst>
              <a:ext uri="{FF2B5EF4-FFF2-40B4-BE49-F238E27FC236}">
                <a16:creationId xmlns:a16="http://schemas.microsoft.com/office/drawing/2014/main" id="{4041AA53-FBB8-1948-A47F-CF2922BED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91" y="6075315"/>
            <a:ext cx="749880" cy="192155"/>
          </a:xfrm>
          <a:custGeom>
            <a:avLst/>
            <a:gdLst>
              <a:gd name="T0" fmla="*/ 72484620 w 706"/>
              <a:gd name="T1" fmla="*/ 23148442 h 182"/>
              <a:gd name="T2" fmla="*/ 72484620 w 706"/>
              <a:gd name="T3" fmla="*/ 23148442 h 182"/>
              <a:gd name="T4" fmla="*/ 72484620 w 706"/>
              <a:gd name="T5" fmla="*/ 23148442 h 182"/>
              <a:gd name="T6" fmla="*/ 45561700 w 706"/>
              <a:gd name="T7" fmla="*/ 19567584 h 182"/>
              <a:gd name="T8" fmla="*/ 45561700 w 706"/>
              <a:gd name="T9" fmla="*/ 19567584 h 182"/>
              <a:gd name="T10" fmla="*/ 18638779 w 706"/>
              <a:gd name="T11" fmla="*/ 23148442 h 182"/>
              <a:gd name="T12" fmla="*/ 13979354 w 706"/>
              <a:gd name="T13" fmla="*/ 20718766 h 182"/>
              <a:gd name="T14" fmla="*/ 12814408 w 706"/>
              <a:gd name="T15" fmla="*/ 19567584 h 182"/>
              <a:gd name="T16" fmla="*/ 11649462 w 706"/>
              <a:gd name="T17" fmla="*/ 19567584 h 182"/>
              <a:gd name="T18" fmla="*/ 2329892 w 706"/>
              <a:gd name="T19" fmla="*/ 19567584 h 182"/>
              <a:gd name="T20" fmla="*/ 0 w 706"/>
              <a:gd name="T21" fmla="*/ 17265578 h 182"/>
              <a:gd name="T22" fmla="*/ 1164946 w 706"/>
              <a:gd name="T23" fmla="*/ 14963573 h 182"/>
              <a:gd name="T24" fmla="*/ 15143941 w 706"/>
              <a:gd name="T25" fmla="*/ 8057198 h 182"/>
              <a:gd name="T26" fmla="*/ 45561700 w 706"/>
              <a:gd name="T27" fmla="*/ 0 h 182"/>
              <a:gd name="T28" fmla="*/ 75979459 w 706"/>
              <a:gd name="T29" fmla="*/ 8057198 h 182"/>
              <a:gd name="T30" fmla="*/ 90087972 w 706"/>
              <a:gd name="T31" fmla="*/ 14963573 h 182"/>
              <a:gd name="T32" fmla="*/ 91252918 w 706"/>
              <a:gd name="T33" fmla="*/ 17265578 h 182"/>
              <a:gd name="T34" fmla="*/ 88923025 w 706"/>
              <a:gd name="T35" fmla="*/ 19567584 h 182"/>
              <a:gd name="T36" fmla="*/ 78309351 w 706"/>
              <a:gd name="T37" fmla="*/ 19567584 h 182"/>
              <a:gd name="T38" fmla="*/ 78309351 w 706"/>
              <a:gd name="T39" fmla="*/ 19567584 h 182"/>
              <a:gd name="T40" fmla="*/ 75979459 w 706"/>
              <a:gd name="T41" fmla="*/ 20718766 h 182"/>
              <a:gd name="T42" fmla="*/ 72484620 w 706"/>
              <a:gd name="T43" fmla="*/ 23148442 h 182"/>
              <a:gd name="T44" fmla="*/ 45561700 w 706"/>
              <a:gd name="T45" fmla="*/ 14963573 h 182"/>
              <a:gd name="T46" fmla="*/ 45561700 w 706"/>
              <a:gd name="T47" fmla="*/ 14963573 h 182"/>
              <a:gd name="T48" fmla="*/ 72484620 w 706"/>
              <a:gd name="T49" fmla="*/ 18416402 h 182"/>
              <a:gd name="T50" fmla="*/ 73649567 w 706"/>
              <a:gd name="T51" fmla="*/ 18416402 h 182"/>
              <a:gd name="T52" fmla="*/ 74814513 w 706"/>
              <a:gd name="T53" fmla="*/ 16114397 h 182"/>
              <a:gd name="T54" fmla="*/ 78309351 w 706"/>
              <a:gd name="T55" fmla="*/ 14963573 h 182"/>
              <a:gd name="T56" fmla="*/ 80639244 w 706"/>
              <a:gd name="T57" fmla="*/ 14963573 h 182"/>
              <a:gd name="T58" fmla="*/ 74814513 w 706"/>
              <a:gd name="T59" fmla="*/ 11510386 h 182"/>
              <a:gd name="T60" fmla="*/ 45561700 w 706"/>
              <a:gd name="T61" fmla="*/ 4604011 h 182"/>
              <a:gd name="T62" fmla="*/ 9319569 w 706"/>
              <a:gd name="T63" fmla="*/ 14963573 h 182"/>
              <a:gd name="T64" fmla="*/ 11649462 w 706"/>
              <a:gd name="T65" fmla="*/ 14963573 h 182"/>
              <a:gd name="T66" fmla="*/ 15143941 w 706"/>
              <a:gd name="T67" fmla="*/ 16114397 h 182"/>
              <a:gd name="T68" fmla="*/ 17473833 w 706"/>
              <a:gd name="T69" fmla="*/ 18416402 h 182"/>
              <a:gd name="T70" fmla="*/ 17473833 w 706"/>
              <a:gd name="T71" fmla="*/ 18416402 h 182"/>
              <a:gd name="T72" fmla="*/ 45561700 w 706"/>
              <a:gd name="T73" fmla="*/ 14963573 h 1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706" h="182">
                <a:moveTo>
                  <a:pt x="560" y="181"/>
                </a:moveTo>
                <a:lnTo>
                  <a:pt x="560" y="181"/>
                </a:lnTo>
                <a:cubicBezTo>
                  <a:pt x="524" y="172"/>
                  <a:pt x="416" y="153"/>
                  <a:pt x="352" y="153"/>
                </a:cubicBezTo>
                <a:cubicBezTo>
                  <a:pt x="280" y="153"/>
                  <a:pt x="180" y="172"/>
                  <a:pt x="144" y="181"/>
                </a:cubicBezTo>
                <a:cubicBezTo>
                  <a:pt x="135" y="181"/>
                  <a:pt x="117" y="172"/>
                  <a:pt x="108" y="162"/>
                </a:cubicBezTo>
                <a:cubicBezTo>
                  <a:pt x="99" y="153"/>
                  <a:pt x="99" y="153"/>
                  <a:pt x="99" y="153"/>
                </a:cubicBezTo>
                <a:lnTo>
                  <a:pt x="90" y="153"/>
                </a:lnTo>
                <a:cubicBezTo>
                  <a:pt x="18" y="153"/>
                  <a:pt x="18" y="153"/>
                  <a:pt x="18" y="153"/>
                </a:cubicBezTo>
                <a:cubicBezTo>
                  <a:pt x="9" y="153"/>
                  <a:pt x="0" y="144"/>
                  <a:pt x="0" y="135"/>
                </a:cubicBezTo>
                <a:cubicBezTo>
                  <a:pt x="0" y="135"/>
                  <a:pt x="0" y="126"/>
                  <a:pt x="9" y="117"/>
                </a:cubicBezTo>
                <a:cubicBezTo>
                  <a:pt x="9" y="117"/>
                  <a:pt x="54" y="90"/>
                  <a:pt x="117" y="63"/>
                </a:cubicBezTo>
                <a:cubicBezTo>
                  <a:pt x="171" y="36"/>
                  <a:pt x="262" y="0"/>
                  <a:pt x="352" y="0"/>
                </a:cubicBezTo>
                <a:cubicBezTo>
                  <a:pt x="442" y="0"/>
                  <a:pt x="533" y="36"/>
                  <a:pt x="587" y="63"/>
                </a:cubicBezTo>
                <a:cubicBezTo>
                  <a:pt x="650" y="90"/>
                  <a:pt x="696" y="117"/>
                  <a:pt x="696" y="117"/>
                </a:cubicBezTo>
                <a:cubicBezTo>
                  <a:pt x="696" y="126"/>
                  <a:pt x="705" y="135"/>
                  <a:pt x="705" y="135"/>
                </a:cubicBezTo>
                <a:cubicBezTo>
                  <a:pt x="696" y="144"/>
                  <a:pt x="696" y="153"/>
                  <a:pt x="687" y="153"/>
                </a:cubicBezTo>
                <a:cubicBezTo>
                  <a:pt x="605" y="153"/>
                  <a:pt x="605" y="153"/>
                  <a:pt x="605" y="153"/>
                </a:cubicBezTo>
                <a:cubicBezTo>
                  <a:pt x="587" y="162"/>
                  <a:pt x="587" y="162"/>
                  <a:pt x="587" y="162"/>
                </a:cubicBezTo>
                <a:cubicBezTo>
                  <a:pt x="587" y="172"/>
                  <a:pt x="578" y="181"/>
                  <a:pt x="560" y="181"/>
                </a:cubicBezTo>
                <a:close/>
                <a:moveTo>
                  <a:pt x="352" y="117"/>
                </a:moveTo>
                <a:lnTo>
                  <a:pt x="352" y="117"/>
                </a:lnTo>
                <a:cubicBezTo>
                  <a:pt x="416" y="117"/>
                  <a:pt x="524" y="135"/>
                  <a:pt x="560" y="144"/>
                </a:cubicBezTo>
                <a:lnTo>
                  <a:pt x="569" y="144"/>
                </a:lnTo>
                <a:cubicBezTo>
                  <a:pt x="578" y="126"/>
                  <a:pt x="578" y="126"/>
                  <a:pt x="578" y="126"/>
                </a:cubicBezTo>
                <a:cubicBezTo>
                  <a:pt x="587" y="117"/>
                  <a:pt x="596" y="117"/>
                  <a:pt x="605" y="117"/>
                </a:cubicBezTo>
                <a:cubicBezTo>
                  <a:pt x="623" y="117"/>
                  <a:pt x="623" y="117"/>
                  <a:pt x="623" y="117"/>
                </a:cubicBezTo>
                <a:cubicBezTo>
                  <a:pt x="614" y="108"/>
                  <a:pt x="596" y="99"/>
                  <a:pt x="578" y="90"/>
                </a:cubicBezTo>
                <a:cubicBezTo>
                  <a:pt x="515" y="63"/>
                  <a:pt x="433" y="36"/>
                  <a:pt x="352" y="36"/>
                </a:cubicBezTo>
                <a:cubicBezTo>
                  <a:pt x="244" y="36"/>
                  <a:pt x="135" y="81"/>
                  <a:pt x="72" y="117"/>
                </a:cubicBezTo>
                <a:cubicBezTo>
                  <a:pt x="90" y="117"/>
                  <a:pt x="90" y="117"/>
                  <a:pt x="90" y="117"/>
                </a:cubicBezTo>
                <a:cubicBezTo>
                  <a:pt x="99" y="117"/>
                  <a:pt x="108" y="117"/>
                  <a:pt x="117" y="126"/>
                </a:cubicBezTo>
                <a:cubicBezTo>
                  <a:pt x="135" y="144"/>
                  <a:pt x="135" y="144"/>
                  <a:pt x="135" y="144"/>
                </a:cubicBezTo>
                <a:cubicBezTo>
                  <a:pt x="180" y="135"/>
                  <a:pt x="280" y="117"/>
                  <a:pt x="352" y="1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8" name="Freeform 875">
            <a:extLst>
              <a:ext uri="{FF2B5EF4-FFF2-40B4-BE49-F238E27FC236}">
                <a16:creationId xmlns:a16="http://schemas.microsoft.com/office/drawing/2014/main" id="{3F51B759-2650-1742-B0EE-1D6FAA9A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4596" y="6056568"/>
            <a:ext cx="37494" cy="56241"/>
          </a:xfrm>
          <a:custGeom>
            <a:avLst/>
            <a:gdLst>
              <a:gd name="T0" fmla="*/ 2120557 w 37"/>
              <a:gd name="T1" fmla="*/ 6478385 h 55"/>
              <a:gd name="T2" fmla="*/ 2120557 w 37"/>
              <a:gd name="T3" fmla="*/ 6478385 h 55"/>
              <a:gd name="T4" fmla="*/ 2120557 w 37"/>
              <a:gd name="T5" fmla="*/ 6478385 h 55"/>
              <a:gd name="T6" fmla="*/ 0 w 37"/>
              <a:gd name="T7" fmla="*/ 4318808 h 55"/>
              <a:gd name="T8" fmla="*/ 0 w 37"/>
              <a:gd name="T9" fmla="*/ 2159577 h 55"/>
              <a:gd name="T10" fmla="*/ 2120557 w 37"/>
              <a:gd name="T11" fmla="*/ 0 h 55"/>
              <a:gd name="T12" fmla="*/ 2120557 w 37"/>
              <a:gd name="T13" fmla="*/ 0 h 55"/>
              <a:gd name="T14" fmla="*/ 4241457 w 37"/>
              <a:gd name="T15" fmla="*/ 2159577 h 55"/>
              <a:gd name="T16" fmla="*/ 4241457 w 37"/>
              <a:gd name="T17" fmla="*/ 4318808 h 55"/>
              <a:gd name="T18" fmla="*/ 2120557 w 37"/>
              <a:gd name="T19" fmla="*/ 6478385 h 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5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9" name="Freeform 876">
            <a:extLst>
              <a:ext uri="{FF2B5EF4-FFF2-40B4-BE49-F238E27FC236}">
                <a16:creationId xmlns:a16="http://schemas.microsoft.com/office/drawing/2014/main" id="{17C809D8-D3E6-1742-95D6-39788E59F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478" y="6558048"/>
            <a:ext cx="262458" cy="642086"/>
          </a:xfrm>
          <a:custGeom>
            <a:avLst/>
            <a:gdLst>
              <a:gd name="T0" fmla="*/ 26201551 w 245"/>
              <a:gd name="T1" fmla="*/ 78054466 h 605"/>
              <a:gd name="T2" fmla="*/ 26201551 w 245"/>
              <a:gd name="T3" fmla="*/ 78054466 h 605"/>
              <a:gd name="T4" fmla="*/ 5925094 w 245"/>
              <a:gd name="T5" fmla="*/ 78054466 h 605"/>
              <a:gd name="T6" fmla="*/ 3554911 w 245"/>
              <a:gd name="T7" fmla="*/ 75728243 h 605"/>
              <a:gd name="T8" fmla="*/ 2369820 w 245"/>
              <a:gd name="T9" fmla="*/ 52467093 h 605"/>
              <a:gd name="T10" fmla="*/ 11849826 w 245"/>
              <a:gd name="T11" fmla="*/ 4652086 h 605"/>
              <a:gd name="T12" fmla="*/ 14351363 w 245"/>
              <a:gd name="T13" fmla="*/ 1162932 h 605"/>
              <a:gd name="T14" fmla="*/ 15536454 w 245"/>
              <a:gd name="T15" fmla="*/ 0 h 605"/>
              <a:gd name="T16" fmla="*/ 15536454 w 245"/>
              <a:gd name="T17" fmla="*/ 0 h 605"/>
              <a:gd name="T18" fmla="*/ 17906637 w 245"/>
              <a:gd name="T19" fmla="*/ 1162932 h 605"/>
              <a:gd name="T20" fmla="*/ 17906637 w 245"/>
              <a:gd name="T21" fmla="*/ 2326223 h 605"/>
              <a:gd name="T22" fmla="*/ 29756463 w 245"/>
              <a:gd name="T23" fmla="*/ 55956247 h 605"/>
              <a:gd name="T24" fmla="*/ 28571371 w 245"/>
              <a:gd name="T25" fmla="*/ 54792956 h 605"/>
              <a:gd name="T26" fmla="*/ 29756463 w 245"/>
              <a:gd name="T27" fmla="*/ 55956247 h 605"/>
              <a:gd name="T28" fmla="*/ 28571371 w 245"/>
              <a:gd name="T29" fmla="*/ 75728243 h 605"/>
              <a:gd name="T30" fmla="*/ 26201551 w 245"/>
              <a:gd name="T31" fmla="*/ 78054466 h 605"/>
              <a:gd name="T32" fmla="*/ 8426631 w 245"/>
              <a:gd name="T33" fmla="*/ 73402020 h 605"/>
              <a:gd name="T34" fmla="*/ 8426631 w 245"/>
              <a:gd name="T35" fmla="*/ 73402020 h 605"/>
              <a:gd name="T36" fmla="*/ 23831369 w 245"/>
              <a:gd name="T37" fmla="*/ 73402020 h 605"/>
              <a:gd name="T38" fmla="*/ 26201551 w 245"/>
              <a:gd name="T39" fmla="*/ 54792956 h 605"/>
              <a:gd name="T40" fmla="*/ 15536454 w 245"/>
              <a:gd name="T41" fmla="*/ 6978309 h 605"/>
              <a:gd name="T42" fmla="*/ 5925094 w 245"/>
              <a:gd name="T43" fmla="*/ 52467093 h 605"/>
              <a:gd name="T44" fmla="*/ 8426631 w 245"/>
              <a:gd name="T45" fmla="*/ 73402020 h 60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45" h="605">
                <a:moveTo>
                  <a:pt x="199" y="604"/>
                </a:moveTo>
                <a:lnTo>
                  <a:pt x="199" y="604"/>
                </a:lnTo>
                <a:cubicBezTo>
                  <a:pt x="45" y="604"/>
                  <a:pt x="45" y="604"/>
                  <a:pt x="45" y="604"/>
                </a:cubicBezTo>
                <a:cubicBezTo>
                  <a:pt x="36" y="604"/>
                  <a:pt x="27" y="595"/>
                  <a:pt x="27" y="586"/>
                </a:cubicBezTo>
                <a:cubicBezTo>
                  <a:pt x="18" y="406"/>
                  <a:pt x="18" y="406"/>
                  <a:pt x="18" y="406"/>
                </a:cubicBezTo>
                <a:cubicBezTo>
                  <a:pt x="0" y="288"/>
                  <a:pt x="27" y="162"/>
                  <a:pt x="90" y="36"/>
                </a:cubicBezTo>
                <a:cubicBezTo>
                  <a:pt x="109" y="9"/>
                  <a:pt x="109" y="9"/>
                  <a:pt x="109" y="9"/>
                </a:cubicBezTo>
                <a:lnTo>
                  <a:pt x="118" y="0"/>
                </a:lnTo>
                <a:cubicBezTo>
                  <a:pt x="127" y="0"/>
                  <a:pt x="136" y="9"/>
                  <a:pt x="136" y="9"/>
                </a:cubicBezTo>
                <a:cubicBezTo>
                  <a:pt x="136" y="18"/>
                  <a:pt x="136" y="18"/>
                  <a:pt x="136" y="18"/>
                </a:cubicBezTo>
                <a:cubicBezTo>
                  <a:pt x="217" y="144"/>
                  <a:pt x="244" y="288"/>
                  <a:pt x="226" y="433"/>
                </a:cubicBezTo>
                <a:cubicBezTo>
                  <a:pt x="217" y="424"/>
                  <a:pt x="217" y="424"/>
                  <a:pt x="217" y="424"/>
                </a:cubicBezTo>
                <a:cubicBezTo>
                  <a:pt x="226" y="433"/>
                  <a:pt x="226" y="433"/>
                  <a:pt x="226" y="433"/>
                </a:cubicBezTo>
                <a:cubicBezTo>
                  <a:pt x="217" y="586"/>
                  <a:pt x="217" y="586"/>
                  <a:pt x="217" y="586"/>
                </a:cubicBezTo>
                <a:cubicBezTo>
                  <a:pt x="217" y="595"/>
                  <a:pt x="208" y="604"/>
                  <a:pt x="199" y="604"/>
                </a:cubicBezTo>
                <a:close/>
                <a:moveTo>
                  <a:pt x="64" y="568"/>
                </a:moveTo>
                <a:lnTo>
                  <a:pt x="64" y="568"/>
                </a:lnTo>
                <a:cubicBezTo>
                  <a:pt x="181" y="568"/>
                  <a:pt x="181" y="568"/>
                  <a:pt x="181" y="568"/>
                </a:cubicBezTo>
                <a:cubicBezTo>
                  <a:pt x="199" y="424"/>
                  <a:pt x="199" y="424"/>
                  <a:pt x="199" y="424"/>
                </a:cubicBezTo>
                <a:cubicBezTo>
                  <a:pt x="208" y="297"/>
                  <a:pt x="181" y="171"/>
                  <a:pt x="118" y="54"/>
                </a:cubicBezTo>
                <a:cubicBezTo>
                  <a:pt x="64" y="171"/>
                  <a:pt x="36" y="288"/>
                  <a:pt x="45" y="406"/>
                </a:cubicBezTo>
                <a:lnTo>
                  <a:pt x="64" y="5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0" name="Freeform 877">
            <a:extLst>
              <a:ext uri="{FF2B5EF4-FFF2-40B4-BE49-F238E27FC236}">
                <a16:creationId xmlns:a16="http://schemas.microsoft.com/office/drawing/2014/main" id="{5EE45D64-8EE9-FF47-8462-EE1E75CEC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8636" y="7026724"/>
            <a:ext cx="126541" cy="281205"/>
          </a:xfrm>
          <a:custGeom>
            <a:avLst/>
            <a:gdLst>
              <a:gd name="T0" fmla="*/ 13062013 w 118"/>
              <a:gd name="T1" fmla="*/ 34365331 h 263"/>
              <a:gd name="T2" fmla="*/ 13062013 w 118"/>
              <a:gd name="T3" fmla="*/ 34365331 h 263"/>
              <a:gd name="T4" fmla="*/ 11874590 w 118"/>
              <a:gd name="T5" fmla="*/ 33184665 h 263"/>
              <a:gd name="T6" fmla="*/ 1187423 w 118"/>
              <a:gd name="T7" fmla="*/ 18887749 h 263"/>
              <a:gd name="T8" fmla="*/ 1187423 w 118"/>
              <a:gd name="T9" fmla="*/ 16526780 h 263"/>
              <a:gd name="T10" fmla="*/ 3562268 w 118"/>
              <a:gd name="T11" fmla="*/ 16526780 h 263"/>
              <a:gd name="T12" fmla="*/ 11874590 w 118"/>
              <a:gd name="T13" fmla="*/ 25970655 h 263"/>
              <a:gd name="T14" fmla="*/ 11874590 w 118"/>
              <a:gd name="T15" fmla="*/ 21248718 h 263"/>
              <a:gd name="T16" fmla="*/ 2374845 w 118"/>
              <a:gd name="T17" fmla="*/ 3541634 h 263"/>
              <a:gd name="T18" fmla="*/ 2374845 w 118"/>
              <a:gd name="T19" fmla="*/ 0 h 263"/>
              <a:gd name="T20" fmla="*/ 5937477 w 118"/>
              <a:gd name="T21" fmla="*/ 1180665 h 263"/>
              <a:gd name="T22" fmla="*/ 15437222 w 118"/>
              <a:gd name="T23" fmla="*/ 20068414 h 263"/>
              <a:gd name="T24" fmla="*/ 15437222 w 118"/>
              <a:gd name="T25" fmla="*/ 21248718 h 263"/>
              <a:gd name="T26" fmla="*/ 15437222 w 118"/>
              <a:gd name="T27" fmla="*/ 32004362 h 263"/>
              <a:gd name="T28" fmla="*/ 14249799 w 118"/>
              <a:gd name="T29" fmla="*/ 34365331 h 263"/>
              <a:gd name="T30" fmla="*/ 13062013 w 118"/>
              <a:gd name="T31" fmla="*/ 34365331 h 2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8" h="263">
                <a:moveTo>
                  <a:pt x="99" y="262"/>
                </a:moveTo>
                <a:lnTo>
                  <a:pt x="99" y="262"/>
                </a:lnTo>
                <a:lnTo>
                  <a:pt x="90" y="253"/>
                </a:lnTo>
                <a:cubicBezTo>
                  <a:pt x="9" y="144"/>
                  <a:pt x="9" y="144"/>
                  <a:pt x="9" y="144"/>
                </a:cubicBezTo>
                <a:cubicBezTo>
                  <a:pt x="0" y="135"/>
                  <a:pt x="0" y="126"/>
                  <a:pt x="9" y="126"/>
                </a:cubicBezTo>
                <a:cubicBezTo>
                  <a:pt x="18" y="117"/>
                  <a:pt x="27" y="117"/>
                  <a:pt x="27" y="126"/>
                </a:cubicBezTo>
                <a:cubicBezTo>
                  <a:pt x="90" y="198"/>
                  <a:pt x="90" y="198"/>
                  <a:pt x="90" y="198"/>
                </a:cubicBezTo>
                <a:cubicBezTo>
                  <a:pt x="90" y="162"/>
                  <a:pt x="90" y="162"/>
                  <a:pt x="90" y="162"/>
                </a:cubicBezTo>
                <a:cubicBezTo>
                  <a:pt x="18" y="27"/>
                  <a:pt x="18" y="27"/>
                  <a:pt x="18" y="27"/>
                </a:cubicBezTo>
                <a:cubicBezTo>
                  <a:pt x="9" y="18"/>
                  <a:pt x="18" y="9"/>
                  <a:pt x="18" y="0"/>
                </a:cubicBezTo>
                <a:cubicBezTo>
                  <a:pt x="27" y="0"/>
                  <a:pt x="36" y="0"/>
                  <a:pt x="45" y="9"/>
                </a:cubicBezTo>
                <a:cubicBezTo>
                  <a:pt x="117" y="153"/>
                  <a:pt x="117" y="153"/>
                  <a:pt x="117" y="153"/>
                </a:cubicBezTo>
                <a:lnTo>
                  <a:pt x="117" y="162"/>
                </a:lnTo>
                <a:cubicBezTo>
                  <a:pt x="117" y="244"/>
                  <a:pt x="117" y="244"/>
                  <a:pt x="117" y="244"/>
                </a:cubicBezTo>
                <a:cubicBezTo>
                  <a:pt x="117" y="253"/>
                  <a:pt x="117" y="253"/>
                  <a:pt x="108" y="262"/>
                </a:cubicBezTo>
                <a:cubicBezTo>
                  <a:pt x="108" y="262"/>
                  <a:pt x="108" y="262"/>
                  <a:pt x="99" y="2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1" name="Freeform 878">
            <a:extLst>
              <a:ext uri="{FF2B5EF4-FFF2-40B4-BE49-F238E27FC236}">
                <a16:creationId xmlns:a16="http://schemas.microsoft.com/office/drawing/2014/main" id="{A60FDDEE-22A2-2944-85DA-BF9912118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237" y="7026724"/>
            <a:ext cx="126544" cy="281205"/>
          </a:xfrm>
          <a:custGeom>
            <a:avLst/>
            <a:gdLst>
              <a:gd name="T0" fmla="*/ 2335133 w 119"/>
              <a:gd name="T1" fmla="*/ 34365331 h 263"/>
              <a:gd name="T2" fmla="*/ 2335133 w 119"/>
              <a:gd name="T3" fmla="*/ 34365331 h 263"/>
              <a:gd name="T4" fmla="*/ 1167747 w 119"/>
              <a:gd name="T5" fmla="*/ 34365331 h 263"/>
              <a:gd name="T6" fmla="*/ 0 w 119"/>
              <a:gd name="T7" fmla="*/ 32004362 h 263"/>
              <a:gd name="T8" fmla="*/ 0 w 119"/>
              <a:gd name="T9" fmla="*/ 21248718 h 263"/>
              <a:gd name="T10" fmla="*/ 0 w 119"/>
              <a:gd name="T11" fmla="*/ 20068414 h 263"/>
              <a:gd name="T12" fmla="*/ 9341252 w 119"/>
              <a:gd name="T13" fmla="*/ 2360969 h 263"/>
              <a:gd name="T14" fmla="*/ 12844132 w 119"/>
              <a:gd name="T15" fmla="*/ 1180665 h 263"/>
              <a:gd name="T16" fmla="*/ 14011879 w 119"/>
              <a:gd name="T17" fmla="*/ 3541634 h 263"/>
              <a:gd name="T18" fmla="*/ 4670626 w 119"/>
              <a:gd name="T19" fmla="*/ 21248718 h 263"/>
              <a:gd name="T20" fmla="*/ 4670626 w 119"/>
              <a:gd name="T21" fmla="*/ 25970655 h 263"/>
              <a:gd name="T22" fmla="*/ 10508999 w 119"/>
              <a:gd name="T23" fmla="*/ 17707446 h 263"/>
              <a:gd name="T24" fmla="*/ 14011879 w 119"/>
              <a:gd name="T25" fmla="*/ 16526780 h 263"/>
              <a:gd name="T26" fmla="*/ 14011879 w 119"/>
              <a:gd name="T27" fmla="*/ 20068414 h 263"/>
              <a:gd name="T28" fmla="*/ 3502880 w 119"/>
              <a:gd name="T29" fmla="*/ 33184665 h 263"/>
              <a:gd name="T30" fmla="*/ 2335133 w 119"/>
              <a:gd name="T31" fmla="*/ 34365331 h 2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9" h="263">
                <a:moveTo>
                  <a:pt x="18" y="262"/>
                </a:moveTo>
                <a:lnTo>
                  <a:pt x="18" y="262"/>
                </a:lnTo>
                <a:cubicBezTo>
                  <a:pt x="18" y="262"/>
                  <a:pt x="18" y="262"/>
                  <a:pt x="9" y="262"/>
                </a:cubicBezTo>
                <a:cubicBezTo>
                  <a:pt x="9" y="253"/>
                  <a:pt x="0" y="253"/>
                  <a:pt x="0" y="244"/>
                </a:cubicBezTo>
                <a:cubicBezTo>
                  <a:pt x="0" y="162"/>
                  <a:pt x="0" y="162"/>
                  <a:pt x="0" y="162"/>
                </a:cubicBezTo>
                <a:lnTo>
                  <a:pt x="0" y="153"/>
                </a:lnTo>
                <a:cubicBezTo>
                  <a:pt x="72" y="18"/>
                  <a:pt x="72" y="18"/>
                  <a:pt x="72" y="18"/>
                </a:cubicBezTo>
                <a:cubicBezTo>
                  <a:pt x="81" y="9"/>
                  <a:pt x="90" y="0"/>
                  <a:pt x="99" y="9"/>
                </a:cubicBezTo>
                <a:cubicBezTo>
                  <a:pt x="108" y="9"/>
                  <a:pt x="108" y="18"/>
                  <a:pt x="108" y="27"/>
                </a:cubicBezTo>
                <a:cubicBezTo>
                  <a:pt x="36" y="162"/>
                  <a:pt x="36" y="162"/>
                  <a:pt x="36" y="162"/>
                </a:cubicBezTo>
                <a:cubicBezTo>
                  <a:pt x="36" y="198"/>
                  <a:pt x="36" y="198"/>
                  <a:pt x="36" y="198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90" y="126"/>
                  <a:pt x="99" y="126"/>
                  <a:pt x="108" y="126"/>
                </a:cubicBezTo>
                <a:cubicBezTo>
                  <a:pt x="118" y="135"/>
                  <a:pt x="118" y="144"/>
                  <a:pt x="108" y="153"/>
                </a:cubicBezTo>
                <a:cubicBezTo>
                  <a:pt x="27" y="253"/>
                  <a:pt x="27" y="253"/>
                  <a:pt x="27" y="253"/>
                </a:cubicBezTo>
                <a:cubicBezTo>
                  <a:pt x="27" y="253"/>
                  <a:pt x="27" y="262"/>
                  <a:pt x="18" y="2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2" name="Freeform 879">
            <a:extLst>
              <a:ext uri="{FF2B5EF4-FFF2-40B4-BE49-F238E27FC236}">
                <a16:creationId xmlns:a16="http://schemas.microsoft.com/office/drawing/2014/main" id="{78CA33E4-772D-7340-AD86-576D03D80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6154" y="7162641"/>
            <a:ext cx="107794" cy="70300"/>
          </a:xfrm>
          <a:custGeom>
            <a:avLst/>
            <a:gdLst>
              <a:gd name="T0" fmla="*/ 11998208 w 100"/>
              <a:gd name="T1" fmla="*/ 8589172 h 65"/>
              <a:gd name="T2" fmla="*/ 11998208 w 100"/>
              <a:gd name="T3" fmla="*/ 8589172 h 65"/>
              <a:gd name="T4" fmla="*/ 2266300 w 100"/>
              <a:gd name="T5" fmla="*/ 8589172 h 65"/>
              <a:gd name="T6" fmla="*/ 0 w 100"/>
              <a:gd name="T7" fmla="*/ 6039090 h 65"/>
              <a:gd name="T8" fmla="*/ 0 w 100"/>
              <a:gd name="T9" fmla="*/ 2415636 h 65"/>
              <a:gd name="T10" fmla="*/ 2266300 w 100"/>
              <a:gd name="T11" fmla="*/ 0 h 65"/>
              <a:gd name="T12" fmla="*/ 11998208 w 100"/>
              <a:gd name="T13" fmla="*/ 0 h 65"/>
              <a:gd name="T14" fmla="*/ 13197993 w 100"/>
              <a:gd name="T15" fmla="*/ 2415636 h 65"/>
              <a:gd name="T16" fmla="*/ 13197993 w 100"/>
              <a:gd name="T17" fmla="*/ 6039090 h 65"/>
              <a:gd name="T18" fmla="*/ 11998208 w 100"/>
              <a:gd name="T19" fmla="*/ 8589172 h 65"/>
              <a:gd name="T20" fmla="*/ 3599353 w 100"/>
              <a:gd name="T21" fmla="*/ 4831272 h 65"/>
              <a:gd name="T22" fmla="*/ 3599353 w 100"/>
              <a:gd name="T23" fmla="*/ 4831272 h 65"/>
              <a:gd name="T24" fmla="*/ 9598640 w 100"/>
              <a:gd name="T25" fmla="*/ 4831272 h 65"/>
              <a:gd name="T26" fmla="*/ 9598640 w 100"/>
              <a:gd name="T27" fmla="*/ 4831272 h 65"/>
              <a:gd name="T28" fmla="*/ 3599353 w 100"/>
              <a:gd name="T29" fmla="*/ 4831272 h 6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" h="65">
                <a:moveTo>
                  <a:pt x="90" y="64"/>
                </a:moveTo>
                <a:lnTo>
                  <a:pt x="90" y="64"/>
                </a:lnTo>
                <a:cubicBezTo>
                  <a:pt x="17" y="64"/>
                  <a:pt x="17" y="64"/>
                  <a:pt x="17" y="64"/>
                </a:cubicBezTo>
                <a:cubicBezTo>
                  <a:pt x="8" y="64"/>
                  <a:pt x="0" y="55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99" y="9"/>
                  <a:pt x="99" y="18"/>
                </a:cubicBezTo>
                <a:cubicBezTo>
                  <a:pt x="99" y="45"/>
                  <a:pt x="99" y="45"/>
                  <a:pt x="99" y="45"/>
                </a:cubicBezTo>
                <a:cubicBezTo>
                  <a:pt x="99" y="55"/>
                  <a:pt x="99" y="64"/>
                  <a:pt x="90" y="64"/>
                </a:cubicBezTo>
                <a:close/>
                <a:moveTo>
                  <a:pt x="27" y="36"/>
                </a:moveTo>
                <a:lnTo>
                  <a:pt x="27" y="36"/>
                </a:lnTo>
                <a:cubicBezTo>
                  <a:pt x="72" y="36"/>
                  <a:pt x="72" y="36"/>
                  <a:pt x="72" y="36"/>
                </a:cubicBezTo>
                <a:cubicBezTo>
                  <a:pt x="27" y="36"/>
                  <a:pt x="27" y="36"/>
                  <a:pt x="27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3" name="Freeform 880">
            <a:extLst>
              <a:ext uri="{FF2B5EF4-FFF2-40B4-BE49-F238E27FC236}">
                <a16:creationId xmlns:a16="http://schemas.microsoft.com/office/drawing/2014/main" id="{E773B4D6-A451-7347-B4ED-76432330D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6154" y="6750207"/>
            <a:ext cx="107794" cy="98420"/>
          </a:xfrm>
          <a:custGeom>
            <a:avLst/>
            <a:gdLst>
              <a:gd name="T0" fmla="*/ 7198706 w 100"/>
              <a:gd name="T1" fmla="*/ 12078618 h 91"/>
              <a:gd name="T2" fmla="*/ 7198706 w 100"/>
              <a:gd name="T3" fmla="*/ 12078618 h 91"/>
              <a:gd name="T4" fmla="*/ 0 w 100"/>
              <a:gd name="T5" fmla="*/ 6173573 h 91"/>
              <a:gd name="T6" fmla="*/ 7198706 w 100"/>
              <a:gd name="T7" fmla="*/ 0 h 91"/>
              <a:gd name="T8" fmla="*/ 13197993 w 100"/>
              <a:gd name="T9" fmla="*/ 6173573 h 91"/>
              <a:gd name="T10" fmla="*/ 7198706 w 100"/>
              <a:gd name="T11" fmla="*/ 12078618 h 91"/>
              <a:gd name="T12" fmla="*/ 7198706 w 100"/>
              <a:gd name="T13" fmla="*/ 3757922 h 91"/>
              <a:gd name="T14" fmla="*/ 7198706 w 100"/>
              <a:gd name="T15" fmla="*/ 3757922 h 91"/>
              <a:gd name="T16" fmla="*/ 4799137 w 100"/>
              <a:gd name="T17" fmla="*/ 6173573 h 91"/>
              <a:gd name="T18" fmla="*/ 7198706 w 100"/>
              <a:gd name="T19" fmla="*/ 8589223 h 91"/>
              <a:gd name="T20" fmla="*/ 8398855 w 100"/>
              <a:gd name="T21" fmla="*/ 6173573 h 91"/>
              <a:gd name="T22" fmla="*/ 7198706 w 100"/>
              <a:gd name="T23" fmla="*/ 3757922 h 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" h="91">
                <a:moveTo>
                  <a:pt x="54" y="90"/>
                </a:moveTo>
                <a:lnTo>
                  <a:pt x="54" y="90"/>
                </a:lnTo>
                <a:cubicBezTo>
                  <a:pt x="27" y="90"/>
                  <a:pt x="0" y="73"/>
                  <a:pt x="0" y="46"/>
                </a:cubicBezTo>
                <a:cubicBezTo>
                  <a:pt x="0" y="19"/>
                  <a:pt x="27" y="0"/>
                  <a:pt x="54" y="0"/>
                </a:cubicBezTo>
                <a:cubicBezTo>
                  <a:pt x="81" y="0"/>
                  <a:pt x="99" y="19"/>
                  <a:pt x="99" y="46"/>
                </a:cubicBezTo>
                <a:cubicBezTo>
                  <a:pt x="99" y="73"/>
                  <a:pt x="81" y="90"/>
                  <a:pt x="54" y="90"/>
                </a:cubicBezTo>
                <a:close/>
                <a:moveTo>
                  <a:pt x="54" y="28"/>
                </a:moveTo>
                <a:lnTo>
                  <a:pt x="54" y="28"/>
                </a:lnTo>
                <a:cubicBezTo>
                  <a:pt x="45" y="28"/>
                  <a:pt x="36" y="37"/>
                  <a:pt x="36" y="46"/>
                </a:cubicBezTo>
                <a:cubicBezTo>
                  <a:pt x="36" y="55"/>
                  <a:pt x="45" y="64"/>
                  <a:pt x="54" y="64"/>
                </a:cubicBezTo>
                <a:cubicBezTo>
                  <a:pt x="63" y="64"/>
                  <a:pt x="63" y="55"/>
                  <a:pt x="63" y="46"/>
                </a:cubicBezTo>
                <a:cubicBezTo>
                  <a:pt x="63" y="37"/>
                  <a:pt x="63" y="28"/>
                  <a:pt x="54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4" name="Freeform 881">
            <a:extLst>
              <a:ext uri="{FF2B5EF4-FFF2-40B4-BE49-F238E27FC236}">
                <a16:creationId xmlns:a16="http://schemas.microsoft.com/office/drawing/2014/main" id="{A1CFA5B1-F7E6-B74E-89D6-A4D9B1BF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648" y="7036097"/>
            <a:ext cx="28121" cy="271832"/>
          </a:xfrm>
          <a:custGeom>
            <a:avLst/>
            <a:gdLst>
              <a:gd name="T0" fmla="*/ 2082913 w 28"/>
              <a:gd name="T1" fmla="*/ 33245963 h 254"/>
              <a:gd name="T2" fmla="*/ 2082913 w 28"/>
              <a:gd name="T3" fmla="*/ 33245963 h 254"/>
              <a:gd name="T4" fmla="*/ 0 w 28"/>
              <a:gd name="T5" fmla="*/ 30880650 h 254"/>
              <a:gd name="T6" fmla="*/ 0 w 28"/>
              <a:gd name="T7" fmla="*/ 1182838 h 254"/>
              <a:gd name="T8" fmla="*/ 2082913 w 28"/>
              <a:gd name="T9" fmla="*/ 0 h 254"/>
              <a:gd name="T10" fmla="*/ 3124540 w 28"/>
              <a:gd name="T11" fmla="*/ 1182838 h 254"/>
              <a:gd name="T12" fmla="*/ 3124540 w 28"/>
              <a:gd name="T13" fmla="*/ 30880650 h 254"/>
              <a:gd name="T14" fmla="*/ 2082913 w 28"/>
              <a:gd name="T15" fmla="*/ 33245963 h 2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254">
                <a:moveTo>
                  <a:pt x="18" y="253"/>
                </a:moveTo>
                <a:lnTo>
                  <a:pt x="18" y="253"/>
                </a:lnTo>
                <a:cubicBezTo>
                  <a:pt x="9" y="253"/>
                  <a:pt x="0" y="244"/>
                  <a:pt x="0" y="235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27" y="0"/>
                  <a:pt x="27" y="9"/>
                </a:cubicBezTo>
                <a:cubicBezTo>
                  <a:pt x="27" y="235"/>
                  <a:pt x="27" y="235"/>
                  <a:pt x="27" y="235"/>
                </a:cubicBezTo>
                <a:cubicBezTo>
                  <a:pt x="27" y="244"/>
                  <a:pt x="27" y="253"/>
                  <a:pt x="18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5" name="Freeform 882">
            <a:extLst>
              <a:ext uri="{FF2B5EF4-FFF2-40B4-BE49-F238E27FC236}">
                <a16:creationId xmlns:a16="http://schemas.microsoft.com/office/drawing/2014/main" id="{5910478F-4289-C844-9C78-907B15A24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0944" y="9506016"/>
            <a:ext cx="604592" cy="463987"/>
          </a:xfrm>
          <a:custGeom>
            <a:avLst/>
            <a:gdLst>
              <a:gd name="T0" fmla="*/ 67637884 w 570"/>
              <a:gd name="T1" fmla="*/ 56650940 h 435"/>
              <a:gd name="T2" fmla="*/ 67637884 w 570"/>
              <a:gd name="T3" fmla="*/ 56650940 h 435"/>
              <a:gd name="T4" fmla="*/ 5808434 w 570"/>
              <a:gd name="T5" fmla="*/ 56650940 h 435"/>
              <a:gd name="T6" fmla="*/ 0 w 570"/>
              <a:gd name="T7" fmla="*/ 50777055 h 435"/>
              <a:gd name="T8" fmla="*/ 0 w 570"/>
              <a:gd name="T9" fmla="*/ 7048806 h 435"/>
              <a:gd name="T10" fmla="*/ 5808434 w 570"/>
              <a:gd name="T11" fmla="*/ 0 h 435"/>
              <a:gd name="T12" fmla="*/ 67637884 w 570"/>
              <a:gd name="T13" fmla="*/ 0 h 435"/>
              <a:gd name="T14" fmla="*/ 73446677 w 570"/>
              <a:gd name="T15" fmla="*/ 7048806 h 435"/>
              <a:gd name="T16" fmla="*/ 73446677 w 570"/>
              <a:gd name="T17" fmla="*/ 50777055 h 435"/>
              <a:gd name="T18" fmla="*/ 67637884 w 570"/>
              <a:gd name="T19" fmla="*/ 56650940 h 435"/>
              <a:gd name="T20" fmla="*/ 5808434 w 570"/>
              <a:gd name="T21" fmla="*/ 4699324 h 435"/>
              <a:gd name="T22" fmla="*/ 5808434 w 570"/>
              <a:gd name="T23" fmla="*/ 4699324 h 435"/>
              <a:gd name="T24" fmla="*/ 4646891 w 570"/>
              <a:gd name="T25" fmla="*/ 7048806 h 435"/>
              <a:gd name="T26" fmla="*/ 4646891 w 570"/>
              <a:gd name="T27" fmla="*/ 50777055 h 435"/>
              <a:gd name="T28" fmla="*/ 5808434 w 570"/>
              <a:gd name="T29" fmla="*/ 53126537 h 435"/>
              <a:gd name="T30" fmla="*/ 67637884 w 570"/>
              <a:gd name="T31" fmla="*/ 53126537 h 435"/>
              <a:gd name="T32" fmla="*/ 68799786 w 570"/>
              <a:gd name="T33" fmla="*/ 50777055 h 435"/>
              <a:gd name="T34" fmla="*/ 68799786 w 570"/>
              <a:gd name="T35" fmla="*/ 7048806 h 435"/>
              <a:gd name="T36" fmla="*/ 67637884 w 570"/>
              <a:gd name="T37" fmla="*/ 4699324 h 435"/>
              <a:gd name="T38" fmla="*/ 5808434 w 570"/>
              <a:gd name="T39" fmla="*/ 4699324 h 43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70" h="435">
                <a:moveTo>
                  <a:pt x="524" y="434"/>
                </a:moveTo>
                <a:lnTo>
                  <a:pt x="524" y="434"/>
                </a:lnTo>
                <a:cubicBezTo>
                  <a:pt x="45" y="434"/>
                  <a:pt x="45" y="434"/>
                  <a:pt x="45" y="434"/>
                </a:cubicBezTo>
                <a:cubicBezTo>
                  <a:pt x="18" y="434"/>
                  <a:pt x="0" y="416"/>
                  <a:pt x="0" y="389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45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51" y="0"/>
                  <a:pt x="569" y="27"/>
                  <a:pt x="569" y="54"/>
                </a:cubicBezTo>
                <a:cubicBezTo>
                  <a:pt x="569" y="389"/>
                  <a:pt x="569" y="389"/>
                  <a:pt x="569" y="389"/>
                </a:cubicBezTo>
                <a:cubicBezTo>
                  <a:pt x="569" y="416"/>
                  <a:pt x="551" y="434"/>
                  <a:pt x="524" y="434"/>
                </a:cubicBezTo>
                <a:close/>
                <a:moveTo>
                  <a:pt x="45" y="36"/>
                </a:moveTo>
                <a:lnTo>
                  <a:pt x="45" y="36"/>
                </a:lnTo>
                <a:cubicBezTo>
                  <a:pt x="36" y="36"/>
                  <a:pt x="36" y="45"/>
                  <a:pt x="36" y="54"/>
                </a:cubicBezTo>
                <a:cubicBezTo>
                  <a:pt x="36" y="389"/>
                  <a:pt x="36" y="389"/>
                  <a:pt x="36" y="389"/>
                </a:cubicBezTo>
                <a:cubicBezTo>
                  <a:pt x="36" y="398"/>
                  <a:pt x="36" y="407"/>
                  <a:pt x="45" y="407"/>
                </a:cubicBezTo>
                <a:cubicBezTo>
                  <a:pt x="524" y="407"/>
                  <a:pt x="524" y="407"/>
                  <a:pt x="524" y="407"/>
                </a:cubicBezTo>
                <a:cubicBezTo>
                  <a:pt x="533" y="407"/>
                  <a:pt x="533" y="398"/>
                  <a:pt x="533" y="389"/>
                </a:cubicBezTo>
                <a:cubicBezTo>
                  <a:pt x="533" y="54"/>
                  <a:pt x="533" y="54"/>
                  <a:pt x="533" y="54"/>
                </a:cubicBezTo>
                <a:cubicBezTo>
                  <a:pt x="533" y="45"/>
                  <a:pt x="533" y="36"/>
                  <a:pt x="524" y="36"/>
                </a:cubicBezTo>
                <a:lnTo>
                  <a:pt x="45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6" name="Freeform 883">
            <a:extLst>
              <a:ext uri="{FF2B5EF4-FFF2-40B4-BE49-F238E27FC236}">
                <a16:creationId xmlns:a16="http://schemas.microsoft.com/office/drawing/2014/main" id="{FC726AA0-36F8-9647-9F07-F07ABFDC0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5329" y="9440401"/>
            <a:ext cx="740507" cy="604589"/>
          </a:xfrm>
          <a:custGeom>
            <a:avLst/>
            <a:gdLst>
              <a:gd name="T0" fmla="*/ 84305629 w 697"/>
              <a:gd name="T1" fmla="*/ 73445959 h 570"/>
              <a:gd name="T2" fmla="*/ 84305629 w 697"/>
              <a:gd name="T3" fmla="*/ 73445959 h 570"/>
              <a:gd name="T4" fmla="*/ 5957184 w 697"/>
              <a:gd name="T5" fmla="*/ 73445959 h 570"/>
              <a:gd name="T6" fmla="*/ 0 w 697"/>
              <a:gd name="T7" fmla="*/ 66475657 h 570"/>
              <a:gd name="T8" fmla="*/ 0 w 697"/>
              <a:gd name="T9" fmla="*/ 5808406 h 570"/>
              <a:gd name="T10" fmla="*/ 5957184 w 697"/>
              <a:gd name="T11" fmla="*/ 0 h 570"/>
              <a:gd name="T12" fmla="*/ 84305629 w 697"/>
              <a:gd name="T13" fmla="*/ 0 h 570"/>
              <a:gd name="T14" fmla="*/ 90133262 w 697"/>
              <a:gd name="T15" fmla="*/ 5808406 h 570"/>
              <a:gd name="T16" fmla="*/ 90133262 w 697"/>
              <a:gd name="T17" fmla="*/ 66475657 h 570"/>
              <a:gd name="T18" fmla="*/ 84305629 w 697"/>
              <a:gd name="T19" fmla="*/ 73445959 h 570"/>
              <a:gd name="T20" fmla="*/ 5957184 w 697"/>
              <a:gd name="T21" fmla="*/ 3484972 h 570"/>
              <a:gd name="T22" fmla="*/ 5957184 w 697"/>
              <a:gd name="T23" fmla="*/ 3484972 h 570"/>
              <a:gd name="T24" fmla="*/ 3496436 w 697"/>
              <a:gd name="T25" fmla="*/ 5808406 h 570"/>
              <a:gd name="T26" fmla="*/ 3496436 w 697"/>
              <a:gd name="T27" fmla="*/ 66475657 h 570"/>
              <a:gd name="T28" fmla="*/ 5957184 w 697"/>
              <a:gd name="T29" fmla="*/ 68799091 h 570"/>
              <a:gd name="T30" fmla="*/ 84305629 w 697"/>
              <a:gd name="T31" fmla="*/ 68799091 h 570"/>
              <a:gd name="T32" fmla="*/ 86636826 w 697"/>
              <a:gd name="T33" fmla="*/ 66475657 h 570"/>
              <a:gd name="T34" fmla="*/ 86636826 w 697"/>
              <a:gd name="T35" fmla="*/ 5808406 h 570"/>
              <a:gd name="T36" fmla="*/ 84305629 w 697"/>
              <a:gd name="T37" fmla="*/ 3484972 h 570"/>
              <a:gd name="T38" fmla="*/ 5957184 w 697"/>
              <a:gd name="T39" fmla="*/ 3484972 h 57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97" h="570">
                <a:moveTo>
                  <a:pt x="651" y="569"/>
                </a:moveTo>
                <a:lnTo>
                  <a:pt x="651" y="569"/>
                </a:lnTo>
                <a:cubicBezTo>
                  <a:pt x="46" y="569"/>
                  <a:pt x="46" y="569"/>
                  <a:pt x="46" y="569"/>
                </a:cubicBezTo>
                <a:cubicBezTo>
                  <a:pt x="18" y="569"/>
                  <a:pt x="0" y="542"/>
                  <a:pt x="0" y="51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651" y="0"/>
                  <a:pt x="651" y="0"/>
                  <a:pt x="651" y="0"/>
                </a:cubicBezTo>
                <a:cubicBezTo>
                  <a:pt x="678" y="0"/>
                  <a:pt x="696" y="18"/>
                  <a:pt x="696" y="45"/>
                </a:cubicBezTo>
                <a:cubicBezTo>
                  <a:pt x="696" y="515"/>
                  <a:pt x="696" y="515"/>
                  <a:pt x="696" y="515"/>
                </a:cubicBezTo>
                <a:cubicBezTo>
                  <a:pt x="696" y="542"/>
                  <a:pt x="678" y="569"/>
                  <a:pt x="651" y="569"/>
                </a:cubicBezTo>
                <a:close/>
                <a:moveTo>
                  <a:pt x="46" y="27"/>
                </a:moveTo>
                <a:lnTo>
                  <a:pt x="46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515"/>
                  <a:pt x="27" y="515"/>
                  <a:pt x="27" y="515"/>
                </a:cubicBezTo>
                <a:cubicBezTo>
                  <a:pt x="27" y="524"/>
                  <a:pt x="36" y="533"/>
                  <a:pt x="46" y="533"/>
                </a:cubicBezTo>
                <a:cubicBezTo>
                  <a:pt x="651" y="533"/>
                  <a:pt x="651" y="533"/>
                  <a:pt x="651" y="533"/>
                </a:cubicBezTo>
                <a:cubicBezTo>
                  <a:pt x="660" y="533"/>
                  <a:pt x="669" y="524"/>
                  <a:pt x="669" y="515"/>
                </a:cubicBezTo>
                <a:cubicBezTo>
                  <a:pt x="669" y="45"/>
                  <a:pt x="669" y="45"/>
                  <a:pt x="669" y="45"/>
                </a:cubicBezTo>
                <a:cubicBezTo>
                  <a:pt x="669" y="36"/>
                  <a:pt x="660" y="27"/>
                  <a:pt x="651" y="27"/>
                </a:cubicBezTo>
                <a:lnTo>
                  <a:pt x="46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7" name="Freeform 884">
            <a:extLst>
              <a:ext uri="{FF2B5EF4-FFF2-40B4-BE49-F238E27FC236}">
                <a16:creationId xmlns:a16="http://schemas.microsoft.com/office/drawing/2014/main" id="{8E419969-2210-8743-8B98-DC3B85B52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4355" y="9688798"/>
            <a:ext cx="107794" cy="107797"/>
          </a:xfrm>
          <a:custGeom>
            <a:avLst/>
            <a:gdLst>
              <a:gd name="T0" fmla="*/ 6011466 w 101"/>
              <a:gd name="T1" fmla="*/ 13198719 h 100"/>
              <a:gd name="T2" fmla="*/ 6011466 w 101"/>
              <a:gd name="T3" fmla="*/ 13198719 h 100"/>
              <a:gd name="T4" fmla="*/ 0 w 101"/>
              <a:gd name="T5" fmla="*/ 5999451 h 100"/>
              <a:gd name="T6" fmla="*/ 6011466 w 101"/>
              <a:gd name="T7" fmla="*/ 0 h 100"/>
              <a:gd name="T8" fmla="*/ 13068404 w 101"/>
              <a:gd name="T9" fmla="*/ 5999451 h 100"/>
              <a:gd name="T10" fmla="*/ 6011466 w 101"/>
              <a:gd name="T11" fmla="*/ 13198719 h 100"/>
              <a:gd name="T12" fmla="*/ 6011466 w 101"/>
              <a:gd name="T13" fmla="*/ 3599817 h 100"/>
              <a:gd name="T14" fmla="*/ 6011466 w 101"/>
              <a:gd name="T15" fmla="*/ 3599817 h 100"/>
              <a:gd name="T16" fmla="*/ 4835490 w 101"/>
              <a:gd name="T17" fmla="*/ 5999451 h 100"/>
              <a:gd name="T18" fmla="*/ 6011466 w 101"/>
              <a:gd name="T19" fmla="*/ 8399085 h 100"/>
              <a:gd name="T20" fmla="*/ 8233275 w 101"/>
              <a:gd name="T21" fmla="*/ 5999451 h 100"/>
              <a:gd name="T22" fmla="*/ 6011466 w 101"/>
              <a:gd name="T23" fmla="*/ 3599817 h 1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1" h="100">
                <a:moveTo>
                  <a:pt x="46" y="99"/>
                </a:moveTo>
                <a:lnTo>
                  <a:pt x="46" y="99"/>
                </a:lnTo>
                <a:cubicBezTo>
                  <a:pt x="18" y="99"/>
                  <a:pt x="0" y="72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82" y="0"/>
                  <a:pt x="100" y="18"/>
                  <a:pt x="100" y="45"/>
                </a:cubicBezTo>
                <a:cubicBezTo>
                  <a:pt x="100" y="72"/>
                  <a:pt x="82" y="99"/>
                  <a:pt x="46" y="99"/>
                </a:cubicBezTo>
                <a:close/>
                <a:moveTo>
                  <a:pt x="46" y="27"/>
                </a:moveTo>
                <a:lnTo>
                  <a:pt x="46" y="27"/>
                </a:lnTo>
                <a:cubicBezTo>
                  <a:pt x="37" y="27"/>
                  <a:pt x="37" y="36"/>
                  <a:pt x="37" y="45"/>
                </a:cubicBezTo>
                <a:cubicBezTo>
                  <a:pt x="37" y="54"/>
                  <a:pt x="37" y="63"/>
                  <a:pt x="46" y="63"/>
                </a:cubicBezTo>
                <a:cubicBezTo>
                  <a:pt x="63" y="63"/>
                  <a:pt x="63" y="54"/>
                  <a:pt x="63" y="45"/>
                </a:cubicBezTo>
                <a:cubicBezTo>
                  <a:pt x="63" y="36"/>
                  <a:pt x="63" y="27"/>
                  <a:pt x="46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8" name="Freeform 885">
            <a:extLst>
              <a:ext uri="{FF2B5EF4-FFF2-40B4-BE49-F238E27FC236}">
                <a16:creationId xmlns:a16="http://schemas.microsoft.com/office/drawing/2014/main" id="{1F3BA4DD-9798-9043-9107-187CAF16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1247" y="9581004"/>
            <a:ext cx="318699" cy="318699"/>
          </a:xfrm>
          <a:custGeom>
            <a:avLst/>
            <a:gdLst>
              <a:gd name="T0" fmla="*/ 18900276 w 299"/>
              <a:gd name="T1" fmla="*/ 38843587 h 299"/>
              <a:gd name="T2" fmla="*/ 18900276 w 299"/>
              <a:gd name="T3" fmla="*/ 38843587 h 299"/>
              <a:gd name="T4" fmla="*/ 0 w 299"/>
              <a:gd name="T5" fmla="*/ 18900276 h 299"/>
              <a:gd name="T6" fmla="*/ 18900276 w 299"/>
              <a:gd name="T7" fmla="*/ 0 h 299"/>
              <a:gd name="T8" fmla="*/ 38843587 w 299"/>
              <a:gd name="T9" fmla="*/ 18900276 h 299"/>
              <a:gd name="T10" fmla="*/ 18900276 w 299"/>
              <a:gd name="T11" fmla="*/ 38843587 h 299"/>
              <a:gd name="T12" fmla="*/ 18900276 w 299"/>
              <a:gd name="T13" fmla="*/ 3519387 h 299"/>
              <a:gd name="T14" fmla="*/ 18900276 w 299"/>
              <a:gd name="T15" fmla="*/ 3519387 h 299"/>
              <a:gd name="T16" fmla="*/ 3519387 w 299"/>
              <a:gd name="T17" fmla="*/ 18900276 h 299"/>
              <a:gd name="T18" fmla="*/ 18900276 w 299"/>
              <a:gd name="T19" fmla="*/ 34151192 h 299"/>
              <a:gd name="T20" fmla="*/ 34151192 w 299"/>
              <a:gd name="T21" fmla="*/ 18900276 h 299"/>
              <a:gd name="T22" fmla="*/ 18900276 w 299"/>
              <a:gd name="T23" fmla="*/ 3519387 h 29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99" h="299">
                <a:moveTo>
                  <a:pt x="145" y="298"/>
                </a:moveTo>
                <a:lnTo>
                  <a:pt x="145" y="298"/>
                </a:lnTo>
                <a:cubicBezTo>
                  <a:pt x="63" y="298"/>
                  <a:pt x="0" y="226"/>
                  <a:pt x="0" y="145"/>
                </a:cubicBezTo>
                <a:cubicBezTo>
                  <a:pt x="0" y="64"/>
                  <a:pt x="63" y="0"/>
                  <a:pt x="145" y="0"/>
                </a:cubicBezTo>
                <a:cubicBezTo>
                  <a:pt x="235" y="0"/>
                  <a:pt x="298" y="64"/>
                  <a:pt x="298" y="145"/>
                </a:cubicBezTo>
                <a:cubicBezTo>
                  <a:pt x="298" y="226"/>
                  <a:pt x="235" y="298"/>
                  <a:pt x="145" y="298"/>
                </a:cubicBezTo>
                <a:close/>
                <a:moveTo>
                  <a:pt x="145" y="27"/>
                </a:moveTo>
                <a:lnTo>
                  <a:pt x="145" y="27"/>
                </a:lnTo>
                <a:cubicBezTo>
                  <a:pt x="81" y="27"/>
                  <a:pt x="27" y="82"/>
                  <a:pt x="27" y="145"/>
                </a:cubicBezTo>
                <a:cubicBezTo>
                  <a:pt x="27" y="208"/>
                  <a:pt x="81" y="262"/>
                  <a:pt x="145" y="262"/>
                </a:cubicBezTo>
                <a:cubicBezTo>
                  <a:pt x="217" y="262"/>
                  <a:pt x="262" y="208"/>
                  <a:pt x="262" y="145"/>
                </a:cubicBezTo>
                <a:cubicBezTo>
                  <a:pt x="262" y="82"/>
                  <a:pt x="217" y="27"/>
                  <a:pt x="145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9" name="Freeform 886">
            <a:extLst>
              <a:ext uri="{FF2B5EF4-FFF2-40B4-BE49-F238E27FC236}">
                <a16:creationId xmlns:a16="http://schemas.microsoft.com/office/drawing/2014/main" id="{FFFD48AC-7084-9E49-83DA-B03072353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1849" y="9632557"/>
            <a:ext cx="28121" cy="51556"/>
          </a:xfrm>
          <a:custGeom>
            <a:avLst/>
            <a:gdLst>
              <a:gd name="T0" fmla="*/ 1120069 w 27"/>
              <a:gd name="T1" fmla="*/ 6350216 h 47"/>
              <a:gd name="T2" fmla="*/ 1120069 w 27"/>
              <a:gd name="T3" fmla="*/ 6350216 h 47"/>
              <a:gd name="T4" fmla="*/ 0 w 27"/>
              <a:gd name="T5" fmla="*/ 3865268 h 47"/>
              <a:gd name="T6" fmla="*/ 0 w 27"/>
              <a:gd name="T7" fmla="*/ 1380692 h 47"/>
              <a:gd name="T8" fmla="*/ 1120069 w 27"/>
              <a:gd name="T9" fmla="*/ 0 h 47"/>
              <a:gd name="T10" fmla="*/ 3235678 w 27"/>
              <a:gd name="T11" fmla="*/ 1380692 h 47"/>
              <a:gd name="T12" fmla="*/ 3235678 w 27"/>
              <a:gd name="T13" fmla="*/ 3865268 h 47"/>
              <a:gd name="T14" fmla="*/ 1120069 w 27"/>
              <a:gd name="T15" fmla="*/ 6350216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47">
                <a:moveTo>
                  <a:pt x="9" y="46"/>
                </a:moveTo>
                <a:lnTo>
                  <a:pt x="9" y="46"/>
                </a:lnTo>
                <a:cubicBezTo>
                  <a:pt x="0" y="46"/>
                  <a:pt x="0" y="37"/>
                  <a:pt x="0" y="28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0"/>
                  <a:pt x="0" y="0"/>
                  <a:pt x="9" y="0"/>
                </a:cubicBezTo>
                <a:cubicBezTo>
                  <a:pt x="17" y="0"/>
                  <a:pt x="26" y="0"/>
                  <a:pt x="26" y="10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37"/>
                  <a:pt x="17" y="46"/>
                  <a:pt x="9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0" name="Freeform 887">
            <a:extLst>
              <a:ext uri="{FF2B5EF4-FFF2-40B4-BE49-F238E27FC236}">
                <a16:creationId xmlns:a16="http://schemas.microsoft.com/office/drawing/2014/main" id="{898979F8-156B-DA4D-A185-2F2516711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3402" y="9651304"/>
            <a:ext cx="56241" cy="46868"/>
          </a:xfrm>
          <a:custGeom>
            <a:avLst/>
            <a:gdLst>
              <a:gd name="T0" fmla="*/ 2159577 w 55"/>
              <a:gd name="T1" fmla="*/ 5359538 h 46"/>
              <a:gd name="T2" fmla="*/ 2159577 w 55"/>
              <a:gd name="T3" fmla="*/ 5359538 h 46"/>
              <a:gd name="T4" fmla="*/ 1079615 w 55"/>
              <a:gd name="T5" fmla="*/ 5359538 h 46"/>
              <a:gd name="T6" fmla="*/ 1079615 w 55"/>
              <a:gd name="T7" fmla="*/ 2143815 h 46"/>
              <a:gd name="T8" fmla="*/ 2159577 w 55"/>
              <a:gd name="T9" fmla="*/ 1071908 h 46"/>
              <a:gd name="T10" fmla="*/ 5398424 w 55"/>
              <a:gd name="T11" fmla="*/ 1071908 h 46"/>
              <a:gd name="T12" fmla="*/ 5398424 w 55"/>
              <a:gd name="T13" fmla="*/ 3215723 h 46"/>
              <a:gd name="T14" fmla="*/ 4318808 w 55"/>
              <a:gd name="T15" fmla="*/ 5359538 h 46"/>
              <a:gd name="T16" fmla="*/ 2159577 w 55"/>
              <a:gd name="T17" fmla="*/ 5359538 h 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" h="46">
                <a:moveTo>
                  <a:pt x="18" y="45"/>
                </a:moveTo>
                <a:lnTo>
                  <a:pt x="18" y="45"/>
                </a:lnTo>
                <a:lnTo>
                  <a:pt x="9" y="45"/>
                </a:lnTo>
                <a:cubicBezTo>
                  <a:pt x="0" y="36"/>
                  <a:pt x="0" y="27"/>
                  <a:pt x="9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27" y="0"/>
                  <a:pt x="36" y="0"/>
                  <a:pt x="45" y="9"/>
                </a:cubicBezTo>
                <a:cubicBezTo>
                  <a:pt x="54" y="18"/>
                  <a:pt x="54" y="27"/>
                  <a:pt x="45" y="27"/>
                </a:cubicBezTo>
                <a:cubicBezTo>
                  <a:pt x="36" y="45"/>
                  <a:pt x="36" y="45"/>
                  <a:pt x="36" y="45"/>
                </a:cubicBezTo>
                <a:cubicBezTo>
                  <a:pt x="27" y="45"/>
                  <a:pt x="27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1" name="Freeform 888">
            <a:extLst>
              <a:ext uri="{FF2B5EF4-FFF2-40B4-BE49-F238E27FC236}">
                <a16:creationId xmlns:a16="http://schemas.microsoft.com/office/drawing/2014/main" id="{F297BDAC-9D71-7749-A3DD-A9B115AAF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1522" y="9716918"/>
            <a:ext cx="46868" cy="37494"/>
          </a:xfrm>
          <a:custGeom>
            <a:avLst/>
            <a:gdLst>
              <a:gd name="T0" fmla="*/ 4287630 w 46"/>
              <a:gd name="T1" fmla="*/ 4241457 h 37"/>
              <a:gd name="T2" fmla="*/ 4287630 w 46"/>
              <a:gd name="T3" fmla="*/ 4241457 h 37"/>
              <a:gd name="T4" fmla="*/ 2143815 w 46"/>
              <a:gd name="T5" fmla="*/ 4241457 h 37"/>
              <a:gd name="T6" fmla="*/ 0 w 46"/>
              <a:gd name="T7" fmla="*/ 2120557 h 37"/>
              <a:gd name="T8" fmla="*/ 2143815 w 46"/>
              <a:gd name="T9" fmla="*/ 0 h 37"/>
              <a:gd name="T10" fmla="*/ 4287630 w 46"/>
              <a:gd name="T11" fmla="*/ 0 h 37"/>
              <a:gd name="T12" fmla="*/ 5359538 w 46"/>
              <a:gd name="T13" fmla="*/ 2120557 h 37"/>
              <a:gd name="T14" fmla="*/ 4287630 w 46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37">
                <a:moveTo>
                  <a:pt x="36" y="36"/>
                </a:moveTo>
                <a:lnTo>
                  <a:pt x="36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45" y="0"/>
                  <a:pt x="45" y="9"/>
                  <a:pt x="45" y="18"/>
                </a:cubicBezTo>
                <a:cubicBezTo>
                  <a:pt x="45" y="27"/>
                  <a:pt x="45" y="36"/>
                  <a:pt x="36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2" name="Freeform 889">
            <a:extLst>
              <a:ext uri="{FF2B5EF4-FFF2-40B4-BE49-F238E27FC236}">
                <a16:creationId xmlns:a16="http://schemas.microsoft.com/office/drawing/2014/main" id="{F47F46DD-7AB4-FB45-AAE0-EBD630776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3402" y="9773159"/>
            <a:ext cx="56241" cy="46868"/>
          </a:xfrm>
          <a:custGeom>
            <a:avLst/>
            <a:gdLst>
              <a:gd name="T0" fmla="*/ 4318808 w 55"/>
              <a:gd name="T1" fmla="*/ 5359538 h 46"/>
              <a:gd name="T2" fmla="*/ 4318808 w 55"/>
              <a:gd name="T3" fmla="*/ 5359538 h 46"/>
              <a:gd name="T4" fmla="*/ 2159577 w 55"/>
              <a:gd name="T5" fmla="*/ 5359538 h 46"/>
              <a:gd name="T6" fmla="*/ 1079615 w 55"/>
              <a:gd name="T7" fmla="*/ 3215723 h 46"/>
              <a:gd name="T8" fmla="*/ 1079615 w 55"/>
              <a:gd name="T9" fmla="*/ 1071908 h 46"/>
              <a:gd name="T10" fmla="*/ 4318808 w 55"/>
              <a:gd name="T11" fmla="*/ 1071908 h 46"/>
              <a:gd name="T12" fmla="*/ 5398424 w 55"/>
              <a:gd name="T13" fmla="*/ 2143815 h 46"/>
              <a:gd name="T14" fmla="*/ 5398424 w 55"/>
              <a:gd name="T15" fmla="*/ 5359538 h 46"/>
              <a:gd name="T16" fmla="*/ 4318808 w 55"/>
              <a:gd name="T17" fmla="*/ 5359538 h 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" h="46">
                <a:moveTo>
                  <a:pt x="36" y="45"/>
                </a:moveTo>
                <a:lnTo>
                  <a:pt x="36" y="45"/>
                </a:lnTo>
                <a:cubicBezTo>
                  <a:pt x="27" y="45"/>
                  <a:pt x="27" y="45"/>
                  <a:pt x="18" y="45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45" y="18"/>
                  <a:pt x="45" y="18"/>
                  <a:pt x="45" y="18"/>
                </a:cubicBezTo>
                <a:cubicBezTo>
                  <a:pt x="54" y="27"/>
                  <a:pt x="54" y="36"/>
                  <a:pt x="45" y="45"/>
                </a:cubicBez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3" name="Freeform 890">
            <a:extLst>
              <a:ext uri="{FF2B5EF4-FFF2-40B4-BE49-F238E27FC236}">
                <a16:creationId xmlns:a16="http://schemas.microsoft.com/office/drawing/2014/main" id="{29878861-6C97-044E-83C3-DE2A14D1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1849" y="9805968"/>
            <a:ext cx="28121" cy="46868"/>
          </a:xfrm>
          <a:custGeom>
            <a:avLst/>
            <a:gdLst>
              <a:gd name="T0" fmla="*/ 2115608 w 27"/>
              <a:gd name="T1" fmla="*/ 5359538 h 46"/>
              <a:gd name="T2" fmla="*/ 2115608 w 27"/>
              <a:gd name="T3" fmla="*/ 5359538 h 46"/>
              <a:gd name="T4" fmla="*/ 0 w 27"/>
              <a:gd name="T5" fmla="*/ 3215723 h 46"/>
              <a:gd name="T6" fmla="*/ 0 w 27"/>
              <a:gd name="T7" fmla="*/ 2143815 h 46"/>
              <a:gd name="T8" fmla="*/ 2115608 w 27"/>
              <a:gd name="T9" fmla="*/ 0 h 46"/>
              <a:gd name="T10" fmla="*/ 3235678 w 27"/>
              <a:gd name="T11" fmla="*/ 2143815 h 46"/>
              <a:gd name="T12" fmla="*/ 3235678 w 27"/>
              <a:gd name="T13" fmla="*/ 3215723 h 46"/>
              <a:gd name="T14" fmla="*/ 2115608 w 27"/>
              <a:gd name="T15" fmla="*/ 535953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46">
                <a:moveTo>
                  <a:pt x="17" y="45"/>
                </a:moveTo>
                <a:lnTo>
                  <a:pt x="17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26" y="9"/>
                  <a:pt x="26" y="18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36"/>
                  <a:pt x="26" y="45"/>
                  <a:pt x="17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4" name="Freeform 891">
            <a:extLst>
              <a:ext uri="{FF2B5EF4-FFF2-40B4-BE49-F238E27FC236}">
                <a16:creationId xmlns:a16="http://schemas.microsoft.com/office/drawing/2014/main" id="{236E3FF6-22D0-E04F-80CA-70D0FD4B2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6861" y="9773159"/>
            <a:ext cx="56241" cy="46868"/>
          </a:xfrm>
          <a:custGeom>
            <a:avLst/>
            <a:gdLst>
              <a:gd name="T0" fmla="*/ 2159577 w 55"/>
              <a:gd name="T1" fmla="*/ 5359538 h 46"/>
              <a:gd name="T2" fmla="*/ 2159577 w 55"/>
              <a:gd name="T3" fmla="*/ 5359538 h 46"/>
              <a:gd name="T4" fmla="*/ 1079615 w 55"/>
              <a:gd name="T5" fmla="*/ 5359538 h 46"/>
              <a:gd name="T6" fmla="*/ 1079615 w 55"/>
              <a:gd name="T7" fmla="*/ 2143815 h 46"/>
              <a:gd name="T8" fmla="*/ 2159577 w 55"/>
              <a:gd name="T9" fmla="*/ 1071908 h 46"/>
              <a:gd name="T10" fmla="*/ 5398424 w 55"/>
              <a:gd name="T11" fmla="*/ 1071908 h 46"/>
              <a:gd name="T12" fmla="*/ 5398424 w 55"/>
              <a:gd name="T13" fmla="*/ 4287630 h 46"/>
              <a:gd name="T14" fmla="*/ 4318808 w 55"/>
              <a:gd name="T15" fmla="*/ 5359538 h 46"/>
              <a:gd name="T16" fmla="*/ 2159577 w 55"/>
              <a:gd name="T17" fmla="*/ 5359538 h 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" h="46">
                <a:moveTo>
                  <a:pt x="18" y="45"/>
                </a:moveTo>
                <a:lnTo>
                  <a:pt x="18" y="45"/>
                </a:lnTo>
                <a:cubicBezTo>
                  <a:pt x="18" y="45"/>
                  <a:pt x="18" y="45"/>
                  <a:pt x="9" y="45"/>
                </a:cubicBezTo>
                <a:cubicBezTo>
                  <a:pt x="0" y="36"/>
                  <a:pt x="0" y="27"/>
                  <a:pt x="9" y="18"/>
                </a:cubicBezTo>
                <a:cubicBezTo>
                  <a:pt x="18" y="9"/>
                  <a:pt x="18" y="9"/>
                  <a:pt x="18" y="9"/>
                </a:cubicBezTo>
                <a:cubicBezTo>
                  <a:pt x="27" y="0"/>
                  <a:pt x="36" y="0"/>
                  <a:pt x="45" y="9"/>
                </a:cubicBezTo>
                <a:cubicBezTo>
                  <a:pt x="54" y="18"/>
                  <a:pt x="54" y="27"/>
                  <a:pt x="45" y="36"/>
                </a:cubicBezTo>
                <a:cubicBezTo>
                  <a:pt x="36" y="45"/>
                  <a:pt x="36" y="45"/>
                  <a:pt x="36" y="45"/>
                </a:cubicBezTo>
                <a:cubicBezTo>
                  <a:pt x="27" y="45"/>
                  <a:pt x="27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5" name="Freeform 892">
            <a:extLst>
              <a:ext uri="{FF2B5EF4-FFF2-40B4-BE49-F238E27FC236}">
                <a16:creationId xmlns:a16="http://schemas.microsoft.com/office/drawing/2014/main" id="{9B3F25A7-4D49-FD43-A791-1B53DDEF0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8114" y="9726292"/>
            <a:ext cx="46868" cy="28121"/>
          </a:xfrm>
          <a:custGeom>
            <a:avLst/>
            <a:gdLst>
              <a:gd name="T0" fmla="*/ 3215723 w 46"/>
              <a:gd name="T1" fmla="*/ 3124540 h 28"/>
              <a:gd name="T2" fmla="*/ 3215723 w 46"/>
              <a:gd name="T3" fmla="*/ 3124540 h 28"/>
              <a:gd name="T4" fmla="*/ 1071908 w 46"/>
              <a:gd name="T5" fmla="*/ 3124540 h 28"/>
              <a:gd name="T6" fmla="*/ 0 w 46"/>
              <a:gd name="T7" fmla="*/ 2082913 h 28"/>
              <a:gd name="T8" fmla="*/ 1071908 w 46"/>
              <a:gd name="T9" fmla="*/ 0 h 28"/>
              <a:gd name="T10" fmla="*/ 3215723 w 46"/>
              <a:gd name="T11" fmla="*/ 0 h 28"/>
              <a:gd name="T12" fmla="*/ 5359538 w 46"/>
              <a:gd name="T13" fmla="*/ 2082913 h 28"/>
              <a:gd name="T14" fmla="*/ 3215723 w 46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28">
                <a:moveTo>
                  <a:pt x="27" y="27"/>
                </a:moveTo>
                <a:lnTo>
                  <a:pt x="27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36" y="27"/>
                  <a:pt x="27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6" name="Freeform 893">
            <a:extLst>
              <a:ext uri="{FF2B5EF4-FFF2-40B4-BE49-F238E27FC236}">
                <a16:creationId xmlns:a16="http://schemas.microsoft.com/office/drawing/2014/main" id="{1217D903-77A1-7244-8518-2215FEB99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6861" y="9651304"/>
            <a:ext cx="56241" cy="46868"/>
          </a:xfrm>
          <a:custGeom>
            <a:avLst/>
            <a:gdLst>
              <a:gd name="T0" fmla="*/ 4318808 w 55"/>
              <a:gd name="T1" fmla="*/ 5359538 h 46"/>
              <a:gd name="T2" fmla="*/ 4318808 w 55"/>
              <a:gd name="T3" fmla="*/ 5359538 h 46"/>
              <a:gd name="T4" fmla="*/ 2159577 w 55"/>
              <a:gd name="T5" fmla="*/ 5359538 h 46"/>
              <a:gd name="T6" fmla="*/ 1079615 w 55"/>
              <a:gd name="T7" fmla="*/ 4287630 h 46"/>
              <a:gd name="T8" fmla="*/ 1079615 w 55"/>
              <a:gd name="T9" fmla="*/ 1071908 h 46"/>
              <a:gd name="T10" fmla="*/ 4318808 w 55"/>
              <a:gd name="T11" fmla="*/ 1071908 h 46"/>
              <a:gd name="T12" fmla="*/ 5398424 w 55"/>
              <a:gd name="T13" fmla="*/ 2143815 h 46"/>
              <a:gd name="T14" fmla="*/ 5398424 w 55"/>
              <a:gd name="T15" fmla="*/ 5359538 h 46"/>
              <a:gd name="T16" fmla="*/ 4318808 w 55"/>
              <a:gd name="T17" fmla="*/ 5359538 h 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" h="46">
                <a:moveTo>
                  <a:pt x="36" y="45"/>
                </a:moveTo>
                <a:lnTo>
                  <a:pt x="36" y="45"/>
                </a:lnTo>
                <a:cubicBezTo>
                  <a:pt x="27" y="45"/>
                  <a:pt x="27" y="45"/>
                  <a:pt x="18" y="45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9" y="9"/>
                </a:cubicBezTo>
                <a:cubicBezTo>
                  <a:pt x="18" y="0"/>
                  <a:pt x="27" y="0"/>
                  <a:pt x="36" y="9"/>
                </a:cubicBezTo>
                <a:cubicBezTo>
                  <a:pt x="45" y="18"/>
                  <a:pt x="45" y="18"/>
                  <a:pt x="45" y="18"/>
                </a:cubicBezTo>
                <a:cubicBezTo>
                  <a:pt x="54" y="27"/>
                  <a:pt x="54" y="36"/>
                  <a:pt x="45" y="45"/>
                </a:cubicBezTo>
                <a:cubicBezTo>
                  <a:pt x="36" y="45"/>
                  <a:pt x="36" y="45"/>
                  <a:pt x="36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7" name="Freeform 894">
            <a:extLst>
              <a:ext uri="{FF2B5EF4-FFF2-40B4-BE49-F238E27FC236}">
                <a16:creationId xmlns:a16="http://schemas.microsoft.com/office/drawing/2014/main" id="{D0C83F81-15CE-EA4C-A50E-1909E0743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4004" y="9716918"/>
            <a:ext cx="154664" cy="37494"/>
          </a:xfrm>
          <a:custGeom>
            <a:avLst/>
            <a:gdLst>
              <a:gd name="T0" fmla="*/ 16351515 w 146"/>
              <a:gd name="T1" fmla="*/ 4241457 h 37"/>
              <a:gd name="T2" fmla="*/ 16351515 w 146"/>
              <a:gd name="T3" fmla="*/ 4241457 h 37"/>
              <a:gd name="T4" fmla="*/ 2317631 w 146"/>
              <a:gd name="T5" fmla="*/ 4241457 h 37"/>
              <a:gd name="T6" fmla="*/ 0 w 146"/>
              <a:gd name="T7" fmla="*/ 2120557 h 37"/>
              <a:gd name="T8" fmla="*/ 2317631 w 146"/>
              <a:gd name="T9" fmla="*/ 0 h 37"/>
              <a:gd name="T10" fmla="*/ 16351515 w 146"/>
              <a:gd name="T11" fmla="*/ 0 h 37"/>
              <a:gd name="T12" fmla="*/ 18669146 w 146"/>
              <a:gd name="T13" fmla="*/ 2120557 h 37"/>
              <a:gd name="T14" fmla="*/ 16351515 w 146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6" h="37">
                <a:moveTo>
                  <a:pt x="127" y="36"/>
                </a:moveTo>
                <a:lnTo>
                  <a:pt x="127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6" y="0"/>
                  <a:pt x="145" y="9"/>
                  <a:pt x="145" y="18"/>
                </a:cubicBezTo>
                <a:cubicBezTo>
                  <a:pt x="145" y="27"/>
                  <a:pt x="136" y="36"/>
                  <a:pt x="12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8" name="Freeform 895">
            <a:extLst>
              <a:ext uri="{FF2B5EF4-FFF2-40B4-BE49-F238E27FC236}">
                <a16:creationId xmlns:a16="http://schemas.microsoft.com/office/drawing/2014/main" id="{2AA844FB-ACA9-B24C-9B6E-7E10ED7D3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0944" y="10007497"/>
            <a:ext cx="253085" cy="107797"/>
          </a:xfrm>
          <a:custGeom>
            <a:avLst/>
            <a:gdLst>
              <a:gd name="T0" fmla="*/ 17812638 w 236"/>
              <a:gd name="T1" fmla="*/ 13198719 h 100"/>
              <a:gd name="T2" fmla="*/ 17812638 w 236"/>
              <a:gd name="T3" fmla="*/ 13198719 h 100"/>
              <a:gd name="T4" fmla="*/ 11875092 w 236"/>
              <a:gd name="T5" fmla="*/ 13198719 h 100"/>
              <a:gd name="T6" fmla="*/ 8312419 w 236"/>
              <a:gd name="T7" fmla="*/ 12132175 h 100"/>
              <a:gd name="T8" fmla="*/ 1187437 w 236"/>
              <a:gd name="T9" fmla="*/ 3599817 h 100"/>
              <a:gd name="T10" fmla="*/ 0 w 236"/>
              <a:gd name="T11" fmla="*/ 1199817 h 100"/>
              <a:gd name="T12" fmla="*/ 2374873 w 236"/>
              <a:gd name="T13" fmla="*/ 0 h 100"/>
              <a:gd name="T14" fmla="*/ 28499930 w 236"/>
              <a:gd name="T15" fmla="*/ 0 h 100"/>
              <a:gd name="T16" fmla="*/ 31007023 w 236"/>
              <a:gd name="T17" fmla="*/ 1199817 h 100"/>
              <a:gd name="T18" fmla="*/ 29687367 w 236"/>
              <a:gd name="T19" fmla="*/ 3599817 h 100"/>
              <a:gd name="T20" fmla="*/ 22562384 w 236"/>
              <a:gd name="T21" fmla="*/ 12132175 h 100"/>
              <a:gd name="T22" fmla="*/ 17812638 w 236"/>
              <a:gd name="T23" fmla="*/ 13198719 h 100"/>
              <a:gd name="T24" fmla="*/ 7124983 w 236"/>
              <a:gd name="T25" fmla="*/ 4799634 h 100"/>
              <a:gd name="T26" fmla="*/ 7124983 w 236"/>
              <a:gd name="T27" fmla="*/ 4799634 h 100"/>
              <a:gd name="T28" fmla="*/ 11875092 w 236"/>
              <a:gd name="T29" fmla="*/ 8399085 h 100"/>
              <a:gd name="T30" fmla="*/ 11875092 w 236"/>
              <a:gd name="T31" fmla="*/ 8399085 h 100"/>
              <a:gd name="T32" fmla="*/ 17812638 w 236"/>
              <a:gd name="T33" fmla="*/ 8399085 h 100"/>
              <a:gd name="T34" fmla="*/ 19000074 w 236"/>
              <a:gd name="T35" fmla="*/ 8399085 h 100"/>
              <a:gd name="T36" fmla="*/ 23749821 w 236"/>
              <a:gd name="T37" fmla="*/ 4799634 h 100"/>
              <a:gd name="T38" fmla="*/ 7124983 w 236"/>
              <a:gd name="T39" fmla="*/ 4799634 h 1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36" h="100">
                <a:moveTo>
                  <a:pt x="135" y="99"/>
                </a:moveTo>
                <a:lnTo>
                  <a:pt x="135" y="99"/>
                </a:lnTo>
                <a:cubicBezTo>
                  <a:pt x="90" y="99"/>
                  <a:pt x="90" y="99"/>
                  <a:pt x="90" y="99"/>
                </a:cubicBezTo>
                <a:cubicBezTo>
                  <a:pt x="81" y="99"/>
                  <a:pt x="72" y="99"/>
                  <a:pt x="63" y="91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25" y="9"/>
                  <a:pt x="235" y="9"/>
                </a:cubicBezTo>
                <a:cubicBezTo>
                  <a:pt x="235" y="18"/>
                  <a:pt x="235" y="27"/>
                  <a:pt x="225" y="27"/>
                </a:cubicBezTo>
                <a:cubicBezTo>
                  <a:pt x="171" y="91"/>
                  <a:pt x="171" y="91"/>
                  <a:pt x="171" y="91"/>
                </a:cubicBezTo>
                <a:cubicBezTo>
                  <a:pt x="162" y="99"/>
                  <a:pt x="153" y="99"/>
                  <a:pt x="135" y="99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90" y="63"/>
                  <a:pt x="90" y="63"/>
                  <a:pt x="90" y="63"/>
                </a:cubicBezTo>
                <a:cubicBezTo>
                  <a:pt x="135" y="63"/>
                  <a:pt x="135" y="63"/>
                  <a:pt x="135" y="63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80" y="36"/>
                  <a:pt x="180" y="36"/>
                  <a:pt x="180" y="36"/>
                </a:cubicBezTo>
                <a:lnTo>
                  <a:pt x="54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9" name="Freeform 896">
            <a:extLst>
              <a:ext uri="{FF2B5EF4-FFF2-40B4-BE49-F238E27FC236}">
                <a16:creationId xmlns:a16="http://schemas.microsoft.com/office/drawing/2014/main" id="{798A731E-4AAD-6040-9350-4FCA760C2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7137" y="10007497"/>
            <a:ext cx="253085" cy="107797"/>
          </a:xfrm>
          <a:custGeom>
            <a:avLst/>
            <a:gdLst>
              <a:gd name="T0" fmla="*/ 19131931 w 236"/>
              <a:gd name="T1" fmla="*/ 13198719 h 100"/>
              <a:gd name="T2" fmla="*/ 19131931 w 236"/>
              <a:gd name="T3" fmla="*/ 13198719 h 100"/>
              <a:gd name="T4" fmla="*/ 13062528 w 236"/>
              <a:gd name="T5" fmla="*/ 13198719 h 100"/>
              <a:gd name="T6" fmla="*/ 8312419 w 236"/>
              <a:gd name="T7" fmla="*/ 12132175 h 100"/>
              <a:gd name="T8" fmla="*/ 1187437 w 236"/>
              <a:gd name="T9" fmla="*/ 3599817 h 100"/>
              <a:gd name="T10" fmla="*/ 0 w 236"/>
              <a:gd name="T11" fmla="*/ 1199817 h 100"/>
              <a:gd name="T12" fmla="*/ 2374873 w 236"/>
              <a:gd name="T13" fmla="*/ 0 h 100"/>
              <a:gd name="T14" fmla="*/ 28631787 w 236"/>
              <a:gd name="T15" fmla="*/ 0 h 100"/>
              <a:gd name="T16" fmla="*/ 31007023 w 236"/>
              <a:gd name="T17" fmla="*/ 1199817 h 100"/>
              <a:gd name="T18" fmla="*/ 29819587 w 236"/>
              <a:gd name="T19" fmla="*/ 3599817 h 100"/>
              <a:gd name="T20" fmla="*/ 22694604 w 236"/>
              <a:gd name="T21" fmla="*/ 12132175 h 100"/>
              <a:gd name="T22" fmla="*/ 19131931 w 236"/>
              <a:gd name="T23" fmla="*/ 13198719 h 100"/>
              <a:gd name="T24" fmla="*/ 7124983 w 236"/>
              <a:gd name="T25" fmla="*/ 4799634 h 100"/>
              <a:gd name="T26" fmla="*/ 7124983 w 236"/>
              <a:gd name="T27" fmla="*/ 4799634 h 100"/>
              <a:gd name="T28" fmla="*/ 11875092 w 236"/>
              <a:gd name="T29" fmla="*/ 8399085 h 100"/>
              <a:gd name="T30" fmla="*/ 13062528 w 236"/>
              <a:gd name="T31" fmla="*/ 8399085 h 100"/>
              <a:gd name="T32" fmla="*/ 19131931 w 236"/>
              <a:gd name="T33" fmla="*/ 8399085 h 100"/>
              <a:gd name="T34" fmla="*/ 19131931 w 236"/>
              <a:gd name="T35" fmla="*/ 8399085 h 100"/>
              <a:gd name="T36" fmla="*/ 23882041 w 236"/>
              <a:gd name="T37" fmla="*/ 4799634 h 100"/>
              <a:gd name="T38" fmla="*/ 7124983 w 236"/>
              <a:gd name="T39" fmla="*/ 4799634 h 1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36" h="100">
                <a:moveTo>
                  <a:pt x="145" y="99"/>
                </a:moveTo>
                <a:lnTo>
                  <a:pt x="145" y="99"/>
                </a:lnTo>
                <a:cubicBezTo>
                  <a:pt x="99" y="99"/>
                  <a:pt x="99" y="99"/>
                  <a:pt x="99" y="99"/>
                </a:cubicBezTo>
                <a:cubicBezTo>
                  <a:pt x="82" y="99"/>
                  <a:pt x="72" y="99"/>
                  <a:pt x="63" y="91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9" y="9"/>
                  <a:pt x="9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9"/>
                </a:cubicBezTo>
                <a:cubicBezTo>
                  <a:pt x="235" y="18"/>
                  <a:pt x="235" y="27"/>
                  <a:pt x="226" y="27"/>
                </a:cubicBezTo>
                <a:cubicBezTo>
                  <a:pt x="172" y="91"/>
                  <a:pt x="172" y="91"/>
                  <a:pt x="172" y="91"/>
                </a:cubicBezTo>
                <a:cubicBezTo>
                  <a:pt x="163" y="99"/>
                  <a:pt x="154" y="99"/>
                  <a:pt x="145" y="99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90" y="63"/>
                  <a:pt x="90" y="63"/>
                  <a:pt x="90" y="63"/>
                </a:cubicBezTo>
                <a:cubicBezTo>
                  <a:pt x="90" y="63"/>
                  <a:pt x="90" y="63"/>
                  <a:pt x="99" y="63"/>
                </a:cubicBezTo>
                <a:cubicBezTo>
                  <a:pt x="145" y="63"/>
                  <a:pt x="145" y="63"/>
                  <a:pt x="145" y="63"/>
                </a:cubicBezTo>
                <a:cubicBezTo>
                  <a:pt x="181" y="36"/>
                  <a:pt x="181" y="36"/>
                  <a:pt x="181" y="36"/>
                </a:cubicBezTo>
                <a:lnTo>
                  <a:pt x="54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0" name="Freeform 897">
            <a:extLst>
              <a:ext uri="{FF2B5EF4-FFF2-40B4-BE49-F238E27FC236}">
                <a16:creationId xmlns:a16="http://schemas.microsoft.com/office/drawing/2014/main" id="{5A278F57-CBAA-C047-B55C-1497AA3D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3097" y="9074835"/>
            <a:ext cx="567095" cy="28121"/>
          </a:xfrm>
          <a:custGeom>
            <a:avLst/>
            <a:gdLst>
              <a:gd name="T0" fmla="*/ 67927081 w 533"/>
              <a:gd name="T1" fmla="*/ 3124540 h 28"/>
              <a:gd name="T2" fmla="*/ 67927081 w 533"/>
              <a:gd name="T3" fmla="*/ 3124540 h 28"/>
              <a:gd name="T4" fmla="*/ 2337839 w 533"/>
              <a:gd name="T5" fmla="*/ 3124540 h 28"/>
              <a:gd name="T6" fmla="*/ 0 w 533"/>
              <a:gd name="T7" fmla="*/ 1041627 h 28"/>
              <a:gd name="T8" fmla="*/ 2337839 w 533"/>
              <a:gd name="T9" fmla="*/ 0 h 28"/>
              <a:gd name="T10" fmla="*/ 67927081 w 533"/>
              <a:gd name="T11" fmla="*/ 0 h 28"/>
              <a:gd name="T12" fmla="*/ 69096181 w 533"/>
              <a:gd name="T13" fmla="*/ 1041627 h 28"/>
              <a:gd name="T14" fmla="*/ 67927081 w 533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33" h="28">
                <a:moveTo>
                  <a:pt x="523" y="27"/>
                </a:moveTo>
                <a:lnTo>
                  <a:pt x="523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523" y="0"/>
                  <a:pt x="523" y="0"/>
                  <a:pt x="523" y="0"/>
                </a:cubicBezTo>
                <a:cubicBezTo>
                  <a:pt x="532" y="0"/>
                  <a:pt x="532" y="0"/>
                  <a:pt x="532" y="9"/>
                </a:cubicBezTo>
                <a:cubicBezTo>
                  <a:pt x="532" y="18"/>
                  <a:pt x="532" y="27"/>
                  <a:pt x="523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1" name="Freeform 898">
            <a:extLst>
              <a:ext uri="{FF2B5EF4-FFF2-40B4-BE49-F238E27FC236}">
                <a16:creationId xmlns:a16="http://schemas.microsoft.com/office/drawing/2014/main" id="{1EFCCFFE-5D42-8543-9059-C9692C342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2470" y="9360725"/>
            <a:ext cx="557722" cy="28121"/>
          </a:xfrm>
          <a:custGeom>
            <a:avLst/>
            <a:gdLst>
              <a:gd name="T0" fmla="*/ 66806710 w 524"/>
              <a:gd name="T1" fmla="*/ 3124540 h 28"/>
              <a:gd name="T2" fmla="*/ 66806710 w 524"/>
              <a:gd name="T3" fmla="*/ 3124540 h 28"/>
              <a:gd name="T4" fmla="*/ 1169884 w 524"/>
              <a:gd name="T5" fmla="*/ 3124540 h 28"/>
              <a:gd name="T6" fmla="*/ 0 w 524"/>
              <a:gd name="T7" fmla="*/ 2082913 h 28"/>
              <a:gd name="T8" fmla="*/ 1169884 w 524"/>
              <a:gd name="T9" fmla="*/ 0 h 28"/>
              <a:gd name="T10" fmla="*/ 66806710 w 524"/>
              <a:gd name="T11" fmla="*/ 0 h 28"/>
              <a:gd name="T12" fmla="*/ 67976234 w 524"/>
              <a:gd name="T13" fmla="*/ 2082913 h 28"/>
              <a:gd name="T14" fmla="*/ 66806710 w 524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4" h="28">
                <a:moveTo>
                  <a:pt x="514" y="27"/>
                </a:moveTo>
                <a:lnTo>
                  <a:pt x="514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23" y="0"/>
                  <a:pt x="523" y="9"/>
                  <a:pt x="523" y="18"/>
                </a:cubicBezTo>
                <a:cubicBezTo>
                  <a:pt x="523" y="27"/>
                  <a:pt x="523" y="27"/>
                  <a:pt x="514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2" name="Freeform 899">
            <a:extLst>
              <a:ext uri="{FF2B5EF4-FFF2-40B4-BE49-F238E27FC236}">
                <a16:creationId xmlns:a16="http://schemas.microsoft.com/office/drawing/2014/main" id="{3AA7EE40-8B26-2644-A023-02C9CF2D1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0591" y="9074835"/>
            <a:ext cx="501481" cy="318699"/>
          </a:xfrm>
          <a:custGeom>
            <a:avLst/>
            <a:gdLst>
              <a:gd name="T0" fmla="*/ 58907780 w 470"/>
              <a:gd name="T1" fmla="*/ 38843587 h 299"/>
              <a:gd name="T2" fmla="*/ 58907780 w 470"/>
              <a:gd name="T3" fmla="*/ 38843587 h 299"/>
              <a:gd name="T4" fmla="*/ 1175662 w 470"/>
              <a:gd name="T5" fmla="*/ 38843587 h 299"/>
              <a:gd name="T6" fmla="*/ 0 w 470"/>
              <a:gd name="T7" fmla="*/ 37670579 h 299"/>
              <a:gd name="T8" fmla="*/ 0 w 470"/>
              <a:gd name="T9" fmla="*/ 1173009 h 299"/>
              <a:gd name="T10" fmla="*/ 1175662 w 470"/>
              <a:gd name="T11" fmla="*/ 0 h 299"/>
              <a:gd name="T12" fmla="*/ 58907780 w 470"/>
              <a:gd name="T13" fmla="*/ 0 h 299"/>
              <a:gd name="T14" fmla="*/ 61259104 w 470"/>
              <a:gd name="T15" fmla="*/ 1173009 h 299"/>
              <a:gd name="T16" fmla="*/ 61259104 w 470"/>
              <a:gd name="T17" fmla="*/ 37670579 h 299"/>
              <a:gd name="T18" fmla="*/ 58907780 w 470"/>
              <a:gd name="T19" fmla="*/ 38843587 h 299"/>
              <a:gd name="T20" fmla="*/ 2350962 w 470"/>
              <a:gd name="T21" fmla="*/ 35324201 h 299"/>
              <a:gd name="T22" fmla="*/ 2350962 w 470"/>
              <a:gd name="T23" fmla="*/ 35324201 h 299"/>
              <a:gd name="T24" fmla="*/ 57732480 w 470"/>
              <a:gd name="T25" fmla="*/ 35324201 h 299"/>
              <a:gd name="T26" fmla="*/ 57732480 w 470"/>
              <a:gd name="T27" fmla="*/ 3519387 h 299"/>
              <a:gd name="T28" fmla="*/ 2350962 w 470"/>
              <a:gd name="T29" fmla="*/ 3519387 h 299"/>
              <a:gd name="T30" fmla="*/ 2350962 w 470"/>
              <a:gd name="T31" fmla="*/ 35324201 h 29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70" h="299">
                <a:moveTo>
                  <a:pt x="451" y="298"/>
                </a:moveTo>
                <a:lnTo>
                  <a:pt x="451" y="298"/>
                </a:lnTo>
                <a:cubicBezTo>
                  <a:pt x="9" y="298"/>
                  <a:pt x="9" y="298"/>
                  <a:pt x="9" y="298"/>
                </a:cubicBezTo>
                <a:cubicBezTo>
                  <a:pt x="0" y="298"/>
                  <a:pt x="0" y="298"/>
                  <a:pt x="0" y="289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60" y="0"/>
                  <a:pt x="469" y="0"/>
                  <a:pt x="469" y="9"/>
                </a:cubicBezTo>
                <a:cubicBezTo>
                  <a:pt x="469" y="289"/>
                  <a:pt x="469" y="289"/>
                  <a:pt x="469" y="289"/>
                </a:cubicBezTo>
                <a:cubicBezTo>
                  <a:pt x="469" y="298"/>
                  <a:pt x="460" y="298"/>
                  <a:pt x="451" y="298"/>
                </a:cubicBezTo>
                <a:close/>
                <a:moveTo>
                  <a:pt x="18" y="271"/>
                </a:moveTo>
                <a:lnTo>
                  <a:pt x="18" y="271"/>
                </a:lnTo>
                <a:cubicBezTo>
                  <a:pt x="442" y="271"/>
                  <a:pt x="442" y="271"/>
                  <a:pt x="442" y="271"/>
                </a:cubicBezTo>
                <a:cubicBezTo>
                  <a:pt x="442" y="27"/>
                  <a:pt x="442" y="27"/>
                  <a:pt x="442" y="27"/>
                </a:cubicBezTo>
                <a:cubicBezTo>
                  <a:pt x="18" y="27"/>
                  <a:pt x="18" y="27"/>
                  <a:pt x="18" y="27"/>
                </a:cubicBezTo>
                <a:lnTo>
                  <a:pt x="18" y="2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3" name="Freeform 900">
            <a:extLst>
              <a:ext uri="{FF2B5EF4-FFF2-40B4-BE49-F238E27FC236}">
                <a16:creationId xmlns:a16="http://schemas.microsoft.com/office/drawing/2014/main" id="{E1DE31F4-65ED-9F4C-B0CD-B97ACBB5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613" y="9360725"/>
            <a:ext cx="18747" cy="201532"/>
          </a:xfrm>
          <a:custGeom>
            <a:avLst/>
            <a:gdLst>
              <a:gd name="T0" fmla="*/ 1005305 w 19"/>
              <a:gd name="T1" fmla="*/ 24269462 h 191"/>
              <a:gd name="T2" fmla="*/ 1005305 w 19"/>
              <a:gd name="T3" fmla="*/ 24269462 h 191"/>
              <a:gd name="T4" fmla="*/ 0 w 19"/>
              <a:gd name="T5" fmla="*/ 23119713 h 191"/>
              <a:gd name="T6" fmla="*/ 0 w 19"/>
              <a:gd name="T7" fmla="*/ 2299141 h 191"/>
              <a:gd name="T8" fmla="*/ 1005305 w 19"/>
              <a:gd name="T9" fmla="*/ 0 h 191"/>
              <a:gd name="T10" fmla="*/ 2010611 w 19"/>
              <a:gd name="T11" fmla="*/ 2299141 h 191"/>
              <a:gd name="T12" fmla="*/ 2010611 w 19"/>
              <a:gd name="T13" fmla="*/ 23119713 h 191"/>
              <a:gd name="T14" fmla="*/ 1005305 w 19"/>
              <a:gd name="T15" fmla="*/ 24269462 h 19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191">
                <a:moveTo>
                  <a:pt x="9" y="190"/>
                </a:moveTo>
                <a:lnTo>
                  <a:pt x="9" y="190"/>
                </a:lnTo>
                <a:cubicBezTo>
                  <a:pt x="0" y="190"/>
                  <a:pt x="0" y="190"/>
                  <a:pt x="0" y="18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18"/>
                </a:cubicBezTo>
                <a:cubicBezTo>
                  <a:pt x="18" y="181"/>
                  <a:pt x="18" y="181"/>
                  <a:pt x="18" y="181"/>
                </a:cubicBezTo>
                <a:cubicBezTo>
                  <a:pt x="18" y="190"/>
                  <a:pt x="18" y="190"/>
                  <a:pt x="9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4" name="Freeform 901">
            <a:extLst>
              <a:ext uri="{FF2B5EF4-FFF2-40B4-BE49-F238E27FC236}">
                <a16:creationId xmlns:a16="http://schemas.microsoft.com/office/drawing/2014/main" id="{47DE35F2-CC6B-D14D-9E12-72337B85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9011" y="9543510"/>
            <a:ext cx="295267" cy="98420"/>
          </a:xfrm>
          <a:custGeom>
            <a:avLst/>
            <a:gdLst>
              <a:gd name="T0" fmla="*/ 2296370 w 280"/>
              <a:gd name="T1" fmla="*/ 11948778 h 92"/>
              <a:gd name="T2" fmla="*/ 2296370 w 280"/>
              <a:gd name="T3" fmla="*/ 11948778 h 92"/>
              <a:gd name="T4" fmla="*/ 1020847 w 280"/>
              <a:gd name="T5" fmla="*/ 10635590 h 92"/>
              <a:gd name="T6" fmla="*/ 1020847 w 280"/>
              <a:gd name="T7" fmla="*/ 8272287 h 92"/>
              <a:gd name="T8" fmla="*/ 18372031 w 280"/>
              <a:gd name="T9" fmla="*/ 0 h 92"/>
              <a:gd name="T10" fmla="*/ 19520394 w 280"/>
              <a:gd name="T11" fmla="*/ 0 h 92"/>
              <a:gd name="T12" fmla="*/ 35596055 w 280"/>
              <a:gd name="T13" fmla="*/ 8272287 h 92"/>
              <a:gd name="T14" fmla="*/ 35596055 w 280"/>
              <a:gd name="T15" fmla="*/ 10635590 h 92"/>
              <a:gd name="T16" fmla="*/ 33299328 w 280"/>
              <a:gd name="T17" fmla="*/ 10635590 h 92"/>
              <a:gd name="T18" fmla="*/ 18372031 w 280"/>
              <a:gd name="T19" fmla="*/ 3545317 h 92"/>
              <a:gd name="T20" fmla="*/ 2296370 w 280"/>
              <a:gd name="T21" fmla="*/ 10635590 h 92"/>
              <a:gd name="T22" fmla="*/ 2296370 w 280"/>
              <a:gd name="T23" fmla="*/ 11948778 h 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0" h="92">
                <a:moveTo>
                  <a:pt x="18" y="91"/>
                </a:moveTo>
                <a:lnTo>
                  <a:pt x="18" y="91"/>
                </a:lnTo>
                <a:cubicBezTo>
                  <a:pt x="8" y="91"/>
                  <a:pt x="8" y="81"/>
                  <a:pt x="8" y="81"/>
                </a:cubicBezTo>
                <a:cubicBezTo>
                  <a:pt x="0" y="72"/>
                  <a:pt x="8" y="63"/>
                  <a:pt x="8" y="63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44" y="0"/>
                  <a:pt x="153" y="0"/>
                </a:cubicBezTo>
                <a:cubicBezTo>
                  <a:pt x="279" y="63"/>
                  <a:pt x="279" y="63"/>
                  <a:pt x="279" y="63"/>
                </a:cubicBezTo>
                <a:cubicBezTo>
                  <a:pt x="279" y="63"/>
                  <a:pt x="279" y="72"/>
                  <a:pt x="279" y="81"/>
                </a:cubicBezTo>
                <a:cubicBezTo>
                  <a:pt x="279" y="81"/>
                  <a:pt x="270" y="91"/>
                  <a:pt x="261" y="81"/>
                </a:cubicBezTo>
                <a:cubicBezTo>
                  <a:pt x="144" y="27"/>
                  <a:pt x="144" y="27"/>
                  <a:pt x="144" y="27"/>
                </a:cubicBezTo>
                <a:cubicBezTo>
                  <a:pt x="18" y="81"/>
                  <a:pt x="18" y="81"/>
                  <a:pt x="18" y="81"/>
                </a:cubicBezTo>
                <a:lnTo>
                  <a:pt x="18" y="9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6" name="Freeform 903">
            <a:extLst>
              <a:ext uri="{FF2B5EF4-FFF2-40B4-BE49-F238E27FC236}">
                <a16:creationId xmlns:a16="http://schemas.microsoft.com/office/drawing/2014/main" id="{7EDF9B54-018A-F94F-919B-65C215C6C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6505" y="9131076"/>
            <a:ext cx="201532" cy="210902"/>
          </a:xfrm>
          <a:custGeom>
            <a:avLst/>
            <a:gdLst>
              <a:gd name="T0" fmla="*/ 24524837 w 189"/>
              <a:gd name="T1" fmla="*/ 11609941 h 200"/>
              <a:gd name="T2" fmla="*/ 24524837 w 189"/>
              <a:gd name="T3" fmla="*/ 11609941 h 200"/>
              <a:gd name="T4" fmla="*/ 14088544 w 189"/>
              <a:gd name="T5" fmla="*/ 11609941 h 200"/>
              <a:gd name="T6" fmla="*/ 15262740 w 189"/>
              <a:gd name="T7" fmla="*/ 1275865 h 200"/>
              <a:gd name="T8" fmla="*/ 15262740 w 189"/>
              <a:gd name="T9" fmla="*/ 0 h 200"/>
              <a:gd name="T10" fmla="*/ 12914709 w 189"/>
              <a:gd name="T11" fmla="*/ 0 h 200"/>
              <a:gd name="T12" fmla="*/ 3522226 w 189"/>
              <a:gd name="T13" fmla="*/ 3444692 h 200"/>
              <a:gd name="T14" fmla="*/ 0 w 189"/>
              <a:gd name="T15" fmla="*/ 12758291 h 200"/>
              <a:gd name="T16" fmla="*/ 3522226 w 189"/>
              <a:gd name="T17" fmla="*/ 20795668 h 200"/>
              <a:gd name="T18" fmla="*/ 3522226 w 189"/>
              <a:gd name="T19" fmla="*/ 21944018 h 200"/>
              <a:gd name="T20" fmla="*/ 3522226 w 189"/>
              <a:gd name="T21" fmla="*/ 21944018 h 200"/>
              <a:gd name="T22" fmla="*/ 12914709 w 189"/>
              <a:gd name="T23" fmla="*/ 25388710 h 200"/>
              <a:gd name="T24" fmla="*/ 21132997 w 189"/>
              <a:gd name="T25" fmla="*/ 21944018 h 200"/>
              <a:gd name="T26" fmla="*/ 24524837 w 189"/>
              <a:gd name="T27" fmla="*/ 12758291 h 200"/>
              <a:gd name="T28" fmla="*/ 24524837 w 189"/>
              <a:gd name="T29" fmla="*/ 11609941 h 200"/>
              <a:gd name="T30" fmla="*/ 4696061 w 189"/>
              <a:gd name="T31" fmla="*/ 4593042 h 200"/>
              <a:gd name="T32" fmla="*/ 4696061 w 189"/>
              <a:gd name="T33" fmla="*/ 4593042 h 200"/>
              <a:gd name="T34" fmla="*/ 12914709 w 189"/>
              <a:gd name="T35" fmla="*/ 2424215 h 200"/>
              <a:gd name="T36" fmla="*/ 14088544 w 189"/>
              <a:gd name="T37" fmla="*/ 2424215 h 200"/>
              <a:gd name="T38" fmla="*/ 11740514 w 189"/>
              <a:gd name="T39" fmla="*/ 12758291 h 200"/>
              <a:gd name="T40" fmla="*/ 4696061 w 189"/>
              <a:gd name="T41" fmla="*/ 19647318 h 200"/>
              <a:gd name="T42" fmla="*/ 1174196 w 189"/>
              <a:gd name="T43" fmla="*/ 12758291 h 200"/>
              <a:gd name="T44" fmla="*/ 4696061 w 189"/>
              <a:gd name="T45" fmla="*/ 4593042 h 200"/>
              <a:gd name="T46" fmla="*/ 19828415 w 189"/>
              <a:gd name="T47" fmla="*/ 20795668 h 200"/>
              <a:gd name="T48" fmla="*/ 19828415 w 189"/>
              <a:gd name="T49" fmla="*/ 20795668 h 200"/>
              <a:gd name="T50" fmla="*/ 12914709 w 189"/>
              <a:gd name="T51" fmla="*/ 23092010 h 200"/>
              <a:gd name="T52" fmla="*/ 5870257 w 189"/>
              <a:gd name="T53" fmla="*/ 20795668 h 200"/>
              <a:gd name="T54" fmla="*/ 12914709 w 189"/>
              <a:gd name="T55" fmla="*/ 13906284 h 200"/>
              <a:gd name="T56" fmla="*/ 23350641 w 189"/>
              <a:gd name="T57" fmla="*/ 13906284 h 200"/>
              <a:gd name="T58" fmla="*/ 19828415 w 189"/>
              <a:gd name="T59" fmla="*/ 20795668 h 2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89" h="200">
                <a:moveTo>
                  <a:pt x="188" y="91"/>
                </a:moveTo>
                <a:lnTo>
                  <a:pt x="188" y="91"/>
                </a:lnTo>
                <a:cubicBezTo>
                  <a:pt x="108" y="91"/>
                  <a:pt x="108" y="91"/>
                  <a:pt x="108" y="91"/>
                </a:cubicBezTo>
                <a:cubicBezTo>
                  <a:pt x="117" y="10"/>
                  <a:pt x="117" y="10"/>
                  <a:pt x="117" y="10"/>
                </a:cubicBezTo>
                <a:lnTo>
                  <a:pt x="117" y="0"/>
                </a:lnTo>
                <a:cubicBezTo>
                  <a:pt x="108" y="0"/>
                  <a:pt x="99" y="0"/>
                  <a:pt x="99" y="0"/>
                </a:cubicBezTo>
                <a:cubicBezTo>
                  <a:pt x="72" y="0"/>
                  <a:pt x="45" y="10"/>
                  <a:pt x="27" y="27"/>
                </a:cubicBezTo>
                <a:cubicBezTo>
                  <a:pt x="9" y="46"/>
                  <a:pt x="0" y="73"/>
                  <a:pt x="0" y="100"/>
                </a:cubicBezTo>
                <a:cubicBezTo>
                  <a:pt x="0" y="127"/>
                  <a:pt x="9" y="145"/>
                  <a:pt x="27" y="163"/>
                </a:cubicBezTo>
                <a:lnTo>
                  <a:pt x="27" y="172"/>
                </a:lnTo>
                <a:cubicBezTo>
                  <a:pt x="45" y="190"/>
                  <a:pt x="72" y="199"/>
                  <a:pt x="99" y="199"/>
                </a:cubicBezTo>
                <a:cubicBezTo>
                  <a:pt x="126" y="199"/>
                  <a:pt x="143" y="190"/>
                  <a:pt x="162" y="172"/>
                </a:cubicBezTo>
                <a:cubicBezTo>
                  <a:pt x="179" y="154"/>
                  <a:pt x="188" y="127"/>
                  <a:pt x="188" y="100"/>
                </a:cubicBezTo>
                <a:lnTo>
                  <a:pt x="188" y="91"/>
                </a:lnTo>
                <a:close/>
                <a:moveTo>
                  <a:pt x="36" y="36"/>
                </a:moveTo>
                <a:lnTo>
                  <a:pt x="36" y="36"/>
                </a:lnTo>
                <a:cubicBezTo>
                  <a:pt x="54" y="27"/>
                  <a:pt x="72" y="19"/>
                  <a:pt x="99" y="19"/>
                </a:cubicBezTo>
                <a:cubicBezTo>
                  <a:pt x="99" y="19"/>
                  <a:pt x="99" y="19"/>
                  <a:pt x="108" y="19"/>
                </a:cubicBezTo>
                <a:cubicBezTo>
                  <a:pt x="90" y="100"/>
                  <a:pt x="90" y="100"/>
                  <a:pt x="90" y="100"/>
                </a:cubicBezTo>
                <a:cubicBezTo>
                  <a:pt x="36" y="154"/>
                  <a:pt x="36" y="154"/>
                  <a:pt x="36" y="154"/>
                </a:cubicBezTo>
                <a:cubicBezTo>
                  <a:pt x="18" y="136"/>
                  <a:pt x="9" y="118"/>
                  <a:pt x="9" y="100"/>
                </a:cubicBezTo>
                <a:cubicBezTo>
                  <a:pt x="9" y="82"/>
                  <a:pt x="18" y="55"/>
                  <a:pt x="36" y="36"/>
                </a:cubicBezTo>
                <a:close/>
                <a:moveTo>
                  <a:pt x="152" y="163"/>
                </a:moveTo>
                <a:lnTo>
                  <a:pt x="152" y="163"/>
                </a:lnTo>
                <a:cubicBezTo>
                  <a:pt x="134" y="172"/>
                  <a:pt x="117" y="181"/>
                  <a:pt x="99" y="181"/>
                </a:cubicBezTo>
                <a:cubicBezTo>
                  <a:pt x="72" y="181"/>
                  <a:pt x="54" y="172"/>
                  <a:pt x="45" y="163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179" y="109"/>
                  <a:pt x="179" y="109"/>
                  <a:pt x="179" y="109"/>
                </a:cubicBezTo>
                <a:cubicBezTo>
                  <a:pt x="179" y="127"/>
                  <a:pt x="170" y="145"/>
                  <a:pt x="152" y="1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7" name="Freeform 904">
            <a:extLst>
              <a:ext uri="{FF2B5EF4-FFF2-40B4-BE49-F238E27FC236}">
                <a16:creationId xmlns:a16="http://schemas.microsoft.com/office/drawing/2014/main" id="{B4DA6DDC-00D1-9245-A434-688C4E445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8360" y="9112329"/>
            <a:ext cx="107797" cy="117167"/>
          </a:xfrm>
          <a:custGeom>
            <a:avLst/>
            <a:gdLst>
              <a:gd name="T0" fmla="*/ 10665447 w 100"/>
              <a:gd name="T1" fmla="*/ 4816198 h 110"/>
              <a:gd name="T2" fmla="*/ 10665447 w 100"/>
              <a:gd name="T3" fmla="*/ 4816198 h 110"/>
              <a:gd name="T4" fmla="*/ 2266362 w 100"/>
              <a:gd name="T5" fmla="*/ 0 h 110"/>
              <a:gd name="T6" fmla="*/ 2266362 w 100"/>
              <a:gd name="T7" fmla="*/ 0 h 110"/>
              <a:gd name="T8" fmla="*/ 1199817 w 100"/>
              <a:gd name="T9" fmla="*/ 1171488 h 110"/>
              <a:gd name="T10" fmla="*/ 0 w 100"/>
              <a:gd name="T11" fmla="*/ 13016975 h 110"/>
              <a:gd name="T12" fmla="*/ 0 w 100"/>
              <a:gd name="T13" fmla="*/ 13016975 h 110"/>
              <a:gd name="T14" fmla="*/ 0 w 100"/>
              <a:gd name="T15" fmla="*/ 14188463 h 110"/>
              <a:gd name="T16" fmla="*/ 13198719 w 100"/>
              <a:gd name="T17" fmla="*/ 14188463 h 110"/>
              <a:gd name="T18" fmla="*/ 13198719 w 100"/>
              <a:gd name="T19" fmla="*/ 13016975 h 110"/>
              <a:gd name="T20" fmla="*/ 10665447 w 100"/>
              <a:gd name="T21" fmla="*/ 4816198 h 110"/>
              <a:gd name="T22" fmla="*/ 1199817 w 100"/>
              <a:gd name="T23" fmla="*/ 11845487 h 110"/>
              <a:gd name="T24" fmla="*/ 1199817 w 100"/>
              <a:gd name="T25" fmla="*/ 11845487 h 110"/>
              <a:gd name="T26" fmla="*/ 3466179 w 100"/>
              <a:gd name="T27" fmla="*/ 2342976 h 110"/>
              <a:gd name="T28" fmla="*/ 9465630 w 100"/>
              <a:gd name="T29" fmla="*/ 5857801 h 110"/>
              <a:gd name="T30" fmla="*/ 11998902 w 100"/>
              <a:gd name="T31" fmla="*/ 11845487 h 110"/>
              <a:gd name="T32" fmla="*/ 1199817 w 100"/>
              <a:gd name="T33" fmla="*/ 11845487 h 11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0" h="110">
                <a:moveTo>
                  <a:pt x="80" y="37"/>
                </a:moveTo>
                <a:lnTo>
                  <a:pt x="80" y="37"/>
                </a:lnTo>
                <a:cubicBezTo>
                  <a:pt x="62" y="18"/>
                  <a:pt x="45" y="9"/>
                  <a:pt x="17" y="0"/>
                </a:cubicBezTo>
                <a:cubicBezTo>
                  <a:pt x="17" y="0"/>
                  <a:pt x="17" y="9"/>
                  <a:pt x="9" y="9"/>
                </a:cubicBezTo>
                <a:cubicBezTo>
                  <a:pt x="0" y="100"/>
                  <a:pt x="0" y="100"/>
                  <a:pt x="0" y="100"/>
                </a:cubicBezTo>
                <a:lnTo>
                  <a:pt x="0" y="109"/>
                </a:lnTo>
                <a:cubicBezTo>
                  <a:pt x="99" y="109"/>
                  <a:pt x="99" y="109"/>
                  <a:pt x="99" y="109"/>
                </a:cubicBezTo>
                <a:lnTo>
                  <a:pt x="99" y="100"/>
                </a:lnTo>
                <a:cubicBezTo>
                  <a:pt x="99" y="73"/>
                  <a:pt x="90" y="54"/>
                  <a:pt x="80" y="37"/>
                </a:cubicBezTo>
                <a:close/>
                <a:moveTo>
                  <a:pt x="9" y="91"/>
                </a:moveTo>
                <a:lnTo>
                  <a:pt x="9" y="91"/>
                </a:lnTo>
                <a:cubicBezTo>
                  <a:pt x="26" y="18"/>
                  <a:pt x="26" y="18"/>
                  <a:pt x="26" y="18"/>
                </a:cubicBezTo>
                <a:cubicBezTo>
                  <a:pt x="45" y="18"/>
                  <a:pt x="53" y="28"/>
                  <a:pt x="71" y="45"/>
                </a:cubicBezTo>
                <a:cubicBezTo>
                  <a:pt x="80" y="54"/>
                  <a:pt x="90" y="73"/>
                  <a:pt x="90" y="91"/>
                </a:cubicBezTo>
                <a:lnTo>
                  <a:pt x="9" y="9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8" name="Freeform 905">
            <a:extLst>
              <a:ext uri="{FF2B5EF4-FFF2-40B4-BE49-F238E27FC236}">
                <a16:creationId xmlns:a16="http://schemas.microsoft.com/office/drawing/2014/main" id="{07A20827-D8E7-4249-ADE1-936BB72B1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613" y="7106400"/>
            <a:ext cx="421808" cy="37494"/>
          </a:xfrm>
          <a:custGeom>
            <a:avLst/>
            <a:gdLst>
              <a:gd name="T0" fmla="*/ 48840993 w 398"/>
              <a:gd name="T1" fmla="*/ 4241457 h 37"/>
              <a:gd name="T2" fmla="*/ 48840993 w 398"/>
              <a:gd name="T3" fmla="*/ 4241457 h 37"/>
              <a:gd name="T4" fmla="*/ 48840993 w 398"/>
              <a:gd name="T5" fmla="*/ 4241457 h 37"/>
              <a:gd name="T6" fmla="*/ 2319744 w 398"/>
              <a:gd name="T7" fmla="*/ 4241457 h 37"/>
              <a:gd name="T8" fmla="*/ 0 w 398"/>
              <a:gd name="T9" fmla="*/ 2120557 h 37"/>
              <a:gd name="T10" fmla="*/ 2319744 w 398"/>
              <a:gd name="T11" fmla="*/ 0 h 37"/>
              <a:gd name="T12" fmla="*/ 2319744 w 398"/>
              <a:gd name="T13" fmla="*/ 0 h 37"/>
              <a:gd name="T14" fmla="*/ 48840993 w 398"/>
              <a:gd name="T15" fmla="*/ 0 h 37"/>
              <a:gd name="T16" fmla="*/ 51160737 w 398"/>
              <a:gd name="T17" fmla="*/ 2120557 h 37"/>
              <a:gd name="T18" fmla="*/ 48840993 w 398"/>
              <a:gd name="T19" fmla="*/ 42414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8" h="37">
                <a:moveTo>
                  <a:pt x="379" y="36"/>
                </a:moveTo>
                <a:lnTo>
                  <a:pt x="37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388" y="0"/>
                  <a:pt x="397" y="9"/>
                  <a:pt x="397" y="18"/>
                </a:cubicBezTo>
                <a:cubicBezTo>
                  <a:pt x="397" y="27"/>
                  <a:pt x="388" y="36"/>
                  <a:pt x="37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9" name="Freeform 906">
            <a:extLst>
              <a:ext uri="{FF2B5EF4-FFF2-40B4-BE49-F238E27FC236}">
                <a16:creationId xmlns:a16="http://schemas.microsoft.com/office/drawing/2014/main" id="{6F3AD144-1AC5-C045-9E46-57A2713BB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3723" y="6797074"/>
            <a:ext cx="979529" cy="346820"/>
          </a:xfrm>
          <a:custGeom>
            <a:avLst/>
            <a:gdLst>
              <a:gd name="T0" fmla="*/ 111107621 w 922"/>
              <a:gd name="T1" fmla="*/ 42332207 h 325"/>
              <a:gd name="T2" fmla="*/ 111107621 w 922"/>
              <a:gd name="T3" fmla="*/ 42332207 h 325"/>
              <a:gd name="T4" fmla="*/ 108776836 w 922"/>
              <a:gd name="T5" fmla="*/ 42332207 h 325"/>
              <a:gd name="T6" fmla="*/ 106445690 w 922"/>
              <a:gd name="T7" fmla="*/ 39980176 h 325"/>
              <a:gd name="T8" fmla="*/ 108776836 w 922"/>
              <a:gd name="T9" fmla="*/ 37628508 h 325"/>
              <a:gd name="T10" fmla="*/ 108776836 w 922"/>
              <a:gd name="T11" fmla="*/ 37628508 h 325"/>
              <a:gd name="T12" fmla="*/ 112273194 w 922"/>
              <a:gd name="T13" fmla="*/ 37628508 h 325"/>
              <a:gd name="T14" fmla="*/ 112273194 w 922"/>
              <a:gd name="T15" fmla="*/ 37628508 h 325"/>
              <a:gd name="T16" fmla="*/ 113438767 w 922"/>
              <a:gd name="T17" fmla="*/ 37628508 h 325"/>
              <a:gd name="T18" fmla="*/ 114603980 w 922"/>
              <a:gd name="T19" fmla="*/ 35276839 h 325"/>
              <a:gd name="T20" fmla="*/ 111107621 w 922"/>
              <a:gd name="T21" fmla="*/ 24693606 h 325"/>
              <a:gd name="T22" fmla="*/ 106445690 w 922"/>
              <a:gd name="T23" fmla="*/ 23517772 h 325"/>
              <a:gd name="T24" fmla="*/ 98158212 w 922"/>
              <a:gd name="T25" fmla="*/ 17507751 h 325"/>
              <a:gd name="T26" fmla="*/ 85337991 w 922"/>
              <a:gd name="T27" fmla="*/ 8100715 h 325"/>
              <a:gd name="T28" fmla="*/ 70057437 w 922"/>
              <a:gd name="T29" fmla="*/ 4572850 h 325"/>
              <a:gd name="T30" fmla="*/ 68891864 w 922"/>
              <a:gd name="T31" fmla="*/ 4572850 h 325"/>
              <a:gd name="T32" fmla="*/ 59568361 w 922"/>
              <a:gd name="T33" fmla="*/ 4572850 h 325"/>
              <a:gd name="T34" fmla="*/ 57237216 w 922"/>
              <a:gd name="T35" fmla="*/ 4572850 h 325"/>
              <a:gd name="T36" fmla="*/ 8158290 w 922"/>
              <a:gd name="T37" fmla="*/ 4572850 h 325"/>
              <a:gd name="T38" fmla="*/ 5827504 w 922"/>
              <a:gd name="T39" fmla="*/ 6924519 h 325"/>
              <a:gd name="T40" fmla="*/ 5827504 w 922"/>
              <a:gd name="T41" fmla="*/ 6924519 h 325"/>
              <a:gd name="T42" fmla="*/ 3496358 w 922"/>
              <a:gd name="T43" fmla="*/ 35276839 h 325"/>
              <a:gd name="T44" fmla="*/ 5827504 w 922"/>
              <a:gd name="T45" fmla="*/ 37628508 h 325"/>
              <a:gd name="T46" fmla="*/ 12820221 w 922"/>
              <a:gd name="T47" fmla="*/ 37628508 h 325"/>
              <a:gd name="T48" fmla="*/ 15280555 w 922"/>
              <a:gd name="T49" fmla="*/ 39980176 h 325"/>
              <a:gd name="T50" fmla="*/ 12820221 w 922"/>
              <a:gd name="T51" fmla="*/ 42332207 h 325"/>
              <a:gd name="T52" fmla="*/ 5827504 w 922"/>
              <a:gd name="T53" fmla="*/ 42332207 h 325"/>
              <a:gd name="T54" fmla="*/ 0 w 922"/>
              <a:gd name="T55" fmla="*/ 35276839 h 325"/>
              <a:gd name="T56" fmla="*/ 0 w 922"/>
              <a:gd name="T57" fmla="*/ 35276839 h 325"/>
              <a:gd name="T58" fmla="*/ 1165573 w 922"/>
              <a:gd name="T59" fmla="*/ 6924519 h 325"/>
              <a:gd name="T60" fmla="*/ 8158290 w 922"/>
              <a:gd name="T61" fmla="*/ 0 h 325"/>
              <a:gd name="T62" fmla="*/ 57237216 w 922"/>
              <a:gd name="T63" fmla="*/ 0 h 325"/>
              <a:gd name="T64" fmla="*/ 59568361 w 922"/>
              <a:gd name="T65" fmla="*/ 0 h 325"/>
              <a:gd name="T66" fmla="*/ 68891864 w 922"/>
              <a:gd name="T67" fmla="*/ 0 h 325"/>
              <a:gd name="T68" fmla="*/ 70057437 w 922"/>
              <a:gd name="T69" fmla="*/ 0 h 325"/>
              <a:gd name="T70" fmla="*/ 87668777 w 922"/>
              <a:gd name="T71" fmla="*/ 4572850 h 325"/>
              <a:gd name="T72" fmla="*/ 100488998 w 922"/>
              <a:gd name="T73" fmla="*/ 15156082 h 325"/>
              <a:gd name="T74" fmla="*/ 107611263 w 922"/>
              <a:gd name="T75" fmla="*/ 18683585 h 325"/>
              <a:gd name="T76" fmla="*/ 112273194 w 922"/>
              <a:gd name="T77" fmla="*/ 19859420 h 325"/>
              <a:gd name="T78" fmla="*/ 119265911 w 922"/>
              <a:gd name="T79" fmla="*/ 34100643 h 325"/>
              <a:gd name="T80" fmla="*/ 116935125 w 922"/>
              <a:gd name="T81" fmla="*/ 39980176 h 325"/>
              <a:gd name="T82" fmla="*/ 112273194 w 922"/>
              <a:gd name="T83" fmla="*/ 42332207 h 325"/>
              <a:gd name="T84" fmla="*/ 111107621 w 922"/>
              <a:gd name="T85" fmla="*/ 42332207 h 32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922" h="325">
                <a:moveTo>
                  <a:pt x="858" y="324"/>
                </a:moveTo>
                <a:lnTo>
                  <a:pt x="858" y="324"/>
                </a:lnTo>
                <a:cubicBezTo>
                  <a:pt x="840" y="324"/>
                  <a:pt x="840" y="324"/>
                  <a:pt x="840" y="324"/>
                </a:cubicBezTo>
                <a:cubicBezTo>
                  <a:pt x="831" y="324"/>
                  <a:pt x="822" y="315"/>
                  <a:pt x="822" y="306"/>
                </a:cubicBezTo>
                <a:cubicBezTo>
                  <a:pt x="822" y="297"/>
                  <a:pt x="831" y="288"/>
                  <a:pt x="840" y="288"/>
                </a:cubicBezTo>
                <a:cubicBezTo>
                  <a:pt x="867" y="288"/>
                  <a:pt x="867" y="288"/>
                  <a:pt x="867" y="288"/>
                </a:cubicBezTo>
                <a:lnTo>
                  <a:pt x="876" y="288"/>
                </a:lnTo>
                <a:cubicBezTo>
                  <a:pt x="885" y="279"/>
                  <a:pt x="885" y="270"/>
                  <a:pt x="885" y="270"/>
                </a:cubicBezTo>
                <a:cubicBezTo>
                  <a:pt x="876" y="198"/>
                  <a:pt x="867" y="189"/>
                  <a:pt x="858" y="189"/>
                </a:cubicBezTo>
                <a:cubicBezTo>
                  <a:pt x="840" y="180"/>
                  <a:pt x="831" y="180"/>
                  <a:pt x="822" y="180"/>
                </a:cubicBezTo>
                <a:cubicBezTo>
                  <a:pt x="804" y="170"/>
                  <a:pt x="776" y="170"/>
                  <a:pt x="758" y="134"/>
                </a:cubicBezTo>
                <a:cubicBezTo>
                  <a:pt x="722" y="98"/>
                  <a:pt x="695" y="71"/>
                  <a:pt x="659" y="62"/>
                </a:cubicBezTo>
                <a:cubicBezTo>
                  <a:pt x="623" y="44"/>
                  <a:pt x="587" y="35"/>
                  <a:pt x="541" y="35"/>
                </a:cubicBezTo>
                <a:lnTo>
                  <a:pt x="532" y="35"/>
                </a:lnTo>
                <a:cubicBezTo>
                  <a:pt x="523" y="35"/>
                  <a:pt x="478" y="35"/>
                  <a:pt x="460" y="35"/>
                </a:cubicBezTo>
                <a:cubicBezTo>
                  <a:pt x="442" y="35"/>
                  <a:pt x="442" y="35"/>
                  <a:pt x="442" y="35"/>
                </a:cubicBezTo>
                <a:cubicBezTo>
                  <a:pt x="63" y="35"/>
                  <a:pt x="63" y="35"/>
                  <a:pt x="63" y="35"/>
                </a:cubicBezTo>
                <a:cubicBezTo>
                  <a:pt x="54" y="35"/>
                  <a:pt x="45" y="44"/>
                  <a:pt x="45" y="53"/>
                </a:cubicBezTo>
                <a:cubicBezTo>
                  <a:pt x="27" y="270"/>
                  <a:pt x="27" y="270"/>
                  <a:pt x="27" y="270"/>
                </a:cubicBezTo>
                <a:cubicBezTo>
                  <a:pt x="27" y="279"/>
                  <a:pt x="36" y="288"/>
                  <a:pt x="45" y="288"/>
                </a:cubicBezTo>
                <a:cubicBezTo>
                  <a:pt x="99" y="288"/>
                  <a:pt x="99" y="288"/>
                  <a:pt x="99" y="288"/>
                </a:cubicBezTo>
                <a:cubicBezTo>
                  <a:pt x="108" y="288"/>
                  <a:pt x="118" y="297"/>
                  <a:pt x="118" y="306"/>
                </a:cubicBezTo>
                <a:cubicBezTo>
                  <a:pt x="118" y="315"/>
                  <a:pt x="108" y="324"/>
                  <a:pt x="99" y="324"/>
                </a:cubicBezTo>
                <a:cubicBezTo>
                  <a:pt x="45" y="324"/>
                  <a:pt x="45" y="324"/>
                  <a:pt x="45" y="324"/>
                </a:cubicBezTo>
                <a:cubicBezTo>
                  <a:pt x="18" y="324"/>
                  <a:pt x="0" y="297"/>
                  <a:pt x="0" y="270"/>
                </a:cubicBezTo>
                <a:cubicBezTo>
                  <a:pt x="9" y="53"/>
                  <a:pt x="9" y="53"/>
                  <a:pt x="9" y="53"/>
                </a:cubicBezTo>
                <a:cubicBezTo>
                  <a:pt x="18" y="27"/>
                  <a:pt x="36" y="0"/>
                  <a:pt x="63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60" y="0"/>
                  <a:pt x="460" y="0"/>
                  <a:pt x="460" y="0"/>
                </a:cubicBezTo>
                <a:cubicBezTo>
                  <a:pt x="478" y="0"/>
                  <a:pt x="523" y="0"/>
                  <a:pt x="532" y="0"/>
                </a:cubicBezTo>
                <a:lnTo>
                  <a:pt x="541" y="0"/>
                </a:lnTo>
                <a:cubicBezTo>
                  <a:pt x="596" y="0"/>
                  <a:pt x="641" y="9"/>
                  <a:pt x="677" y="35"/>
                </a:cubicBezTo>
                <a:cubicBezTo>
                  <a:pt x="713" y="44"/>
                  <a:pt x="740" y="71"/>
                  <a:pt x="776" y="116"/>
                </a:cubicBezTo>
                <a:cubicBezTo>
                  <a:pt x="794" y="134"/>
                  <a:pt x="813" y="143"/>
                  <a:pt x="831" y="143"/>
                </a:cubicBezTo>
                <a:cubicBezTo>
                  <a:pt x="840" y="143"/>
                  <a:pt x="849" y="152"/>
                  <a:pt x="867" y="152"/>
                </a:cubicBezTo>
                <a:cubicBezTo>
                  <a:pt x="894" y="170"/>
                  <a:pt x="912" y="198"/>
                  <a:pt x="921" y="261"/>
                </a:cubicBezTo>
                <a:cubicBezTo>
                  <a:pt x="921" y="279"/>
                  <a:pt x="912" y="297"/>
                  <a:pt x="903" y="306"/>
                </a:cubicBezTo>
                <a:cubicBezTo>
                  <a:pt x="894" y="315"/>
                  <a:pt x="876" y="324"/>
                  <a:pt x="867" y="324"/>
                </a:cubicBezTo>
                <a:cubicBezTo>
                  <a:pt x="867" y="324"/>
                  <a:pt x="867" y="324"/>
                  <a:pt x="858" y="3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0" name="Freeform 907">
            <a:extLst>
              <a:ext uri="{FF2B5EF4-FFF2-40B4-BE49-F238E27FC236}">
                <a16:creationId xmlns:a16="http://schemas.microsoft.com/office/drawing/2014/main" id="{3FE0D61C-FA32-F443-9CA8-0F93C03F0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9565" y="6843942"/>
            <a:ext cx="192158" cy="135914"/>
          </a:xfrm>
          <a:custGeom>
            <a:avLst/>
            <a:gdLst>
              <a:gd name="T0" fmla="*/ 21998313 w 182"/>
              <a:gd name="T1" fmla="*/ 16557008 h 127"/>
              <a:gd name="T2" fmla="*/ 21998313 w 182"/>
              <a:gd name="T3" fmla="*/ 16557008 h 127"/>
              <a:gd name="T4" fmla="*/ 21998313 w 182"/>
              <a:gd name="T5" fmla="*/ 16557008 h 127"/>
              <a:gd name="T6" fmla="*/ 11638593 w 182"/>
              <a:gd name="T7" fmla="*/ 15374183 h 127"/>
              <a:gd name="T8" fmla="*/ 1151199 w 182"/>
              <a:gd name="T9" fmla="*/ 14191721 h 127"/>
              <a:gd name="T10" fmla="*/ 0 w 182"/>
              <a:gd name="T11" fmla="*/ 13008896 h 127"/>
              <a:gd name="T12" fmla="*/ 0 w 182"/>
              <a:gd name="T13" fmla="*/ 1182462 h 127"/>
              <a:gd name="T14" fmla="*/ 1151199 w 182"/>
              <a:gd name="T15" fmla="*/ 0 h 127"/>
              <a:gd name="T16" fmla="*/ 1151199 w 182"/>
              <a:gd name="T17" fmla="*/ 0 h 127"/>
              <a:gd name="T18" fmla="*/ 9336552 w 182"/>
              <a:gd name="T19" fmla="*/ 2365287 h 127"/>
              <a:gd name="T20" fmla="*/ 18545073 w 182"/>
              <a:gd name="T21" fmla="*/ 8278323 h 127"/>
              <a:gd name="T22" fmla="*/ 23149155 w 182"/>
              <a:gd name="T23" fmla="*/ 14191721 h 127"/>
              <a:gd name="T24" fmla="*/ 23149155 w 182"/>
              <a:gd name="T25" fmla="*/ 15374183 h 127"/>
              <a:gd name="T26" fmla="*/ 21998313 w 182"/>
              <a:gd name="T27" fmla="*/ 16557008 h 127"/>
              <a:gd name="T28" fmla="*/ 2302041 w 182"/>
              <a:gd name="T29" fmla="*/ 11826434 h 127"/>
              <a:gd name="T30" fmla="*/ 2302041 w 182"/>
              <a:gd name="T31" fmla="*/ 11826434 h 127"/>
              <a:gd name="T32" fmla="*/ 11638593 w 182"/>
              <a:gd name="T33" fmla="*/ 13008896 h 127"/>
              <a:gd name="T34" fmla="*/ 19695915 w 182"/>
              <a:gd name="T35" fmla="*/ 13008896 h 127"/>
              <a:gd name="T36" fmla="*/ 8185352 w 182"/>
              <a:gd name="T37" fmla="*/ 4730574 h 127"/>
              <a:gd name="T38" fmla="*/ 2302041 w 182"/>
              <a:gd name="T39" fmla="*/ 3547749 h 127"/>
              <a:gd name="T40" fmla="*/ 2302041 w 182"/>
              <a:gd name="T41" fmla="*/ 11826434 h 1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82" h="127">
                <a:moveTo>
                  <a:pt x="172" y="126"/>
                </a:moveTo>
                <a:lnTo>
                  <a:pt x="172" y="126"/>
                </a:lnTo>
                <a:cubicBezTo>
                  <a:pt x="154" y="126"/>
                  <a:pt x="118" y="117"/>
                  <a:pt x="91" y="117"/>
                </a:cubicBezTo>
                <a:cubicBezTo>
                  <a:pt x="64" y="108"/>
                  <a:pt x="27" y="108"/>
                  <a:pt x="9" y="108"/>
                </a:cubicBezTo>
                <a:cubicBezTo>
                  <a:pt x="0" y="108"/>
                  <a:pt x="0" y="99"/>
                  <a:pt x="0" y="9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37" y="0"/>
                  <a:pt x="55" y="9"/>
                  <a:pt x="73" y="18"/>
                </a:cubicBezTo>
                <a:cubicBezTo>
                  <a:pt x="100" y="27"/>
                  <a:pt x="127" y="54"/>
                  <a:pt x="145" y="63"/>
                </a:cubicBezTo>
                <a:cubicBezTo>
                  <a:pt x="145" y="72"/>
                  <a:pt x="181" y="99"/>
                  <a:pt x="181" y="108"/>
                </a:cubicBezTo>
                <a:lnTo>
                  <a:pt x="181" y="117"/>
                </a:lnTo>
                <a:cubicBezTo>
                  <a:pt x="181" y="117"/>
                  <a:pt x="181" y="126"/>
                  <a:pt x="172" y="126"/>
                </a:cubicBezTo>
                <a:close/>
                <a:moveTo>
                  <a:pt x="18" y="90"/>
                </a:moveTo>
                <a:lnTo>
                  <a:pt x="18" y="90"/>
                </a:lnTo>
                <a:cubicBezTo>
                  <a:pt x="37" y="90"/>
                  <a:pt x="64" y="90"/>
                  <a:pt x="91" y="99"/>
                </a:cubicBezTo>
                <a:cubicBezTo>
                  <a:pt x="109" y="99"/>
                  <a:pt x="136" y="99"/>
                  <a:pt x="154" y="99"/>
                </a:cubicBezTo>
                <a:cubicBezTo>
                  <a:pt x="136" y="81"/>
                  <a:pt x="100" y="54"/>
                  <a:pt x="64" y="36"/>
                </a:cubicBezTo>
                <a:cubicBezTo>
                  <a:pt x="55" y="27"/>
                  <a:pt x="37" y="27"/>
                  <a:pt x="18" y="27"/>
                </a:cubicBezTo>
                <a:lnTo>
                  <a:pt x="18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1" name="Freeform 908">
            <a:extLst>
              <a:ext uri="{FF2B5EF4-FFF2-40B4-BE49-F238E27FC236}">
                <a16:creationId xmlns:a16="http://schemas.microsoft.com/office/drawing/2014/main" id="{3E6A704E-240D-8C40-9C43-39BF5AF06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9565" y="6979856"/>
            <a:ext cx="60929" cy="32809"/>
          </a:xfrm>
          <a:custGeom>
            <a:avLst/>
            <a:gdLst>
              <a:gd name="T0" fmla="*/ 6247786 w 56"/>
              <a:gd name="T1" fmla="*/ 4111810 h 29"/>
              <a:gd name="T2" fmla="*/ 6247786 w 56"/>
              <a:gd name="T3" fmla="*/ 4111810 h 29"/>
              <a:gd name="T4" fmla="*/ 1222433 w 56"/>
              <a:gd name="T5" fmla="*/ 4111810 h 29"/>
              <a:gd name="T6" fmla="*/ 0 w 56"/>
              <a:gd name="T7" fmla="*/ 1468449 h 29"/>
              <a:gd name="T8" fmla="*/ 1222433 w 56"/>
              <a:gd name="T9" fmla="*/ 0 h 29"/>
              <a:gd name="T10" fmla="*/ 6247786 w 56"/>
              <a:gd name="T11" fmla="*/ 0 h 29"/>
              <a:gd name="T12" fmla="*/ 7469850 w 56"/>
              <a:gd name="T13" fmla="*/ 1468449 h 29"/>
              <a:gd name="T14" fmla="*/ 6247786 w 56"/>
              <a:gd name="T15" fmla="*/ 4111810 h 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" h="29">
                <a:moveTo>
                  <a:pt x="46" y="28"/>
                </a:moveTo>
                <a:lnTo>
                  <a:pt x="46" y="28"/>
                </a:ln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19"/>
                  <a:pt x="0" y="10"/>
                </a:cubicBezTo>
                <a:cubicBezTo>
                  <a:pt x="0" y="10"/>
                  <a:pt x="0" y="0"/>
                  <a:pt x="9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55" y="0"/>
                  <a:pt x="55" y="10"/>
                  <a:pt x="55" y="10"/>
                </a:cubicBezTo>
                <a:cubicBezTo>
                  <a:pt x="55" y="19"/>
                  <a:pt x="55" y="28"/>
                  <a:pt x="46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2" name="Freeform 909">
            <a:extLst>
              <a:ext uri="{FF2B5EF4-FFF2-40B4-BE49-F238E27FC236}">
                <a16:creationId xmlns:a16="http://schemas.microsoft.com/office/drawing/2014/main" id="{B9A9DBF4-F955-3547-A0F4-15A638A24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0794" y="7045471"/>
            <a:ext cx="145291" cy="145291"/>
          </a:xfrm>
          <a:custGeom>
            <a:avLst/>
            <a:gdLst>
              <a:gd name="T0" fmla="*/ 8129485 w 137"/>
              <a:gd name="T1" fmla="*/ 17677237 h 136"/>
              <a:gd name="T2" fmla="*/ 8129485 w 137"/>
              <a:gd name="T3" fmla="*/ 17677237 h 136"/>
              <a:gd name="T4" fmla="*/ 0 w 137"/>
              <a:gd name="T5" fmla="*/ 9427908 h 136"/>
              <a:gd name="T6" fmla="*/ 8129485 w 137"/>
              <a:gd name="T7" fmla="*/ 0 h 136"/>
              <a:gd name="T8" fmla="*/ 17549284 w 137"/>
              <a:gd name="T9" fmla="*/ 9427908 h 136"/>
              <a:gd name="T10" fmla="*/ 8129485 w 137"/>
              <a:gd name="T11" fmla="*/ 17677237 h 136"/>
              <a:gd name="T12" fmla="*/ 8129485 w 137"/>
              <a:gd name="T13" fmla="*/ 4713954 h 136"/>
              <a:gd name="T14" fmla="*/ 8129485 w 137"/>
              <a:gd name="T15" fmla="*/ 4713954 h 136"/>
              <a:gd name="T16" fmla="*/ 3484065 w 137"/>
              <a:gd name="T17" fmla="*/ 9427908 h 136"/>
              <a:gd name="T18" fmla="*/ 8129485 w 137"/>
              <a:gd name="T19" fmla="*/ 14141862 h 136"/>
              <a:gd name="T20" fmla="*/ 12774905 w 137"/>
              <a:gd name="T21" fmla="*/ 9427908 h 136"/>
              <a:gd name="T22" fmla="*/ 8129485 w 137"/>
              <a:gd name="T23" fmla="*/ 4713954 h 1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7" h="136">
                <a:moveTo>
                  <a:pt x="63" y="135"/>
                </a:moveTo>
                <a:lnTo>
                  <a:pt x="63" y="135"/>
                </a:lnTo>
                <a:cubicBezTo>
                  <a:pt x="27" y="135"/>
                  <a:pt x="0" y="108"/>
                  <a:pt x="0" y="72"/>
                </a:cubicBezTo>
                <a:cubicBezTo>
                  <a:pt x="0" y="36"/>
                  <a:pt x="27" y="0"/>
                  <a:pt x="63" y="0"/>
                </a:cubicBezTo>
                <a:cubicBezTo>
                  <a:pt x="108" y="0"/>
                  <a:pt x="136" y="36"/>
                  <a:pt x="136" y="72"/>
                </a:cubicBezTo>
                <a:cubicBezTo>
                  <a:pt x="136" y="108"/>
                  <a:pt x="108" y="135"/>
                  <a:pt x="63" y="135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27" y="54"/>
                  <a:pt x="27" y="72"/>
                </a:cubicBezTo>
                <a:cubicBezTo>
                  <a:pt x="27" y="90"/>
                  <a:pt x="45" y="108"/>
                  <a:pt x="63" y="108"/>
                </a:cubicBezTo>
                <a:cubicBezTo>
                  <a:pt x="90" y="108"/>
                  <a:pt x="99" y="90"/>
                  <a:pt x="99" y="72"/>
                </a:cubicBezTo>
                <a:cubicBezTo>
                  <a:pt x="99" y="54"/>
                  <a:pt x="90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3" name="Freeform 910">
            <a:extLst>
              <a:ext uri="{FF2B5EF4-FFF2-40B4-BE49-F238E27FC236}">
                <a16:creationId xmlns:a16="http://schemas.microsoft.com/office/drawing/2014/main" id="{EF2AAB78-94F9-2245-923F-F33855F27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9637" y="7045471"/>
            <a:ext cx="145291" cy="145291"/>
          </a:xfrm>
          <a:custGeom>
            <a:avLst/>
            <a:gdLst>
              <a:gd name="T0" fmla="*/ 9427908 w 136"/>
              <a:gd name="T1" fmla="*/ 17677237 h 136"/>
              <a:gd name="T2" fmla="*/ 9427908 w 136"/>
              <a:gd name="T3" fmla="*/ 17677237 h 136"/>
              <a:gd name="T4" fmla="*/ 0 w 136"/>
              <a:gd name="T5" fmla="*/ 9427908 h 136"/>
              <a:gd name="T6" fmla="*/ 9427908 w 136"/>
              <a:gd name="T7" fmla="*/ 0 h 136"/>
              <a:gd name="T8" fmla="*/ 17677237 w 136"/>
              <a:gd name="T9" fmla="*/ 9427908 h 136"/>
              <a:gd name="T10" fmla="*/ 9427908 w 136"/>
              <a:gd name="T11" fmla="*/ 17677237 h 136"/>
              <a:gd name="T12" fmla="*/ 9427908 w 136"/>
              <a:gd name="T13" fmla="*/ 4713954 h 136"/>
              <a:gd name="T14" fmla="*/ 9427908 w 136"/>
              <a:gd name="T15" fmla="*/ 4713954 h 136"/>
              <a:gd name="T16" fmla="*/ 4713954 w 136"/>
              <a:gd name="T17" fmla="*/ 9427908 h 136"/>
              <a:gd name="T18" fmla="*/ 9427908 w 136"/>
              <a:gd name="T19" fmla="*/ 14141862 h 136"/>
              <a:gd name="T20" fmla="*/ 14141862 w 136"/>
              <a:gd name="T21" fmla="*/ 9427908 h 136"/>
              <a:gd name="T22" fmla="*/ 9427908 w 136"/>
              <a:gd name="T23" fmla="*/ 4713954 h 1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6" h="136">
                <a:moveTo>
                  <a:pt x="72" y="135"/>
                </a:moveTo>
                <a:lnTo>
                  <a:pt x="72" y="135"/>
                </a:lnTo>
                <a:cubicBezTo>
                  <a:pt x="36" y="135"/>
                  <a:pt x="0" y="108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08" y="0"/>
                  <a:pt x="135" y="36"/>
                  <a:pt x="135" y="72"/>
                </a:cubicBezTo>
                <a:cubicBezTo>
                  <a:pt x="135" y="108"/>
                  <a:pt x="108" y="135"/>
                  <a:pt x="72" y="135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36" y="54"/>
                  <a:pt x="36" y="72"/>
                </a:cubicBezTo>
                <a:cubicBezTo>
                  <a:pt x="36" y="90"/>
                  <a:pt x="54" y="108"/>
                  <a:pt x="72" y="108"/>
                </a:cubicBezTo>
                <a:cubicBezTo>
                  <a:pt x="90" y="108"/>
                  <a:pt x="108" y="90"/>
                  <a:pt x="108" y="72"/>
                </a:cubicBezTo>
                <a:cubicBezTo>
                  <a:pt x="108" y="54"/>
                  <a:pt x="90" y="36"/>
                  <a:pt x="72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4" name="Freeform 911">
            <a:extLst>
              <a:ext uri="{FF2B5EF4-FFF2-40B4-BE49-F238E27FC236}">
                <a16:creationId xmlns:a16="http://schemas.microsoft.com/office/drawing/2014/main" id="{08695ED7-9316-ED45-8141-3DBB5A088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6085" y="7064218"/>
            <a:ext cx="107794" cy="18747"/>
          </a:xfrm>
          <a:custGeom>
            <a:avLst/>
            <a:gdLst>
              <a:gd name="T0" fmla="*/ 10798424 w 100"/>
              <a:gd name="T1" fmla="*/ 2010611 h 19"/>
              <a:gd name="T2" fmla="*/ 10798424 w 100"/>
              <a:gd name="T3" fmla="*/ 2010611 h 19"/>
              <a:gd name="T4" fmla="*/ 10798424 w 100"/>
              <a:gd name="T5" fmla="*/ 2010611 h 19"/>
              <a:gd name="T6" fmla="*/ 2399569 w 100"/>
              <a:gd name="T7" fmla="*/ 2010611 h 19"/>
              <a:gd name="T8" fmla="*/ 0 w 100"/>
              <a:gd name="T9" fmla="*/ 1005305 h 19"/>
              <a:gd name="T10" fmla="*/ 2399569 w 100"/>
              <a:gd name="T11" fmla="*/ 0 h 19"/>
              <a:gd name="T12" fmla="*/ 10798424 w 100"/>
              <a:gd name="T13" fmla="*/ 0 h 19"/>
              <a:gd name="T14" fmla="*/ 13197993 w 100"/>
              <a:gd name="T15" fmla="*/ 1005305 h 19"/>
              <a:gd name="T16" fmla="*/ 10798424 w 100"/>
              <a:gd name="T17" fmla="*/ 2010611 h 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0" h="19">
                <a:moveTo>
                  <a:pt x="81" y="18"/>
                </a:moveTo>
                <a:lnTo>
                  <a:pt x="81" y="18"/>
                </a:lnTo>
                <a:cubicBezTo>
                  <a:pt x="18" y="18"/>
                  <a:pt x="18" y="18"/>
                  <a:pt x="18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9"/>
                </a:cubicBezTo>
                <a:cubicBezTo>
                  <a:pt x="99" y="18"/>
                  <a:pt x="90" y="18"/>
                  <a:pt x="81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5" name="Freeform 912">
            <a:extLst>
              <a:ext uri="{FF2B5EF4-FFF2-40B4-BE49-F238E27FC236}">
                <a16:creationId xmlns:a16="http://schemas.microsoft.com/office/drawing/2014/main" id="{4E0B81E8-4ACC-D54F-97A3-E8E7DED44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39613" y="7045471"/>
            <a:ext cx="412434" cy="37494"/>
          </a:xfrm>
          <a:custGeom>
            <a:avLst/>
            <a:gdLst>
              <a:gd name="T0" fmla="*/ 48880276 w 389"/>
              <a:gd name="T1" fmla="*/ 4241457 h 37"/>
              <a:gd name="T2" fmla="*/ 48880276 w 389"/>
              <a:gd name="T3" fmla="*/ 4241457 h 37"/>
              <a:gd name="T4" fmla="*/ 48880276 w 389"/>
              <a:gd name="T5" fmla="*/ 4241457 h 37"/>
              <a:gd name="T6" fmla="*/ 1160695 w 389"/>
              <a:gd name="T7" fmla="*/ 3181178 h 37"/>
              <a:gd name="T8" fmla="*/ 0 w 389"/>
              <a:gd name="T9" fmla="*/ 1060278 h 37"/>
              <a:gd name="T10" fmla="*/ 1160695 w 389"/>
              <a:gd name="T11" fmla="*/ 0 h 37"/>
              <a:gd name="T12" fmla="*/ 1160695 w 389"/>
              <a:gd name="T13" fmla="*/ 0 h 37"/>
              <a:gd name="T14" fmla="*/ 48880276 w 389"/>
              <a:gd name="T15" fmla="*/ 1060278 h 37"/>
              <a:gd name="T16" fmla="*/ 50040971 w 389"/>
              <a:gd name="T17" fmla="*/ 3181178 h 37"/>
              <a:gd name="T18" fmla="*/ 48880276 w 389"/>
              <a:gd name="T19" fmla="*/ 424145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89" h="37">
                <a:moveTo>
                  <a:pt x="379" y="36"/>
                </a:moveTo>
                <a:lnTo>
                  <a:pt x="379" y="36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18"/>
                  <a:pt x="0" y="9"/>
                </a:cubicBezTo>
                <a:lnTo>
                  <a:pt x="9" y="0"/>
                </a:lnTo>
                <a:cubicBezTo>
                  <a:pt x="379" y="9"/>
                  <a:pt x="379" y="9"/>
                  <a:pt x="379" y="9"/>
                </a:cubicBezTo>
                <a:cubicBezTo>
                  <a:pt x="388" y="9"/>
                  <a:pt x="388" y="18"/>
                  <a:pt x="388" y="27"/>
                </a:cubicBezTo>
                <a:cubicBezTo>
                  <a:pt x="388" y="27"/>
                  <a:pt x="388" y="36"/>
                  <a:pt x="37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6" name="Freeform 913">
            <a:extLst>
              <a:ext uri="{FF2B5EF4-FFF2-40B4-BE49-F238E27FC236}">
                <a16:creationId xmlns:a16="http://schemas.microsoft.com/office/drawing/2014/main" id="{BFC7AB47-6BBC-9243-8E25-E660CDAF5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2470" y="7036097"/>
            <a:ext cx="117167" cy="28121"/>
          </a:xfrm>
          <a:custGeom>
            <a:avLst/>
            <a:gdLst>
              <a:gd name="T0" fmla="*/ 11715242 w 110"/>
              <a:gd name="T1" fmla="*/ 3124540 h 28"/>
              <a:gd name="T2" fmla="*/ 11715242 w 110"/>
              <a:gd name="T3" fmla="*/ 3124540 h 28"/>
              <a:gd name="T4" fmla="*/ 11715242 w 110"/>
              <a:gd name="T5" fmla="*/ 3124540 h 28"/>
              <a:gd name="T6" fmla="*/ 1171488 w 110"/>
              <a:gd name="T7" fmla="*/ 3124540 h 28"/>
              <a:gd name="T8" fmla="*/ 0 w 110"/>
              <a:gd name="T9" fmla="*/ 2082913 h 28"/>
              <a:gd name="T10" fmla="*/ 1171488 w 110"/>
              <a:gd name="T11" fmla="*/ 0 h 28"/>
              <a:gd name="T12" fmla="*/ 1171488 w 110"/>
              <a:gd name="T13" fmla="*/ 0 h 28"/>
              <a:gd name="T14" fmla="*/ 11715242 w 110"/>
              <a:gd name="T15" fmla="*/ 1041627 h 28"/>
              <a:gd name="T16" fmla="*/ 14188463 w 110"/>
              <a:gd name="T17" fmla="*/ 2082913 h 28"/>
              <a:gd name="T18" fmla="*/ 11715242 w 110"/>
              <a:gd name="T19" fmla="*/ 3124540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0" h="28">
                <a:moveTo>
                  <a:pt x="90" y="27"/>
                </a:moveTo>
                <a:lnTo>
                  <a:pt x="90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90" y="9"/>
                  <a:pt x="90" y="9"/>
                  <a:pt x="90" y="9"/>
                </a:cubicBezTo>
                <a:cubicBezTo>
                  <a:pt x="100" y="9"/>
                  <a:pt x="109" y="9"/>
                  <a:pt x="109" y="18"/>
                </a:cubicBezTo>
                <a:cubicBezTo>
                  <a:pt x="100" y="27"/>
                  <a:pt x="100" y="27"/>
                  <a:pt x="9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7" name="Freeform 914">
            <a:extLst>
              <a:ext uri="{FF2B5EF4-FFF2-40B4-BE49-F238E27FC236}">
                <a16:creationId xmlns:a16="http://schemas.microsoft.com/office/drawing/2014/main" id="{76DA7C5A-41DA-5743-85FF-4F28B2C31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7881" y="5067662"/>
            <a:ext cx="126544" cy="210905"/>
          </a:xfrm>
          <a:custGeom>
            <a:avLst/>
            <a:gdLst>
              <a:gd name="T0" fmla="*/ 13062681 w 118"/>
              <a:gd name="T1" fmla="*/ 25516289 h 199"/>
              <a:gd name="T2" fmla="*/ 13062681 w 118"/>
              <a:gd name="T3" fmla="*/ 25516289 h 199"/>
              <a:gd name="T4" fmla="*/ 2374901 w 118"/>
              <a:gd name="T5" fmla="*/ 25516289 h 199"/>
              <a:gd name="T6" fmla="*/ 0 w 118"/>
              <a:gd name="T7" fmla="*/ 23196529 h 199"/>
              <a:gd name="T8" fmla="*/ 0 w 118"/>
              <a:gd name="T9" fmla="*/ 2319761 h 199"/>
              <a:gd name="T10" fmla="*/ 2374901 w 118"/>
              <a:gd name="T11" fmla="*/ 0 h 199"/>
              <a:gd name="T12" fmla="*/ 13062681 w 118"/>
              <a:gd name="T13" fmla="*/ 0 h 199"/>
              <a:gd name="T14" fmla="*/ 15437945 w 118"/>
              <a:gd name="T15" fmla="*/ 2319761 h 199"/>
              <a:gd name="T16" fmla="*/ 15437945 w 118"/>
              <a:gd name="T17" fmla="*/ 23196529 h 199"/>
              <a:gd name="T18" fmla="*/ 13062681 w 118"/>
              <a:gd name="T19" fmla="*/ 25516289 h 199"/>
              <a:gd name="T20" fmla="*/ 4750165 w 118"/>
              <a:gd name="T21" fmla="*/ 20877127 h 199"/>
              <a:gd name="T22" fmla="*/ 4750165 w 118"/>
              <a:gd name="T23" fmla="*/ 20877127 h 199"/>
              <a:gd name="T24" fmla="*/ 10687780 w 118"/>
              <a:gd name="T25" fmla="*/ 20877127 h 199"/>
              <a:gd name="T26" fmla="*/ 10687780 w 118"/>
              <a:gd name="T27" fmla="*/ 4639162 h 199"/>
              <a:gd name="T28" fmla="*/ 4750165 w 118"/>
              <a:gd name="T29" fmla="*/ 4639162 h 199"/>
              <a:gd name="T30" fmla="*/ 4750165 w 118"/>
              <a:gd name="T31" fmla="*/ 20877127 h 19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8" h="199">
                <a:moveTo>
                  <a:pt x="99" y="198"/>
                </a:moveTo>
                <a:lnTo>
                  <a:pt x="99" y="198"/>
                </a:lnTo>
                <a:cubicBezTo>
                  <a:pt x="18" y="198"/>
                  <a:pt x="18" y="198"/>
                  <a:pt x="18" y="198"/>
                </a:cubicBezTo>
                <a:cubicBezTo>
                  <a:pt x="9" y="198"/>
                  <a:pt x="0" y="189"/>
                  <a:pt x="0" y="18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180"/>
                  <a:pt x="117" y="180"/>
                  <a:pt x="117" y="180"/>
                </a:cubicBezTo>
                <a:cubicBezTo>
                  <a:pt x="117" y="189"/>
                  <a:pt x="108" y="198"/>
                  <a:pt x="99" y="198"/>
                </a:cubicBezTo>
                <a:close/>
                <a:moveTo>
                  <a:pt x="36" y="162"/>
                </a:moveTo>
                <a:lnTo>
                  <a:pt x="36" y="162"/>
                </a:lnTo>
                <a:cubicBezTo>
                  <a:pt x="81" y="162"/>
                  <a:pt x="81" y="162"/>
                  <a:pt x="81" y="162"/>
                </a:cubicBezTo>
                <a:cubicBezTo>
                  <a:pt x="81" y="36"/>
                  <a:pt x="81" y="36"/>
                  <a:pt x="81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1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8" name="Freeform 915">
            <a:extLst>
              <a:ext uri="{FF2B5EF4-FFF2-40B4-BE49-F238E27FC236}">
                <a16:creationId xmlns:a16="http://schemas.microsoft.com/office/drawing/2014/main" id="{86A8057A-EDF0-ED48-8B5A-57DF73F8A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0665" y="4894254"/>
            <a:ext cx="117167" cy="384314"/>
          </a:xfrm>
          <a:custGeom>
            <a:avLst/>
            <a:gdLst>
              <a:gd name="T0" fmla="*/ 13016975 w 110"/>
              <a:gd name="T1" fmla="*/ 46681402 h 362"/>
              <a:gd name="T2" fmla="*/ 13016975 w 110"/>
              <a:gd name="T3" fmla="*/ 46681402 h 362"/>
              <a:gd name="T4" fmla="*/ 1171488 w 110"/>
              <a:gd name="T5" fmla="*/ 46681402 h 362"/>
              <a:gd name="T6" fmla="*/ 0 w 110"/>
              <a:gd name="T7" fmla="*/ 44354075 h 362"/>
              <a:gd name="T8" fmla="*/ 0 w 110"/>
              <a:gd name="T9" fmla="*/ 1163664 h 362"/>
              <a:gd name="T10" fmla="*/ 1171488 w 110"/>
              <a:gd name="T11" fmla="*/ 0 h 362"/>
              <a:gd name="T12" fmla="*/ 13016975 w 110"/>
              <a:gd name="T13" fmla="*/ 0 h 362"/>
              <a:gd name="T14" fmla="*/ 14188463 w 110"/>
              <a:gd name="T15" fmla="*/ 1163664 h 362"/>
              <a:gd name="T16" fmla="*/ 14188463 w 110"/>
              <a:gd name="T17" fmla="*/ 44354075 h 362"/>
              <a:gd name="T18" fmla="*/ 13016975 w 110"/>
              <a:gd name="T19" fmla="*/ 46681402 h 362"/>
              <a:gd name="T20" fmla="*/ 3644710 w 110"/>
              <a:gd name="T21" fmla="*/ 42026387 h 362"/>
              <a:gd name="T22" fmla="*/ 3644710 w 110"/>
              <a:gd name="T23" fmla="*/ 42026387 h 362"/>
              <a:gd name="T24" fmla="*/ 10673999 w 110"/>
              <a:gd name="T25" fmla="*/ 42026387 h 362"/>
              <a:gd name="T26" fmla="*/ 10673999 w 110"/>
              <a:gd name="T27" fmla="*/ 3491351 h 362"/>
              <a:gd name="T28" fmla="*/ 3644710 w 110"/>
              <a:gd name="T29" fmla="*/ 3491351 h 362"/>
              <a:gd name="T30" fmla="*/ 3644710 w 110"/>
              <a:gd name="T31" fmla="*/ 42026387 h 3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0" h="362">
                <a:moveTo>
                  <a:pt x="100" y="361"/>
                </a:moveTo>
                <a:lnTo>
                  <a:pt x="100" y="361"/>
                </a:lnTo>
                <a:cubicBezTo>
                  <a:pt x="9" y="361"/>
                  <a:pt x="9" y="361"/>
                  <a:pt x="9" y="361"/>
                </a:cubicBezTo>
                <a:cubicBezTo>
                  <a:pt x="0" y="361"/>
                  <a:pt x="0" y="352"/>
                  <a:pt x="0" y="343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09" y="0"/>
                  <a:pt x="109" y="9"/>
                </a:cubicBezTo>
                <a:cubicBezTo>
                  <a:pt x="109" y="343"/>
                  <a:pt x="109" y="343"/>
                  <a:pt x="109" y="343"/>
                </a:cubicBezTo>
                <a:cubicBezTo>
                  <a:pt x="109" y="352"/>
                  <a:pt x="109" y="361"/>
                  <a:pt x="100" y="361"/>
                </a:cubicBezTo>
                <a:close/>
                <a:moveTo>
                  <a:pt x="28" y="325"/>
                </a:moveTo>
                <a:lnTo>
                  <a:pt x="28" y="325"/>
                </a:lnTo>
                <a:cubicBezTo>
                  <a:pt x="82" y="325"/>
                  <a:pt x="82" y="325"/>
                  <a:pt x="82" y="325"/>
                </a:cubicBezTo>
                <a:cubicBezTo>
                  <a:pt x="82" y="27"/>
                  <a:pt x="82" y="27"/>
                  <a:pt x="82" y="27"/>
                </a:cubicBezTo>
                <a:cubicBezTo>
                  <a:pt x="28" y="27"/>
                  <a:pt x="28" y="27"/>
                  <a:pt x="28" y="27"/>
                </a:cubicBezTo>
                <a:lnTo>
                  <a:pt x="28" y="3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9" name="Freeform 916">
            <a:extLst>
              <a:ext uri="{FF2B5EF4-FFF2-40B4-BE49-F238E27FC236}">
                <a16:creationId xmlns:a16="http://schemas.microsoft.com/office/drawing/2014/main" id="{36052EE8-8DD0-A24D-B8CA-58E0B9DC9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4074" y="4711469"/>
            <a:ext cx="126544" cy="567098"/>
          </a:xfrm>
          <a:custGeom>
            <a:avLst/>
            <a:gdLst>
              <a:gd name="T0" fmla="*/ 12973802 w 119"/>
              <a:gd name="T1" fmla="*/ 68967506 h 534"/>
              <a:gd name="T2" fmla="*/ 12973802 w 119"/>
              <a:gd name="T3" fmla="*/ 68967506 h 534"/>
              <a:gd name="T4" fmla="*/ 2335133 w 119"/>
              <a:gd name="T5" fmla="*/ 68967506 h 534"/>
              <a:gd name="T6" fmla="*/ 0 w 119"/>
              <a:gd name="T7" fmla="*/ 66638349 h 534"/>
              <a:gd name="T8" fmla="*/ 0 w 119"/>
              <a:gd name="T9" fmla="*/ 2329157 h 534"/>
              <a:gd name="T10" fmla="*/ 2335133 w 119"/>
              <a:gd name="T11" fmla="*/ 0 h 534"/>
              <a:gd name="T12" fmla="*/ 12973802 w 119"/>
              <a:gd name="T13" fmla="*/ 0 h 534"/>
              <a:gd name="T14" fmla="*/ 15309295 w 119"/>
              <a:gd name="T15" fmla="*/ 2329157 h 534"/>
              <a:gd name="T16" fmla="*/ 15309295 w 119"/>
              <a:gd name="T17" fmla="*/ 66638349 h 534"/>
              <a:gd name="T18" fmla="*/ 12973802 w 119"/>
              <a:gd name="T19" fmla="*/ 68967506 h 534"/>
              <a:gd name="T20" fmla="*/ 3502880 w 119"/>
              <a:gd name="T21" fmla="*/ 64309552 h 534"/>
              <a:gd name="T22" fmla="*/ 3502880 w 119"/>
              <a:gd name="T23" fmla="*/ 64309552 h 534"/>
              <a:gd name="T24" fmla="*/ 10638669 w 119"/>
              <a:gd name="T25" fmla="*/ 64309552 h 534"/>
              <a:gd name="T26" fmla="*/ 10638669 w 119"/>
              <a:gd name="T27" fmla="*/ 4658314 h 534"/>
              <a:gd name="T28" fmla="*/ 3502880 w 119"/>
              <a:gd name="T29" fmla="*/ 4658314 h 534"/>
              <a:gd name="T30" fmla="*/ 3502880 w 119"/>
              <a:gd name="T31" fmla="*/ 64309552 h 53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9" h="534">
                <a:moveTo>
                  <a:pt x="100" y="533"/>
                </a:moveTo>
                <a:lnTo>
                  <a:pt x="100" y="533"/>
                </a:lnTo>
                <a:cubicBezTo>
                  <a:pt x="18" y="533"/>
                  <a:pt x="18" y="533"/>
                  <a:pt x="18" y="533"/>
                </a:cubicBezTo>
                <a:cubicBezTo>
                  <a:pt x="9" y="533"/>
                  <a:pt x="0" y="524"/>
                  <a:pt x="0" y="51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18" y="9"/>
                  <a:pt x="118" y="18"/>
                </a:cubicBezTo>
                <a:cubicBezTo>
                  <a:pt x="118" y="515"/>
                  <a:pt x="118" y="515"/>
                  <a:pt x="118" y="515"/>
                </a:cubicBezTo>
                <a:cubicBezTo>
                  <a:pt x="118" y="524"/>
                  <a:pt x="109" y="533"/>
                  <a:pt x="100" y="533"/>
                </a:cubicBezTo>
                <a:close/>
                <a:moveTo>
                  <a:pt x="27" y="497"/>
                </a:moveTo>
                <a:lnTo>
                  <a:pt x="27" y="497"/>
                </a:lnTo>
                <a:cubicBezTo>
                  <a:pt x="82" y="497"/>
                  <a:pt x="82" y="497"/>
                  <a:pt x="82" y="497"/>
                </a:cubicBezTo>
                <a:cubicBezTo>
                  <a:pt x="82" y="36"/>
                  <a:pt x="82" y="36"/>
                  <a:pt x="82" y="36"/>
                </a:cubicBezTo>
                <a:cubicBezTo>
                  <a:pt x="27" y="36"/>
                  <a:pt x="27" y="36"/>
                  <a:pt x="27" y="36"/>
                </a:cubicBezTo>
                <a:lnTo>
                  <a:pt x="27" y="4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0" name="Freeform 917">
            <a:extLst>
              <a:ext uri="{FF2B5EF4-FFF2-40B4-BE49-F238E27FC236}">
                <a16:creationId xmlns:a16="http://schemas.microsoft.com/office/drawing/2014/main" id="{AD3A1CF7-EDB9-2F45-8D2A-095B252B2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8990" y="6787701"/>
            <a:ext cx="567098" cy="384314"/>
          </a:xfrm>
          <a:custGeom>
            <a:avLst/>
            <a:gdLst>
              <a:gd name="T0" fmla="*/ 65358391 w 535"/>
              <a:gd name="T1" fmla="*/ 46810353 h 361"/>
              <a:gd name="T2" fmla="*/ 65358391 w 535"/>
              <a:gd name="T3" fmla="*/ 46810353 h 361"/>
              <a:gd name="T4" fmla="*/ 3480563 w 535"/>
              <a:gd name="T5" fmla="*/ 46810353 h 361"/>
              <a:gd name="T6" fmla="*/ 0 w 535"/>
              <a:gd name="T7" fmla="*/ 43299595 h 361"/>
              <a:gd name="T8" fmla="*/ 0 w 535"/>
              <a:gd name="T9" fmla="*/ 3510758 h 361"/>
              <a:gd name="T10" fmla="*/ 3480563 w 535"/>
              <a:gd name="T11" fmla="*/ 0 h 361"/>
              <a:gd name="T12" fmla="*/ 65358391 w 535"/>
              <a:gd name="T13" fmla="*/ 0 h 361"/>
              <a:gd name="T14" fmla="*/ 68838954 w 535"/>
              <a:gd name="T15" fmla="*/ 3510758 h 361"/>
              <a:gd name="T16" fmla="*/ 68838954 w 535"/>
              <a:gd name="T17" fmla="*/ 43299595 h 361"/>
              <a:gd name="T18" fmla="*/ 65358391 w 535"/>
              <a:gd name="T19" fmla="*/ 46810353 h 361"/>
              <a:gd name="T20" fmla="*/ 3480563 w 535"/>
              <a:gd name="T21" fmla="*/ 43299595 h 361"/>
              <a:gd name="T22" fmla="*/ 3480563 w 535"/>
              <a:gd name="T23" fmla="*/ 43299595 h 361"/>
              <a:gd name="T24" fmla="*/ 64197964 w 535"/>
              <a:gd name="T25" fmla="*/ 43299595 h 361"/>
              <a:gd name="T26" fmla="*/ 64197964 w 535"/>
              <a:gd name="T27" fmla="*/ 4680891 h 361"/>
              <a:gd name="T28" fmla="*/ 3480563 w 535"/>
              <a:gd name="T29" fmla="*/ 4680891 h 361"/>
              <a:gd name="T30" fmla="*/ 3480563 w 535"/>
              <a:gd name="T31" fmla="*/ 43299595 h 36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35" h="361">
                <a:moveTo>
                  <a:pt x="507" y="360"/>
                </a:moveTo>
                <a:lnTo>
                  <a:pt x="507" y="360"/>
                </a:lnTo>
                <a:cubicBezTo>
                  <a:pt x="27" y="360"/>
                  <a:pt x="27" y="360"/>
                  <a:pt x="27" y="360"/>
                </a:cubicBezTo>
                <a:cubicBezTo>
                  <a:pt x="10" y="360"/>
                  <a:pt x="0" y="351"/>
                  <a:pt x="0" y="33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0" y="0"/>
                  <a:pt x="27" y="0"/>
                </a:cubicBezTo>
                <a:cubicBezTo>
                  <a:pt x="507" y="0"/>
                  <a:pt x="507" y="0"/>
                  <a:pt x="507" y="0"/>
                </a:cubicBezTo>
                <a:cubicBezTo>
                  <a:pt x="516" y="0"/>
                  <a:pt x="534" y="18"/>
                  <a:pt x="534" y="27"/>
                </a:cubicBezTo>
                <a:cubicBezTo>
                  <a:pt x="534" y="333"/>
                  <a:pt x="534" y="333"/>
                  <a:pt x="534" y="333"/>
                </a:cubicBezTo>
                <a:cubicBezTo>
                  <a:pt x="534" y="351"/>
                  <a:pt x="516" y="360"/>
                  <a:pt x="507" y="360"/>
                </a:cubicBezTo>
                <a:close/>
                <a:moveTo>
                  <a:pt x="27" y="333"/>
                </a:moveTo>
                <a:lnTo>
                  <a:pt x="27" y="333"/>
                </a:lnTo>
                <a:cubicBezTo>
                  <a:pt x="498" y="333"/>
                  <a:pt x="498" y="333"/>
                  <a:pt x="498" y="333"/>
                </a:cubicBezTo>
                <a:cubicBezTo>
                  <a:pt x="498" y="36"/>
                  <a:pt x="498" y="36"/>
                  <a:pt x="498" y="36"/>
                </a:cubicBezTo>
                <a:cubicBezTo>
                  <a:pt x="27" y="36"/>
                  <a:pt x="27" y="36"/>
                  <a:pt x="27" y="36"/>
                </a:cubicBezTo>
                <a:lnTo>
                  <a:pt x="27" y="3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1" name="Freeform 918">
            <a:extLst>
              <a:ext uri="{FF2B5EF4-FFF2-40B4-BE49-F238E27FC236}">
                <a16:creationId xmlns:a16="http://schemas.microsoft.com/office/drawing/2014/main" id="{4BC69B0F-6DD0-A74F-A854-CB14E81F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8990" y="7082965"/>
            <a:ext cx="567098" cy="28121"/>
          </a:xfrm>
          <a:custGeom>
            <a:avLst/>
            <a:gdLst>
              <a:gd name="T0" fmla="*/ 66518459 w 535"/>
              <a:gd name="T1" fmla="*/ 3124540 h 28"/>
              <a:gd name="T2" fmla="*/ 66518459 w 535"/>
              <a:gd name="T3" fmla="*/ 3124540 h 28"/>
              <a:gd name="T4" fmla="*/ 2320495 w 535"/>
              <a:gd name="T5" fmla="*/ 3124540 h 28"/>
              <a:gd name="T6" fmla="*/ 0 w 535"/>
              <a:gd name="T7" fmla="*/ 2082913 h 28"/>
              <a:gd name="T8" fmla="*/ 2320495 w 535"/>
              <a:gd name="T9" fmla="*/ 0 h 28"/>
              <a:gd name="T10" fmla="*/ 66518459 w 535"/>
              <a:gd name="T11" fmla="*/ 0 h 28"/>
              <a:gd name="T12" fmla="*/ 68838954 w 535"/>
              <a:gd name="T13" fmla="*/ 2082913 h 28"/>
              <a:gd name="T14" fmla="*/ 66518459 w 535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35" h="28">
                <a:moveTo>
                  <a:pt x="516" y="27"/>
                </a:moveTo>
                <a:lnTo>
                  <a:pt x="516" y="27"/>
                </a:lnTo>
                <a:cubicBezTo>
                  <a:pt x="18" y="27"/>
                  <a:pt x="18" y="27"/>
                  <a:pt x="18" y="27"/>
                </a:cubicBezTo>
                <a:cubicBezTo>
                  <a:pt x="10" y="27"/>
                  <a:pt x="0" y="27"/>
                  <a:pt x="0" y="18"/>
                </a:cubicBezTo>
                <a:cubicBezTo>
                  <a:pt x="0" y="9"/>
                  <a:pt x="10" y="0"/>
                  <a:pt x="18" y="0"/>
                </a:cubicBezTo>
                <a:cubicBezTo>
                  <a:pt x="516" y="0"/>
                  <a:pt x="516" y="0"/>
                  <a:pt x="516" y="0"/>
                </a:cubicBezTo>
                <a:cubicBezTo>
                  <a:pt x="525" y="0"/>
                  <a:pt x="534" y="9"/>
                  <a:pt x="534" y="18"/>
                </a:cubicBezTo>
                <a:cubicBezTo>
                  <a:pt x="534" y="27"/>
                  <a:pt x="525" y="27"/>
                  <a:pt x="516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2" name="Freeform 919">
            <a:extLst>
              <a:ext uri="{FF2B5EF4-FFF2-40B4-BE49-F238E27FC236}">
                <a16:creationId xmlns:a16="http://schemas.microsoft.com/office/drawing/2014/main" id="{820047A5-918E-9341-87E8-BE4A8A780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4907" y="7237629"/>
            <a:ext cx="290579" cy="32806"/>
          </a:xfrm>
          <a:custGeom>
            <a:avLst/>
            <a:gdLst>
              <a:gd name="T0" fmla="*/ 34306178 w 272"/>
              <a:gd name="T1" fmla="*/ 4111057 h 29"/>
              <a:gd name="T2" fmla="*/ 34306178 w 272"/>
              <a:gd name="T3" fmla="*/ 4111057 h 29"/>
              <a:gd name="T4" fmla="*/ 1178567 w 272"/>
              <a:gd name="T5" fmla="*/ 4111057 h 29"/>
              <a:gd name="T6" fmla="*/ 0 w 272"/>
              <a:gd name="T7" fmla="*/ 1321562 h 29"/>
              <a:gd name="T8" fmla="*/ 1178567 w 272"/>
              <a:gd name="T9" fmla="*/ 0 h 29"/>
              <a:gd name="T10" fmla="*/ 34306178 w 272"/>
              <a:gd name="T11" fmla="*/ 0 h 29"/>
              <a:gd name="T12" fmla="*/ 35484745 w 272"/>
              <a:gd name="T13" fmla="*/ 1321562 h 29"/>
              <a:gd name="T14" fmla="*/ 34306178 w 272"/>
              <a:gd name="T15" fmla="*/ 4111057 h 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2" h="29">
                <a:moveTo>
                  <a:pt x="262" y="28"/>
                </a:moveTo>
                <a:lnTo>
                  <a:pt x="262" y="28"/>
                </a:ln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0" y="19"/>
                  <a:pt x="0" y="9"/>
                </a:cubicBezTo>
                <a:lnTo>
                  <a:pt x="9" y="0"/>
                </a:lnTo>
                <a:cubicBezTo>
                  <a:pt x="262" y="0"/>
                  <a:pt x="262" y="0"/>
                  <a:pt x="262" y="0"/>
                </a:cubicBezTo>
                <a:cubicBezTo>
                  <a:pt x="271" y="0"/>
                  <a:pt x="271" y="9"/>
                  <a:pt x="271" y="9"/>
                </a:cubicBezTo>
                <a:cubicBezTo>
                  <a:pt x="271" y="19"/>
                  <a:pt x="271" y="28"/>
                  <a:pt x="262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3" name="Freeform 920">
            <a:extLst>
              <a:ext uri="{FF2B5EF4-FFF2-40B4-BE49-F238E27FC236}">
                <a16:creationId xmlns:a16="http://schemas.microsoft.com/office/drawing/2014/main" id="{D2FD9732-C2EB-0449-85E7-87EDAFE38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774" y="7143894"/>
            <a:ext cx="201529" cy="126541"/>
          </a:xfrm>
          <a:custGeom>
            <a:avLst/>
            <a:gdLst>
              <a:gd name="T0" fmla="*/ 23119017 w 191"/>
              <a:gd name="T1" fmla="*/ 15308578 h 119"/>
              <a:gd name="T2" fmla="*/ 23119017 w 191"/>
              <a:gd name="T3" fmla="*/ 15308578 h 119"/>
              <a:gd name="T4" fmla="*/ 1149732 w 191"/>
              <a:gd name="T5" fmla="*/ 15308578 h 119"/>
              <a:gd name="T6" fmla="*/ 0 w 191"/>
              <a:gd name="T7" fmla="*/ 14140858 h 119"/>
              <a:gd name="T8" fmla="*/ 0 w 191"/>
              <a:gd name="T9" fmla="*/ 12843472 h 119"/>
              <a:gd name="T10" fmla="*/ 3448839 w 191"/>
              <a:gd name="T11" fmla="*/ 1167719 h 119"/>
              <a:gd name="T12" fmla="*/ 5747946 w 191"/>
              <a:gd name="T13" fmla="*/ 0 h 119"/>
              <a:gd name="T14" fmla="*/ 18520803 w 191"/>
              <a:gd name="T15" fmla="*/ 0 h 119"/>
              <a:gd name="T16" fmla="*/ 19670178 w 191"/>
              <a:gd name="T17" fmla="*/ 1167719 h 119"/>
              <a:gd name="T18" fmla="*/ 24268749 w 191"/>
              <a:gd name="T19" fmla="*/ 12843472 h 119"/>
              <a:gd name="T20" fmla="*/ 24268749 w 191"/>
              <a:gd name="T21" fmla="*/ 14140858 h 119"/>
              <a:gd name="T22" fmla="*/ 23119017 w 191"/>
              <a:gd name="T23" fmla="*/ 15308578 h 119"/>
              <a:gd name="T24" fmla="*/ 3448839 w 191"/>
              <a:gd name="T25" fmla="*/ 11676113 h 119"/>
              <a:gd name="T26" fmla="*/ 3448839 w 191"/>
              <a:gd name="T27" fmla="*/ 11676113 h 119"/>
              <a:gd name="T28" fmla="*/ 20819910 w 191"/>
              <a:gd name="T29" fmla="*/ 11676113 h 119"/>
              <a:gd name="T30" fmla="*/ 17371071 w 191"/>
              <a:gd name="T31" fmla="*/ 3502798 h 119"/>
              <a:gd name="T32" fmla="*/ 6897321 w 191"/>
              <a:gd name="T33" fmla="*/ 3502798 h 119"/>
              <a:gd name="T34" fmla="*/ 3448839 w 191"/>
              <a:gd name="T35" fmla="*/ 11676113 h 11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91" h="119">
                <a:moveTo>
                  <a:pt x="181" y="118"/>
                </a:moveTo>
                <a:lnTo>
                  <a:pt x="181" y="118"/>
                </a:lnTo>
                <a:cubicBezTo>
                  <a:pt x="9" y="118"/>
                  <a:pt x="9" y="118"/>
                  <a:pt x="9" y="118"/>
                </a:cubicBezTo>
                <a:cubicBezTo>
                  <a:pt x="0" y="118"/>
                  <a:pt x="0" y="109"/>
                  <a:pt x="0" y="109"/>
                </a:cubicBezTo>
                <a:lnTo>
                  <a:pt x="0" y="99"/>
                </a:lnTo>
                <a:cubicBezTo>
                  <a:pt x="27" y="9"/>
                  <a:pt x="27" y="9"/>
                  <a:pt x="27" y="9"/>
                </a:cubicBezTo>
                <a:cubicBezTo>
                  <a:pt x="36" y="0"/>
                  <a:pt x="36" y="0"/>
                  <a:pt x="45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45" y="0"/>
                  <a:pt x="154" y="0"/>
                  <a:pt x="154" y="9"/>
                </a:cubicBezTo>
                <a:cubicBezTo>
                  <a:pt x="190" y="99"/>
                  <a:pt x="190" y="99"/>
                  <a:pt x="190" y="99"/>
                </a:cubicBezTo>
                <a:lnTo>
                  <a:pt x="190" y="109"/>
                </a:lnTo>
                <a:cubicBezTo>
                  <a:pt x="181" y="109"/>
                  <a:pt x="181" y="118"/>
                  <a:pt x="181" y="118"/>
                </a:cubicBezTo>
                <a:close/>
                <a:moveTo>
                  <a:pt x="27" y="90"/>
                </a:moveTo>
                <a:lnTo>
                  <a:pt x="27" y="90"/>
                </a:lnTo>
                <a:cubicBezTo>
                  <a:pt x="163" y="90"/>
                  <a:pt x="163" y="90"/>
                  <a:pt x="163" y="90"/>
                </a:cubicBezTo>
                <a:cubicBezTo>
                  <a:pt x="136" y="27"/>
                  <a:pt x="136" y="27"/>
                  <a:pt x="136" y="27"/>
                </a:cubicBezTo>
                <a:cubicBezTo>
                  <a:pt x="54" y="27"/>
                  <a:pt x="54" y="27"/>
                  <a:pt x="54" y="27"/>
                </a:cubicBezTo>
                <a:lnTo>
                  <a:pt x="27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4" name="Freeform 921">
            <a:extLst>
              <a:ext uri="{FF2B5EF4-FFF2-40B4-BE49-F238E27FC236}">
                <a16:creationId xmlns:a16="http://schemas.microsoft.com/office/drawing/2014/main" id="{2A7E73FC-B292-E740-B505-C30932939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1148" y="6979856"/>
            <a:ext cx="46868" cy="89050"/>
          </a:xfrm>
          <a:custGeom>
            <a:avLst/>
            <a:gdLst>
              <a:gd name="T0" fmla="*/ 4287630 w 46"/>
              <a:gd name="T1" fmla="*/ 10829607 h 83"/>
              <a:gd name="T2" fmla="*/ 4287630 w 46"/>
              <a:gd name="T3" fmla="*/ 10829607 h 83"/>
              <a:gd name="T4" fmla="*/ 1071908 w 46"/>
              <a:gd name="T5" fmla="*/ 10829607 h 83"/>
              <a:gd name="T6" fmla="*/ 0 w 46"/>
              <a:gd name="T7" fmla="*/ 9640894 h 83"/>
              <a:gd name="T8" fmla="*/ 0 w 46"/>
              <a:gd name="T9" fmla="*/ 1320631 h 83"/>
              <a:gd name="T10" fmla="*/ 1071908 w 46"/>
              <a:gd name="T11" fmla="*/ 0 h 83"/>
              <a:gd name="T12" fmla="*/ 4287630 w 46"/>
              <a:gd name="T13" fmla="*/ 0 h 83"/>
              <a:gd name="T14" fmla="*/ 5359538 w 46"/>
              <a:gd name="T15" fmla="*/ 1320631 h 83"/>
              <a:gd name="T16" fmla="*/ 5359538 w 46"/>
              <a:gd name="T17" fmla="*/ 9640894 h 83"/>
              <a:gd name="T18" fmla="*/ 4287630 w 46"/>
              <a:gd name="T19" fmla="*/ 10829607 h 83"/>
              <a:gd name="T20" fmla="*/ 1071908 w 46"/>
              <a:gd name="T21" fmla="*/ 8452181 h 83"/>
              <a:gd name="T22" fmla="*/ 1071908 w 46"/>
              <a:gd name="T23" fmla="*/ 8452181 h 83"/>
              <a:gd name="T24" fmla="*/ 3215723 w 46"/>
              <a:gd name="T25" fmla="*/ 8452181 h 83"/>
              <a:gd name="T26" fmla="*/ 3215723 w 46"/>
              <a:gd name="T27" fmla="*/ 2509344 h 83"/>
              <a:gd name="T28" fmla="*/ 1071908 w 46"/>
              <a:gd name="T29" fmla="*/ 2509344 h 83"/>
              <a:gd name="T30" fmla="*/ 1071908 w 46"/>
              <a:gd name="T31" fmla="*/ 8452181 h 8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6" h="83">
                <a:moveTo>
                  <a:pt x="36" y="82"/>
                </a:moveTo>
                <a:lnTo>
                  <a:pt x="36" y="82"/>
                </a:lnTo>
                <a:cubicBezTo>
                  <a:pt x="9" y="82"/>
                  <a:pt x="9" y="82"/>
                  <a:pt x="9" y="82"/>
                </a:cubicBezTo>
                <a:cubicBezTo>
                  <a:pt x="0" y="82"/>
                  <a:pt x="0" y="73"/>
                  <a:pt x="0" y="7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0"/>
                  <a:pt x="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45" y="0"/>
                  <a:pt x="45" y="10"/>
                  <a:pt x="45" y="10"/>
                </a:cubicBezTo>
                <a:cubicBezTo>
                  <a:pt x="45" y="73"/>
                  <a:pt x="45" y="73"/>
                  <a:pt x="45" y="73"/>
                </a:cubicBezTo>
                <a:cubicBezTo>
                  <a:pt x="45" y="73"/>
                  <a:pt x="45" y="82"/>
                  <a:pt x="36" y="82"/>
                </a:cubicBezTo>
                <a:close/>
                <a:moveTo>
                  <a:pt x="9" y="64"/>
                </a:moveTo>
                <a:lnTo>
                  <a:pt x="9" y="64"/>
                </a:lnTo>
                <a:cubicBezTo>
                  <a:pt x="27" y="64"/>
                  <a:pt x="27" y="64"/>
                  <a:pt x="27" y="64"/>
                </a:cubicBezTo>
                <a:cubicBezTo>
                  <a:pt x="27" y="19"/>
                  <a:pt x="27" y="19"/>
                  <a:pt x="27" y="19"/>
                </a:cubicBezTo>
                <a:cubicBezTo>
                  <a:pt x="9" y="19"/>
                  <a:pt x="9" y="19"/>
                  <a:pt x="9" y="19"/>
                </a:cubicBezTo>
                <a:lnTo>
                  <a:pt x="9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5" name="Freeform 922">
            <a:extLst>
              <a:ext uri="{FF2B5EF4-FFF2-40B4-BE49-F238E27FC236}">
                <a16:creationId xmlns:a16="http://schemas.microsoft.com/office/drawing/2014/main" id="{66C7D619-707C-2E43-90CF-F7F9B41C0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1448" y="6909556"/>
            <a:ext cx="51556" cy="154661"/>
          </a:xfrm>
          <a:custGeom>
            <a:avLst/>
            <a:gdLst>
              <a:gd name="T0" fmla="*/ 5107742 w 47"/>
              <a:gd name="T1" fmla="*/ 18668430 h 146"/>
              <a:gd name="T2" fmla="*/ 5107742 w 47"/>
              <a:gd name="T3" fmla="*/ 18668430 h 146"/>
              <a:gd name="T4" fmla="*/ 1242474 w 47"/>
              <a:gd name="T5" fmla="*/ 18668430 h 146"/>
              <a:gd name="T6" fmla="*/ 0 w 47"/>
              <a:gd name="T7" fmla="*/ 17509817 h 146"/>
              <a:gd name="T8" fmla="*/ 0 w 47"/>
              <a:gd name="T9" fmla="*/ 1158614 h 146"/>
              <a:gd name="T10" fmla="*/ 1242474 w 47"/>
              <a:gd name="T11" fmla="*/ 0 h 146"/>
              <a:gd name="T12" fmla="*/ 5107742 w 47"/>
              <a:gd name="T13" fmla="*/ 0 h 146"/>
              <a:gd name="T14" fmla="*/ 6350216 w 47"/>
              <a:gd name="T15" fmla="*/ 1158614 h 146"/>
              <a:gd name="T16" fmla="*/ 6350216 w 47"/>
              <a:gd name="T17" fmla="*/ 17509817 h 146"/>
              <a:gd name="T18" fmla="*/ 5107742 w 47"/>
              <a:gd name="T19" fmla="*/ 18668430 h 146"/>
              <a:gd name="T20" fmla="*/ 1242474 w 47"/>
              <a:gd name="T21" fmla="*/ 16351203 h 146"/>
              <a:gd name="T22" fmla="*/ 1242474 w 47"/>
              <a:gd name="T23" fmla="*/ 16351203 h 146"/>
              <a:gd name="T24" fmla="*/ 3865268 w 47"/>
              <a:gd name="T25" fmla="*/ 16351203 h 146"/>
              <a:gd name="T26" fmla="*/ 3865268 w 47"/>
              <a:gd name="T27" fmla="*/ 2317587 h 146"/>
              <a:gd name="T28" fmla="*/ 1242474 w 47"/>
              <a:gd name="T29" fmla="*/ 2317587 h 146"/>
              <a:gd name="T30" fmla="*/ 1242474 w 47"/>
              <a:gd name="T31" fmla="*/ 16351203 h 1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7" h="146">
                <a:moveTo>
                  <a:pt x="37" y="145"/>
                </a:moveTo>
                <a:lnTo>
                  <a:pt x="37" y="145"/>
                </a:lnTo>
                <a:cubicBezTo>
                  <a:pt x="9" y="145"/>
                  <a:pt x="9" y="145"/>
                  <a:pt x="9" y="145"/>
                </a:cubicBezTo>
                <a:cubicBezTo>
                  <a:pt x="0" y="145"/>
                  <a:pt x="0" y="136"/>
                  <a:pt x="0" y="13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37" y="0"/>
                  <a:pt x="37" y="0"/>
                  <a:pt x="37" y="0"/>
                </a:cubicBezTo>
                <a:lnTo>
                  <a:pt x="46" y="9"/>
                </a:lnTo>
                <a:cubicBezTo>
                  <a:pt x="46" y="136"/>
                  <a:pt x="46" y="136"/>
                  <a:pt x="46" y="136"/>
                </a:cubicBezTo>
                <a:lnTo>
                  <a:pt x="37" y="145"/>
                </a:lnTo>
                <a:close/>
                <a:moveTo>
                  <a:pt x="9" y="127"/>
                </a:moveTo>
                <a:lnTo>
                  <a:pt x="9" y="127"/>
                </a:lnTo>
                <a:cubicBezTo>
                  <a:pt x="28" y="127"/>
                  <a:pt x="28" y="127"/>
                  <a:pt x="28" y="127"/>
                </a:cubicBezTo>
                <a:cubicBezTo>
                  <a:pt x="28" y="18"/>
                  <a:pt x="28" y="18"/>
                  <a:pt x="28" y="18"/>
                </a:cubicBezTo>
                <a:cubicBezTo>
                  <a:pt x="9" y="18"/>
                  <a:pt x="9" y="18"/>
                  <a:pt x="9" y="18"/>
                </a:cubicBezTo>
                <a:lnTo>
                  <a:pt x="9" y="1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6" name="Freeform 923">
            <a:extLst>
              <a:ext uri="{FF2B5EF4-FFF2-40B4-BE49-F238E27FC236}">
                <a16:creationId xmlns:a16="http://schemas.microsoft.com/office/drawing/2014/main" id="{BAB04B48-56E2-FD45-80A2-301E75882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7062" y="6843942"/>
            <a:ext cx="46868" cy="220276"/>
          </a:xfrm>
          <a:custGeom>
            <a:avLst/>
            <a:gdLst>
              <a:gd name="T0" fmla="*/ 4287630 w 46"/>
              <a:gd name="T1" fmla="*/ 26508680 h 209"/>
              <a:gd name="T2" fmla="*/ 4287630 w 46"/>
              <a:gd name="T3" fmla="*/ 26508680 h 209"/>
              <a:gd name="T4" fmla="*/ 0 w 46"/>
              <a:gd name="T5" fmla="*/ 26508680 h 209"/>
              <a:gd name="T6" fmla="*/ 0 w 46"/>
              <a:gd name="T7" fmla="*/ 25361654 h 209"/>
              <a:gd name="T8" fmla="*/ 0 w 46"/>
              <a:gd name="T9" fmla="*/ 1147026 h 209"/>
              <a:gd name="T10" fmla="*/ 0 w 46"/>
              <a:gd name="T11" fmla="*/ 0 h 209"/>
              <a:gd name="T12" fmla="*/ 4287630 w 46"/>
              <a:gd name="T13" fmla="*/ 0 h 209"/>
              <a:gd name="T14" fmla="*/ 5359538 w 46"/>
              <a:gd name="T15" fmla="*/ 1147026 h 209"/>
              <a:gd name="T16" fmla="*/ 5359538 w 46"/>
              <a:gd name="T17" fmla="*/ 25361654 h 209"/>
              <a:gd name="T18" fmla="*/ 4287630 w 46"/>
              <a:gd name="T19" fmla="*/ 26508680 h 209"/>
              <a:gd name="T20" fmla="*/ 1071908 w 46"/>
              <a:gd name="T21" fmla="*/ 24214628 h 209"/>
              <a:gd name="T22" fmla="*/ 1071908 w 46"/>
              <a:gd name="T23" fmla="*/ 24214628 h 209"/>
              <a:gd name="T24" fmla="*/ 3215723 w 46"/>
              <a:gd name="T25" fmla="*/ 24214628 h 209"/>
              <a:gd name="T26" fmla="*/ 3215723 w 46"/>
              <a:gd name="T27" fmla="*/ 2294051 h 209"/>
              <a:gd name="T28" fmla="*/ 1071908 w 46"/>
              <a:gd name="T29" fmla="*/ 2294051 h 209"/>
              <a:gd name="T30" fmla="*/ 1071908 w 46"/>
              <a:gd name="T31" fmla="*/ 24214628 h 20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6" h="209">
                <a:moveTo>
                  <a:pt x="36" y="208"/>
                </a:moveTo>
                <a:lnTo>
                  <a:pt x="36" y="208"/>
                </a:lnTo>
                <a:cubicBezTo>
                  <a:pt x="0" y="208"/>
                  <a:pt x="0" y="208"/>
                  <a:pt x="0" y="208"/>
                </a:cubicBezTo>
                <a:lnTo>
                  <a:pt x="0" y="199"/>
                </a:lnTo>
                <a:cubicBezTo>
                  <a:pt x="0" y="9"/>
                  <a:pt x="0" y="9"/>
                  <a:pt x="0" y="9"/>
                </a:cubicBezTo>
                <a:lnTo>
                  <a:pt x="0" y="0"/>
                </a:lnTo>
                <a:cubicBezTo>
                  <a:pt x="36" y="0"/>
                  <a:pt x="36" y="0"/>
                  <a:pt x="36" y="0"/>
                </a:cubicBezTo>
                <a:lnTo>
                  <a:pt x="45" y="9"/>
                </a:lnTo>
                <a:cubicBezTo>
                  <a:pt x="45" y="199"/>
                  <a:pt x="45" y="199"/>
                  <a:pt x="45" y="199"/>
                </a:cubicBezTo>
                <a:lnTo>
                  <a:pt x="36" y="208"/>
                </a:lnTo>
                <a:close/>
                <a:moveTo>
                  <a:pt x="9" y="190"/>
                </a:moveTo>
                <a:lnTo>
                  <a:pt x="9" y="190"/>
                </a:lnTo>
                <a:cubicBezTo>
                  <a:pt x="27" y="190"/>
                  <a:pt x="27" y="190"/>
                  <a:pt x="27" y="190"/>
                </a:cubicBezTo>
                <a:cubicBezTo>
                  <a:pt x="27" y="18"/>
                  <a:pt x="27" y="18"/>
                  <a:pt x="27" y="18"/>
                </a:cubicBezTo>
                <a:cubicBezTo>
                  <a:pt x="9" y="18"/>
                  <a:pt x="9" y="18"/>
                  <a:pt x="9" y="18"/>
                </a:cubicBezTo>
                <a:lnTo>
                  <a:pt x="9" y="1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7" name="Freeform 924">
            <a:extLst>
              <a:ext uri="{FF2B5EF4-FFF2-40B4-BE49-F238E27FC236}">
                <a16:creationId xmlns:a16="http://schemas.microsoft.com/office/drawing/2014/main" id="{A09C8083-1157-7E45-9BAC-A37412B3F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8207" y="11108885"/>
            <a:ext cx="567095" cy="384314"/>
          </a:xfrm>
          <a:custGeom>
            <a:avLst/>
            <a:gdLst>
              <a:gd name="T0" fmla="*/ 65357692 w 535"/>
              <a:gd name="T1" fmla="*/ 46681402 h 362"/>
              <a:gd name="T2" fmla="*/ 65357692 w 535"/>
              <a:gd name="T3" fmla="*/ 46681402 h 362"/>
              <a:gd name="T4" fmla="*/ 3480545 w 535"/>
              <a:gd name="T5" fmla="*/ 46681402 h 362"/>
              <a:gd name="T6" fmla="*/ 0 w 535"/>
              <a:gd name="T7" fmla="*/ 43190051 h 362"/>
              <a:gd name="T8" fmla="*/ 0 w 535"/>
              <a:gd name="T9" fmla="*/ 3491351 h 362"/>
              <a:gd name="T10" fmla="*/ 3480545 w 535"/>
              <a:gd name="T11" fmla="*/ 0 h 362"/>
              <a:gd name="T12" fmla="*/ 65357692 w 535"/>
              <a:gd name="T13" fmla="*/ 0 h 362"/>
              <a:gd name="T14" fmla="*/ 68838236 w 535"/>
              <a:gd name="T15" fmla="*/ 3491351 h 362"/>
              <a:gd name="T16" fmla="*/ 68838236 w 535"/>
              <a:gd name="T17" fmla="*/ 43190051 h 362"/>
              <a:gd name="T18" fmla="*/ 65357692 w 535"/>
              <a:gd name="T19" fmla="*/ 46681402 h 362"/>
              <a:gd name="T20" fmla="*/ 4640606 w 535"/>
              <a:gd name="T21" fmla="*/ 42026387 h 362"/>
              <a:gd name="T22" fmla="*/ 4640606 w 535"/>
              <a:gd name="T23" fmla="*/ 42026387 h 362"/>
              <a:gd name="T24" fmla="*/ 65357692 w 535"/>
              <a:gd name="T25" fmla="*/ 42026387 h 362"/>
              <a:gd name="T26" fmla="*/ 65357692 w 535"/>
              <a:gd name="T27" fmla="*/ 3491351 h 362"/>
              <a:gd name="T28" fmla="*/ 4640606 w 535"/>
              <a:gd name="T29" fmla="*/ 3491351 h 362"/>
              <a:gd name="T30" fmla="*/ 4640606 w 535"/>
              <a:gd name="T31" fmla="*/ 42026387 h 36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35" h="362">
                <a:moveTo>
                  <a:pt x="507" y="361"/>
                </a:moveTo>
                <a:lnTo>
                  <a:pt x="507" y="361"/>
                </a:lnTo>
                <a:cubicBezTo>
                  <a:pt x="27" y="361"/>
                  <a:pt x="27" y="361"/>
                  <a:pt x="27" y="361"/>
                </a:cubicBezTo>
                <a:cubicBezTo>
                  <a:pt x="18" y="361"/>
                  <a:pt x="0" y="343"/>
                  <a:pt x="0" y="33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507" y="0"/>
                  <a:pt x="507" y="0"/>
                  <a:pt x="507" y="0"/>
                </a:cubicBezTo>
                <a:cubicBezTo>
                  <a:pt x="525" y="0"/>
                  <a:pt x="534" y="9"/>
                  <a:pt x="534" y="27"/>
                </a:cubicBezTo>
                <a:cubicBezTo>
                  <a:pt x="534" y="334"/>
                  <a:pt x="534" y="334"/>
                  <a:pt x="534" y="334"/>
                </a:cubicBezTo>
                <a:cubicBezTo>
                  <a:pt x="534" y="343"/>
                  <a:pt x="525" y="361"/>
                  <a:pt x="507" y="361"/>
                </a:cubicBezTo>
                <a:close/>
                <a:moveTo>
                  <a:pt x="36" y="325"/>
                </a:moveTo>
                <a:lnTo>
                  <a:pt x="36" y="325"/>
                </a:lnTo>
                <a:cubicBezTo>
                  <a:pt x="507" y="325"/>
                  <a:pt x="507" y="325"/>
                  <a:pt x="507" y="325"/>
                </a:cubicBezTo>
                <a:cubicBezTo>
                  <a:pt x="507" y="27"/>
                  <a:pt x="507" y="27"/>
                  <a:pt x="507" y="27"/>
                </a:cubicBezTo>
                <a:cubicBezTo>
                  <a:pt x="36" y="27"/>
                  <a:pt x="36" y="27"/>
                  <a:pt x="36" y="27"/>
                </a:cubicBezTo>
                <a:lnTo>
                  <a:pt x="36" y="3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8" name="Freeform 925">
            <a:extLst>
              <a:ext uri="{FF2B5EF4-FFF2-40B4-BE49-F238E27FC236}">
                <a16:creationId xmlns:a16="http://schemas.microsoft.com/office/drawing/2014/main" id="{BB2A2309-AE51-8F4F-8F77-F381FE066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219" y="11521319"/>
            <a:ext cx="740507" cy="18747"/>
          </a:xfrm>
          <a:custGeom>
            <a:avLst/>
            <a:gdLst>
              <a:gd name="T0" fmla="*/ 87802425 w 697"/>
              <a:gd name="T1" fmla="*/ 2010611 h 19"/>
              <a:gd name="T2" fmla="*/ 87802425 w 697"/>
              <a:gd name="T3" fmla="*/ 2010611 h 19"/>
              <a:gd name="T4" fmla="*/ 1165599 w 697"/>
              <a:gd name="T5" fmla="*/ 2010611 h 19"/>
              <a:gd name="T6" fmla="*/ 0 w 697"/>
              <a:gd name="T7" fmla="*/ 1005305 h 19"/>
              <a:gd name="T8" fmla="*/ 1165599 w 697"/>
              <a:gd name="T9" fmla="*/ 0 h 19"/>
              <a:gd name="T10" fmla="*/ 87802425 w 697"/>
              <a:gd name="T11" fmla="*/ 0 h 19"/>
              <a:gd name="T12" fmla="*/ 90133262 w 697"/>
              <a:gd name="T13" fmla="*/ 1005305 h 19"/>
              <a:gd name="T14" fmla="*/ 87802425 w 697"/>
              <a:gd name="T15" fmla="*/ 201061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97" h="19">
                <a:moveTo>
                  <a:pt x="678" y="18"/>
                </a:moveTo>
                <a:lnTo>
                  <a:pt x="678" y="18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687" y="0"/>
                  <a:pt x="696" y="0"/>
                  <a:pt x="696" y="9"/>
                </a:cubicBezTo>
                <a:cubicBezTo>
                  <a:pt x="696" y="18"/>
                  <a:pt x="687" y="18"/>
                  <a:pt x="678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9" name="Freeform 926">
            <a:extLst>
              <a:ext uri="{FF2B5EF4-FFF2-40B4-BE49-F238E27FC236}">
                <a16:creationId xmlns:a16="http://schemas.microsoft.com/office/drawing/2014/main" id="{546C3524-EF3F-F148-8085-8A4CA979E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953" y="11343222"/>
            <a:ext cx="70303" cy="79673"/>
          </a:xfrm>
          <a:custGeom>
            <a:avLst/>
            <a:gdLst>
              <a:gd name="T0" fmla="*/ 3737897 w 64"/>
              <a:gd name="T1" fmla="*/ 9839904 h 73"/>
              <a:gd name="T2" fmla="*/ 3737897 w 64"/>
              <a:gd name="T3" fmla="*/ 9839904 h 73"/>
              <a:gd name="T4" fmla="*/ 3737897 w 64"/>
              <a:gd name="T5" fmla="*/ 9839904 h 73"/>
              <a:gd name="T6" fmla="*/ 2491807 w 64"/>
              <a:gd name="T7" fmla="*/ 9839904 h 73"/>
              <a:gd name="T8" fmla="*/ 0 w 64"/>
              <a:gd name="T9" fmla="*/ 1229942 h 73"/>
              <a:gd name="T10" fmla="*/ 0 w 64"/>
              <a:gd name="T11" fmla="*/ 0 h 73"/>
              <a:gd name="T12" fmla="*/ 1246090 w 64"/>
              <a:gd name="T13" fmla="*/ 0 h 73"/>
              <a:gd name="T14" fmla="*/ 8721883 w 64"/>
              <a:gd name="T15" fmla="*/ 4920137 h 73"/>
              <a:gd name="T16" fmla="*/ 8721883 w 64"/>
              <a:gd name="T17" fmla="*/ 4920137 h 73"/>
              <a:gd name="T18" fmla="*/ 8721883 w 64"/>
              <a:gd name="T19" fmla="*/ 6150079 h 73"/>
              <a:gd name="T20" fmla="*/ 4983986 w 64"/>
              <a:gd name="T21" fmla="*/ 6150079 h 73"/>
              <a:gd name="T22" fmla="*/ 3737897 w 64"/>
              <a:gd name="T23" fmla="*/ 9839904 h 73"/>
              <a:gd name="T24" fmla="*/ 2491807 w 64"/>
              <a:gd name="T25" fmla="*/ 2459884 h 73"/>
              <a:gd name="T26" fmla="*/ 2491807 w 64"/>
              <a:gd name="T27" fmla="*/ 2459884 h 73"/>
              <a:gd name="T28" fmla="*/ 3737897 w 64"/>
              <a:gd name="T29" fmla="*/ 7380020 h 73"/>
              <a:gd name="T30" fmla="*/ 4983986 w 64"/>
              <a:gd name="T31" fmla="*/ 4920137 h 73"/>
              <a:gd name="T32" fmla="*/ 4983986 w 64"/>
              <a:gd name="T33" fmla="*/ 4920137 h 73"/>
              <a:gd name="T34" fmla="*/ 6230076 w 64"/>
              <a:gd name="T35" fmla="*/ 4920137 h 73"/>
              <a:gd name="T36" fmla="*/ 2491807 w 64"/>
              <a:gd name="T37" fmla="*/ 2459884 h 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64" h="73">
                <a:moveTo>
                  <a:pt x="27" y="72"/>
                </a:moveTo>
                <a:lnTo>
                  <a:pt x="27" y="72"/>
                </a:lnTo>
                <a:cubicBezTo>
                  <a:pt x="27" y="72"/>
                  <a:pt x="27" y="72"/>
                  <a:pt x="18" y="7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0"/>
                </a:cubicBezTo>
                <a:cubicBezTo>
                  <a:pt x="9" y="0"/>
                  <a:pt x="9" y="0"/>
                  <a:pt x="9" y="0"/>
                </a:cubicBezTo>
                <a:cubicBezTo>
                  <a:pt x="63" y="36"/>
                  <a:pt x="63" y="36"/>
                  <a:pt x="63" y="36"/>
                </a:cubicBezTo>
                <a:lnTo>
                  <a:pt x="63" y="45"/>
                </a:lnTo>
                <a:cubicBezTo>
                  <a:pt x="36" y="45"/>
                  <a:pt x="36" y="45"/>
                  <a:pt x="36" y="45"/>
                </a:cubicBezTo>
                <a:cubicBezTo>
                  <a:pt x="27" y="72"/>
                  <a:pt x="27" y="72"/>
                  <a:pt x="27" y="72"/>
                </a:cubicBezTo>
                <a:close/>
                <a:moveTo>
                  <a:pt x="18" y="18"/>
                </a:moveTo>
                <a:lnTo>
                  <a:pt x="18" y="18"/>
                </a:lnTo>
                <a:cubicBezTo>
                  <a:pt x="27" y="54"/>
                  <a:pt x="27" y="54"/>
                  <a:pt x="27" y="54"/>
                </a:cubicBezTo>
                <a:cubicBezTo>
                  <a:pt x="36" y="36"/>
                  <a:pt x="36" y="36"/>
                  <a:pt x="36" y="36"/>
                </a:cubicBezTo>
                <a:cubicBezTo>
                  <a:pt x="45" y="36"/>
                  <a:pt x="45" y="36"/>
                  <a:pt x="45" y="36"/>
                </a:cubicBezTo>
                <a:lnTo>
                  <a:pt x="18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0" name="Freeform 927">
            <a:extLst>
              <a:ext uri="{FF2B5EF4-FFF2-40B4-BE49-F238E27FC236}">
                <a16:creationId xmlns:a16="http://schemas.microsoft.com/office/drawing/2014/main" id="{3F96ED4A-40C2-6F4A-9CF3-974794583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14074" y="11380716"/>
            <a:ext cx="37494" cy="37494"/>
          </a:xfrm>
          <a:custGeom>
            <a:avLst/>
            <a:gdLst>
              <a:gd name="T0" fmla="*/ 3181178 w 37"/>
              <a:gd name="T1" fmla="*/ 4241457 h 37"/>
              <a:gd name="T2" fmla="*/ 3181178 w 37"/>
              <a:gd name="T3" fmla="*/ 4241457 h 37"/>
              <a:gd name="T4" fmla="*/ 3181178 w 37"/>
              <a:gd name="T5" fmla="*/ 4241457 h 37"/>
              <a:gd name="T6" fmla="*/ 1060278 w 37"/>
              <a:gd name="T7" fmla="*/ 1060278 h 37"/>
              <a:gd name="T8" fmla="*/ 1060278 w 37"/>
              <a:gd name="T9" fmla="*/ 0 h 37"/>
              <a:gd name="T10" fmla="*/ 1060278 w 37"/>
              <a:gd name="T11" fmla="*/ 0 h 37"/>
              <a:gd name="T12" fmla="*/ 4241457 w 37"/>
              <a:gd name="T13" fmla="*/ 3181178 h 37"/>
              <a:gd name="T14" fmla="*/ 4241457 w 37"/>
              <a:gd name="T15" fmla="*/ 4241457 h 37"/>
              <a:gd name="T16" fmla="*/ 3181178 w 37"/>
              <a:gd name="T17" fmla="*/ 4241457 h 3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7" h="37">
                <a:moveTo>
                  <a:pt x="27" y="36"/>
                </a:moveTo>
                <a:lnTo>
                  <a:pt x="27" y="36"/>
                </a:lnTo>
                <a:cubicBezTo>
                  <a:pt x="9" y="9"/>
                  <a:pt x="9" y="9"/>
                  <a:pt x="9" y="9"/>
                </a:cubicBezTo>
                <a:cubicBezTo>
                  <a:pt x="0" y="9"/>
                  <a:pt x="0" y="0"/>
                  <a:pt x="9" y="0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36" y="27"/>
                  <a:pt x="36" y="36"/>
                </a:cubicBezTo>
                <a:cubicBezTo>
                  <a:pt x="27" y="36"/>
                  <a:pt x="27" y="36"/>
                  <a:pt x="2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1" name="Freeform 928">
            <a:extLst>
              <a:ext uri="{FF2B5EF4-FFF2-40B4-BE49-F238E27FC236}">
                <a16:creationId xmlns:a16="http://schemas.microsoft.com/office/drawing/2014/main" id="{859DB299-6E7C-8944-B835-9B38E312C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242" y="11160437"/>
            <a:ext cx="239026" cy="281205"/>
          </a:xfrm>
          <a:custGeom>
            <a:avLst/>
            <a:gdLst>
              <a:gd name="T0" fmla="*/ 15010612 w 227"/>
              <a:gd name="T1" fmla="*/ 34365331 h 263"/>
              <a:gd name="T2" fmla="*/ 15010612 w 227"/>
              <a:gd name="T3" fmla="*/ 34365331 h 263"/>
              <a:gd name="T4" fmla="*/ 13866073 w 227"/>
              <a:gd name="T5" fmla="*/ 34365331 h 263"/>
              <a:gd name="T6" fmla="*/ 6869372 w 227"/>
              <a:gd name="T7" fmla="*/ 28462728 h 263"/>
              <a:gd name="T8" fmla="*/ 1144895 w 227"/>
              <a:gd name="T9" fmla="*/ 8263571 h 263"/>
              <a:gd name="T10" fmla="*/ 1144895 w 227"/>
              <a:gd name="T11" fmla="*/ 5902603 h 263"/>
              <a:gd name="T12" fmla="*/ 3434686 w 227"/>
              <a:gd name="T13" fmla="*/ 4721937 h 263"/>
              <a:gd name="T14" fmla="*/ 12593848 w 227"/>
              <a:gd name="T15" fmla="*/ 1180665 h 263"/>
              <a:gd name="T16" fmla="*/ 16155507 w 227"/>
              <a:gd name="T17" fmla="*/ 1180665 h 263"/>
              <a:gd name="T18" fmla="*/ 26459564 w 227"/>
              <a:gd name="T19" fmla="*/ 4721937 h 263"/>
              <a:gd name="T20" fmla="*/ 28749355 w 227"/>
              <a:gd name="T21" fmla="*/ 5902603 h 263"/>
              <a:gd name="T22" fmla="*/ 28749355 w 227"/>
              <a:gd name="T23" fmla="*/ 8263571 h 263"/>
              <a:gd name="T24" fmla="*/ 23024879 w 227"/>
              <a:gd name="T25" fmla="*/ 28462728 h 263"/>
              <a:gd name="T26" fmla="*/ 15010612 w 227"/>
              <a:gd name="T27" fmla="*/ 34365331 h 263"/>
              <a:gd name="T28" fmla="*/ 15010612 w 227"/>
              <a:gd name="T29" fmla="*/ 3541634 h 263"/>
              <a:gd name="T30" fmla="*/ 15010612 w 227"/>
              <a:gd name="T31" fmla="*/ 3541634 h 263"/>
              <a:gd name="T32" fmla="*/ 15010612 w 227"/>
              <a:gd name="T33" fmla="*/ 3541634 h 263"/>
              <a:gd name="T34" fmla="*/ 3434686 w 227"/>
              <a:gd name="T35" fmla="*/ 7082906 h 263"/>
              <a:gd name="T36" fmla="*/ 3434686 w 227"/>
              <a:gd name="T37" fmla="*/ 7082906 h 263"/>
              <a:gd name="T38" fmla="*/ 3434686 w 227"/>
              <a:gd name="T39" fmla="*/ 8263571 h 263"/>
              <a:gd name="T40" fmla="*/ 8014267 w 227"/>
              <a:gd name="T41" fmla="*/ 26101760 h 263"/>
              <a:gd name="T42" fmla="*/ 15010612 w 227"/>
              <a:gd name="T43" fmla="*/ 32004362 h 263"/>
              <a:gd name="T44" fmla="*/ 20735088 w 227"/>
              <a:gd name="T45" fmla="*/ 26101760 h 263"/>
              <a:gd name="T46" fmla="*/ 26459564 w 227"/>
              <a:gd name="T47" fmla="*/ 8263571 h 263"/>
              <a:gd name="T48" fmla="*/ 26459564 w 227"/>
              <a:gd name="T49" fmla="*/ 7082906 h 263"/>
              <a:gd name="T50" fmla="*/ 26459564 w 227"/>
              <a:gd name="T51" fmla="*/ 7082906 h 263"/>
              <a:gd name="T52" fmla="*/ 15010612 w 227"/>
              <a:gd name="T53" fmla="*/ 3541634 h 26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27" h="263">
                <a:moveTo>
                  <a:pt x="118" y="262"/>
                </a:moveTo>
                <a:lnTo>
                  <a:pt x="118" y="262"/>
                </a:lnTo>
                <a:cubicBezTo>
                  <a:pt x="118" y="262"/>
                  <a:pt x="118" y="262"/>
                  <a:pt x="109" y="262"/>
                </a:cubicBezTo>
                <a:cubicBezTo>
                  <a:pt x="109" y="262"/>
                  <a:pt x="72" y="244"/>
                  <a:pt x="54" y="217"/>
                </a:cubicBezTo>
                <a:cubicBezTo>
                  <a:pt x="18" y="163"/>
                  <a:pt x="9" y="90"/>
                  <a:pt x="9" y="63"/>
                </a:cubicBezTo>
                <a:cubicBezTo>
                  <a:pt x="0" y="54"/>
                  <a:pt x="9" y="45"/>
                  <a:pt x="9" y="45"/>
                </a:cubicBezTo>
                <a:cubicBezTo>
                  <a:pt x="18" y="36"/>
                  <a:pt x="18" y="36"/>
                  <a:pt x="27" y="36"/>
                </a:cubicBezTo>
                <a:cubicBezTo>
                  <a:pt x="63" y="36"/>
                  <a:pt x="90" y="18"/>
                  <a:pt x="99" y="9"/>
                </a:cubicBezTo>
                <a:cubicBezTo>
                  <a:pt x="109" y="0"/>
                  <a:pt x="127" y="0"/>
                  <a:pt x="127" y="9"/>
                </a:cubicBezTo>
                <a:cubicBezTo>
                  <a:pt x="145" y="18"/>
                  <a:pt x="172" y="36"/>
                  <a:pt x="208" y="36"/>
                </a:cubicBezTo>
                <a:cubicBezTo>
                  <a:pt x="217" y="36"/>
                  <a:pt x="217" y="36"/>
                  <a:pt x="226" y="45"/>
                </a:cubicBezTo>
                <a:cubicBezTo>
                  <a:pt x="226" y="45"/>
                  <a:pt x="226" y="54"/>
                  <a:pt x="226" y="63"/>
                </a:cubicBezTo>
                <a:cubicBezTo>
                  <a:pt x="226" y="90"/>
                  <a:pt x="217" y="163"/>
                  <a:pt x="181" y="217"/>
                </a:cubicBezTo>
                <a:cubicBezTo>
                  <a:pt x="163" y="244"/>
                  <a:pt x="127" y="262"/>
                  <a:pt x="118" y="262"/>
                </a:cubicBezTo>
                <a:close/>
                <a:moveTo>
                  <a:pt x="118" y="27"/>
                </a:moveTo>
                <a:lnTo>
                  <a:pt x="118" y="27"/>
                </a:lnTo>
                <a:cubicBezTo>
                  <a:pt x="99" y="36"/>
                  <a:pt x="72" y="54"/>
                  <a:pt x="27" y="54"/>
                </a:cubicBezTo>
                <a:cubicBezTo>
                  <a:pt x="27" y="54"/>
                  <a:pt x="27" y="54"/>
                  <a:pt x="27" y="63"/>
                </a:cubicBezTo>
                <a:cubicBezTo>
                  <a:pt x="27" y="90"/>
                  <a:pt x="36" y="153"/>
                  <a:pt x="63" y="199"/>
                </a:cubicBezTo>
                <a:cubicBezTo>
                  <a:pt x="81" y="217"/>
                  <a:pt x="109" y="235"/>
                  <a:pt x="118" y="244"/>
                </a:cubicBezTo>
                <a:cubicBezTo>
                  <a:pt x="127" y="235"/>
                  <a:pt x="154" y="217"/>
                  <a:pt x="163" y="199"/>
                </a:cubicBezTo>
                <a:cubicBezTo>
                  <a:pt x="199" y="153"/>
                  <a:pt x="208" y="90"/>
                  <a:pt x="208" y="63"/>
                </a:cubicBezTo>
                <a:cubicBezTo>
                  <a:pt x="208" y="54"/>
                  <a:pt x="208" y="54"/>
                  <a:pt x="208" y="54"/>
                </a:cubicBezTo>
                <a:cubicBezTo>
                  <a:pt x="163" y="54"/>
                  <a:pt x="136" y="36"/>
                  <a:pt x="118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2" name="Freeform 929">
            <a:extLst>
              <a:ext uri="{FF2B5EF4-FFF2-40B4-BE49-F238E27FC236}">
                <a16:creationId xmlns:a16="http://schemas.microsoft.com/office/drawing/2014/main" id="{5169DDFF-3F99-2F48-B7E4-E9399EB4D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1918" y="11291666"/>
            <a:ext cx="98420" cy="70303"/>
          </a:xfrm>
          <a:custGeom>
            <a:avLst/>
            <a:gdLst>
              <a:gd name="T0" fmla="*/ 9585112 w 92"/>
              <a:gd name="T1" fmla="*/ 8589899 h 65"/>
              <a:gd name="T2" fmla="*/ 9585112 w 92"/>
              <a:gd name="T3" fmla="*/ 8589899 h 65"/>
              <a:gd name="T4" fmla="*/ 2363303 w 92"/>
              <a:gd name="T5" fmla="*/ 8589899 h 65"/>
              <a:gd name="T6" fmla="*/ 0 w 92"/>
              <a:gd name="T7" fmla="*/ 6173795 h 65"/>
              <a:gd name="T8" fmla="*/ 0 w 92"/>
              <a:gd name="T9" fmla="*/ 2415737 h 65"/>
              <a:gd name="T10" fmla="*/ 2363303 w 92"/>
              <a:gd name="T11" fmla="*/ 0 h 65"/>
              <a:gd name="T12" fmla="*/ 9585112 w 92"/>
              <a:gd name="T13" fmla="*/ 0 h 65"/>
              <a:gd name="T14" fmla="*/ 11948778 w 92"/>
              <a:gd name="T15" fmla="*/ 2415737 h 65"/>
              <a:gd name="T16" fmla="*/ 11948778 w 92"/>
              <a:gd name="T17" fmla="*/ 6173795 h 65"/>
              <a:gd name="T18" fmla="*/ 9585112 w 92"/>
              <a:gd name="T19" fmla="*/ 8589899 h 65"/>
              <a:gd name="T20" fmla="*/ 2363303 w 92"/>
              <a:gd name="T21" fmla="*/ 6173795 h 65"/>
              <a:gd name="T22" fmla="*/ 2363303 w 92"/>
              <a:gd name="T23" fmla="*/ 6173795 h 65"/>
              <a:gd name="T24" fmla="*/ 9585112 w 92"/>
              <a:gd name="T25" fmla="*/ 6173795 h 65"/>
              <a:gd name="T26" fmla="*/ 9585112 w 92"/>
              <a:gd name="T27" fmla="*/ 2415737 h 65"/>
              <a:gd name="T28" fmla="*/ 2363303 w 92"/>
              <a:gd name="T29" fmla="*/ 2415737 h 65"/>
              <a:gd name="T30" fmla="*/ 2363303 w 92"/>
              <a:gd name="T31" fmla="*/ 6173795 h 6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2" h="65">
                <a:moveTo>
                  <a:pt x="73" y="64"/>
                </a:moveTo>
                <a:lnTo>
                  <a:pt x="73" y="64"/>
                </a:lnTo>
                <a:cubicBezTo>
                  <a:pt x="18" y="64"/>
                  <a:pt x="18" y="64"/>
                  <a:pt x="18" y="64"/>
                </a:cubicBezTo>
                <a:cubicBezTo>
                  <a:pt x="9" y="64"/>
                  <a:pt x="0" y="55"/>
                  <a:pt x="0" y="4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82" y="0"/>
                  <a:pt x="91" y="9"/>
                  <a:pt x="91" y="18"/>
                </a:cubicBezTo>
                <a:cubicBezTo>
                  <a:pt x="91" y="46"/>
                  <a:pt x="91" y="46"/>
                  <a:pt x="91" y="46"/>
                </a:cubicBezTo>
                <a:cubicBezTo>
                  <a:pt x="91" y="55"/>
                  <a:pt x="82" y="64"/>
                  <a:pt x="73" y="64"/>
                </a:cubicBezTo>
                <a:close/>
                <a:moveTo>
                  <a:pt x="18" y="46"/>
                </a:moveTo>
                <a:lnTo>
                  <a:pt x="18" y="46"/>
                </a:lnTo>
                <a:cubicBezTo>
                  <a:pt x="73" y="46"/>
                  <a:pt x="73" y="46"/>
                  <a:pt x="73" y="46"/>
                </a:cubicBezTo>
                <a:cubicBezTo>
                  <a:pt x="73" y="18"/>
                  <a:pt x="73" y="18"/>
                  <a:pt x="73" y="18"/>
                </a:cubicBezTo>
                <a:cubicBezTo>
                  <a:pt x="18" y="18"/>
                  <a:pt x="18" y="18"/>
                  <a:pt x="18" y="18"/>
                </a:cubicBezTo>
                <a:lnTo>
                  <a:pt x="18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3" name="Freeform 930">
            <a:extLst>
              <a:ext uri="{FF2B5EF4-FFF2-40B4-BE49-F238E27FC236}">
                <a16:creationId xmlns:a16="http://schemas.microsoft.com/office/drawing/2014/main" id="{9A2D6063-B84D-D541-8BCD-685C4C70D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1292" y="11244799"/>
            <a:ext cx="79673" cy="70303"/>
          </a:xfrm>
          <a:custGeom>
            <a:avLst/>
            <a:gdLst>
              <a:gd name="T0" fmla="*/ 8511846 w 74"/>
              <a:gd name="T1" fmla="*/ 8721883 h 64"/>
              <a:gd name="T2" fmla="*/ 8511846 w 74"/>
              <a:gd name="T3" fmla="*/ 8721883 h 64"/>
              <a:gd name="T4" fmla="*/ 7314936 w 74"/>
              <a:gd name="T5" fmla="*/ 7475794 h 64"/>
              <a:gd name="T6" fmla="*/ 7314936 w 74"/>
              <a:gd name="T7" fmla="*/ 4983986 h 64"/>
              <a:gd name="T8" fmla="*/ 4921116 w 74"/>
              <a:gd name="T9" fmla="*/ 2491807 h 64"/>
              <a:gd name="T10" fmla="*/ 2393820 w 74"/>
              <a:gd name="T11" fmla="*/ 4983986 h 64"/>
              <a:gd name="T12" fmla="*/ 2393820 w 74"/>
              <a:gd name="T13" fmla="*/ 7475794 h 64"/>
              <a:gd name="T14" fmla="*/ 1196910 w 74"/>
              <a:gd name="T15" fmla="*/ 8721883 h 64"/>
              <a:gd name="T16" fmla="*/ 1196910 w 74"/>
              <a:gd name="T17" fmla="*/ 8721883 h 64"/>
              <a:gd name="T18" fmla="*/ 0 w 74"/>
              <a:gd name="T19" fmla="*/ 7475794 h 64"/>
              <a:gd name="T20" fmla="*/ 0 w 74"/>
              <a:gd name="T21" fmla="*/ 4983986 h 64"/>
              <a:gd name="T22" fmla="*/ 4921116 w 74"/>
              <a:gd name="T23" fmla="*/ 0 h 64"/>
              <a:gd name="T24" fmla="*/ 9708756 w 74"/>
              <a:gd name="T25" fmla="*/ 4983986 h 64"/>
              <a:gd name="T26" fmla="*/ 9708756 w 74"/>
              <a:gd name="T27" fmla="*/ 7475794 h 64"/>
              <a:gd name="T28" fmla="*/ 8511846 w 74"/>
              <a:gd name="T29" fmla="*/ 8721883 h 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4" h="64">
                <a:moveTo>
                  <a:pt x="64" y="63"/>
                </a:moveTo>
                <a:lnTo>
                  <a:pt x="64" y="63"/>
                </a:lnTo>
                <a:cubicBezTo>
                  <a:pt x="55" y="63"/>
                  <a:pt x="55" y="54"/>
                  <a:pt x="55" y="54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27"/>
                  <a:pt x="46" y="18"/>
                  <a:pt x="37" y="18"/>
                </a:cubicBezTo>
                <a:cubicBezTo>
                  <a:pt x="28" y="18"/>
                  <a:pt x="18" y="27"/>
                  <a:pt x="18" y="36"/>
                </a:cubicBezTo>
                <a:cubicBezTo>
                  <a:pt x="18" y="54"/>
                  <a:pt x="18" y="54"/>
                  <a:pt x="18" y="54"/>
                </a:cubicBezTo>
                <a:lnTo>
                  <a:pt x="9" y="63"/>
                </a:lnTo>
                <a:cubicBezTo>
                  <a:pt x="0" y="63"/>
                  <a:pt x="0" y="54"/>
                  <a:pt x="0" y="54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9"/>
                  <a:pt x="18" y="0"/>
                  <a:pt x="37" y="0"/>
                </a:cubicBezTo>
                <a:cubicBezTo>
                  <a:pt x="55" y="0"/>
                  <a:pt x="73" y="9"/>
                  <a:pt x="73" y="36"/>
                </a:cubicBezTo>
                <a:cubicBezTo>
                  <a:pt x="73" y="54"/>
                  <a:pt x="73" y="54"/>
                  <a:pt x="73" y="54"/>
                </a:cubicBezTo>
                <a:cubicBezTo>
                  <a:pt x="73" y="54"/>
                  <a:pt x="73" y="63"/>
                  <a:pt x="64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4" name="Freeform 931">
            <a:extLst>
              <a:ext uri="{FF2B5EF4-FFF2-40B4-BE49-F238E27FC236}">
                <a16:creationId xmlns:a16="http://schemas.microsoft.com/office/drawing/2014/main" id="{1FA948E0-AD5F-B643-88B1-8B3283622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840" y="11099511"/>
            <a:ext cx="557722" cy="463987"/>
          </a:xfrm>
          <a:custGeom>
            <a:avLst/>
            <a:gdLst>
              <a:gd name="T0" fmla="*/ 33923558 w 525"/>
              <a:gd name="T1" fmla="*/ 56650940 h 435"/>
              <a:gd name="T2" fmla="*/ 33923558 w 525"/>
              <a:gd name="T3" fmla="*/ 56650940 h 435"/>
              <a:gd name="T4" fmla="*/ 33923558 w 525"/>
              <a:gd name="T5" fmla="*/ 56650940 h 435"/>
              <a:gd name="T6" fmla="*/ 32758420 w 525"/>
              <a:gd name="T7" fmla="*/ 56650940 h 435"/>
              <a:gd name="T8" fmla="*/ 0 w 525"/>
              <a:gd name="T9" fmla="*/ 12922691 h 435"/>
              <a:gd name="T10" fmla="*/ 1165137 w 525"/>
              <a:gd name="T11" fmla="*/ 10573209 h 435"/>
              <a:gd name="T12" fmla="*/ 11653172 w 525"/>
              <a:gd name="T13" fmla="*/ 0 h 435"/>
              <a:gd name="T14" fmla="*/ 12818309 w 525"/>
              <a:gd name="T15" fmla="*/ 0 h 435"/>
              <a:gd name="T16" fmla="*/ 12818309 w 525"/>
              <a:gd name="T17" fmla="*/ 0 h 435"/>
              <a:gd name="T18" fmla="*/ 56193943 w 525"/>
              <a:gd name="T19" fmla="*/ 0 h 435"/>
              <a:gd name="T20" fmla="*/ 57359441 w 525"/>
              <a:gd name="T21" fmla="*/ 0 h 435"/>
              <a:gd name="T22" fmla="*/ 67847115 w 525"/>
              <a:gd name="T23" fmla="*/ 10573209 h 435"/>
              <a:gd name="T24" fmla="*/ 67847115 w 525"/>
              <a:gd name="T25" fmla="*/ 12922691 h 435"/>
              <a:gd name="T26" fmla="*/ 35089055 w 525"/>
              <a:gd name="T27" fmla="*/ 56650940 h 435"/>
              <a:gd name="T28" fmla="*/ 33923558 w 525"/>
              <a:gd name="T29" fmla="*/ 56650940 h 435"/>
              <a:gd name="T30" fmla="*/ 3495772 w 525"/>
              <a:gd name="T31" fmla="*/ 11747769 h 435"/>
              <a:gd name="T32" fmla="*/ 3495772 w 525"/>
              <a:gd name="T33" fmla="*/ 11747769 h 435"/>
              <a:gd name="T34" fmla="*/ 33923558 w 525"/>
              <a:gd name="T35" fmla="*/ 52996110 h 435"/>
              <a:gd name="T36" fmla="*/ 64351344 w 525"/>
              <a:gd name="T37" fmla="*/ 12922691 h 435"/>
              <a:gd name="T38" fmla="*/ 54899267 w 525"/>
              <a:gd name="T39" fmla="*/ 2349482 h 435"/>
              <a:gd name="T40" fmla="*/ 12818309 w 525"/>
              <a:gd name="T41" fmla="*/ 2349482 h 435"/>
              <a:gd name="T42" fmla="*/ 3495772 w 525"/>
              <a:gd name="T43" fmla="*/ 11747769 h 43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25" h="435">
                <a:moveTo>
                  <a:pt x="262" y="434"/>
                </a:moveTo>
                <a:lnTo>
                  <a:pt x="262" y="434"/>
                </a:lnTo>
                <a:lnTo>
                  <a:pt x="253" y="434"/>
                </a:lnTo>
                <a:cubicBezTo>
                  <a:pt x="0" y="99"/>
                  <a:pt x="0" y="99"/>
                  <a:pt x="0" y="99"/>
                </a:cubicBezTo>
                <a:cubicBezTo>
                  <a:pt x="0" y="90"/>
                  <a:pt x="0" y="90"/>
                  <a:pt x="9" y="81"/>
                </a:cubicBezTo>
                <a:cubicBezTo>
                  <a:pt x="90" y="0"/>
                  <a:pt x="90" y="0"/>
                  <a:pt x="90" y="0"/>
                </a:cubicBezTo>
                <a:cubicBezTo>
                  <a:pt x="90" y="0"/>
                  <a:pt x="90" y="0"/>
                  <a:pt x="99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34" y="0"/>
                  <a:pt x="434" y="0"/>
                  <a:pt x="443" y="0"/>
                </a:cubicBezTo>
                <a:cubicBezTo>
                  <a:pt x="524" y="81"/>
                  <a:pt x="524" y="81"/>
                  <a:pt x="524" y="81"/>
                </a:cubicBezTo>
                <a:cubicBezTo>
                  <a:pt x="524" y="90"/>
                  <a:pt x="524" y="99"/>
                  <a:pt x="524" y="99"/>
                </a:cubicBezTo>
                <a:cubicBezTo>
                  <a:pt x="271" y="434"/>
                  <a:pt x="271" y="434"/>
                  <a:pt x="271" y="434"/>
                </a:cubicBezTo>
                <a:cubicBezTo>
                  <a:pt x="271" y="434"/>
                  <a:pt x="271" y="434"/>
                  <a:pt x="262" y="434"/>
                </a:cubicBezTo>
                <a:close/>
                <a:moveTo>
                  <a:pt x="27" y="90"/>
                </a:moveTo>
                <a:lnTo>
                  <a:pt x="27" y="90"/>
                </a:lnTo>
                <a:cubicBezTo>
                  <a:pt x="262" y="406"/>
                  <a:pt x="262" y="406"/>
                  <a:pt x="262" y="406"/>
                </a:cubicBezTo>
                <a:cubicBezTo>
                  <a:pt x="497" y="99"/>
                  <a:pt x="497" y="99"/>
                  <a:pt x="497" y="99"/>
                </a:cubicBezTo>
                <a:cubicBezTo>
                  <a:pt x="424" y="18"/>
                  <a:pt x="424" y="18"/>
                  <a:pt x="424" y="18"/>
                </a:cubicBezTo>
                <a:cubicBezTo>
                  <a:pt x="99" y="18"/>
                  <a:pt x="99" y="18"/>
                  <a:pt x="99" y="18"/>
                </a:cubicBezTo>
                <a:lnTo>
                  <a:pt x="27" y="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5" name="Freeform 932">
            <a:extLst>
              <a:ext uri="{FF2B5EF4-FFF2-40B4-BE49-F238E27FC236}">
                <a16:creationId xmlns:a16="http://schemas.microsoft.com/office/drawing/2014/main" id="{81D7ABC3-C2A2-794D-B681-0F806C3FC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202" y="11099511"/>
            <a:ext cx="384314" cy="117167"/>
          </a:xfrm>
          <a:custGeom>
            <a:avLst/>
            <a:gdLst>
              <a:gd name="T0" fmla="*/ 12860071 w 363"/>
              <a:gd name="T1" fmla="*/ 14317540 h 109"/>
              <a:gd name="T2" fmla="*/ 12860071 w 363"/>
              <a:gd name="T3" fmla="*/ 14317540 h 109"/>
              <a:gd name="T4" fmla="*/ 11574100 w 363"/>
              <a:gd name="T5" fmla="*/ 13124382 h 109"/>
              <a:gd name="T6" fmla="*/ 1157231 w 363"/>
              <a:gd name="T7" fmla="*/ 2386317 h 109"/>
              <a:gd name="T8" fmla="*/ 1157231 w 363"/>
              <a:gd name="T9" fmla="*/ 0 h 109"/>
              <a:gd name="T10" fmla="*/ 3472051 w 363"/>
              <a:gd name="T11" fmla="*/ 0 h 109"/>
              <a:gd name="T12" fmla="*/ 12860071 w 363"/>
              <a:gd name="T13" fmla="*/ 9544906 h 109"/>
              <a:gd name="T14" fmla="*/ 22119350 w 363"/>
              <a:gd name="T15" fmla="*/ 0 h 109"/>
              <a:gd name="T16" fmla="*/ 24434170 w 363"/>
              <a:gd name="T17" fmla="*/ 0 h 109"/>
              <a:gd name="T18" fmla="*/ 33693450 w 363"/>
              <a:gd name="T19" fmla="*/ 9544906 h 109"/>
              <a:gd name="T20" fmla="*/ 44109960 w 363"/>
              <a:gd name="T21" fmla="*/ 0 h 109"/>
              <a:gd name="T22" fmla="*/ 46553162 w 363"/>
              <a:gd name="T23" fmla="*/ 0 h 109"/>
              <a:gd name="T24" fmla="*/ 46553162 w 363"/>
              <a:gd name="T25" fmla="*/ 2386317 h 109"/>
              <a:gd name="T26" fmla="*/ 34850681 w 363"/>
              <a:gd name="T27" fmla="*/ 13124382 h 109"/>
              <a:gd name="T28" fmla="*/ 32535861 w 363"/>
              <a:gd name="T29" fmla="*/ 13124382 h 109"/>
              <a:gd name="T30" fmla="*/ 23276581 w 363"/>
              <a:gd name="T31" fmla="*/ 3579476 h 109"/>
              <a:gd name="T32" fmla="*/ 14017301 w 363"/>
              <a:gd name="T33" fmla="*/ 13124382 h 109"/>
              <a:gd name="T34" fmla="*/ 12860071 w 363"/>
              <a:gd name="T35" fmla="*/ 14317540 h 10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63" h="109">
                <a:moveTo>
                  <a:pt x="100" y="108"/>
                </a:moveTo>
                <a:lnTo>
                  <a:pt x="100" y="108"/>
                </a:lnTo>
                <a:lnTo>
                  <a:pt x="90" y="99"/>
                </a:lnTo>
                <a:cubicBezTo>
                  <a:pt x="9" y="18"/>
                  <a:pt x="9" y="18"/>
                  <a:pt x="9" y="18"/>
                </a:cubicBezTo>
                <a:cubicBezTo>
                  <a:pt x="0" y="9"/>
                  <a:pt x="0" y="9"/>
                  <a:pt x="9" y="0"/>
                </a:cubicBezTo>
                <a:cubicBezTo>
                  <a:pt x="9" y="0"/>
                  <a:pt x="18" y="0"/>
                  <a:pt x="27" y="0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0"/>
                  <a:pt x="190" y="0"/>
                </a:cubicBezTo>
                <a:cubicBezTo>
                  <a:pt x="262" y="72"/>
                  <a:pt x="262" y="72"/>
                  <a:pt x="262" y="72"/>
                </a:cubicBezTo>
                <a:cubicBezTo>
                  <a:pt x="343" y="0"/>
                  <a:pt x="343" y="0"/>
                  <a:pt x="343" y="0"/>
                </a:cubicBezTo>
                <a:cubicBezTo>
                  <a:pt x="343" y="0"/>
                  <a:pt x="353" y="0"/>
                  <a:pt x="362" y="0"/>
                </a:cubicBezTo>
                <a:cubicBezTo>
                  <a:pt x="362" y="9"/>
                  <a:pt x="362" y="9"/>
                  <a:pt x="362" y="18"/>
                </a:cubicBezTo>
                <a:cubicBezTo>
                  <a:pt x="271" y="99"/>
                  <a:pt x="271" y="99"/>
                  <a:pt x="271" y="99"/>
                </a:cubicBezTo>
                <a:cubicBezTo>
                  <a:pt x="271" y="108"/>
                  <a:pt x="262" y="108"/>
                  <a:pt x="253" y="99"/>
                </a:cubicBezTo>
                <a:cubicBezTo>
                  <a:pt x="181" y="27"/>
                  <a:pt x="181" y="27"/>
                  <a:pt x="181" y="27"/>
                </a:cubicBezTo>
                <a:cubicBezTo>
                  <a:pt x="109" y="99"/>
                  <a:pt x="109" y="99"/>
                  <a:pt x="109" y="99"/>
                </a:cubicBezTo>
                <a:lnTo>
                  <a:pt x="100" y="10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6" name="Freeform 933">
            <a:extLst>
              <a:ext uri="{FF2B5EF4-FFF2-40B4-BE49-F238E27FC236}">
                <a16:creationId xmlns:a16="http://schemas.microsoft.com/office/drawing/2014/main" id="{23B8846B-9A53-064A-A8A0-041DD7103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249" y="11188558"/>
            <a:ext cx="210905" cy="374940"/>
          </a:xfrm>
          <a:custGeom>
            <a:avLst/>
            <a:gdLst>
              <a:gd name="T0" fmla="*/ 12758470 w 200"/>
              <a:gd name="T1" fmla="*/ 45433353 h 354"/>
              <a:gd name="T2" fmla="*/ 12758470 w 200"/>
              <a:gd name="T3" fmla="*/ 45433353 h 354"/>
              <a:gd name="T4" fmla="*/ 11610104 w 200"/>
              <a:gd name="T5" fmla="*/ 44146492 h 354"/>
              <a:gd name="T6" fmla="*/ 1148366 w 200"/>
              <a:gd name="T7" fmla="*/ 2316853 h 354"/>
              <a:gd name="T8" fmla="*/ 2424249 w 200"/>
              <a:gd name="T9" fmla="*/ 0 h 354"/>
              <a:gd name="T10" fmla="*/ 3572257 w 200"/>
              <a:gd name="T11" fmla="*/ 1158427 h 354"/>
              <a:gd name="T12" fmla="*/ 12758470 w 200"/>
              <a:gd name="T13" fmla="*/ 38354718 h 354"/>
              <a:gd name="T14" fmla="*/ 21944682 w 200"/>
              <a:gd name="T15" fmla="*/ 1158427 h 354"/>
              <a:gd name="T16" fmla="*/ 24241057 w 200"/>
              <a:gd name="T17" fmla="*/ 0 h 354"/>
              <a:gd name="T18" fmla="*/ 25389422 w 200"/>
              <a:gd name="T19" fmla="*/ 2316853 h 354"/>
              <a:gd name="T20" fmla="*/ 13906835 w 200"/>
              <a:gd name="T21" fmla="*/ 44146492 h 354"/>
              <a:gd name="T22" fmla="*/ 12758470 w 200"/>
              <a:gd name="T23" fmla="*/ 45433353 h 3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0" h="354">
                <a:moveTo>
                  <a:pt x="100" y="353"/>
                </a:moveTo>
                <a:lnTo>
                  <a:pt x="100" y="353"/>
                </a:lnTo>
                <a:cubicBezTo>
                  <a:pt x="100" y="353"/>
                  <a:pt x="91" y="353"/>
                  <a:pt x="91" y="343"/>
                </a:cubicBezTo>
                <a:cubicBezTo>
                  <a:pt x="9" y="18"/>
                  <a:pt x="9" y="18"/>
                  <a:pt x="9" y="18"/>
                </a:cubicBezTo>
                <a:cubicBezTo>
                  <a:pt x="0" y="9"/>
                  <a:pt x="9" y="0"/>
                  <a:pt x="19" y="0"/>
                </a:cubicBezTo>
                <a:cubicBezTo>
                  <a:pt x="19" y="0"/>
                  <a:pt x="28" y="0"/>
                  <a:pt x="28" y="9"/>
                </a:cubicBezTo>
                <a:cubicBezTo>
                  <a:pt x="100" y="298"/>
                  <a:pt x="100" y="298"/>
                  <a:pt x="100" y="298"/>
                </a:cubicBezTo>
                <a:cubicBezTo>
                  <a:pt x="172" y="9"/>
                  <a:pt x="172" y="9"/>
                  <a:pt x="172" y="9"/>
                </a:cubicBezTo>
                <a:cubicBezTo>
                  <a:pt x="172" y="0"/>
                  <a:pt x="181" y="0"/>
                  <a:pt x="190" y="0"/>
                </a:cubicBezTo>
                <a:cubicBezTo>
                  <a:pt x="190" y="0"/>
                  <a:pt x="199" y="9"/>
                  <a:pt x="199" y="18"/>
                </a:cubicBezTo>
                <a:cubicBezTo>
                  <a:pt x="109" y="343"/>
                  <a:pt x="109" y="343"/>
                  <a:pt x="109" y="343"/>
                </a:cubicBezTo>
                <a:cubicBezTo>
                  <a:pt x="109" y="353"/>
                  <a:pt x="109" y="353"/>
                  <a:pt x="100" y="3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7" name="Freeform 934">
            <a:extLst>
              <a:ext uri="{FF2B5EF4-FFF2-40B4-BE49-F238E27FC236}">
                <a16:creationId xmlns:a16="http://schemas.microsoft.com/office/drawing/2014/main" id="{D22236C0-A8C3-A04B-806D-5441561AE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840" y="11188558"/>
            <a:ext cx="557722" cy="28121"/>
          </a:xfrm>
          <a:custGeom>
            <a:avLst/>
            <a:gdLst>
              <a:gd name="T0" fmla="*/ 66681978 w 525"/>
              <a:gd name="T1" fmla="*/ 3124540 h 28"/>
              <a:gd name="T2" fmla="*/ 66681978 w 525"/>
              <a:gd name="T3" fmla="*/ 3124540 h 28"/>
              <a:gd name="T4" fmla="*/ 66681978 w 525"/>
              <a:gd name="T5" fmla="*/ 3124540 h 28"/>
              <a:gd name="T6" fmla="*/ 1165137 w 525"/>
              <a:gd name="T7" fmla="*/ 3124540 h 28"/>
              <a:gd name="T8" fmla="*/ 0 w 525"/>
              <a:gd name="T9" fmla="*/ 1041627 h 28"/>
              <a:gd name="T10" fmla="*/ 1165137 w 525"/>
              <a:gd name="T11" fmla="*/ 0 h 28"/>
              <a:gd name="T12" fmla="*/ 1165137 w 525"/>
              <a:gd name="T13" fmla="*/ 0 h 28"/>
              <a:gd name="T14" fmla="*/ 66681978 w 525"/>
              <a:gd name="T15" fmla="*/ 0 h 28"/>
              <a:gd name="T16" fmla="*/ 67847115 w 525"/>
              <a:gd name="T17" fmla="*/ 1041627 h 28"/>
              <a:gd name="T18" fmla="*/ 66681978 w 525"/>
              <a:gd name="T19" fmla="*/ 3124540 h 2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25" h="28">
                <a:moveTo>
                  <a:pt x="515" y="27"/>
                </a:moveTo>
                <a:lnTo>
                  <a:pt x="515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24" y="0"/>
                  <a:pt x="524" y="9"/>
                  <a:pt x="524" y="9"/>
                </a:cubicBezTo>
                <a:cubicBezTo>
                  <a:pt x="524" y="18"/>
                  <a:pt x="515" y="27"/>
                  <a:pt x="515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8" name="Freeform 935">
            <a:extLst>
              <a:ext uri="{FF2B5EF4-FFF2-40B4-BE49-F238E27FC236}">
                <a16:creationId xmlns:a16="http://schemas.microsoft.com/office/drawing/2014/main" id="{B5C226C6-3034-714C-8E30-0AD8E9752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961" y="9037341"/>
            <a:ext cx="510854" cy="604589"/>
          </a:xfrm>
          <a:custGeom>
            <a:avLst/>
            <a:gdLst>
              <a:gd name="T0" fmla="*/ 59909735 w 480"/>
              <a:gd name="T1" fmla="*/ 73317332 h 571"/>
              <a:gd name="T2" fmla="*/ 59909735 w 480"/>
              <a:gd name="T3" fmla="*/ 73317332 h 571"/>
              <a:gd name="T4" fmla="*/ 2339244 w 480"/>
              <a:gd name="T5" fmla="*/ 73317332 h 571"/>
              <a:gd name="T6" fmla="*/ 0 w 480"/>
              <a:gd name="T7" fmla="*/ 70873517 h 571"/>
              <a:gd name="T8" fmla="*/ 0 w 480"/>
              <a:gd name="T9" fmla="*/ 2315420 h 571"/>
              <a:gd name="T10" fmla="*/ 2339244 w 480"/>
              <a:gd name="T11" fmla="*/ 0 h 571"/>
              <a:gd name="T12" fmla="*/ 12865661 w 480"/>
              <a:gd name="T13" fmla="*/ 0 h 571"/>
              <a:gd name="T14" fmla="*/ 15334683 w 480"/>
              <a:gd name="T15" fmla="*/ 1157710 h 571"/>
              <a:gd name="T16" fmla="*/ 12865661 w 480"/>
              <a:gd name="T17" fmla="*/ 3472771 h 571"/>
              <a:gd name="T18" fmla="*/ 3508686 w 480"/>
              <a:gd name="T19" fmla="*/ 3472771 h 571"/>
              <a:gd name="T20" fmla="*/ 3508686 w 480"/>
              <a:gd name="T21" fmla="*/ 69715807 h 571"/>
              <a:gd name="T22" fmla="*/ 58739933 w 480"/>
              <a:gd name="T23" fmla="*/ 69715807 h 571"/>
              <a:gd name="T24" fmla="*/ 58739933 w 480"/>
              <a:gd name="T25" fmla="*/ 3472771 h 571"/>
              <a:gd name="T26" fmla="*/ 48213516 w 480"/>
              <a:gd name="T27" fmla="*/ 3472771 h 571"/>
              <a:gd name="T28" fmla="*/ 47044074 w 480"/>
              <a:gd name="T29" fmla="*/ 1157710 h 571"/>
              <a:gd name="T30" fmla="*/ 48213516 w 480"/>
              <a:gd name="T31" fmla="*/ 0 h 571"/>
              <a:gd name="T32" fmla="*/ 59909735 w 480"/>
              <a:gd name="T33" fmla="*/ 0 h 571"/>
              <a:gd name="T34" fmla="*/ 62248979 w 480"/>
              <a:gd name="T35" fmla="*/ 2315420 h 571"/>
              <a:gd name="T36" fmla="*/ 62248979 w 480"/>
              <a:gd name="T37" fmla="*/ 70873517 h 571"/>
              <a:gd name="T38" fmla="*/ 59909735 w 480"/>
              <a:gd name="T39" fmla="*/ 73317332 h 571"/>
              <a:gd name="T40" fmla="*/ 59909735 w 480"/>
              <a:gd name="T41" fmla="*/ 3472771 h 571"/>
              <a:gd name="T42" fmla="*/ 59909735 w 480"/>
              <a:gd name="T43" fmla="*/ 3472771 h 57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80" h="571">
                <a:moveTo>
                  <a:pt x="461" y="570"/>
                </a:moveTo>
                <a:lnTo>
                  <a:pt x="461" y="570"/>
                </a:lnTo>
                <a:cubicBezTo>
                  <a:pt x="18" y="570"/>
                  <a:pt x="18" y="570"/>
                  <a:pt x="18" y="570"/>
                </a:cubicBezTo>
                <a:cubicBezTo>
                  <a:pt x="9" y="570"/>
                  <a:pt x="0" y="560"/>
                  <a:pt x="0" y="55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9" y="0"/>
                  <a:pt x="118" y="9"/>
                  <a:pt x="118" y="9"/>
                </a:cubicBezTo>
                <a:cubicBezTo>
                  <a:pt x="118" y="18"/>
                  <a:pt x="109" y="27"/>
                  <a:pt x="9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542"/>
                  <a:pt x="27" y="542"/>
                  <a:pt x="27" y="542"/>
                </a:cubicBezTo>
                <a:cubicBezTo>
                  <a:pt x="452" y="542"/>
                  <a:pt x="452" y="542"/>
                  <a:pt x="452" y="542"/>
                </a:cubicBezTo>
                <a:cubicBezTo>
                  <a:pt x="452" y="27"/>
                  <a:pt x="452" y="27"/>
                  <a:pt x="452" y="27"/>
                </a:cubicBezTo>
                <a:cubicBezTo>
                  <a:pt x="371" y="27"/>
                  <a:pt x="371" y="27"/>
                  <a:pt x="371" y="27"/>
                </a:cubicBezTo>
                <a:cubicBezTo>
                  <a:pt x="362" y="27"/>
                  <a:pt x="362" y="18"/>
                  <a:pt x="362" y="9"/>
                </a:cubicBezTo>
                <a:cubicBezTo>
                  <a:pt x="362" y="9"/>
                  <a:pt x="362" y="0"/>
                  <a:pt x="371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70" y="0"/>
                  <a:pt x="479" y="9"/>
                  <a:pt x="479" y="18"/>
                </a:cubicBezTo>
                <a:cubicBezTo>
                  <a:pt x="479" y="551"/>
                  <a:pt x="479" y="551"/>
                  <a:pt x="479" y="551"/>
                </a:cubicBezTo>
                <a:cubicBezTo>
                  <a:pt x="479" y="560"/>
                  <a:pt x="470" y="570"/>
                  <a:pt x="461" y="570"/>
                </a:cubicBezTo>
                <a:close/>
                <a:moveTo>
                  <a:pt x="461" y="27"/>
                </a:moveTo>
                <a:lnTo>
                  <a:pt x="461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9" name="Freeform 936">
            <a:extLst>
              <a:ext uri="{FF2B5EF4-FFF2-40B4-BE49-F238E27FC236}">
                <a16:creationId xmlns:a16="http://schemas.microsoft.com/office/drawing/2014/main" id="{3627481D-F187-3540-B438-9758C057B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696" y="9177943"/>
            <a:ext cx="98420" cy="98420"/>
          </a:xfrm>
          <a:custGeom>
            <a:avLst/>
            <a:gdLst>
              <a:gd name="T0" fmla="*/ 10766764 w 92"/>
              <a:gd name="T1" fmla="*/ 12078618 h 91"/>
              <a:gd name="T2" fmla="*/ 10766764 w 92"/>
              <a:gd name="T3" fmla="*/ 12078618 h 91"/>
              <a:gd name="T4" fmla="*/ 1181652 w 92"/>
              <a:gd name="T5" fmla="*/ 12078618 h 91"/>
              <a:gd name="T6" fmla="*/ 0 w 92"/>
              <a:gd name="T7" fmla="*/ 10870793 h 91"/>
              <a:gd name="T8" fmla="*/ 0 w 92"/>
              <a:gd name="T9" fmla="*/ 1207825 h 91"/>
              <a:gd name="T10" fmla="*/ 1181652 w 92"/>
              <a:gd name="T11" fmla="*/ 0 h 91"/>
              <a:gd name="T12" fmla="*/ 10766764 w 92"/>
              <a:gd name="T13" fmla="*/ 0 h 91"/>
              <a:gd name="T14" fmla="*/ 11948778 w 92"/>
              <a:gd name="T15" fmla="*/ 1207825 h 91"/>
              <a:gd name="T16" fmla="*/ 11948778 w 92"/>
              <a:gd name="T17" fmla="*/ 10870793 h 91"/>
              <a:gd name="T18" fmla="*/ 10766764 w 92"/>
              <a:gd name="T19" fmla="*/ 12078618 h 91"/>
              <a:gd name="T20" fmla="*/ 3676491 w 92"/>
              <a:gd name="T21" fmla="*/ 8454776 h 91"/>
              <a:gd name="T22" fmla="*/ 3676491 w 92"/>
              <a:gd name="T23" fmla="*/ 8454776 h 91"/>
              <a:gd name="T24" fmla="*/ 8403461 w 92"/>
              <a:gd name="T25" fmla="*/ 8454776 h 91"/>
              <a:gd name="T26" fmla="*/ 8403461 w 92"/>
              <a:gd name="T27" fmla="*/ 3623475 h 91"/>
              <a:gd name="T28" fmla="*/ 3676491 w 92"/>
              <a:gd name="T29" fmla="*/ 3623475 h 91"/>
              <a:gd name="T30" fmla="*/ 3676491 w 92"/>
              <a:gd name="T31" fmla="*/ 8454776 h 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2" h="91">
                <a:moveTo>
                  <a:pt x="82" y="90"/>
                </a:moveTo>
                <a:lnTo>
                  <a:pt x="82" y="90"/>
                </a:lnTo>
                <a:cubicBezTo>
                  <a:pt x="9" y="90"/>
                  <a:pt x="9" y="90"/>
                  <a:pt x="9" y="90"/>
                </a:cubicBezTo>
                <a:lnTo>
                  <a:pt x="0" y="81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91" y="0"/>
                  <a:pt x="91" y="9"/>
                </a:cubicBezTo>
                <a:cubicBezTo>
                  <a:pt x="91" y="81"/>
                  <a:pt x="91" y="81"/>
                  <a:pt x="91" y="81"/>
                </a:cubicBezTo>
                <a:cubicBezTo>
                  <a:pt x="91" y="81"/>
                  <a:pt x="91" y="90"/>
                  <a:pt x="82" y="90"/>
                </a:cubicBezTo>
                <a:close/>
                <a:moveTo>
                  <a:pt x="28" y="63"/>
                </a:moveTo>
                <a:lnTo>
                  <a:pt x="28" y="63"/>
                </a:lnTo>
                <a:cubicBezTo>
                  <a:pt x="64" y="63"/>
                  <a:pt x="64" y="63"/>
                  <a:pt x="64" y="63"/>
                </a:cubicBezTo>
                <a:cubicBezTo>
                  <a:pt x="64" y="27"/>
                  <a:pt x="64" y="27"/>
                  <a:pt x="64" y="27"/>
                </a:cubicBezTo>
                <a:cubicBezTo>
                  <a:pt x="28" y="27"/>
                  <a:pt x="28" y="27"/>
                  <a:pt x="28" y="27"/>
                </a:cubicBezTo>
                <a:lnTo>
                  <a:pt x="28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0" name="Freeform 937">
            <a:extLst>
              <a:ext uri="{FF2B5EF4-FFF2-40B4-BE49-F238E27FC236}">
                <a16:creationId xmlns:a16="http://schemas.microsoft.com/office/drawing/2014/main" id="{887F88FA-BC45-2246-AD56-A91FF2FF2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696" y="9323231"/>
            <a:ext cx="98420" cy="98423"/>
          </a:xfrm>
          <a:custGeom>
            <a:avLst/>
            <a:gdLst>
              <a:gd name="T0" fmla="*/ 10766764 w 92"/>
              <a:gd name="T1" fmla="*/ 11949499 h 92"/>
              <a:gd name="T2" fmla="*/ 10766764 w 92"/>
              <a:gd name="T3" fmla="*/ 11949499 h 92"/>
              <a:gd name="T4" fmla="*/ 1181652 w 92"/>
              <a:gd name="T5" fmla="*/ 11949499 h 92"/>
              <a:gd name="T6" fmla="*/ 0 w 92"/>
              <a:gd name="T7" fmla="*/ 10767449 h 92"/>
              <a:gd name="T8" fmla="*/ 0 w 92"/>
              <a:gd name="T9" fmla="*/ 1181687 h 92"/>
              <a:gd name="T10" fmla="*/ 1181652 w 92"/>
              <a:gd name="T11" fmla="*/ 0 h 92"/>
              <a:gd name="T12" fmla="*/ 10766764 w 92"/>
              <a:gd name="T13" fmla="*/ 0 h 92"/>
              <a:gd name="T14" fmla="*/ 11948778 w 92"/>
              <a:gd name="T15" fmla="*/ 1181687 h 92"/>
              <a:gd name="T16" fmla="*/ 11948778 w 92"/>
              <a:gd name="T17" fmla="*/ 10767449 h 92"/>
              <a:gd name="T18" fmla="*/ 10766764 w 92"/>
              <a:gd name="T19" fmla="*/ 11949499 h 92"/>
              <a:gd name="T20" fmla="*/ 3676491 w 92"/>
              <a:gd name="T21" fmla="*/ 8272535 h 92"/>
              <a:gd name="T22" fmla="*/ 3676491 w 92"/>
              <a:gd name="T23" fmla="*/ 8272535 h 92"/>
              <a:gd name="T24" fmla="*/ 8403461 w 92"/>
              <a:gd name="T25" fmla="*/ 8272535 h 92"/>
              <a:gd name="T26" fmla="*/ 8403461 w 92"/>
              <a:gd name="T27" fmla="*/ 3545424 h 92"/>
              <a:gd name="T28" fmla="*/ 3676491 w 92"/>
              <a:gd name="T29" fmla="*/ 3545424 h 92"/>
              <a:gd name="T30" fmla="*/ 3676491 w 92"/>
              <a:gd name="T31" fmla="*/ 8272535 h 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2" h="92">
                <a:moveTo>
                  <a:pt x="82" y="91"/>
                </a:moveTo>
                <a:lnTo>
                  <a:pt x="82" y="91"/>
                </a:lnTo>
                <a:cubicBezTo>
                  <a:pt x="9" y="91"/>
                  <a:pt x="9" y="91"/>
                  <a:pt x="9" y="91"/>
                </a:cubicBezTo>
                <a:lnTo>
                  <a:pt x="0" y="82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91" y="0"/>
                  <a:pt x="91" y="9"/>
                </a:cubicBezTo>
                <a:cubicBezTo>
                  <a:pt x="91" y="82"/>
                  <a:pt x="91" y="82"/>
                  <a:pt x="91" y="82"/>
                </a:cubicBezTo>
                <a:cubicBezTo>
                  <a:pt x="91" y="82"/>
                  <a:pt x="91" y="91"/>
                  <a:pt x="82" y="91"/>
                </a:cubicBezTo>
                <a:close/>
                <a:moveTo>
                  <a:pt x="28" y="63"/>
                </a:moveTo>
                <a:lnTo>
                  <a:pt x="28" y="63"/>
                </a:lnTo>
                <a:cubicBezTo>
                  <a:pt x="64" y="63"/>
                  <a:pt x="64" y="63"/>
                  <a:pt x="64" y="63"/>
                </a:cubicBezTo>
                <a:cubicBezTo>
                  <a:pt x="64" y="27"/>
                  <a:pt x="64" y="27"/>
                  <a:pt x="64" y="27"/>
                </a:cubicBezTo>
                <a:cubicBezTo>
                  <a:pt x="28" y="27"/>
                  <a:pt x="28" y="27"/>
                  <a:pt x="28" y="27"/>
                </a:cubicBezTo>
                <a:lnTo>
                  <a:pt x="28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1" name="Freeform 938">
            <a:extLst>
              <a:ext uri="{FF2B5EF4-FFF2-40B4-BE49-F238E27FC236}">
                <a16:creationId xmlns:a16="http://schemas.microsoft.com/office/drawing/2014/main" id="{B97B92DE-D909-9045-9D8A-8355197F2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696" y="9468522"/>
            <a:ext cx="98420" cy="98420"/>
          </a:xfrm>
          <a:custGeom>
            <a:avLst/>
            <a:gdLst>
              <a:gd name="T0" fmla="*/ 10766764 w 92"/>
              <a:gd name="T1" fmla="*/ 12078618 h 91"/>
              <a:gd name="T2" fmla="*/ 10766764 w 92"/>
              <a:gd name="T3" fmla="*/ 12078618 h 91"/>
              <a:gd name="T4" fmla="*/ 1181652 w 92"/>
              <a:gd name="T5" fmla="*/ 12078618 h 91"/>
              <a:gd name="T6" fmla="*/ 0 w 92"/>
              <a:gd name="T7" fmla="*/ 9662968 h 91"/>
              <a:gd name="T8" fmla="*/ 0 w 92"/>
              <a:gd name="T9" fmla="*/ 1207825 h 91"/>
              <a:gd name="T10" fmla="*/ 1181652 w 92"/>
              <a:gd name="T11" fmla="*/ 0 h 91"/>
              <a:gd name="T12" fmla="*/ 10766764 w 92"/>
              <a:gd name="T13" fmla="*/ 0 h 91"/>
              <a:gd name="T14" fmla="*/ 11948778 w 92"/>
              <a:gd name="T15" fmla="*/ 1207825 h 91"/>
              <a:gd name="T16" fmla="*/ 11948778 w 92"/>
              <a:gd name="T17" fmla="*/ 9662968 h 91"/>
              <a:gd name="T18" fmla="*/ 10766764 w 92"/>
              <a:gd name="T19" fmla="*/ 12078618 h 91"/>
              <a:gd name="T20" fmla="*/ 3676491 w 92"/>
              <a:gd name="T21" fmla="*/ 8454776 h 91"/>
              <a:gd name="T22" fmla="*/ 3676491 w 92"/>
              <a:gd name="T23" fmla="*/ 8454776 h 91"/>
              <a:gd name="T24" fmla="*/ 8403461 w 92"/>
              <a:gd name="T25" fmla="*/ 8454776 h 91"/>
              <a:gd name="T26" fmla="*/ 8403461 w 92"/>
              <a:gd name="T27" fmla="*/ 3623475 h 91"/>
              <a:gd name="T28" fmla="*/ 3676491 w 92"/>
              <a:gd name="T29" fmla="*/ 3623475 h 91"/>
              <a:gd name="T30" fmla="*/ 3676491 w 92"/>
              <a:gd name="T31" fmla="*/ 8454776 h 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2" h="91">
                <a:moveTo>
                  <a:pt x="82" y="90"/>
                </a:moveTo>
                <a:lnTo>
                  <a:pt x="82" y="90"/>
                </a:lnTo>
                <a:cubicBezTo>
                  <a:pt x="9" y="90"/>
                  <a:pt x="9" y="90"/>
                  <a:pt x="9" y="90"/>
                </a:cubicBezTo>
                <a:cubicBezTo>
                  <a:pt x="9" y="90"/>
                  <a:pt x="0" y="81"/>
                  <a:pt x="0" y="72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91" y="0"/>
                  <a:pt x="91" y="9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81"/>
                  <a:pt x="91" y="90"/>
                  <a:pt x="82" y="90"/>
                </a:cubicBezTo>
                <a:close/>
                <a:moveTo>
                  <a:pt x="28" y="63"/>
                </a:moveTo>
                <a:lnTo>
                  <a:pt x="28" y="63"/>
                </a:lnTo>
                <a:cubicBezTo>
                  <a:pt x="64" y="63"/>
                  <a:pt x="64" y="63"/>
                  <a:pt x="64" y="63"/>
                </a:cubicBezTo>
                <a:cubicBezTo>
                  <a:pt x="64" y="27"/>
                  <a:pt x="64" y="27"/>
                  <a:pt x="64" y="27"/>
                </a:cubicBezTo>
                <a:cubicBezTo>
                  <a:pt x="28" y="27"/>
                  <a:pt x="28" y="27"/>
                  <a:pt x="28" y="27"/>
                </a:cubicBezTo>
                <a:lnTo>
                  <a:pt x="28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2" name="Freeform 939">
            <a:extLst>
              <a:ext uri="{FF2B5EF4-FFF2-40B4-BE49-F238E27FC236}">
                <a16:creationId xmlns:a16="http://schemas.microsoft.com/office/drawing/2014/main" id="{D2B2B870-D1D4-6948-B391-08BB0227A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984" y="9220123"/>
            <a:ext cx="173411" cy="18747"/>
          </a:xfrm>
          <a:custGeom>
            <a:avLst/>
            <a:gdLst>
              <a:gd name="T0" fmla="*/ 18600247 w 164"/>
              <a:gd name="T1" fmla="*/ 2010611 h 19"/>
              <a:gd name="T2" fmla="*/ 18600247 w 164"/>
              <a:gd name="T3" fmla="*/ 2010611 h 19"/>
              <a:gd name="T4" fmla="*/ 1154345 w 164"/>
              <a:gd name="T5" fmla="*/ 2010611 h 19"/>
              <a:gd name="T6" fmla="*/ 0 w 164"/>
              <a:gd name="T7" fmla="*/ 1005305 h 19"/>
              <a:gd name="T8" fmla="*/ 1154345 w 164"/>
              <a:gd name="T9" fmla="*/ 0 h 19"/>
              <a:gd name="T10" fmla="*/ 18600247 w 164"/>
              <a:gd name="T11" fmla="*/ 0 h 19"/>
              <a:gd name="T12" fmla="*/ 20909295 w 164"/>
              <a:gd name="T13" fmla="*/ 1005305 h 19"/>
              <a:gd name="T14" fmla="*/ 18600247 w 164"/>
              <a:gd name="T15" fmla="*/ 201061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4" h="19">
                <a:moveTo>
                  <a:pt x="145" y="18"/>
                </a:moveTo>
                <a:lnTo>
                  <a:pt x="145" y="18"/>
                </a:ln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63" y="0"/>
                  <a:pt x="163" y="9"/>
                </a:cubicBezTo>
                <a:cubicBezTo>
                  <a:pt x="163" y="18"/>
                  <a:pt x="154" y="18"/>
                  <a:pt x="145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3" name="Freeform 940">
            <a:extLst>
              <a:ext uri="{FF2B5EF4-FFF2-40B4-BE49-F238E27FC236}">
                <a16:creationId xmlns:a16="http://schemas.microsoft.com/office/drawing/2014/main" id="{456A79D9-BAE7-7845-A665-2D855C0D2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984" y="9351352"/>
            <a:ext cx="173411" cy="28121"/>
          </a:xfrm>
          <a:custGeom>
            <a:avLst/>
            <a:gdLst>
              <a:gd name="T0" fmla="*/ 18600247 w 164"/>
              <a:gd name="T1" fmla="*/ 3124540 h 28"/>
              <a:gd name="T2" fmla="*/ 18600247 w 164"/>
              <a:gd name="T3" fmla="*/ 3124540 h 28"/>
              <a:gd name="T4" fmla="*/ 1154345 w 164"/>
              <a:gd name="T5" fmla="*/ 3124540 h 28"/>
              <a:gd name="T6" fmla="*/ 0 w 164"/>
              <a:gd name="T7" fmla="*/ 2082913 h 28"/>
              <a:gd name="T8" fmla="*/ 1154345 w 164"/>
              <a:gd name="T9" fmla="*/ 0 h 28"/>
              <a:gd name="T10" fmla="*/ 18600247 w 164"/>
              <a:gd name="T11" fmla="*/ 0 h 28"/>
              <a:gd name="T12" fmla="*/ 20909295 w 164"/>
              <a:gd name="T13" fmla="*/ 2082913 h 28"/>
              <a:gd name="T14" fmla="*/ 18600247 w 164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4" h="28">
                <a:moveTo>
                  <a:pt x="145" y="27"/>
                </a:moveTo>
                <a:lnTo>
                  <a:pt x="145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63" y="9"/>
                  <a:pt x="163" y="18"/>
                </a:cubicBezTo>
                <a:cubicBezTo>
                  <a:pt x="163" y="27"/>
                  <a:pt x="154" y="27"/>
                  <a:pt x="145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4" name="Freeform 941">
            <a:extLst>
              <a:ext uri="{FF2B5EF4-FFF2-40B4-BE49-F238E27FC236}">
                <a16:creationId xmlns:a16="http://schemas.microsoft.com/office/drawing/2014/main" id="{0A1AD7F2-D5B9-174D-A687-0E2E3F19E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8984" y="9496642"/>
            <a:ext cx="173411" cy="28121"/>
          </a:xfrm>
          <a:custGeom>
            <a:avLst/>
            <a:gdLst>
              <a:gd name="T0" fmla="*/ 18600247 w 164"/>
              <a:gd name="T1" fmla="*/ 3124540 h 28"/>
              <a:gd name="T2" fmla="*/ 18600247 w 164"/>
              <a:gd name="T3" fmla="*/ 3124540 h 28"/>
              <a:gd name="T4" fmla="*/ 1154345 w 164"/>
              <a:gd name="T5" fmla="*/ 3124540 h 28"/>
              <a:gd name="T6" fmla="*/ 0 w 164"/>
              <a:gd name="T7" fmla="*/ 2082913 h 28"/>
              <a:gd name="T8" fmla="*/ 1154345 w 164"/>
              <a:gd name="T9" fmla="*/ 0 h 28"/>
              <a:gd name="T10" fmla="*/ 18600247 w 164"/>
              <a:gd name="T11" fmla="*/ 0 h 28"/>
              <a:gd name="T12" fmla="*/ 20909295 w 164"/>
              <a:gd name="T13" fmla="*/ 2082913 h 28"/>
              <a:gd name="T14" fmla="*/ 18600247 w 164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4" h="28">
                <a:moveTo>
                  <a:pt x="145" y="27"/>
                </a:moveTo>
                <a:lnTo>
                  <a:pt x="145" y="27"/>
                </a:lnTo>
                <a:cubicBezTo>
                  <a:pt x="9" y="27"/>
                  <a:pt x="9" y="27"/>
                  <a:pt x="9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63" y="9"/>
                  <a:pt x="163" y="18"/>
                </a:cubicBezTo>
                <a:cubicBezTo>
                  <a:pt x="163" y="27"/>
                  <a:pt x="154" y="27"/>
                  <a:pt x="145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5" name="Freeform 942">
            <a:extLst>
              <a:ext uri="{FF2B5EF4-FFF2-40B4-BE49-F238E27FC236}">
                <a16:creationId xmlns:a16="http://schemas.microsoft.com/office/drawing/2014/main" id="{01BC9AB2-F783-BC40-B46B-9EAE9372A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876" y="8967038"/>
            <a:ext cx="239026" cy="154664"/>
          </a:xfrm>
          <a:custGeom>
            <a:avLst/>
            <a:gdLst>
              <a:gd name="T0" fmla="*/ 26694504 w 226"/>
              <a:gd name="T1" fmla="*/ 18797176 h 145"/>
              <a:gd name="T2" fmla="*/ 26694504 w 226"/>
              <a:gd name="T3" fmla="*/ 18797176 h 145"/>
              <a:gd name="T4" fmla="*/ 2309953 w 226"/>
              <a:gd name="T5" fmla="*/ 18797176 h 145"/>
              <a:gd name="T6" fmla="*/ 0 w 226"/>
              <a:gd name="T7" fmla="*/ 16447303 h 145"/>
              <a:gd name="T8" fmla="*/ 0 w 226"/>
              <a:gd name="T9" fmla="*/ 9398407 h 145"/>
              <a:gd name="T10" fmla="*/ 0 w 226"/>
              <a:gd name="T11" fmla="*/ 9398407 h 145"/>
              <a:gd name="T12" fmla="*/ 5775241 w 226"/>
              <a:gd name="T13" fmla="*/ 2349511 h 145"/>
              <a:gd name="T14" fmla="*/ 13860436 w 226"/>
              <a:gd name="T15" fmla="*/ 0 h 145"/>
              <a:gd name="T16" fmla="*/ 23100965 w 226"/>
              <a:gd name="T17" fmla="*/ 2349511 h 145"/>
              <a:gd name="T18" fmla="*/ 28876206 w 226"/>
              <a:gd name="T19" fmla="*/ 9398407 h 145"/>
              <a:gd name="T20" fmla="*/ 28876206 w 226"/>
              <a:gd name="T21" fmla="*/ 9398407 h 145"/>
              <a:gd name="T22" fmla="*/ 28876206 w 226"/>
              <a:gd name="T23" fmla="*/ 16447303 h 145"/>
              <a:gd name="T24" fmla="*/ 26694504 w 226"/>
              <a:gd name="T25" fmla="*/ 18797176 h 145"/>
              <a:gd name="T26" fmla="*/ 3465288 w 226"/>
              <a:gd name="T27" fmla="*/ 15272728 h 145"/>
              <a:gd name="T28" fmla="*/ 3465288 w 226"/>
              <a:gd name="T29" fmla="*/ 15272728 h 145"/>
              <a:gd name="T30" fmla="*/ 25539169 w 226"/>
              <a:gd name="T31" fmla="*/ 15272728 h 145"/>
              <a:gd name="T32" fmla="*/ 25539169 w 226"/>
              <a:gd name="T33" fmla="*/ 10573344 h 145"/>
              <a:gd name="T34" fmla="*/ 20790654 w 226"/>
              <a:gd name="T35" fmla="*/ 4699384 h 145"/>
              <a:gd name="T36" fmla="*/ 13860436 w 226"/>
              <a:gd name="T37" fmla="*/ 2349511 h 145"/>
              <a:gd name="T38" fmla="*/ 6930218 w 226"/>
              <a:gd name="T39" fmla="*/ 4699384 h 145"/>
              <a:gd name="T40" fmla="*/ 3465288 w 226"/>
              <a:gd name="T41" fmla="*/ 10573344 h 145"/>
              <a:gd name="T42" fmla="*/ 3465288 w 226"/>
              <a:gd name="T43" fmla="*/ 15272728 h 14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26" h="145">
                <a:moveTo>
                  <a:pt x="208" y="144"/>
                </a:moveTo>
                <a:lnTo>
                  <a:pt x="208" y="144"/>
                </a:lnTo>
                <a:cubicBezTo>
                  <a:pt x="18" y="144"/>
                  <a:pt x="18" y="144"/>
                  <a:pt x="18" y="144"/>
                </a:cubicBezTo>
                <a:cubicBezTo>
                  <a:pt x="8" y="144"/>
                  <a:pt x="0" y="135"/>
                  <a:pt x="0" y="126"/>
                </a:cubicBezTo>
                <a:cubicBezTo>
                  <a:pt x="0" y="72"/>
                  <a:pt x="0" y="72"/>
                  <a:pt x="0" y="72"/>
                </a:cubicBezTo>
                <a:cubicBezTo>
                  <a:pt x="8" y="45"/>
                  <a:pt x="27" y="27"/>
                  <a:pt x="45" y="18"/>
                </a:cubicBezTo>
                <a:cubicBezTo>
                  <a:pt x="63" y="0"/>
                  <a:pt x="90" y="0"/>
                  <a:pt x="108" y="0"/>
                </a:cubicBezTo>
                <a:cubicBezTo>
                  <a:pt x="135" y="0"/>
                  <a:pt x="162" y="0"/>
                  <a:pt x="180" y="18"/>
                </a:cubicBezTo>
                <a:cubicBezTo>
                  <a:pt x="199" y="27"/>
                  <a:pt x="216" y="45"/>
                  <a:pt x="225" y="72"/>
                </a:cubicBezTo>
                <a:cubicBezTo>
                  <a:pt x="225" y="126"/>
                  <a:pt x="225" y="126"/>
                  <a:pt x="225" y="126"/>
                </a:cubicBezTo>
                <a:cubicBezTo>
                  <a:pt x="225" y="135"/>
                  <a:pt x="216" y="144"/>
                  <a:pt x="208" y="144"/>
                </a:cubicBezTo>
                <a:close/>
                <a:moveTo>
                  <a:pt x="27" y="117"/>
                </a:moveTo>
                <a:lnTo>
                  <a:pt x="27" y="117"/>
                </a:lnTo>
                <a:cubicBezTo>
                  <a:pt x="199" y="117"/>
                  <a:pt x="199" y="117"/>
                  <a:pt x="199" y="117"/>
                </a:cubicBezTo>
                <a:cubicBezTo>
                  <a:pt x="199" y="81"/>
                  <a:pt x="199" y="81"/>
                  <a:pt x="199" y="81"/>
                </a:cubicBezTo>
                <a:cubicBezTo>
                  <a:pt x="189" y="63"/>
                  <a:pt x="180" y="45"/>
                  <a:pt x="162" y="36"/>
                </a:cubicBezTo>
                <a:cubicBezTo>
                  <a:pt x="153" y="27"/>
                  <a:pt x="126" y="18"/>
                  <a:pt x="108" y="18"/>
                </a:cubicBezTo>
                <a:cubicBezTo>
                  <a:pt x="90" y="18"/>
                  <a:pt x="72" y="27"/>
                  <a:pt x="54" y="36"/>
                </a:cubicBezTo>
                <a:cubicBezTo>
                  <a:pt x="45" y="45"/>
                  <a:pt x="27" y="63"/>
                  <a:pt x="27" y="81"/>
                </a:cubicBezTo>
                <a:lnTo>
                  <a:pt x="27" y="1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6" name="Freeform 943">
            <a:extLst>
              <a:ext uri="{FF2B5EF4-FFF2-40B4-BE49-F238E27FC236}">
                <a16:creationId xmlns:a16="http://schemas.microsoft.com/office/drawing/2014/main" id="{0D2D39E3-9A0C-984E-8DE7-B984EAE7B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407" y="4702095"/>
            <a:ext cx="98420" cy="262458"/>
          </a:xfrm>
          <a:custGeom>
            <a:avLst/>
            <a:gdLst>
              <a:gd name="T0" fmla="*/ 1181652 w 92"/>
              <a:gd name="T1" fmla="*/ 32126283 h 245"/>
              <a:gd name="T2" fmla="*/ 1181652 w 92"/>
              <a:gd name="T3" fmla="*/ 32126283 h 245"/>
              <a:gd name="T4" fmla="*/ 1181652 w 92"/>
              <a:gd name="T5" fmla="*/ 32126283 h 245"/>
              <a:gd name="T6" fmla="*/ 0 w 92"/>
              <a:gd name="T7" fmla="*/ 30941191 h 245"/>
              <a:gd name="T8" fmla="*/ 0 w 92"/>
              <a:gd name="T9" fmla="*/ 11981543 h 245"/>
              <a:gd name="T10" fmla="*/ 2363303 w 92"/>
              <a:gd name="T11" fmla="*/ 2369820 h 245"/>
              <a:gd name="T12" fmla="*/ 10635590 w 92"/>
              <a:gd name="T13" fmla="*/ 0 h 245"/>
              <a:gd name="T14" fmla="*/ 10635590 w 92"/>
              <a:gd name="T15" fmla="*/ 0 h 245"/>
              <a:gd name="T16" fmla="*/ 11948778 w 92"/>
              <a:gd name="T17" fmla="*/ 1185091 h 245"/>
              <a:gd name="T18" fmla="*/ 10635590 w 92"/>
              <a:gd name="T19" fmla="*/ 2369820 h 245"/>
              <a:gd name="T20" fmla="*/ 4726969 w 92"/>
              <a:gd name="T21" fmla="*/ 4740003 h 245"/>
              <a:gd name="T22" fmla="*/ 2363303 w 92"/>
              <a:gd name="T23" fmla="*/ 10664734 h 245"/>
              <a:gd name="T24" fmla="*/ 2363303 w 92"/>
              <a:gd name="T25" fmla="*/ 11981543 h 245"/>
              <a:gd name="T26" fmla="*/ 2363303 w 92"/>
              <a:gd name="T27" fmla="*/ 30941191 h 245"/>
              <a:gd name="T28" fmla="*/ 1181652 w 92"/>
              <a:gd name="T29" fmla="*/ 32126283 h 24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2" h="245">
                <a:moveTo>
                  <a:pt x="9" y="244"/>
                </a:moveTo>
                <a:lnTo>
                  <a:pt x="9" y="244"/>
                </a:lnTo>
                <a:cubicBezTo>
                  <a:pt x="0" y="244"/>
                  <a:pt x="0" y="244"/>
                  <a:pt x="0" y="235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81"/>
                  <a:pt x="0" y="45"/>
                  <a:pt x="18" y="18"/>
                </a:cubicBezTo>
                <a:cubicBezTo>
                  <a:pt x="36" y="0"/>
                  <a:pt x="54" y="0"/>
                  <a:pt x="81" y="0"/>
                </a:cubicBezTo>
                <a:cubicBezTo>
                  <a:pt x="91" y="0"/>
                  <a:pt x="91" y="0"/>
                  <a:pt x="91" y="9"/>
                </a:cubicBezTo>
                <a:cubicBezTo>
                  <a:pt x="91" y="9"/>
                  <a:pt x="91" y="18"/>
                  <a:pt x="81" y="18"/>
                </a:cubicBezTo>
                <a:cubicBezTo>
                  <a:pt x="63" y="18"/>
                  <a:pt x="45" y="18"/>
                  <a:pt x="36" y="36"/>
                </a:cubicBezTo>
                <a:cubicBezTo>
                  <a:pt x="18" y="54"/>
                  <a:pt x="18" y="81"/>
                  <a:pt x="18" y="81"/>
                </a:cubicBezTo>
                <a:cubicBezTo>
                  <a:pt x="18" y="91"/>
                  <a:pt x="18" y="91"/>
                  <a:pt x="18" y="91"/>
                </a:cubicBezTo>
                <a:cubicBezTo>
                  <a:pt x="18" y="235"/>
                  <a:pt x="18" y="235"/>
                  <a:pt x="18" y="235"/>
                </a:cubicBezTo>
                <a:cubicBezTo>
                  <a:pt x="18" y="244"/>
                  <a:pt x="9" y="244"/>
                  <a:pt x="9" y="2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7" name="Freeform 944">
            <a:extLst>
              <a:ext uri="{FF2B5EF4-FFF2-40B4-BE49-F238E27FC236}">
                <a16:creationId xmlns:a16="http://schemas.microsoft.com/office/drawing/2014/main" id="{4B858886-3CF6-0540-BDB6-B5D987E93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369" y="4772398"/>
            <a:ext cx="182785" cy="117167"/>
          </a:xfrm>
          <a:custGeom>
            <a:avLst/>
            <a:gdLst>
              <a:gd name="T0" fmla="*/ 20990307 w 172"/>
              <a:gd name="T1" fmla="*/ 14188463 h 110"/>
              <a:gd name="T2" fmla="*/ 20990307 w 172"/>
              <a:gd name="T3" fmla="*/ 14188463 h 110"/>
              <a:gd name="T4" fmla="*/ 20990307 w 172"/>
              <a:gd name="T5" fmla="*/ 14188463 h 110"/>
              <a:gd name="T6" fmla="*/ 19824399 w 172"/>
              <a:gd name="T7" fmla="*/ 13016975 h 110"/>
              <a:gd name="T8" fmla="*/ 19824399 w 172"/>
              <a:gd name="T9" fmla="*/ 13016975 h 110"/>
              <a:gd name="T10" fmla="*/ 17492222 w 172"/>
              <a:gd name="T11" fmla="*/ 5857801 h 110"/>
              <a:gd name="T12" fmla="*/ 10495333 w 172"/>
              <a:gd name="T13" fmla="*/ 3644710 h 110"/>
              <a:gd name="T14" fmla="*/ 10495333 w 172"/>
              <a:gd name="T15" fmla="*/ 3644710 h 110"/>
              <a:gd name="T16" fmla="*/ 2202591 w 172"/>
              <a:gd name="T17" fmla="*/ 2342976 h 110"/>
              <a:gd name="T18" fmla="*/ 0 w 172"/>
              <a:gd name="T19" fmla="*/ 2342976 h 110"/>
              <a:gd name="T20" fmla="*/ 1036683 w 172"/>
              <a:gd name="T21" fmla="*/ 0 h 110"/>
              <a:gd name="T22" fmla="*/ 11661242 w 172"/>
              <a:gd name="T23" fmla="*/ 1171488 h 110"/>
              <a:gd name="T24" fmla="*/ 18658130 w 172"/>
              <a:gd name="T25" fmla="*/ 4685952 h 110"/>
              <a:gd name="T26" fmla="*/ 22156575 w 172"/>
              <a:gd name="T27" fmla="*/ 13016975 h 110"/>
              <a:gd name="T28" fmla="*/ 20990307 w 172"/>
              <a:gd name="T29" fmla="*/ 14188463 h 11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72" h="110">
                <a:moveTo>
                  <a:pt x="162" y="109"/>
                </a:moveTo>
                <a:lnTo>
                  <a:pt x="162" y="109"/>
                </a:lnTo>
                <a:cubicBezTo>
                  <a:pt x="153" y="109"/>
                  <a:pt x="153" y="109"/>
                  <a:pt x="153" y="100"/>
                </a:cubicBezTo>
                <a:cubicBezTo>
                  <a:pt x="153" y="100"/>
                  <a:pt x="153" y="64"/>
                  <a:pt x="135" y="45"/>
                </a:cubicBezTo>
                <a:cubicBezTo>
                  <a:pt x="117" y="36"/>
                  <a:pt x="108" y="28"/>
                  <a:pt x="81" y="28"/>
                </a:cubicBezTo>
                <a:cubicBezTo>
                  <a:pt x="72" y="28"/>
                  <a:pt x="36" y="18"/>
                  <a:pt x="17" y="18"/>
                </a:cubicBezTo>
                <a:cubicBezTo>
                  <a:pt x="8" y="28"/>
                  <a:pt x="8" y="18"/>
                  <a:pt x="0" y="18"/>
                </a:cubicBezTo>
                <a:cubicBezTo>
                  <a:pt x="0" y="9"/>
                  <a:pt x="8" y="9"/>
                  <a:pt x="8" y="0"/>
                </a:cubicBezTo>
                <a:cubicBezTo>
                  <a:pt x="36" y="0"/>
                  <a:pt x="81" y="9"/>
                  <a:pt x="90" y="9"/>
                </a:cubicBezTo>
                <a:cubicBezTo>
                  <a:pt x="108" y="9"/>
                  <a:pt x="135" y="18"/>
                  <a:pt x="144" y="36"/>
                </a:cubicBezTo>
                <a:cubicBezTo>
                  <a:pt x="171" y="64"/>
                  <a:pt x="171" y="100"/>
                  <a:pt x="171" y="100"/>
                </a:cubicBezTo>
                <a:cubicBezTo>
                  <a:pt x="171" y="109"/>
                  <a:pt x="162" y="109"/>
                  <a:pt x="162" y="1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8" name="Freeform 945">
            <a:extLst>
              <a:ext uri="{FF2B5EF4-FFF2-40B4-BE49-F238E27FC236}">
                <a16:creationId xmlns:a16="http://schemas.microsoft.com/office/drawing/2014/main" id="{D5FF601C-FC0B-9648-BE16-8688E0373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395" y="4636481"/>
            <a:ext cx="262458" cy="145291"/>
          </a:xfrm>
          <a:custGeom>
            <a:avLst/>
            <a:gdLst>
              <a:gd name="T0" fmla="*/ 9533622 w 246"/>
              <a:gd name="T1" fmla="*/ 17677237 h 136"/>
              <a:gd name="T2" fmla="*/ 9533622 w 246"/>
              <a:gd name="T3" fmla="*/ 17677237 h 136"/>
              <a:gd name="T4" fmla="*/ 7182831 w 246"/>
              <a:gd name="T5" fmla="*/ 17677237 h 136"/>
              <a:gd name="T6" fmla="*/ 0 w 246"/>
              <a:gd name="T7" fmla="*/ 9427908 h 136"/>
              <a:gd name="T8" fmla="*/ 8358046 w 246"/>
              <a:gd name="T9" fmla="*/ 1178579 h 136"/>
              <a:gd name="T10" fmla="*/ 22462789 w 246"/>
              <a:gd name="T11" fmla="*/ 2356796 h 136"/>
              <a:gd name="T12" fmla="*/ 31996411 w 246"/>
              <a:gd name="T13" fmla="*/ 9427908 h 136"/>
              <a:gd name="T14" fmla="*/ 31996411 w 246"/>
              <a:gd name="T15" fmla="*/ 10606487 h 136"/>
              <a:gd name="T16" fmla="*/ 30820835 w 246"/>
              <a:gd name="T17" fmla="*/ 11784704 h 136"/>
              <a:gd name="T18" fmla="*/ 18936423 w 246"/>
              <a:gd name="T19" fmla="*/ 12963283 h 136"/>
              <a:gd name="T20" fmla="*/ 16585993 w 246"/>
              <a:gd name="T21" fmla="*/ 14141862 h 136"/>
              <a:gd name="T22" fmla="*/ 10708836 w 246"/>
              <a:gd name="T23" fmla="*/ 17677237 h 136"/>
              <a:gd name="T24" fmla="*/ 9533622 w 246"/>
              <a:gd name="T25" fmla="*/ 17677237 h 136"/>
              <a:gd name="T26" fmla="*/ 11884412 w 246"/>
              <a:gd name="T27" fmla="*/ 3535375 h 136"/>
              <a:gd name="T28" fmla="*/ 11884412 w 246"/>
              <a:gd name="T29" fmla="*/ 3535375 h 136"/>
              <a:gd name="T30" fmla="*/ 8358046 w 246"/>
              <a:gd name="T31" fmla="*/ 3535375 h 136"/>
              <a:gd name="T32" fmla="*/ 8358046 w 246"/>
              <a:gd name="T33" fmla="*/ 3535375 h 136"/>
              <a:gd name="T34" fmla="*/ 2481250 w 246"/>
              <a:gd name="T35" fmla="*/ 9427908 h 136"/>
              <a:gd name="T36" fmla="*/ 7182831 w 246"/>
              <a:gd name="T37" fmla="*/ 15320441 h 136"/>
              <a:gd name="T38" fmla="*/ 7182831 w 246"/>
              <a:gd name="T39" fmla="*/ 15320441 h 136"/>
              <a:gd name="T40" fmla="*/ 10708836 w 246"/>
              <a:gd name="T41" fmla="*/ 15320441 h 136"/>
              <a:gd name="T42" fmla="*/ 15410417 w 246"/>
              <a:gd name="T43" fmla="*/ 11784704 h 136"/>
              <a:gd name="T44" fmla="*/ 16585993 w 246"/>
              <a:gd name="T45" fmla="*/ 10606487 h 136"/>
              <a:gd name="T46" fmla="*/ 27164009 w 246"/>
              <a:gd name="T47" fmla="*/ 8249329 h 136"/>
              <a:gd name="T48" fmla="*/ 21287213 w 246"/>
              <a:gd name="T49" fmla="*/ 4713954 h 136"/>
              <a:gd name="T50" fmla="*/ 11884412 w 246"/>
              <a:gd name="T51" fmla="*/ 3535375 h 136"/>
              <a:gd name="T52" fmla="*/ 8358046 w 246"/>
              <a:gd name="T53" fmla="*/ 2356796 h 136"/>
              <a:gd name="T54" fmla="*/ 8358046 w 246"/>
              <a:gd name="T55" fmla="*/ 2356796 h 1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6" h="136">
                <a:moveTo>
                  <a:pt x="73" y="135"/>
                </a:moveTo>
                <a:lnTo>
                  <a:pt x="73" y="135"/>
                </a:lnTo>
                <a:cubicBezTo>
                  <a:pt x="64" y="135"/>
                  <a:pt x="55" y="135"/>
                  <a:pt x="55" y="135"/>
                </a:cubicBezTo>
                <a:cubicBezTo>
                  <a:pt x="19" y="126"/>
                  <a:pt x="0" y="99"/>
                  <a:pt x="0" y="72"/>
                </a:cubicBezTo>
                <a:cubicBezTo>
                  <a:pt x="0" y="36"/>
                  <a:pt x="28" y="9"/>
                  <a:pt x="64" y="9"/>
                </a:cubicBezTo>
                <a:cubicBezTo>
                  <a:pt x="91" y="0"/>
                  <a:pt x="127" y="0"/>
                  <a:pt x="172" y="18"/>
                </a:cubicBezTo>
                <a:cubicBezTo>
                  <a:pt x="199" y="27"/>
                  <a:pt x="226" y="45"/>
                  <a:pt x="245" y="72"/>
                </a:cubicBezTo>
                <a:lnTo>
                  <a:pt x="245" y="81"/>
                </a:lnTo>
                <a:lnTo>
                  <a:pt x="236" y="90"/>
                </a:lnTo>
                <a:cubicBezTo>
                  <a:pt x="190" y="81"/>
                  <a:pt x="163" y="81"/>
                  <a:pt x="145" y="99"/>
                </a:cubicBezTo>
                <a:cubicBezTo>
                  <a:pt x="136" y="99"/>
                  <a:pt x="136" y="99"/>
                  <a:pt x="127" y="108"/>
                </a:cubicBezTo>
                <a:cubicBezTo>
                  <a:pt x="118" y="117"/>
                  <a:pt x="109" y="126"/>
                  <a:pt x="82" y="135"/>
                </a:cubicBezTo>
                <a:lnTo>
                  <a:pt x="73" y="135"/>
                </a:lnTo>
                <a:close/>
                <a:moveTo>
                  <a:pt x="91" y="27"/>
                </a:moveTo>
                <a:lnTo>
                  <a:pt x="91" y="27"/>
                </a:lnTo>
                <a:cubicBezTo>
                  <a:pt x="82" y="27"/>
                  <a:pt x="73" y="27"/>
                  <a:pt x="64" y="27"/>
                </a:cubicBezTo>
                <a:cubicBezTo>
                  <a:pt x="37" y="27"/>
                  <a:pt x="19" y="45"/>
                  <a:pt x="19" y="72"/>
                </a:cubicBezTo>
                <a:cubicBezTo>
                  <a:pt x="19" y="90"/>
                  <a:pt x="37" y="108"/>
                  <a:pt x="55" y="117"/>
                </a:cubicBezTo>
                <a:cubicBezTo>
                  <a:pt x="64" y="117"/>
                  <a:pt x="73" y="117"/>
                  <a:pt x="82" y="117"/>
                </a:cubicBezTo>
                <a:cubicBezTo>
                  <a:pt x="100" y="108"/>
                  <a:pt x="109" y="99"/>
                  <a:pt x="118" y="90"/>
                </a:cubicBezTo>
                <a:lnTo>
                  <a:pt x="127" y="81"/>
                </a:lnTo>
                <a:cubicBezTo>
                  <a:pt x="145" y="63"/>
                  <a:pt x="172" y="63"/>
                  <a:pt x="208" y="63"/>
                </a:cubicBezTo>
                <a:cubicBezTo>
                  <a:pt x="190" y="54"/>
                  <a:pt x="181" y="45"/>
                  <a:pt x="163" y="36"/>
                </a:cubicBezTo>
                <a:cubicBezTo>
                  <a:pt x="136" y="27"/>
                  <a:pt x="118" y="27"/>
                  <a:pt x="91" y="27"/>
                </a:cubicBezTo>
                <a:close/>
                <a:moveTo>
                  <a:pt x="64" y="18"/>
                </a:moveTo>
                <a:lnTo>
                  <a:pt x="64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9" name="Freeform 946">
            <a:extLst>
              <a:ext uri="{FF2B5EF4-FFF2-40B4-BE49-F238E27FC236}">
                <a16:creationId xmlns:a16="http://schemas.microsoft.com/office/drawing/2014/main" id="{BDCE594B-E6C8-EB4C-B5DC-665243AA0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202" y="4730216"/>
            <a:ext cx="210902" cy="126544"/>
          </a:xfrm>
          <a:custGeom>
            <a:avLst/>
            <a:gdLst>
              <a:gd name="T0" fmla="*/ 14927118 w 200"/>
              <a:gd name="T1" fmla="*/ 2335133 h 119"/>
              <a:gd name="T2" fmla="*/ 14927118 w 200"/>
              <a:gd name="T3" fmla="*/ 2335133 h 119"/>
              <a:gd name="T4" fmla="*/ 18499326 w 200"/>
              <a:gd name="T5" fmla="*/ 2335133 h 119"/>
              <a:gd name="T6" fmla="*/ 23092010 w 200"/>
              <a:gd name="T7" fmla="*/ 7005759 h 119"/>
              <a:gd name="T8" fmla="*/ 19647318 w 200"/>
              <a:gd name="T9" fmla="*/ 11676385 h 119"/>
              <a:gd name="T10" fmla="*/ 17350976 w 200"/>
              <a:gd name="T11" fmla="*/ 11676385 h 119"/>
              <a:gd name="T12" fmla="*/ 16075111 w 200"/>
              <a:gd name="T13" fmla="*/ 11676385 h 119"/>
              <a:gd name="T14" fmla="*/ 11482426 w 200"/>
              <a:gd name="T15" fmla="*/ 9341252 h 119"/>
              <a:gd name="T16" fmla="*/ 6889384 w 200"/>
              <a:gd name="T17" fmla="*/ 7005759 h 119"/>
              <a:gd name="T18" fmla="*/ 3444692 w 200"/>
              <a:gd name="T19" fmla="*/ 8303175 h 119"/>
              <a:gd name="T20" fmla="*/ 9185727 w 200"/>
              <a:gd name="T21" fmla="*/ 3502880 h 119"/>
              <a:gd name="T22" fmla="*/ 14927118 w 200"/>
              <a:gd name="T23" fmla="*/ 2335133 h 119"/>
              <a:gd name="T24" fmla="*/ 14927118 w 200"/>
              <a:gd name="T25" fmla="*/ 0 h 119"/>
              <a:gd name="T26" fmla="*/ 14927118 w 200"/>
              <a:gd name="T27" fmla="*/ 0 h 119"/>
              <a:gd name="T28" fmla="*/ 14927118 w 200"/>
              <a:gd name="T29" fmla="*/ 2335133 h 119"/>
              <a:gd name="T30" fmla="*/ 14927118 w 200"/>
              <a:gd name="T31" fmla="*/ 0 h 119"/>
              <a:gd name="T32" fmla="*/ 14927118 w 200"/>
              <a:gd name="T33" fmla="*/ 0 h 119"/>
              <a:gd name="T34" fmla="*/ 8037734 w 200"/>
              <a:gd name="T35" fmla="*/ 1167747 h 119"/>
              <a:gd name="T36" fmla="*/ 1148350 w 200"/>
              <a:gd name="T37" fmla="*/ 5838373 h 119"/>
              <a:gd name="T38" fmla="*/ 1148350 w 200"/>
              <a:gd name="T39" fmla="*/ 9341252 h 119"/>
              <a:gd name="T40" fmla="*/ 3444692 w 200"/>
              <a:gd name="T41" fmla="*/ 10508999 h 119"/>
              <a:gd name="T42" fmla="*/ 3444692 w 200"/>
              <a:gd name="T43" fmla="*/ 10508999 h 119"/>
              <a:gd name="T44" fmla="*/ 6889384 w 200"/>
              <a:gd name="T45" fmla="*/ 9341252 h 119"/>
              <a:gd name="T46" fmla="*/ 10334076 w 200"/>
              <a:gd name="T47" fmla="*/ 10508999 h 119"/>
              <a:gd name="T48" fmla="*/ 11482426 w 200"/>
              <a:gd name="T49" fmla="*/ 11676385 h 119"/>
              <a:gd name="T50" fmla="*/ 16075111 w 200"/>
              <a:gd name="T51" fmla="*/ 14141548 h 119"/>
              <a:gd name="T52" fmla="*/ 17350976 w 200"/>
              <a:gd name="T53" fmla="*/ 15309295 h 119"/>
              <a:gd name="T54" fmla="*/ 19647318 w 200"/>
              <a:gd name="T55" fmla="*/ 14141548 h 119"/>
              <a:gd name="T56" fmla="*/ 24240360 w 200"/>
              <a:gd name="T57" fmla="*/ 11676385 h 119"/>
              <a:gd name="T58" fmla="*/ 25388710 w 200"/>
              <a:gd name="T59" fmla="*/ 7005759 h 119"/>
              <a:gd name="T60" fmla="*/ 18499326 w 200"/>
              <a:gd name="T61" fmla="*/ 0 h 119"/>
              <a:gd name="T62" fmla="*/ 14927118 w 200"/>
              <a:gd name="T63" fmla="*/ 0 h 119"/>
              <a:gd name="T64" fmla="*/ 14927118 w 200"/>
              <a:gd name="T65" fmla="*/ 2335133 h 11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00" h="119">
                <a:moveTo>
                  <a:pt x="117" y="18"/>
                </a:moveTo>
                <a:lnTo>
                  <a:pt x="117" y="18"/>
                </a:lnTo>
                <a:cubicBezTo>
                  <a:pt x="126" y="18"/>
                  <a:pt x="136" y="18"/>
                  <a:pt x="145" y="18"/>
                </a:cubicBezTo>
                <a:cubicBezTo>
                  <a:pt x="163" y="18"/>
                  <a:pt x="181" y="36"/>
                  <a:pt x="181" y="54"/>
                </a:cubicBezTo>
                <a:cubicBezTo>
                  <a:pt x="181" y="72"/>
                  <a:pt x="163" y="90"/>
                  <a:pt x="154" y="90"/>
                </a:cubicBezTo>
                <a:cubicBezTo>
                  <a:pt x="145" y="90"/>
                  <a:pt x="145" y="90"/>
                  <a:pt x="136" y="90"/>
                </a:cubicBezTo>
                <a:cubicBezTo>
                  <a:pt x="136" y="90"/>
                  <a:pt x="136" y="90"/>
                  <a:pt x="126" y="90"/>
                </a:cubicBezTo>
                <a:cubicBezTo>
                  <a:pt x="109" y="90"/>
                  <a:pt x="100" y="81"/>
                  <a:pt x="90" y="72"/>
                </a:cubicBezTo>
                <a:cubicBezTo>
                  <a:pt x="81" y="64"/>
                  <a:pt x="72" y="54"/>
                  <a:pt x="54" y="54"/>
                </a:cubicBezTo>
                <a:cubicBezTo>
                  <a:pt x="45" y="54"/>
                  <a:pt x="36" y="54"/>
                  <a:pt x="27" y="64"/>
                </a:cubicBezTo>
                <a:cubicBezTo>
                  <a:pt x="36" y="54"/>
                  <a:pt x="45" y="36"/>
                  <a:pt x="72" y="27"/>
                </a:cubicBezTo>
                <a:cubicBezTo>
                  <a:pt x="90" y="18"/>
                  <a:pt x="109" y="18"/>
                  <a:pt x="117" y="18"/>
                </a:cubicBezTo>
                <a:lnTo>
                  <a:pt x="117" y="0"/>
                </a:lnTo>
                <a:cubicBezTo>
                  <a:pt x="117" y="18"/>
                  <a:pt x="117" y="18"/>
                  <a:pt x="117" y="18"/>
                </a:cubicBezTo>
                <a:cubicBezTo>
                  <a:pt x="117" y="0"/>
                  <a:pt x="117" y="0"/>
                  <a:pt x="117" y="0"/>
                </a:cubicBezTo>
                <a:cubicBezTo>
                  <a:pt x="100" y="0"/>
                  <a:pt x="81" y="0"/>
                  <a:pt x="63" y="9"/>
                </a:cubicBezTo>
                <a:cubicBezTo>
                  <a:pt x="45" y="18"/>
                  <a:pt x="27" y="27"/>
                  <a:pt x="9" y="45"/>
                </a:cubicBezTo>
                <a:cubicBezTo>
                  <a:pt x="0" y="54"/>
                  <a:pt x="0" y="64"/>
                  <a:pt x="9" y="72"/>
                </a:cubicBezTo>
                <a:cubicBezTo>
                  <a:pt x="9" y="72"/>
                  <a:pt x="18" y="81"/>
                  <a:pt x="27" y="81"/>
                </a:cubicBezTo>
                <a:cubicBezTo>
                  <a:pt x="36" y="81"/>
                  <a:pt x="45" y="72"/>
                  <a:pt x="54" y="72"/>
                </a:cubicBezTo>
                <a:cubicBezTo>
                  <a:pt x="63" y="72"/>
                  <a:pt x="72" y="81"/>
                  <a:pt x="81" y="81"/>
                </a:cubicBezTo>
                <a:cubicBezTo>
                  <a:pt x="81" y="81"/>
                  <a:pt x="81" y="90"/>
                  <a:pt x="90" y="90"/>
                </a:cubicBezTo>
                <a:cubicBezTo>
                  <a:pt x="100" y="100"/>
                  <a:pt x="109" y="109"/>
                  <a:pt x="126" y="109"/>
                </a:cubicBezTo>
                <a:cubicBezTo>
                  <a:pt x="126" y="118"/>
                  <a:pt x="136" y="118"/>
                  <a:pt x="136" y="118"/>
                </a:cubicBezTo>
                <a:cubicBezTo>
                  <a:pt x="145" y="118"/>
                  <a:pt x="145" y="109"/>
                  <a:pt x="154" y="109"/>
                </a:cubicBezTo>
                <a:cubicBezTo>
                  <a:pt x="163" y="109"/>
                  <a:pt x="181" y="100"/>
                  <a:pt x="190" y="90"/>
                </a:cubicBezTo>
                <a:cubicBezTo>
                  <a:pt x="190" y="81"/>
                  <a:pt x="199" y="64"/>
                  <a:pt x="199" y="54"/>
                </a:cubicBezTo>
                <a:cubicBezTo>
                  <a:pt x="199" y="27"/>
                  <a:pt x="172" y="0"/>
                  <a:pt x="145" y="0"/>
                </a:cubicBezTo>
                <a:cubicBezTo>
                  <a:pt x="136" y="0"/>
                  <a:pt x="126" y="0"/>
                  <a:pt x="117" y="0"/>
                </a:cubicBezTo>
                <a:lnTo>
                  <a:pt x="117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0" name="Freeform 947">
            <a:extLst>
              <a:ext uri="{FF2B5EF4-FFF2-40B4-BE49-F238E27FC236}">
                <a16:creationId xmlns:a16="http://schemas.microsoft.com/office/drawing/2014/main" id="{2D6B809A-8F98-2942-A2D3-B687C7157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395" y="4683348"/>
            <a:ext cx="126541" cy="37494"/>
          </a:xfrm>
          <a:custGeom>
            <a:avLst/>
            <a:gdLst>
              <a:gd name="T0" fmla="*/ 1167719 w 119"/>
              <a:gd name="T1" fmla="*/ 4241457 h 37"/>
              <a:gd name="T2" fmla="*/ 1167719 w 119"/>
              <a:gd name="T3" fmla="*/ 4241457 h 37"/>
              <a:gd name="T4" fmla="*/ 0 w 119"/>
              <a:gd name="T5" fmla="*/ 3181178 h 37"/>
              <a:gd name="T6" fmla="*/ 1167719 w 119"/>
              <a:gd name="T7" fmla="*/ 2120557 h 37"/>
              <a:gd name="T8" fmla="*/ 14140858 w 119"/>
              <a:gd name="T9" fmla="*/ 0 h 37"/>
              <a:gd name="T10" fmla="*/ 15308578 w 119"/>
              <a:gd name="T11" fmla="*/ 1060278 h 37"/>
              <a:gd name="T12" fmla="*/ 12973139 w 119"/>
              <a:gd name="T13" fmla="*/ 2120557 h 37"/>
              <a:gd name="T14" fmla="*/ 1167719 w 119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" h="37">
                <a:moveTo>
                  <a:pt x="9" y="36"/>
                </a:moveTo>
                <a:lnTo>
                  <a:pt x="9" y="36"/>
                </a:lnTo>
                <a:lnTo>
                  <a:pt x="0" y="27"/>
                </a:lnTo>
                <a:cubicBezTo>
                  <a:pt x="0" y="18"/>
                  <a:pt x="0" y="18"/>
                  <a:pt x="9" y="18"/>
                </a:cubicBezTo>
                <a:cubicBezTo>
                  <a:pt x="9" y="18"/>
                  <a:pt x="73" y="0"/>
                  <a:pt x="109" y="0"/>
                </a:cubicBezTo>
                <a:cubicBezTo>
                  <a:pt x="109" y="0"/>
                  <a:pt x="118" y="0"/>
                  <a:pt x="118" y="9"/>
                </a:cubicBezTo>
                <a:cubicBezTo>
                  <a:pt x="118" y="18"/>
                  <a:pt x="109" y="18"/>
                  <a:pt x="100" y="18"/>
                </a:cubicBezTo>
                <a:cubicBezTo>
                  <a:pt x="73" y="18"/>
                  <a:pt x="9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1" name="Freeform 948">
            <a:extLst>
              <a:ext uri="{FF2B5EF4-FFF2-40B4-BE49-F238E27FC236}">
                <a16:creationId xmlns:a16="http://schemas.microsoft.com/office/drawing/2014/main" id="{327B3E69-49B2-7648-8AA8-A93DC0ABA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889" y="4692722"/>
            <a:ext cx="56241" cy="46868"/>
          </a:xfrm>
          <a:custGeom>
            <a:avLst/>
            <a:gdLst>
              <a:gd name="T0" fmla="*/ 4318808 w 55"/>
              <a:gd name="T1" fmla="*/ 5359538 h 46"/>
              <a:gd name="T2" fmla="*/ 4318808 w 55"/>
              <a:gd name="T3" fmla="*/ 5359538 h 46"/>
              <a:gd name="T4" fmla="*/ 4318808 w 55"/>
              <a:gd name="T5" fmla="*/ 4287630 h 46"/>
              <a:gd name="T6" fmla="*/ 1079615 w 55"/>
              <a:gd name="T7" fmla="*/ 2143815 h 46"/>
              <a:gd name="T8" fmla="*/ 0 w 55"/>
              <a:gd name="T9" fmla="*/ 0 h 46"/>
              <a:gd name="T10" fmla="*/ 2159577 w 55"/>
              <a:gd name="T11" fmla="*/ 0 h 46"/>
              <a:gd name="T12" fmla="*/ 5398424 w 55"/>
              <a:gd name="T13" fmla="*/ 3215723 h 46"/>
              <a:gd name="T14" fmla="*/ 5398424 w 55"/>
              <a:gd name="T15" fmla="*/ 4287630 h 46"/>
              <a:gd name="T16" fmla="*/ 4318808 w 55"/>
              <a:gd name="T17" fmla="*/ 5359538 h 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5" h="46">
                <a:moveTo>
                  <a:pt x="36" y="45"/>
                </a:moveTo>
                <a:lnTo>
                  <a:pt x="36" y="45"/>
                </a:lnTo>
                <a:lnTo>
                  <a:pt x="36" y="36"/>
                </a:lnTo>
                <a:cubicBezTo>
                  <a:pt x="9" y="18"/>
                  <a:pt x="9" y="18"/>
                  <a:pt x="9" y="18"/>
                </a:cubicBezTo>
                <a:cubicBezTo>
                  <a:pt x="0" y="9"/>
                  <a:pt x="0" y="0"/>
                  <a:pt x="0" y="0"/>
                </a:cubicBezTo>
                <a:cubicBezTo>
                  <a:pt x="9" y="0"/>
                  <a:pt x="9" y="0"/>
                  <a:pt x="18" y="0"/>
                </a:cubicBezTo>
                <a:cubicBezTo>
                  <a:pt x="45" y="27"/>
                  <a:pt x="45" y="27"/>
                  <a:pt x="45" y="27"/>
                </a:cubicBezTo>
                <a:cubicBezTo>
                  <a:pt x="54" y="27"/>
                  <a:pt x="54" y="36"/>
                  <a:pt x="45" y="36"/>
                </a:cubicBezTo>
                <a:cubicBezTo>
                  <a:pt x="45" y="36"/>
                  <a:pt x="45" y="45"/>
                  <a:pt x="36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2" name="Freeform 949">
            <a:extLst>
              <a:ext uri="{FF2B5EF4-FFF2-40B4-BE49-F238E27FC236}">
                <a16:creationId xmlns:a16="http://schemas.microsoft.com/office/drawing/2014/main" id="{EF8AF622-164E-8741-AA1A-87EFC765E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961" y="4856760"/>
            <a:ext cx="595216" cy="492107"/>
          </a:xfrm>
          <a:custGeom>
            <a:avLst/>
            <a:gdLst>
              <a:gd name="T0" fmla="*/ 56052808 w 561"/>
              <a:gd name="T1" fmla="*/ 60009485 h 462"/>
              <a:gd name="T2" fmla="*/ 50111543 w 561"/>
              <a:gd name="T3" fmla="*/ 55323487 h 462"/>
              <a:gd name="T4" fmla="*/ 48949309 w 561"/>
              <a:gd name="T5" fmla="*/ 48163884 h 462"/>
              <a:gd name="T6" fmla="*/ 38487767 w 561"/>
              <a:gd name="T7" fmla="*/ 49335383 h 462"/>
              <a:gd name="T8" fmla="*/ 29188818 w 561"/>
              <a:gd name="T9" fmla="*/ 54151627 h 462"/>
              <a:gd name="T10" fmla="*/ 17435665 w 561"/>
              <a:gd name="T11" fmla="*/ 55323487 h 462"/>
              <a:gd name="T12" fmla="*/ 11623776 w 561"/>
              <a:gd name="T13" fmla="*/ 41134527 h 462"/>
              <a:gd name="T14" fmla="*/ 3487061 w 561"/>
              <a:gd name="T15" fmla="*/ 35276670 h 462"/>
              <a:gd name="T16" fmla="*/ 0 w 561"/>
              <a:gd name="T17" fmla="*/ 30590672 h 462"/>
              <a:gd name="T18" fmla="*/ 3487061 w 561"/>
              <a:gd name="T19" fmla="*/ 19916571 h 462"/>
              <a:gd name="T20" fmla="*/ 12786370 w 561"/>
              <a:gd name="T21" fmla="*/ 10543855 h 462"/>
              <a:gd name="T22" fmla="*/ 8136715 w 561"/>
              <a:gd name="T23" fmla="*/ 2342999 h 462"/>
              <a:gd name="T24" fmla="*/ 22085319 w 561"/>
              <a:gd name="T25" fmla="*/ 3514498 h 462"/>
              <a:gd name="T26" fmla="*/ 38487767 w 561"/>
              <a:gd name="T27" fmla="*/ 3514498 h 462"/>
              <a:gd name="T28" fmla="*/ 72326239 w 561"/>
              <a:gd name="T29" fmla="*/ 27075814 h 462"/>
              <a:gd name="T30" fmla="*/ 67676584 w 561"/>
              <a:gd name="T31" fmla="*/ 39963028 h 462"/>
              <a:gd name="T32" fmla="*/ 61864696 w 561"/>
              <a:gd name="T33" fmla="*/ 51678382 h 462"/>
              <a:gd name="T34" fmla="*/ 56052808 w 561"/>
              <a:gd name="T35" fmla="*/ 60009485 h 462"/>
              <a:gd name="T36" fmla="*/ 53727981 w 561"/>
              <a:gd name="T37" fmla="*/ 54151627 h 462"/>
              <a:gd name="T38" fmla="*/ 58377635 w 561"/>
              <a:gd name="T39" fmla="*/ 54151627 h 462"/>
              <a:gd name="T40" fmla="*/ 59539869 w 561"/>
              <a:gd name="T41" fmla="*/ 45820885 h 462"/>
              <a:gd name="T42" fmla="*/ 65351757 w 561"/>
              <a:gd name="T43" fmla="*/ 36448169 h 462"/>
              <a:gd name="T44" fmla="*/ 59539869 w 561"/>
              <a:gd name="T45" fmla="*/ 14058714 h 462"/>
              <a:gd name="T46" fmla="*/ 33838112 w 561"/>
              <a:gd name="T47" fmla="*/ 8200856 h 462"/>
              <a:gd name="T48" fmla="*/ 21052102 w 561"/>
              <a:gd name="T49" fmla="*/ 7029357 h 462"/>
              <a:gd name="T50" fmla="*/ 16273431 w 561"/>
              <a:gd name="T51" fmla="*/ 9372355 h 462"/>
              <a:gd name="T52" fmla="*/ 16273431 w 561"/>
              <a:gd name="T53" fmla="*/ 12887214 h 462"/>
              <a:gd name="T54" fmla="*/ 3487061 w 561"/>
              <a:gd name="T55" fmla="*/ 24602568 h 462"/>
              <a:gd name="T56" fmla="*/ 3487061 w 561"/>
              <a:gd name="T57" fmla="*/ 30590672 h 462"/>
              <a:gd name="T58" fmla="*/ 4649654 w 561"/>
              <a:gd name="T59" fmla="*/ 31762172 h 462"/>
              <a:gd name="T60" fmla="*/ 12786370 w 561"/>
              <a:gd name="T61" fmla="*/ 36448169 h 462"/>
              <a:gd name="T62" fmla="*/ 21052102 w 561"/>
              <a:gd name="T63" fmla="*/ 54151627 h 462"/>
              <a:gd name="T64" fmla="*/ 25701757 w 561"/>
              <a:gd name="T65" fmla="*/ 54151627 h 462"/>
              <a:gd name="T66" fmla="*/ 25701757 w 561"/>
              <a:gd name="T67" fmla="*/ 43477526 h 462"/>
              <a:gd name="T68" fmla="*/ 38487767 w 561"/>
              <a:gd name="T69" fmla="*/ 44649025 h 462"/>
              <a:gd name="T70" fmla="*/ 50111543 w 561"/>
              <a:gd name="T71" fmla="*/ 44649025 h 462"/>
              <a:gd name="T72" fmla="*/ 53727981 w 561"/>
              <a:gd name="T73" fmla="*/ 49335383 h 46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561" h="462">
                <a:moveTo>
                  <a:pt x="434" y="461"/>
                </a:moveTo>
                <a:lnTo>
                  <a:pt x="434" y="461"/>
                </a:lnTo>
                <a:cubicBezTo>
                  <a:pt x="407" y="461"/>
                  <a:pt x="388" y="442"/>
                  <a:pt x="388" y="425"/>
                </a:cubicBezTo>
                <a:cubicBezTo>
                  <a:pt x="379" y="379"/>
                  <a:pt x="379" y="379"/>
                  <a:pt x="379" y="379"/>
                </a:cubicBezTo>
                <a:lnTo>
                  <a:pt x="379" y="370"/>
                </a:lnTo>
                <a:cubicBezTo>
                  <a:pt x="370" y="370"/>
                  <a:pt x="370" y="370"/>
                  <a:pt x="370" y="370"/>
                </a:cubicBezTo>
                <a:cubicBezTo>
                  <a:pt x="352" y="370"/>
                  <a:pt x="325" y="379"/>
                  <a:pt x="298" y="379"/>
                </a:cubicBezTo>
                <a:cubicBezTo>
                  <a:pt x="271" y="379"/>
                  <a:pt x="253" y="370"/>
                  <a:pt x="226" y="370"/>
                </a:cubicBezTo>
                <a:cubicBezTo>
                  <a:pt x="226" y="416"/>
                  <a:pt x="226" y="416"/>
                  <a:pt x="226" y="416"/>
                </a:cubicBezTo>
                <a:cubicBezTo>
                  <a:pt x="226" y="442"/>
                  <a:pt x="208" y="461"/>
                  <a:pt x="180" y="461"/>
                </a:cubicBezTo>
                <a:cubicBezTo>
                  <a:pt x="163" y="461"/>
                  <a:pt x="144" y="442"/>
                  <a:pt x="135" y="425"/>
                </a:cubicBezTo>
                <a:cubicBezTo>
                  <a:pt x="117" y="325"/>
                  <a:pt x="117" y="325"/>
                  <a:pt x="117" y="325"/>
                </a:cubicBezTo>
                <a:cubicBezTo>
                  <a:pt x="108" y="316"/>
                  <a:pt x="99" y="316"/>
                  <a:pt x="90" y="316"/>
                </a:cubicBezTo>
                <a:cubicBezTo>
                  <a:pt x="81" y="307"/>
                  <a:pt x="72" y="307"/>
                  <a:pt x="63" y="298"/>
                </a:cubicBezTo>
                <a:cubicBezTo>
                  <a:pt x="45" y="280"/>
                  <a:pt x="36" y="280"/>
                  <a:pt x="27" y="271"/>
                </a:cubicBezTo>
                <a:cubicBezTo>
                  <a:pt x="18" y="271"/>
                  <a:pt x="18" y="271"/>
                  <a:pt x="18" y="271"/>
                </a:cubicBezTo>
                <a:cubicBezTo>
                  <a:pt x="0" y="262"/>
                  <a:pt x="0" y="253"/>
                  <a:pt x="0" y="235"/>
                </a:cubicBezTo>
                <a:cubicBezTo>
                  <a:pt x="0" y="189"/>
                  <a:pt x="0" y="189"/>
                  <a:pt x="0" y="189"/>
                </a:cubicBezTo>
                <a:cubicBezTo>
                  <a:pt x="0" y="171"/>
                  <a:pt x="9" y="153"/>
                  <a:pt x="27" y="153"/>
                </a:cubicBezTo>
                <a:cubicBezTo>
                  <a:pt x="36" y="153"/>
                  <a:pt x="45" y="144"/>
                  <a:pt x="54" y="126"/>
                </a:cubicBezTo>
                <a:cubicBezTo>
                  <a:pt x="63" y="117"/>
                  <a:pt x="72" y="99"/>
                  <a:pt x="99" y="81"/>
                </a:cubicBezTo>
                <a:cubicBezTo>
                  <a:pt x="63" y="45"/>
                  <a:pt x="63" y="45"/>
                  <a:pt x="63" y="45"/>
                </a:cubicBezTo>
                <a:cubicBezTo>
                  <a:pt x="54" y="36"/>
                  <a:pt x="54" y="27"/>
                  <a:pt x="63" y="18"/>
                </a:cubicBezTo>
                <a:cubicBezTo>
                  <a:pt x="72" y="9"/>
                  <a:pt x="81" y="0"/>
                  <a:pt x="90" y="9"/>
                </a:cubicBezTo>
                <a:cubicBezTo>
                  <a:pt x="117" y="9"/>
                  <a:pt x="163" y="18"/>
                  <a:pt x="171" y="27"/>
                </a:cubicBezTo>
                <a:cubicBezTo>
                  <a:pt x="180" y="27"/>
                  <a:pt x="235" y="27"/>
                  <a:pt x="262" y="27"/>
                </a:cubicBezTo>
                <a:cubicBezTo>
                  <a:pt x="271" y="27"/>
                  <a:pt x="289" y="27"/>
                  <a:pt x="298" y="27"/>
                </a:cubicBezTo>
                <a:cubicBezTo>
                  <a:pt x="361" y="27"/>
                  <a:pt x="434" y="45"/>
                  <a:pt x="479" y="81"/>
                </a:cubicBezTo>
                <a:cubicBezTo>
                  <a:pt x="533" y="117"/>
                  <a:pt x="560" y="162"/>
                  <a:pt x="560" y="208"/>
                </a:cubicBezTo>
                <a:cubicBezTo>
                  <a:pt x="560" y="244"/>
                  <a:pt x="551" y="271"/>
                  <a:pt x="533" y="298"/>
                </a:cubicBezTo>
                <a:cubicBezTo>
                  <a:pt x="524" y="298"/>
                  <a:pt x="524" y="307"/>
                  <a:pt x="524" y="307"/>
                </a:cubicBezTo>
                <a:cubicBezTo>
                  <a:pt x="506" y="325"/>
                  <a:pt x="497" y="343"/>
                  <a:pt x="488" y="361"/>
                </a:cubicBezTo>
                <a:cubicBezTo>
                  <a:pt x="488" y="370"/>
                  <a:pt x="479" y="379"/>
                  <a:pt x="479" y="397"/>
                </a:cubicBezTo>
                <a:cubicBezTo>
                  <a:pt x="479" y="397"/>
                  <a:pt x="479" y="406"/>
                  <a:pt x="479" y="416"/>
                </a:cubicBezTo>
                <a:cubicBezTo>
                  <a:pt x="479" y="442"/>
                  <a:pt x="461" y="461"/>
                  <a:pt x="434" y="461"/>
                </a:cubicBezTo>
                <a:close/>
                <a:moveTo>
                  <a:pt x="416" y="416"/>
                </a:moveTo>
                <a:lnTo>
                  <a:pt x="416" y="416"/>
                </a:lnTo>
                <a:cubicBezTo>
                  <a:pt x="416" y="425"/>
                  <a:pt x="425" y="434"/>
                  <a:pt x="434" y="434"/>
                </a:cubicBezTo>
                <a:cubicBezTo>
                  <a:pt x="443" y="434"/>
                  <a:pt x="452" y="425"/>
                  <a:pt x="452" y="416"/>
                </a:cubicBezTo>
                <a:cubicBezTo>
                  <a:pt x="452" y="406"/>
                  <a:pt x="452" y="397"/>
                  <a:pt x="452" y="388"/>
                </a:cubicBezTo>
                <a:cubicBezTo>
                  <a:pt x="452" y="379"/>
                  <a:pt x="452" y="370"/>
                  <a:pt x="461" y="352"/>
                </a:cubicBezTo>
                <a:cubicBezTo>
                  <a:pt x="470" y="325"/>
                  <a:pt x="479" y="307"/>
                  <a:pt x="497" y="289"/>
                </a:cubicBezTo>
                <a:lnTo>
                  <a:pt x="506" y="280"/>
                </a:lnTo>
                <a:cubicBezTo>
                  <a:pt x="524" y="253"/>
                  <a:pt x="533" y="235"/>
                  <a:pt x="533" y="208"/>
                </a:cubicBezTo>
                <a:cubicBezTo>
                  <a:pt x="533" y="171"/>
                  <a:pt x="506" y="135"/>
                  <a:pt x="461" y="108"/>
                </a:cubicBezTo>
                <a:cubicBezTo>
                  <a:pt x="416" y="72"/>
                  <a:pt x="361" y="54"/>
                  <a:pt x="298" y="54"/>
                </a:cubicBezTo>
                <a:cubicBezTo>
                  <a:pt x="289" y="54"/>
                  <a:pt x="280" y="63"/>
                  <a:pt x="262" y="63"/>
                </a:cubicBezTo>
                <a:cubicBezTo>
                  <a:pt x="253" y="63"/>
                  <a:pt x="180" y="63"/>
                  <a:pt x="163" y="54"/>
                </a:cubicBezTo>
                <a:cubicBezTo>
                  <a:pt x="154" y="45"/>
                  <a:pt x="117" y="36"/>
                  <a:pt x="99" y="36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26" y="81"/>
                  <a:pt x="135" y="81"/>
                  <a:pt x="135" y="81"/>
                </a:cubicBezTo>
                <a:cubicBezTo>
                  <a:pt x="126" y="90"/>
                  <a:pt x="126" y="90"/>
                  <a:pt x="126" y="99"/>
                </a:cubicBezTo>
                <a:cubicBezTo>
                  <a:pt x="99" y="117"/>
                  <a:pt x="90" y="135"/>
                  <a:pt x="81" y="144"/>
                </a:cubicBezTo>
                <a:cubicBezTo>
                  <a:pt x="63" y="162"/>
                  <a:pt x="54" y="180"/>
                  <a:pt x="27" y="189"/>
                </a:cubicBezTo>
                <a:cubicBezTo>
                  <a:pt x="27" y="235"/>
                  <a:pt x="27" y="235"/>
                  <a:pt x="27" y="235"/>
                </a:cubicBezTo>
                <a:cubicBezTo>
                  <a:pt x="27" y="244"/>
                  <a:pt x="27" y="244"/>
                  <a:pt x="27" y="244"/>
                </a:cubicBezTo>
                <a:lnTo>
                  <a:pt x="36" y="244"/>
                </a:lnTo>
                <a:cubicBezTo>
                  <a:pt x="54" y="253"/>
                  <a:pt x="63" y="253"/>
                  <a:pt x="81" y="271"/>
                </a:cubicBezTo>
                <a:cubicBezTo>
                  <a:pt x="81" y="280"/>
                  <a:pt x="99" y="280"/>
                  <a:pt x="99" y="280"/>
                </a:cubicBezTo>
                <a:cubicBezTo>
                  <a:pt x="117" y="289"/>
                  <a:pt x="135" y="298"/>
                  <a:pt x="144" y="316"/>
                </a:cubicBezTo>
                <a:cubicBezTo>
                  <a:pt x="163" y="416"/>
                  <a:pt x="163" y="416"/>
                  <a:pt x="163" y="416"/>
                </a:cubicBezTo>
                <a:cubicBezTo>
                  <a:pt x="171" y="425"/>
                  <a:pt x="171" y="434"/>
                  <a:pt x="180" y="434"/>
                </a:cubicBezTo>
                <a:cubicBezTo>
                  <a:pt x="190" y="434"/>
                  <a:pt x="199" y="425"/>
                  <a:pt x="199" y="416"/>
                </a:cubicBezTo>
                <a:cubicBezTo>
                  <a:pt x="199" y="352"/>
                  <a:pt x="199" y="352"/>
                  <a:pt x="199" y="352"/>
                </a:cubicBezTo>
                <a:cubicBezTo>
                  <a:pt x="199" y="343"/>
                  <a:pt x="199" y="343"/>
                  <a:pt x="199" y="334"/>
                </a:cubicBezTo>
                <a:cubicBezTo>
                  <a:pt x="208" y="334"/>
                  <a:pt x="208" y="334"/>
                  <a:pt x="217" y="334"/>
                </a:cubicBezTo>
                <a:cubicBezTo>
                  <a:pt x="244" y="343"/>
                  <a:pt x="271" y="343"/>
                  <a:pt x="298" y="343"/>
                </a:cubicBezTo>
                <a:cubicBezTo>
                  <a:pt x="325" y="343"/>
                  <a:pt x="352" y="343"/>
                  <a:pt x="379" y="334"/>
                </a:cubicBezTo>
                <a:cubicBezTo>
                  <a:pt x="379" y="334"/>
                  <a:pt x="388" y="334"/>
                  <a:pt x="388" y="343"/>
                </a:cubicBezTo>
                <a:cubicBezTo>
                  <a:pt x="397" y="352"/>
                  <a:pt x="397" y="352"/>
                  <a:pt x="397" y="352"/>
                </a:cubicBezTo>
                <a:cubicBezTo>
                  <a:pt x="407" y="361"/>
                  <a:pt x="407" y="370"/>
                  <a:pt x="416" y="379"/>
                </a:cubicBezTo>
                <a:lnTo>
                  <a:pt x="416" y="4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3" name="Freeform 950">
            <a:extLst>
              <a:ext uri="{FF2B5EF4-FFF2-40B4-BE49-F238E27FC236}">
                <a16:creationId xmlns:a16="http://schemas.microsoft.com/office/drawing/2014/main" id="{F1ED43F3-B28F-9A4A-A64B-E07CC7D54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0309" y="4941121"/>
            <a:ext cx="135917" cy="89047"/>
          </a:xfrm>
          <a:custGeom>
            <a:avLst/>
            <a:gdLst>
              <a:gd name="T0" fmla="*/ 1164258 w 128"/>
              <a:gd name="T1" fmla="*/ 10959105 h 82"/>
              <a:gd name="T2" fmla="*/ 1164258 w 128"/>
              <a:gd name="T3" fmla="*/ 10959105 h 82"/>
              <a:gd name="T4" fmla="*/ 0 w 128"/>
              <a:gd name="T5" fmla="*/ 10959105 h 82"/>
              <a:gd name="T6" fmla="*/ 1164258 w 128"/>
              <a:gd name="T7" fmla="*/ 8523708 h 82"/>
              <a:gd name="T8" fmla="*/ 5821289 w 128"/>
              <a:gd name="T9" fmla="*/ 7306193 h 82"/>
              <a:gd name="T10" fmla="*/ 4657031 w 128"/>
              <a:gd name="T11" fmla="*/ 6088310 h 82"/>
              <a:gd name="T12" fmla="*/ 4657031 w 128"/>
              <a:gd name="T13" fmla="*/ 2435398 h 82"/>
              <a:gd name="T14" fmla="*/ 8149805 w 128"/>
              <a:gd name="T15" fmla="*/ 0 h 82"/>
              <a:gd name="T16" fmla="*/ 11642579 w 128"/>
              <a:gd name="T17" fmla="*/ 2435398 h 82"/>
              <a:gd name="T18" fmla="*/ 10478321 w 128"/>
              <a:gd name="T19" fmla="*/ 4870795 h 82"/>
              <a:gd name="T20" fmla="*/ 15264834 w 128"/>
              <a:gd name="T21" fmla="*/ 4870795 h 82"/>
              <a:gd name="T22" fmla="*/ 16429092 w 128"/>
              <a:gd name="T23" fmla="*/ 6088310 h 82"/>
              <a:gd name="T24" fmla="*/ 15264834 w 128"/>
              <a:gd name="T25" fmla="*/ 7306193 h 82"/>
              <a:gd name="T26" fmla="*/ 11642579 w 128"/>
              <a:gd name="T27" fmla="*/ 7306193 h 82"/>
              <a:gd name="T28" fmla="*/ 9314063 w 128"/>
              <a:gd name="T29" fmla="*/ 7306193 h 82"/>
              <a:gd name="T30" fmla="*/ 5821289 w 128"/>
              <a:gd name="T31" fmla="*/ 9741590 h 82"/>
              <a:gd name="T32" fmla="*/ 2328516 w 128"/>
              <a:gd name="T33" fmla="*/ 10959105 h 82"/>
              <a:gd name="T34" fmla="*/ 1164258 w 128"/>
              <a:gd name="T35" fmla="*/ 10959105 h 82"/>
              <a:gd name="T36" fmla="*/ 8149805 w 128"/>
              <a:gd name="T37" fmla="*/ 2435398 h 82"/>
              <a:gd name="T38" fmla="*/ 8149805 w 128"/>
              <a:gd name="T39" fmla="*/ 2435398 h 82"/>
              <a:gd name="T40" fmla="*/ 6985547 w 128"/>
              <a:gd name="T41" fmla="*/ 2435398 h 82"/>
              <a:gd name="T42" fmla="*/ 6985547 w 128"/>
              <a:gd name="T43" fmla="*/ 3652912 h 82"/>
              <a:gd name="T44" fmla="*/ 6985547 w 128"/>
              <a:gd name="T45" fmla="*/ 4870795 h 82"/>
              <a:gd name="T46" fmla="*/ 8149805 w 128"/>
              <a:gd name="T47" fmla="*/ 4870795 h 82"/>
              <a:gd name="T48" fmla="*/ 8149805 w 128"/>
              <a:gd name="T49" fmla="*/ 4870795 h 82"/>
              <a:gd name="T50" fmla="*/ 9314063 w 128"/>
              <a:gd name="T51" fmla="*/ 2435398 h 82"/>
              <a:gd name="T52" fmla="*/ 8149805 w 128"/>
              <a:gd name="T53" fmla="*/ 2435398 h 82"/>
              <a:gd name="T54" fmla="*/ 9314063 w 128"/>
              <a:gd name="T55" fmla="*/ 2435398 h 82"/>
              <a:gd name="T56" fmla="*/ 9314063 w 128"/>
              <a:gd name="T57" fmla="*/ 2435398 h 8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28" h="82">
                <a:moveTo>
                  <a:pt x="9" y="81"/>
                </a:moveTo>
                <a:lnTo>
                  <a:pt x="9" y="81"/>
                </a:lnTo>
                <a:cubicBezTo>
                  <a:pt x="9" y="81"/>
                  <a:pt x="9" y="81"/>
                  <a:pt x="0" y="81"/>
                </a:cubicBezTo>
                <a:cubicBezTo>
                  <a:pt x="0" y="72"/>
                  <a:pt x="9" y="63"/>
                  <a:pt x="9" y="63"/>
                </a:cubicBezTo>
                <a:cubicBezTo>
                  <a:pt x="18" y="63"/>
                  <a:pt x="36" y="63"/>
                  <a:pt x="45" y="54"/>
                </a:cubicBezTo>
                <a:lnTo>
                  <a:pt x="36" y="45"/>
                </a:lnTo>
                <a:cubicBezTo>
                  <a:pt x="27" y="36"/>
                  <a:pt x="27" y="27"/>
                  <a:pt x="36" y="18"/>
                </a:cubicBezTo>
                <a:cubicBezTo>
                  <a:pt x="36" y="0"/>
                  <a:pt x="45" y="0"/>
                  <a:pt x="63" y="0"/>
                </a:cubicBezTo>
                <a:cubicBezTo>
                  <a:pt x="72" y="0"/>
                  <a:pt x="81" y="0"/>
                  <a:pt x="90" y="18"/>
                </a:cubicBezTo>
                <a:cubicBezTo>
                  <a:pt x="90" y="18"/>
                  <a:pt x="90" y="27"/>
                  <a:pt x="81" y="36"/>
                </a:cubicBezTo>
                <a:cubicBezTo>
                  <a:pt x="99" y="36"/>
                  <a:pt x="109" y="36"/>
                  <a:pt x="118" y="36"/>
                </a:cubicBezTo>
                <a:cubicBezTo>
                  <a:pt x="118" y="36"/>
                  <a:pt x="127" y="36"/>
                  <a:pt x="127" y="45"/>
                </a:cubicBezTo>
                <a:cubicBezTo>
                  <a:pt x="127" y="45"/>
                  <a:pt x="127" y="54"/>
                  <a:pt x="118" y="54"/>
                </a:cubicBezTo>
                <a:cubicBezTo>
                  <a:pt x="118" y="54"/>
                  <a:pt x="109" y="54"/>
                  <a:pt x="90" y="54"/>
                </a:cubicBezTo>
                <a:cubicBezTo>
                  <a:pt x="81" y="54"/>
                  <a:pt x="72" y="54"/>
                  <a:pt x="72" y="54"/>
                </a:cubicBezTo>
                <a:cubicBezTo>
                  <a:pt x="63" y="63"/>
                  <a:pt x="54" y="72"/>
                  <a:pt x="45" y="72"/>
                </a:cubicBezTo>
                <a:cubicBezTo>
                  <a:pt x="27" y="81"/>
                  <a:pt x="18" y="81"/>
                  <a:pt x="18" y="81"/>
                </a:cubicBezTo>
                <a:lnTo>
                  <a:pt x="9" y="81"/>
                </a:lnTo>
                <a:close/>
                <a:moveTo>
                  <a:pt x="63" y="18"/>
                </a:moveTo>
                <a:lnTo>
                  <a:pt x="63" y="18"/>
                </a:lnTo>
                <a:lnTo>
                  <a:pt x="54" y="18"/>
                </a:lnTo>
                <a:cubicBezTo>
                  <a:pt x="54" y="18"/>
                  <a:pt x="54" y="18"/>
                  <a:pt x="54" y="27"/>
                </a:cubicBezTo>
                <a:cubicBezTo>
                  <a:pt x="45" y="27"/>
                  <a:pt x="45" y="27"/>
                  <a:pt x="54" y="36"/>
                </a:cubicBezTo>
                <a:cubicBezTo>
                  <a:pt x="54" y="36"/>
                  <a:pt x="54" y="36"/>
                  <a:pt x="63" y="36"/>
                </a:cubicBezTo>
                <a:cubicBezTo>
                  <a:pt x="72" y="27"/>
                  <a:pt x="72" y="27"/>
                  <a:pt x="72" y="18"/>
                </a:cubicBezTo>
                <a:cubicBezTo>
                  <a:pt x="63" y="18"/>
                  <a:pt x="63" y="18"/>
                  <a:pt x="63" y="18"/>
                </a:cubicBezTo>
                <a:close/>
                <a:moveTo>
                  <a:pt x="72" y="18"/>
                </a:moveTo>
                <a:lnTo>
                  <a:pt x="72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4" name="Freeform 951">
            <a:extLst>
              <a:ext uri="{FF2B5EF4-FFF2-40B4-BE49-F238E27FC236}">
                <a16:creationId xmlns:a16="http://schemas.microsoft.com/office/drawing/2014/main" id="{5578119E-2D26-3B46-A2EE-B032A3FB0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443" y="5011421"/>
            <a:ext cx="37494" cy="37494"/>
          </a:xfrm>
          <a:custGeom>
            <a:avLst/>
            <a:gdLst>
              <a:gd name="T0" fmla="*/ 0 w 37"/>
              <a:gd name="T1" fmla="*/ 2120557 h 37"/>
              <a:gd name="T2" fmla="*/ 0 w 37"/>
              <a:gd name="T3" fmla="*/ 2120557 h 37"/>
              <a:gd name="T4" fmla="*/ 2120557 w 37"/>
              <a:gd name="T5" fmla="*/ 0 h 37"/>
              <a:gd name="T6" fmla="*/ 4241457 w 37"/>
              <a:gd name="T7" fmla="*/ 2120557 h 37"/>
              <a:gd name="T8" fmla="*/ 2120557 w 37"/>
              <a:gd name="T9" fmla="*/ 4241457 h 37"/>
              <a:gd name="T10" fmla="*/ 0 w 37"/>
              <a:gd name="T11" fmla="*/ 2120557 h 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" h="37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5" name="Freeform 952">
            <a:extLst>
              <a:ext uri="{FF2B5EF4-FFF2-40B4-BE49-F238E27FC236}">
                <a16:creationId xmlns:a16="http://schemas.microsoft.com/office/drawing/2014/main" id="{3018BAD4-1836-0347-8878-1646B25D4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104" y="4955180"/>
            <a:ext cx="145291" cy="46868"/>
          </a:xfrm>
          <a:custGeom>
            <a:avLst/>
            <a:gdLst>
              <a:gd name="T0" fmla="*/ 15320441 w 136"/>
              <a:gd name="T1" fmla="*/ 5359538 h 46"/>
              <a:gd name="T2" fmla="*/ 15320441 w 136"/>
              <a:gd name="T3" fmla="*/ 5359538 h 46"/>
              <a:gd name="T4" fmla="*/ 15320441 w 136"/>
              <a:gd name="T5" fmla="*/ 5359538 h 46"/>
              <a:gd name="T6" fmla="*/ 8249329 w 136"/>
              <a:gd name="T7" fmla="*/ 3215723 h 46"/>
              <a:gd name="T8" fmla="*/ 2356796 w 136"/>
              <a:gd name="T9" fmla="*/ 3215723 h 46"/>
              <a:gd name="T10" fmla="*/ 0 w 136"/>
              <a:gd name="T11" fmla="*/ 2143815 h 46"/>
              <a:gd name="T12" fmla="*/ 1178579 w 136"/>
              <a:gd name="T13" fmla="*/ 0 h 46"/>
              <a:gd name="T14" fmla="*/ 8249329 w 136"/>
              <a:gd name="T15" fmla="*/ 0 h 46"/>
              <a:gd name="T16" fmla="*/ 16498658 w 136"/>
              <a:gd name="T17" fmla="*/ 1071908 h 46"/>
              <a:gd name="T18" fmla="*/ 17677237 w 136"/>
              <a:gd name="T19" fmla="*/ 3215723 h 46"/>
              <a:gd name="T20" fmla="*/ 15320441 w 136"/>
              <a:gd name="T21" fmla="*/ 5359538 h 4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6" h="46">
                <a:moveTo>
                  <a:pt x="117" y="45"/>
                </a:moveTo>
                <a:lnTo>
                  <a:pt x="117" y="45"/>
                </a:lnTo>
                <a:cubicBezTo>
                  <a:pt x="99" y="36"/>
                  <a:pt x="81" y="27"/>
                  <a:pt x="63" y="27"/>
                </a:cubicBezTo>
                <a:cubicBezTo>
                  <a:pt x="54" y="27"/>
                  <a:pt x="27" y="27"/>
                  <a:pt x="18" y="27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27" y="0"/>
                  <a:pt x="54" y="0"/>
                  <a:pt x="63" y="0"/>
                </a:cubicBezTo>
                <a:cubicBezTo>
                  <a:pt x="90" y="0"/>
                  <a:pt x="108" y="9"/>
                  <a:pt x="126" y="9"/>
                </a:cubicBezTo>
                <a:cubicBezTo>
                  <a:pt x="135" y="18"/>
                  <a:pt x="135" y="27"/>
                  <a:pt x="135" y="27"/>
                </a:cubicBezTo>
                <a:cubicBezTo>
                  <a:pt x="135" y="36"/>
                  <a:pt x="126" y="45"/>
                  <a:pt x="117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6" name="Freeform 953">
            <a:extLst>
              <a:ext uri="{FF2B5EF4-FFF2-40B4-BE49-F238E27FC236}">
                <a16:creationId xmlns:a16="http://schemas.microsoft.com/office/drawing/2014/main" id="{057ED5A9-23C8-7A40-907D-C62399DC5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5723" y="11071391"/>
            <a:ext cx="642083" cy="520228"/>
          </a:xfrm>
          <a:custGeom>
            <a:avLst/>
            <a:gdLst>
              <a:gd name="T0" fmla="*/ 60536753 w 606"/>
              <a:gd name="T1" fmla="*/ 63368574 h 489"/>
              <a:gd name="T2" fmla="*/ 53581475 w 606"/>
              <a:gd name="T3" fmla="*/ 58693731 h 489"/>
              <a:gd name="T4" fmla="*/ 52293421 w 606"/>
              <a:gd name="T5" fmla="*/ 51681646 h 489"/>
              <a:gd name="T6" fmla="*/ 40701292 w 606"/>
              <a:gd name="T7" fmla="*/ 51681646 h 489"/>
              <a:gd name="T8" fmla="*/ 31427589 w 606"/>
              <a:gd name="T9" fmla="*/ 57525110 h 489"/>
              <a:gd name="T10" fmla="*/ 18547406 w 606"/>
              <a:gd name="T11" fmla="*/ 58693731 h 489"/>
              <a:gd name="T12" fmla="*/ 12751342 w 606"/>
              <a:gd name="T13" fmla="*/ 43500941 h 489"/>
              <a:gd name="T14" fmla="*/ 3477639 w 606"/>
              <a:gd name="T15" fmla="*/ 37657477 h 489"/>
              <a:gd name="T16" fmla="*/ 0 w 606"/>
              <a:gd name="T17" fmla="*/ 32982634 h 489"/>
              <a:gd name="T18" fmla="*/ 3477639 w 606"/>
              <a:gd name="T19" fmla="*/ 21165980 h 489"/>
              <a:gd name="T20" fmla="*/ 12751342 w 606"/>
              <a:gd name="T21" fmla="*/ 10648034 h 489"/>
              <a:gd name="T22" fmla="*/ 8114490 w 606"/>
              <a:gd name="T23" fmla="*/ 1168621 h 489"/>
              <a:gd name="T24" fmla="*/ 23184258 w 606"/>
              <a:gd name="T25" fmla="*/ 2337241 h 489"/>
              <a:gd name="T26" fmla="*/ 40701292 w 606"/>
              <a:gd name="T27" fmla="*/ 3635949 h 489"/>
              <a:gd name="T28" fmla="*/ 77924946 w 606"/>
              <a:gd name="T29" fmla="*/ 28178065 h 489"/>
              <a:gd name="T30" fmla="*/ 72128882 w 606"/>
              <a:gd name="T31" fmla="*/ 42332320 h 489"/>
              <a:gd name="T32" fmla="*/ 67492030 w 606"/>
              <a:gd name="T33" fmla="*/ 54018888 h 489"/>
              <a:gd name="T34" fmla="*/ 60536753 w 606"/>
              <a:gd name="T35" fmla="*/ 63368574 h 489"/>
              <a:gd name="T36" fmla="*/ 58218327 w 606"/>
              <a:gd name="T37" fmla="*/ 57525110 h 489"/>
              <a:gd name="T38" fmla="*/ 62855179 w 606"/>
              <a:gd name="T39" fmla="*/ 57525110 h 489"/>
              <a:gd name="T40" fmla="*/ 64014391 w 606"/>
              <a:gd name="T41" fmla="*/ 49344405 h 489"/>
              <a:gd name="T42" fmla="*/ 70969669 w 606"/>
              <a:gd name="T43" fmla="*/ 37657477 h 489"/>
              <a:gd name="T44" fmla="*/ 65173604 w 606"/>
              <a:gd name="T45" fmla="*/ 14153896 h 489"/>
              <a:gd name="T46" fmla="*/ 37223654 w 606"/>
              <a:gd name="T47" fmla="*/ 7141811 h 489"/>
              <a:gd name="T48" fmla="*/ 22153886 w 606"/>
              <a:gd name="T49" fmla="*/ 7141811 h 489"/>
              <a:gd name="T50" fmla="*/ 17388193 w 606"/>
              <a:gd name="T51" fmla="*/ 9479413 h 489"/>
              <a:gd name="T52" fmla="*/ 17388193 w 606"/>
              <a:gd name="T53" fmla="*/ 12985275 h 489"/>
              <a:gd name="T54" fmla="*/ 3477639 w 606"/>
              <a:gd name="T55" fmla="*/ 24672202 h 489"/>
              <a:gd name="T56" fmla="*/ 3477639 w 606"/>
              <a:gd name="T57" fmla="*/ 32982634 h 489"/>
              <a:gd name="T58" fmla="*/ 4636852 w 606"/>
              <a:gd name="T59" fmla="*/ 34151615 h 489"/>
              <a:gd name="T60" fmla="*/ 13910555 w 606"/>
              <a:gd name="T61" fmla="*/ 38826098 h 489"/>
              <a:gd name="T62" fmla="*/ 23184258 w 606"/>
              <a:gd name="T63" fmla="*/ 57525110 h 489"/>
              <a:gd name="T64" fmla="*/ 26790738 w 606"/>
              <a:gd name="T65" fmla="*/ 57525110 h 489"/>
              <a:gd name="T66" fmla="*/ 27949951 w 606"/>
              <a:gd name="T67" fmla="*/ 47006803 h 489"/>
              <a:gd name="T68" fmla="*/ 40701292 w 606"/>
              <a:gd name="T69" fmla="*/ 48175424 h 489"/>
              <a:gd name="T70" fmla="*/ 54740688 w 606"/>
              <a:gd name="T71" fmla="*/ 47006803 h 489"/>
              <a:gd name="T72" fmla="*/ 57059114 w 606"/>
              <a:gd name="T73" fmla="*/ 52850267 h 48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06" h="489">
                <a:moveTo>
                  <a:pt x="470" y="488"/>
                </a:moveTo>
                <a:lnTo>
                  <a:pt x="470" y="488"/>
                </a:lnTo>
                <a:cubicBezTo>
                  <a:pt x="443" y="488"/>
                  <a:pt x="425" y="480"/>
                  <a:pt x="416" y="452"/>
                </a:cubicBezTo>
                <a:cubicBezTo>
                  <a:pt x="416" y="407"/>
                  <a:pt x="416" y="407"/>
                  <a:pt x="416" y="407"/>
                </a:cubicBezTo>
                <a:lnTo>
                  <a:pt x="406" y="398"/>
                </a:lnTo>
                <a:cubicBezTo>
                  <a:pt x="406" y="389"/>
                  <a:pt x="406" y="389"/>
                  <a:pt x="406" y="389"/>
                </a:cubicBezTo>
                <a:cubicBezTo>
                  <a:pt x="379" y="398"/>
                  <a:pt x="352" y="398"/>
                  <a:pt x="316" y="398"/>
                </a:cubicBezTo>
                <a:cubicBezTo>
                  <a:pt x="298" y="398"/>
                  <a:pt x="271" y="398"/>
                  <a:pt x="244" y="398"/>
                </a:cubicBezTo>
                <a:cubicBezTo>
                  <a:pt x="244" y="443"/>
                  <a:pt x="244" y="443"/>
                  <a:pt x="244" y="443"/>
                </a:cubicBezTo>
                <a:cubicBezTo>
                  <a:pt x="244" y="471"/>
                  <a:pt x="226" y="488"/>
                  <a:pt x="199" y="488"/>
                </a:cubicBezTo>
                <a:cubicBezTo>
                  <a:pt x="172" y="488"/>
                  <a:pt x="153" y="480"/>
                  <a:pt x="144" y="452"/>
                </a:cubicBezTo>
                <a:cubicBezTo>
                  <a:pt x="126" y="344"/>
                  <a:pt x="126" y="344"/>
                  <a:pt x="126" y="344"/>
                </a:cubicBezTo>
                <a:cubicBezTo>
                  <a:pt x="117" y="335"/>
                  <a:pt x="108" y="335"/>
                  <a:pt x="99" y="335"/>
                </a:cubicBezTo>
                <a:cubicBezTo>
                  <a:pt x="90" y="326"/>
                  <a:pt x="72" y="326"/>
                  <a:pt x="63" y="317"/>
                </a:cubicBezTo>
                <a:cubicBezTo>
                  <a:pt x="54" y="299"/>
                  <a:pt x="36" y="290"/>
                  <a:pt x="27" y="290"/>
                </a:cubicBezTo>
                <a:cubicBezTo>
                  <a:pt x="27" y="290"/>
                  <a:pt x="18" y="290"/>
                  <a:pt x="18" y="281"/>
                </a:cubicBezTo>
                <a:cubicBezTo>
                  <a:pt x="0" y="281"/>
                  <a:pt x="0" y="263"/>
                  <a:pt x="0" y="254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181"/>
                  <a:pt x="9" y="163"/>
                  <a:pt x="27" y="163"/>
                </a:cubicBezTo>
                <a:cubicBezTo>
                  <a:pt x="36" y="163"/>
                  <a:pt x="45" y="154"/>
                  <a:pt x="54" y="136"/>
                </a:cubicBezTo>
                <a:cubicBezTo>
                  <a:pt x="63" y="118"/>
                  <a:pt x="81" y="100"/>
                  <a:pt x="99" y="82"/>
                </a:cubicBezTo>
                <a:cubicBezTo>
                  <a:pt x="72" y="37"/>
                  <a:pt x="72" y="37"/>
                  <a:pt x="72" y="37"/>
                </a:cubicBezTo>
                <a:cubicBezTo>
                  <a:pt x="63" y="28"/>
                  <a:pt x="63" y="18"/>
                  <a:pt x="63" y="9"/>
                </a:cubicBezTo>
                <a:cubicBezTo>
                  <a:pt x="72" y="0"/>
                  <a:pt x="81" y="0"/>
                  <a:pt x="90" y="0"/>
                </a:cubicBezTo>
                <a:cubicBezTo>
                  <a:pt x="126" y="0"/>
                  <a:pt x="172" y="18"/>
                  <a:pt x="180" y="18"/>
                </a:cubicBezTo>
                <a:cubicBezTo>
                  <a:pt x="199" y="28"/>
                  <a:pt x="253" y="28"/>
                  <a:pt x="289" y="28"/>
                </a:cubicBezTo>
                <a:cubicBezTo>
                  <a:pt x="298" y="28"/>
                  <a:pt x="307" y="28"/>
                  <a:pt x="316" y="28"/>
                </a:cubicBezTo>
                <a:cubicBezTo>
                  <a:pt x="397" y="28"/>
                  <a:pt x="470" y="46"/>
                  <a:pt x="524" y="82"/>
                </a:cubicBezTo>
                <a:cubicBezTo>
                  <a:pt x="578" y="118"/>
                  <a:pt x="605" y="172"/>
                  <a:pt x="605" y="217"/>
                </a:cubicBezTo>
                <a:cubicBezTo>
                  <a:pt x="605" y="254"/>
                  <a:pt x="596" y="281"/>
                  <a:pt x="578" y="317"/>
                </a:cubicBezTo>
                <a:cubicBezTo>
                  <a:pt x="569" y="317"/>
                  <a:pt x="569" y="326"/>
                  <a:pt x="560" y="326"/>
                </a:cubicBezTo>
                <a:cubicBezTo>
                  <a:pt x="542" y="353"/>
                  <a:pt x="533" y="362"/>
                  <a:pt x="524" y="389"/>
                </a:cubicBezTo>
                <a:cubicBezTo>
                  <a:pt x="524" y="398"/>
                  <a:pt x="524" y="407"/>
                  <a:pt x="524" y="416"/>
                </a:cubicBezTo>
                <a:cubicBezTo>
                  <a:pt x="515" y="425"/>
                  <a:pt x="515" y="434"/>
                  <a:pt x="515" y="443"/>
                </a:cubicBezTo>
                <a:cubicBezTo>
                  <a:pt x="515" y="471"/>
                  <a:pt x="497" y="488"/>
                  <a:pt x="470" y="488"/>
                </a:cubicBezTo>
                <a:close/>
                <a:moveTo>
                  <a:pt x="452" y="443"/>
                </a:moveTo>
                <a:lnTo>
                  <a:pt x="452" y="443"/>
                </a:lnTo>
                <a:cubicBezTo>
                  <a:pt x="452" y="452"/>
                  <a:pt x="461" y="462"/>
                  <a:pt x="470" y="462"/>
                </a:cubicBezTo>
                <a:cubicBezTo>
                  <a:pt x="479" y="462"/>
                  <a:pt x="488" y="452"/>
                  <a:pt x="488" y="443"/>
                </a:cubicBezTo>
                <a:cubicBezTo>
                  <a:pt x="488" y="434"/>
                  <a:pt x="488" y="425"/>
                  <a:pt x="488" y="416"/>
                </a:cubicBezTo>
                <a:cubicBezTo>
                  <a:pt x="488" y="407"/>
                  <a:pt x="497" y="389"/>
                  <a:pt x="497" y="380"/>
                </a:cubicBezTo>
                <a:cubicBezTo>
                  <a:pt x="506" y="344"/>
                  <a:pt x="524" y="326"/>
                  <a:pt x="533" y="308"/>
                </a:cubicBezTo>
                <a:cubicBezTo>
                  <a:pt x="542" y="308"/>
                  <a:pt x="542" y="299"/>
                  <a:pt x="551" y="290"/>
                </a:cubicBezTo>
                <a:cubicBezTo>
                  <a:pt x="569" y="272"/>
                  <a:pt x="569" y="245"/>
                  <a:pt x="569" y="217"/>
                </a:cubicBezTo>
                <a:cubicBezTo>
                  <a:pt x="569" y="181"/>
                  <a:pt x="551" y="136"/>
                  <a:pt x="506" y="109"/>
                </a:cubicBezTo>
                <a:cubicBezTo>
                  <a:pt x="452" y="73"/>
                  <a:pt x="388" y="55"/>
                  <a:pt x="316" y="55"/>
                </a:cubicBezTo>
                <a:cubicBezTo>
                  <a:pt x="307" y="55"/>
                  <a:pt x="298" y="55"/>
                  <a:pt x="289" y="55"/>
                </a:cubicBezTo>
                <a:cubicBezTo>
                  <a:pt x="280" y="64"/>
                  <a:pt x="199" y="64"/>
                  <a:pt x="172" y="55"/>
                </a:cubicBezTo>
                <a:cubicBezTo>
                  <a:pt x="163" y="46"/>
                  <a:pt x="126" y="37"/>
                  <a:pt x="108" y="37"/>
                </a:cubicBezTo>
                <a:cubicBezTo>
                  <a:pt x="135" y="73"/>
                  <a:pt x="135" y="73"/>
                  <a:pt x="135" y="73"/>
                </a:cubicBezTo>
                <a:cubicBezTo>
                  <a:pt x="144" y="82"/>
                  <a:pt x="144" y="82"/>
                  <a:pt x="144" y="91"/>
                </a:cubicBezTo>
                <a:cubicBezTo>
                  <a:pt x="144" y="91"/>
                  <a:pt x="135" y="91"/>
                  <a:pt x="135" y="100"/>
                </a:cubicBezTo>
                <a:cubicBezTo>
                  <a:pt x="108" y="118"/>
                  <a:pt x="99" y="136"/>
                  <a:pt x="81" y="154"/>
                </a:cubicBezTo>
                <a:cubicBezTo>
                  <a:pt x="72" y="172"/>
                  <a:pt x="54" y="190"/>
                  <a:pt x="27" y="190"/>
                </a:cubicBezTo>
                <a:cubicBezTo>
                  <a:pt x="27" y="199"/>
                  <a:pt x="27" y="199"/>
                  <a:pt x="27" y="199"/>
                </a:cubicBezTo>
                <a:cubicBezTo>
                  <a:pt x="27" y="254"/>
                  <a:pt x="27" y="254"/>
                  <a:pt x="27" y="254"/>
                </a:cubicBezTo>
                <a:cubicBezTo>
                  <a:pt x="36" y="254"/>
                  <a:pt x="36" y="254"/>
                  <a:pt x="36" y="263"/>
                </a:cubicBezTo>
                <a:cubicBezTo>
                  <a:pt x="54" y="263"/>
                  <a:pt x="72" y="272"/>
                  <a:pt x="90" y="290"/>
                </a:cubicBezTo>
                <a:cubicBezTo>
                  <a:pt x="90" y="299"/>
                  <a:pt x="99" y="299"/>
                  <a:pt x="108" y="299"/>
                </a:cubicBezTo>
                <a:cubicBezTo>
                  <a:pt x="126" y="308"/>
                  <a:pt x="153" y="317"/>
                  <a:pt x="153" y="335"/>
                </a:cubicBezTo>
                <a:cubicBezTo>
                  <a:pt x="180" y="443"/>
                  <a:pt x="180" y="443"/>
                  <a:pt x="180" y="443"/>
                </a:cubicBezTo>
                <a:cubicBezTo>
                  <a:pt x="180" y="452"/>
                  <a:pt x="189" y="462"/>
                  <a:pt x="199" y="462"/>
                </a:cubicBezTo>
                <a:cubicBezTo>
                  <a:pt x="208" y="462"/>
                  <a:pt x="208" y="452"/>
                  <a:pt x="208" y="443"/>
                </a:cubicBezTo>
                <a:cubicBezTo>
                  <a:pt x="208" y="371"/>
                  <a:pt x="208" y="371"/>
                  <a:pt x="208" y="371"/>
                </a:cubicBezTo>
                <a:lnTo>
                  <a:pt x="217" y="362"/>
                </a:lnTo>
                <a:cubicBezTo>
                  <a:pt x="226" y="362"/>
                  <a:pt x="226" y="353"/>
                  <a:pt x="235" y="362"/>
                </a:cubicBezTo>
                <a:cubicBezTo>
                  <a:pt x="262" y="362"/>
                  <a:pt x="289" y="371"/>
                  <a:pt x="316" y="371"/>
                </a:cubicBezTo>
                <a:cubicBezTo>
                  <a:pt x="352" y="371"/>
                  <a:pt x="379" y="362"/>
                  <a:pt x="406" y="362"/>
                </a:cubicBezTo>
                <a:cubicBezTo>
                  <a:pt x="416" y="353"/>
                  <a:pt x="416" y="362"/>
                  <a:pt x="425" y="362"/>
                </a:cubicBezTo>
                <a:cubicBezTo>
                  <a:pt x="434" y="371"/>
                  <a:pt x="434" y="371"/>
                  <a:pt x="434" y="371"/>
                </a:cubicBezTo>
                <a:cubicBezTo>
                  <a:pt x="443" y="380"/>
                  <a:pt x="443" y="398"/>
                  <a:pt x="443" y="407"/>
                </a:cubicBezTo>
                <a:lnTo>
                  <a:pt x="452" y="4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7" name="Freeform 954">
            <a:extLst>
              <a:ext uri="{FF2B5EF4-FFF2-40B4-BE49-F238E27FC236}">
                <a16:creationId xmlns:a16="http://schemas.microsoft.com/office/drawing/2014/main" id="{C3BF4BAF-27F3-CD41-845B-985DBF1A1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0938" y="11160437"/>
            <a:ext cx="145291" cy="98423"/>
          </a:xfrm>
          <a:custGeom>
            <a:avLst/>
            <a:gdLst>
              <a:gd name="T0" fmla="*/ 1161355 w 137"/>
              <a:gd name="T1" fmla="*/ 12079347 h 91"/>
              <a:gd name="T2" fmla="*/ 1161355 w 137"/>
              <a:gd name="T3" fmla="*/ 12079347 h 91"/>
              <a:gd name="T4" fmla="*/ 0 w 137"/>
              <a:gd name="T5" fmla="*/ 10871119 h 91"/>
              <a:gd name="T6" fmla="*/ 1161355 w 137"/>
              <a:gd name="T7" fmla="*/ 9663257 h 91"/>
              <a:gd name="T8" fmla="*/ 5806775 w 137"/>
              <a:gd name="T9" fmla="*/ 7247535 h 91"/>
              <a:gd name="T10" fmla="*/ 4645420 w 137"/>
              <a:gd name="T11" fmla="*/ 6039673 h 91"/>
              <a:gd name="T12" fmla="*/ 4645420 w 137"/>
              <a:gd name="T13" fmla="*/ 2415723 h 91"/>
              <a:gd name="T14" fmla="*/ 8129485 w 137"/>
              <a:gd name="T15" fmla="*/ 0 h 91"/>
              <a:gd name="T16" fmla="*/ 11742509 w 137"/>
              <a:gd name="T17" fmla="*/ 2415723 h 91"/>
              <a:gd name="T18" fmla="*/ 11742509 w 137"/>
              <a:gd name="T19" fmla="*/ 6039673 h 91"/>
              <a:gd name="T20" fmla="*/ 16387929 w 137"/>
              <a:gd name="T21" fmla="*/ 4831812 h 91"/>
              <a:gd name="T22" fmla="*/ 17549284 w 137"/>
              <a:gd name="T23" fmla="*/ 6039673 h 91"/>
              <a:gd name="T24" fmla="*/ 16387929 w 137"/>
              <a:gd name="T25" fmla="*/ 7247535 h 91"/>
              <a:gd name="T26" fmla="*/ 11742509 w 137"/>
              <a:gd name="T27" fmla="*/ 8455396 h 91"/>
              <a:gd name="T28" fmla="*/ 9419799 w 137"/>
              <a:gd name="T29" fmla="*/ 8455396 h 91"/>
              <a:gd name="T30" fmla="*/ 5806775 w 137"/>
              <a:gd name="T31" fmla="*/ 10871119 h 91"/>
              <a:gd name="T32" fmla="*/ 1161355 w 137"/>
              <a:gd name="T33" fmla="*/ 12079347 h 91"/>
              <a:gd name="T34" fmla="*/ 8129485 w 137"/>
              <a:gd name="T35" fmla="*/ 2415723 h 91"/>
              <a:gd name="T36" fmla="*/ 8129485 w 137"/>
              <a:gd name="T37" fmla="*/ 2415723 h 91"/>
              <a:gd name="T38" fmla="*/ 8129485 w 137"/>
              <a:gd name="T39" fmla="*/ 2415723 h 91"/>
              <a:gd name="T40" fmla="*/ 6968130 w 137"/>
              <a:gd name="T41" fmla="*/ 3623584 h 91"/>
              <a:gd name="T42" fmla="*/ 6968130 w 137"/>
              <a:gd name="T43" fmla="*/ 4831812 h 91"/>
              <a:gd name="T44" fmla="*/ 8129485 w 137"/>
              <a:gd name="T45" fmla="*/ 6039673 h 91"/>
              <a:gd name="T46" fmla="*/ 9419799 w 137"/>
              <a:gd name="T47" fmla="*/ 4831812 h 91"/>
              <a:gd name="T48" fmla="*/ 9419799 w 137"/>
              <a:gd name="T49" fmla="*/ 3623584 h 91"/>
              <a:gd name="T50" fmla="*/ 8129485 w 137"/>
              <a:gd name="T51" fmla="*/ 2415723 h 91"/>
              <a:gd name="T52" fmla="*/ 9419799 w 137"/>
              <a:gd name="T53" fmla="*/ 3623584 h 91"/>
              <a:gd name="T54" fmla="*/ 9419799 w 137"/>
              <a:gd name="T55" fmla="*/ 3623584 h 9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37" h="91">
                <a:moveTo>
                  <a:pt x="9" y="90"/>
                </a:moveTo>
                <a:lnTo>
                  <a:pt x="9" y="90"/>
                </a:lnTo>
                <a:cubicBezTo>
                  <a:pt x="9" y="90"/>
                  <a:pt x="0" y="90"/>
                  <a:pt x="0" y="81"/>
                </a:cubicBezTo>
                <a:cubicBezTo>
                  <a:pt x="0" y="81"/>
                  <a:pt x="0" y="72"/>
                  <a:pt x="9" y="72"/>
                </a:cubicBezTo>
                <a:cubicBezTo>
                  <a:pt x="18" y="72"/>
                  <a:pt x="27" y="63"/>
                  <a:pt x="45" y="54"/>
                </a:cubicBezTo>
                <a:cubicBezTo>
                  <a:pt x="45" y="54"/>
                  <a:pt x="36" y="54"/>
                  <a:pt x="36" y="45"/>
                </a:cubicBezTo>
                <a:cubicBezTo>
                  <a:pt x="27" y="45"/>
                  <a:pt x="27" y="36"/>
                  <a:pt x="36" y="18"/>
                </a:cubicBezTo>
                <a:cubicBezTo>
                  <a:pt x="36" y="9"/>
                  <a:pt x="45" y="0"/>
                  <a:pt x="63" y="0"/>
                </a:cubicBezTo>
                <a:cubicBezTo>
                  <a:pt x="73" y="0"/>
                  <a:pt x="91" y="9"/>
                  <a:pt x="91" y="18"/>
                </a:cubicBezTo>
                <a:cubicBezTo>
                  <a:pt x="91" y="27"/>
                  <a:pt x="91" y="36"/>
                  <a:pt x="91" y="45"/>
                </a:cubicBezTo>
                <a:cubicBezTo>
                  <a:pt x="100" y="45"/>
                  <a:pt x="118" y="36"/>
                  <a:pt x="127" y="36"/>
                </a:cubicBezTo>
                <a:lnTo>
                  <a:pt x="136" y="45"/>
                </a:lnTo>
                <a:cubicBezTo>
                  <a:pt x="136" y="54"/>
                  <a:pt x="136" y="54"/>
                  <a:pt x="127" y="54"/>
                </a:cubicBezTo>
                <a:cubicBezTo>
                  <a:pt x="127" y="54"/>
                  <a:pt x="109" y="63"/>
                  <a:pt x="91" y="63"/>
                </a:cubicBezTo>
                <a:cubicBezTo>
                  <a:pt x="82" y="63"/>
                  <a:pt x="82" y="63"/>
                  <a:pt x="73" y="63"/>
                </a:cubicBezTo>
                <a:cubicBezTo>
                  <a:pt x="63" y="72"/>
                  <a:pt x="54" y="72"/>
                  <a:pt x="45" y="81"/>
                </a:cubicBezTo>
                <a:cubicBezTo>
                  <a:pt x="27" y="90"/>
                  <a:pt x="18" y="90"/>
                  <a:pt x="9" y="90"/>
                </a:cubicBezTo>
                <a:close/>
                <a:moveTo>
                  <a:pt x="63" y="18"/>
                </a:moveTo>
                <a:lnTo>
                  <a:pt x="63" y="18"/>
                </a:lnTo>
                <a:cubicBezTo>
                  <a:pt x="54" y="18"/>
                  <a:pt x="54" y="18"/>
                  <a:pt x="54" y="27"/>
                </a:cubicBezTo>
                <a:lnTo>
                  <a:pt x="54" y="36"/>
                </a:lnTo>
                <a:cubicBezTo>
                  <a:pt x="54" y="36"/>
                  <a:pt x="63" y="36"/>
                  <a:pt x="63" y="45"/>
                </a:cubicBezTo>
                <a:cubicBezTo>
                  <a:pt x="63" y="36"/>
                  <a:pt x="73" y="36"/>
                  <a:pt x="73" y="36"/>
                </a:cubicBezTo>
                <a:cubicBezTo>
                  <a:pt x="73" y="27"/>
                  <a:pt x="73" y="27"/>
                  <a:pt x="73" y="27"/>
                </a:cubicBezTo>
                <a:cubicBezTo>
                  <a:pt x="73" y="18"/>
                  <a:pt x="63" y="18"/>
                  <a:pt x="63" y="18"/>
                </a:cubicBezTo>
                <a:close/>
                <a:moveTo>
                  <a:pt x="73" y="27"/>
                </a:moveTo>
                <a:lnTo>
                  <a:pt x="73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8" name="Freeform 955">
            <a:extLst>
              <a:ext uri="{FF2B5EF4-FFF2-40B4-BE49-F238E27FC236}">
                <a16:creationId xmlns:a16="http://schemas.microsoft.com/office/drawing/2014/main" id="{B5563C68-5A68-AA42-A0B3-D16E7E440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7578" y="11235425"/>
            <a:ext cx="37494" cy="37494"/>
          </a:xfrm>
          <a:custGeom>
            <a:avLst/>
            <a:gdLst>
              <a:gd name="T0" fmla="*/ 0 w 37"/>
              <a:gd name="T1" fmla="*/ 2120557 h 37"/>
              <a:gd name="T2" fmla="*/ 0 w 37"/>
              <a:gd name="T3" fmla="*/ 2120557 h 37"/>
              <a:gd name="T4" fmla="*/ 2120557 w 37"/>
              <a:gd name="T5" fmla="*/ 0 h 37"/>
              <a:gd name="T6" fmla="*/ 4241457 w 37"/>
              <a:gd name="T7" fmla="*/ 2120557 h 37"/>
              <a:gd name="T8" fmla="*/ 2120557 w 37"/>
              <a:gd name="T9" fmla="*/ 4241457 h 37"/>
              <a:gd name="T10" fmla="*/ 0 w 37"/>
              <a:gd name="T11" fmla="*/ 2120557 h 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7" h="37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7"/>
                  <a:pt x="27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9" name="Freeform 956">
            <a:extLst>
              <a:ext uri="{FF2B5EF4-FFF2-40B4-BE49-F238E27FC236}">
                <a16:creationId xmlns:a16="http://schemas.microsoft.com/office/drawing/2014/main" id="{190B1186-7B0C-4346-9DF3-9FA0F12B8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1613" y="11169811"/>
            <a:ext cx="164038" cy="46868"/>
          </a:xfrm>
          <a:custGeom>
            <a:avLst/>
            <a:gdLst>
              <a:gd name="T0" fmla="*/ 17347844 w 155"/>
              <a:gd name="T1" fmla="*/ 5359538 h 46"/>
              <a:gd name="T2" fmla="*/ 17347844 w 155"/>
              <a:gd name="T3" fmla="*/ 5359538 h 46"/>
              <a:gd name="T4" fmla="*/ 16191058 w 155"/>
              <a:gd name="T5" fmla="*/ 5359538 h 46"/>
              <a:gd name="T6" fmla="*/ 9252136 w 155"/>
              <a:gd name="T7" fmla="*/ 4287630 h 46"/>
              <a:gd name="T8" fmla="*/ 2312855 w 155"/>
              <a:gd name="T9" fmla="*/ 4287630 h 46"/>
              <a:gd name="T10" fmla="*/ 0 w 155"/>
              <a:gd name="T11" fmla="*/ 2143815 h 46"/>
              <a:gd name="T12" fmla="*/ 2312855 w 155"/>
              <a:gd name="T13" fmla="*/ 0 h 46"/>
              <a:gd name="T14" fmla="*/ 9252136 w 155"/>
              <a:gd name="T15" fmla="*/ 0 h 46"/>
              <a:gd name="T16" fmla="*/ 17347844 w 155"/>
              <a:gd name="T17" fmla="*/ 2143815 h 46"/>
              <a:gd name="T18" fmla="*/ 19789390 w 155"/>
              <a:gd name="T19" fmla="*/ 4287630 h 46"/>
              <a:gd name="T20" fmla="*/ 17347844 w 155"/>
              <a:gd name="T21" fmla="*/ 5359538 h 4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5" h="46">
                <a:moveTo>
                  <a:pt x="135" y="45"/>
                </a:moveTo>
                <a:lnTo>
                  <a:pt x="135" y="45"/>
                </a:lnTo>
                <a:lnTo>
                  <a:pt x="126" y="45"/>
                </a:lnTo>
                <a:cubicBezTo>
                  <a:pt x="108" y="36"/>
                  <a:pt x="90" y="36"/>
                  <a:pt x="72" y="36"/>
                </a:cubicBezTo>
                <a:cubicBezTo>
                  <a:pt x="54" y="27"/>
                  <a:pt x="27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63" y="0"/>
                  <a:pt x="72" y="0"/>
                </a:cubicBezTo>
                <a:cubicBezTo>
                  <a:pt x="99" y="0"/>
                  <a:pt x="117" y="9"/>
                  <a:pt x="135" y="18"/>
                </a:cubicBezTo>
                <a:cubicBezTo>
                  <a:pt x="145" y="18"/>
                  <a:pt x="154" y="27"/>
                  <a:pt x="154" y="36"/>
                </a:cubicBezTo>
                <a:cubicBezTo>
                  <a:pt x="145" y="45"/>
                  <a:pt x="145" y="45"/>
                  <a:pt x="135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0" name="Freeform 957">
            <a:extLst>
              <a:ext uri="{FF2B5EF4-FFF2-40B4-BE49-F238E27FC236}">
                <a16:creationId xmlns:a16="http://schemas.microsoft.com/office/drawing/2014/main" id="{9C398A82-D435-FF4E-A8DC-1BF564894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2239" y="10832365"/>
            <a:ext cx="239026" cy="229652"/>
          </a:xfrm>
          <a:custGeom>
            <a:avLst/>
            <a:gdLst>
              <a:gd name="T0" fmla="*/ 11448953 w 227"/>
              <a:gd name="T1" fmla="*/ 27629370 h 218"/>
              <a:gd name="T2" fmla="*/ 11448953 w 227"/>
              <a:gd name="T3" fmla="*/ 27629370 h 218"/>
              <a:gd name="T4" fmla="*/ 2289791 w 227"/>
              <a:gd name="T5" fmla="*/ 20626666 h 218"/>
              <a:gd name="T6" fmla="*/ 1144895 w 227"/>
              <a:gd name="T7" fmla="*/ 10313333 h 218"/>
              <a:gd name="T8" fmla="*/ 8014267 w 227"/>
              <a:gd name="T9" fmla="*/ 2164505 h 218"/>
              <a:gd name="T10" fmla="*/ 18318325 w 227"/>
              <a:gd name="T11" fmla="*/ 1145767 h 218"/>
              <a:gd name="T12" fmla="*/ 26459564 w 227"/>
              <a:gd name="T13" fmla="*/ 6875674 h 218"/>
              <a:gd name="T14" fmla="*/ 27604460 w 227"/>
              <a:gd name="T15" fmla="*/ 17188650 h 218"/>
              <a:gd name="T16" fmla="*/ 21879983 w 227"/>
              <a:gd name="T17" fmla="*/ 25210092 h 218"/>
              <a:gd name="T18" fmla="*/ 11448953 w 227"/>
              <a:gd name="T19" fmla="*/ 27629370 h 218"/>
              <a:gd name="T20" fmla="*/ 17173429 w 227"/>
              <a:gd name="T21" fmla="*/ 2164505 h 218"/>
              <a:gd name="T22" fmla="*/ 17173429 w 227"/>
              <a:gd name="T23" fmla="*/ 2164505 h 218"/>
              <a:gd name="T24" fmla="*/ 3434686 w 227"/>
              <a:gd name="T25" fmla="*/ 10313333 h 218"/>
              <a:gd name="T26" fmla="*/ 11448953 w 227"/>
              <a:gd name="T27" fmla="*/ 25210092 h 218"/>
              <a:gd name="T28" fmla="*/ 26459564 w 227"/>
              <a:gd name="T29" fmla="*/ 17188650 h 218"/>
              <a:gd name="T30" fmla="*/ 17173429 w 227"/>
              <a:gd name="T31" fmla="*/ 2164505 h 21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27" h="218">
                <a:moveTo>
                  <a:pt x="90" y="217"/>
                </a:moveTo>
                <a:lnTo>
                  <a:pt x="90" y="217"/>
                </a:lnTo>
                <a:cubicBezTo>
                  <a:pt x="63" y="207"/>
                  <a:pt x="36" y="189"/>
                  <a:pt x="18" y="162"/>
                </a:cubicBezTo>
                <a:cubicBezTo>
                  <a:pt x="9" y="135"/>
                  <a:pt x="0" y="108"/>
                  <a:pt x="9" y="81"/>
                </a:cubicBezTo>
                <a:cubicBezTo>
                  <a:pt x="18" y="54"/>
                  <a:pt x="36" y="26"/>
                  <a:pt x="63" y="17"/>
                </a:cubicBezTo>
                <a:cubicBezTo>
                  <a:pt x="81" y="0"/>
                  <a:pt x="117" y="0"/>
                  <a:pt x="144" y="9"/>
                </a:cubicBezTo>
                <a:cubicBezTo>
                  <a:pt x="172" y="9"/>
                  <a:pt x="190" y="26"/>
                  <a:pt x="208" y="54"/>
                </a:cubicBezTo>
                <a:cubicBezTo>
                  <a:pt x="226" y="81"/>
                  <a:pt x="226" y="108"/>
                  <a:pt x="217" y="135"/>
                </a:cubicBezTo>
                <a:cubicBezTo>
                  <a:pt x="208" y="162"/>
                  <a:pt x="190" y="189"/>
                  <a:pt x="172" y="198"/>
                </a:cubicBezTo>
                <a:cubicBezTo>
                  <a:pt x="144" y="217"/>
                  <a:pt x="117" y="217"/>
                  <a:pt x="90" y="217"/>
                </a:cubicBezTo>
                <a:close/>
                <a:moveTo>
                  <a:pt x="135" y="17"/>
                </a:moveTo>
                <a:lnTo>
                  <a:pt x="135" y="17"/>
                </a:lnTo>
                <a:cubicBezTo>
                  <a:pt x="90" y="0"/>
                  <a:pt x="36" y="36"/>
                  <a:pt x="27" y="81"/>
                </a:cubicBezTo>
                <a:cubicBezTo>
                  <a:pt x="9" y="135"/>
                  <a:pt x="36" y="189"/>
                  <a:pt x="90" y="198"/>
                </a:cubicBezTo>
                <a:cubicBezTo>
                  <a:pt x="144" y="217"/>
                  <a:pt x="190" y="180"/>
                  <a:pt x="208" y="135"/>
                </a:cubicBezTo>
                <a:cubicBezTo>
                  <a:pt x="217" y="81"/>
                  <a:pt x="190" y="26"/>
                  <a:pt x="135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1" name="Freeform 958">
            <a:extLst>
              <a:ext uri="{FF2B5EF4-FFF2-40B4-BE49-F238E27FC236}">
                <a16:creationId xmlns:a16="http://schemas.microsoft.com/office/drawing/2014/main" id="{9DD23D34-8ABB-FC46-9BE2-02E229452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0360" y="10851112"/>
            <a:ext cx="192158" cy="192158"/>
          </a:xfrm>
          <a:custGeom>
            <a:avLst/>
            <a:gdLst>
              <a:gd name="T0" fmla="*/ 8057322 w 182"/>
              <a:gd name="T1" fmla="*/ 21998313 h 182"/>
              <a:gd name="T2" fmla="*/ 8057322 w 182"/>
              <a:gd name="T3" fmla="*/ 21998313 h 182"/>
              <a:gd name="T4" fmla="*/ 1151199 w 182"/>
              <a:gd name="T5" fmla="*/ 9336552 h 182"/>
              <a:gd name="T6" fmla="*/ 13812961 w 182"/>
              <a:gd name="T7" fmla="*/ 1151199 h 182"/>
              <a:gd name="T8" fmla="*/ 21998313 w 182"/>
              <a:gd name="T9" fmla="*/ 13940634 h 182"/>
              <a:gd name="T10" fmla="*/ 8057322 w 182"/>
              <a:gd name="T11" fmla="*/ 21998313 h 182"/>
              <a:gd name="T12" fmla="*/ 13812961 w 182"/>
              <a:gd name="T13" fmla="*/ 3581271 h 182"/>
              <a:gd name="T14" fmla="*/ 13812961 w 182"/>
              <a:gd name="T15" fmla="*/ 3581271 h 182"/>
              <a:gd name="T16" fmla="*/ 2302041 w 182"/>
              <a:gd name="T17" fmla="*/ 9336552 h 182"/>
              <a:gd name="T18" fmla="*/ 9208521 w 182"/>
              <a:gd name="T19" fmla="*/ 19695915 h 182"/>
              <a:gd name="T20" fmla="*/ 19695915 w 182"/>
              <a:gd name="T21" fmla="*/ 13940634 h 182"/>
              <a:gd name="T22" fmla="*/ 13812961 w 182"/>
              <a:gd name="T23" fmla="*/ 3581271 h 1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82" h="182">
                <a:moveTo>
                  <a:pt x="63" y="172"/>
                </a:moveTo>
                <a:lnTo>
                  <a:pt x="63" y="172"/>
                </a:lnTo>
                <a:cubicBezTo>
                  <a:pt x="27" y="163"/>
                  <a:pt x="0" y="118"/>
                  <a:pt x="9" y="73"/>
                </a:cubicBezTo>
                <a:cubicBezTo>
                  <a:pt x="18" y="28"/>
                  <a:pt x="63" y="0"/>
                  <a:pt x="108" y="9"/>
                </a:cubicBezTo>
                <a:cubicBezTo>
                  <a:pt x="154" y="28"/>
                  <a:pt x="181" y="73"/>
                  <a:pt x="172" y="109"/>
                </a:cubicBezTo>
                <a:cubicBezTo>
                  <a:pt x="154" y="154"/>
                  <a:pt x="108" y="181"/>
                  <a:pt x="63" y="172"/>
                </a:cubicBezTo>
                <a:close/>
                <a:moveTo>
                  <a:pt x="108" y="28"/>
                </a:moveTo>
                <a:lnTo>
                  <a:pt x="108" y="28"/>
                </a:lnTo>
                <a:cubicBezTo>
                  <a:pt x="72" y="19"/>
                  <a:pt x="27" y="37"/>
                  <a:pt x="18" y="73"/>
                </a:cubicBezTo>
                <a:cubicBezTo>
                  <a:pt x="9" y="109"/>
                  <a:pt x="36" y="145"/>
                  <a:pt x="72" y="154"/>
                </a:cubicBezTo>
                <a:cubicBezTo>
                  <a:pt x="108" y="172"/>
                  <a:pt x="145" y="145"/>
                  <a:pt x="154" y="109"/>
                </a:cubicBezTo>
                <a:cubicBezTo>
                  <a:pt x="163" y="73"/>
                  <a:pt x="145" y="37"/>
                  <a:pt x="108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2" name="Freeform 959">
            <a:extLst>
              <a:ext uri="{FF2B5EF4-FFF2-40B4-BE49-F238E27FC236}">
                <a16:creationId xmlns:a16="http://schemas.microsoft.com/office/drawing/2014/main" id="{70614296-AE51-6843-839E-ED5743908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0663" y="10907353"/>
            <a:ext cx="56241" cy="79676"/>
          </a:xfrm>
          <a:custGeom>
            <a:avLst/>
            <a:gdLst>
              <a:gd name="T0" fmla="*/ 2159577 w 55"/>
              <a:gd name="T1" fmla="*/ 9840638 h 73"/>
              <a:gd name="T2" fmla="*/ 2159577 w 55"/>
              <a:gd name="T3" fmla="*/ 9840638 h 73"/>
              <a:gd name="T4" fmla="*/ 0 w 55"/>
              <a:gd name="T5" fmla="*/ 8610651 h 73"/>
              <a:gd name="T6" fmla="*/ 0 w 55"/>
              <a:gd name="T7" fmla="*/ 7380663 h 73"/>
              <a:gd name="T8" fmla="*/ 0 w 55"/>
              <a:gd name="T9" fmla="*/ 7380663 h 73"/>
              <a:gd name="T10" fmla="*/ 3239193 w 55"/>
              <a:gd name="T11" fmla="*/ 8610651 h 73"/>
              <a:gd name="T12" fmla="*/ 4318808 w 55"/>
              <a:gd name="T13" fmla="*/ 7380663 h 73"/>
              <a:gd name="T14" fmla="*/ 3239193 w 55"/>
              <a:gd name="T15" fmla="*/ 4920319 h 73"/>
              <a:gd name="T16" fmla="*/ 1079615 w 55"/>
              <a:gd name="T17" fmla="*/ 3690332 h 73"/>
              <a:gd name="T18" fmla="*/ 1079615 w 55"/>
              <a:gd name="T19" fmla="*/ 2460344 h 73"/>
              <a:gd name="T20" fmla="*/ 2159577 w 55"/>
              <a:gd name="T21" fmla="*/ 0 h 73"/>
              <a:gd name="T22" fmla="*/ 6478385 w 55"/>
              <a:gd name="T23" fmla="*/ 1229987 h 73"/>
              <a:gd name="T24" fmla="*/ 6478385 w 55"/>
              <a:gd name="T25" fmla="*/ 2460344 h 73"/>
              <a:gd name="T26" fmla="*/ 5398424 w 55"/>
              <a:gd name="T27" fmla="*/ 2460344 h 73"/>
              <a:gd name="T28" fmla="*/ 3239193 w 55"/>
              <a:gd name="T29" fmla="*/ 1229987 h 73"/>
              <a:gd name="T30" fmla="*/ 2159577 w 55"/>
              <a:gd name="T31" fmla="*/ 2460344 h 73"/>
              <a:gd name="T32" fmla="*/ 3239193 w 55"/>
              <a:gd name="T33" fmla="*/ 4920319 h 73"/>
              <a:gd name="T34" fmla="*/ 4318808 w 55"/>
              <a:gd name="T35" fmla="*/ 6150306 h 73"/>
              <a:gd name="T36" fmla="*/ 5398424 w 55"/>
              <a:gd name="T37" fmla="*/ 7380663 h 73"/>
              <a:gd name="T38" fmla="*/ 3239193 w 55"/>
              <a:gd name="T39" fmla="*/ 9840638 h 73"/>
              <a:gd name="T40" fmla="*/ 2159577 w 55"/>
              <a:gd name="T41" fmla="*/ 9840638 h 7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5" h="73">
                <a:moveTo>
                  <a:pt x="18" y="72"/>
                </a:moveTo>
                <a:lnTo>
                  <a:pt x="18" y="72"/>
                </a:lnTo>
                <a:cubicBezTo>
                  <a:pt x="9" y="63"/>
                  <a:pt x="9" y="63"/>
                  <a:pt x="0" y="63"/>
                </a:cubicBezTo>
                <a:lnTo>
                  <a:pt x="0" y="54"/>
                </a:lnTo>
                <a:cubicBezTo>
                  <a:pt x="9" y="63"/>
                  <a:pt x="18" y="63"/>
                  <a:pt x="27" y="63"/>
                </a:cubicBezTo>
                <a:lnTo>
                  <a:pt x="36" y="54"/>
                </a:lnTo>
                <a:cubicBezTo>
                  <a:pt x="36" y="54"/>
                  <a:pt x="27" y="45"/>
                  <a:pt x="27" y="36"/>
                </a:cubicBezTo>
                <a:cubicBezTo>
                  <a:pt x="18" y="36"/>
                  <a:pt x="18" y="36"/>
                  <a:pt x="9" y="27"/>
                </a:cubicBezTo>
                <a:lnTo>
                  <a:pt x="9" y="18"/>
                </a:lnTo>
                <a:cubicBezTo>
                  <a:pt x="9" y="9"/>
                  <a:pt x="18" y="9"/>
                  <a:pt x="18" y="0"/>
                </a:cubicBezTo>
                <a:cubicBezTo>
                  <a:pt x="27" y="0"/>
                  <a:pt x="45" y="0"/>
                  <a:pt x="54" y="9"/>
                </a:cubicBezTo>
                <a:lnTo>
                  <a:pt x="54" y="18"/>
                </a:lnTo>
                <a:lnTo>
                  <a:pt x="45" y="18"/>
                </a:lnTo>
                <a:cubicBezTo>
                  <a:pt x="36" y="9"/>
                  <a:pt x="27" y="9"/>
                  <a:pt x="27" y="9"/>
                </a:cubicBezTo>
                <a:cubicBezTo>
                  <a:pt x="18" y="9"/>
                  <a:pt x="18" y="18"/>
                  <a:pt x="18" y="18"/>
                </a:cubicBezTo>
                <a:cubicBezTo>
                  <a:pt x="18" y="27"/>
                  <a:pt x="18" y="27"/>
                  <a:pt x="27" y="36"/>
                </a:cubicBezTo>
                <a:cubicBezTo>
                  <a:pt x="27" y="36"/>
                  <a:pt x="36" y="36"/>
                  <a:pt x="36" y="45"/>
                </a:cubicBezTo>
                <a:cubicBezTo>
                  <a:pt x="45" y="45"/>
                  <a:pt x="45" y="54"/>
                  <a:pt x="45" y="54"/>
                </a:cubicBezTo>
                <a:cubicBezTo>
                  <a:pt x="36" y="63"/>
                  <a:pt x="36" y="63"/>
                  <a:pt x="27" y="72"/>
                </a:cubicBezTo>
                <a:lnTo>
                  <a:pt x="18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3" name="Freeform 960">
            <a:extLst>
              <a:ext uri="{FF2B5EF4-FFF2-40B4-BE49-F238E27FC236}">
                <a16:creationId xmlns:a16="http://schemas.microsoft.com/office/drawing/2014/main" id="{62F26AF1-2424-0147-8411-FFE80541B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8783" y="10897979"/>
            <a:ext cx="18747" cy="9374"/>
          </a:xfrm>
          <a:custGeom>
            <a:avLst/>
            <a:gdLst>
              <a:gd name="T0" fmla="*/ 1005305 w 19"/>
              <a:gd name="T1" fmla="*/ 907415 h 10"/>
              <a:gd name="T2" fmla="*/ 1005305 w 19"/>
              <a:gd name="T3" fmla="*/ 907415 h 10"/>
              <a:gd name="T4" fmla="*/ 1005305 w 19"/>
              <a:gd name="T5" fmla="*/ 907415 h 10"/>
              <a:gd name="T6" fmla="*/ 1005305 w 19"/>
              <a:gd name="T7" fmla="*/ 0 h 10"/>
              <a:gd name="T8" fmla="*/ 1005305 w 19"/>
              <a:gd name="T9" fmla="*/ 0 h 10"/>
              <a:gd name="T10" fmla="*/ 2010611 w 19"/>
              <a:gd name="T11" fmla="*/ 0 h 10"/>
              <a:gd name="T12" fmla="*/ 1005305 w 19"/>
              <a:gd name="T13" fmla="*/ 907415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" h="10">
                <a:moveTo>
                  <a:pt x="9" y="9"/>
                </a:moveTo>
                <a:lnTo>
                  <a:pt x="9" y="9"/>
                </a:lnTo>
                <a:cubicBezTo>
                  <a:pt x="9" y="9"/>
                  <a:pt x="0" y="9"/>
                  <a:pt x="9" y="9"/>
                </a:cubicBezTo>
                <a:cubicBezTo>
                  <a:pt x="9" y="0"/>
                  <a:pt x="9" y="0"/>
                  <a:pt x="9" y="0"/>
                </a:cubicBezTo>
                <a:lnTo>
                  <a:pt x="18" y="0"/>
                </a:lnTo>
                <a:cubicBezTo>
                  <a:pt x="9" y="9"/>
                  <a:pt x="9" y="9"/>
                  <a:pt x="9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4" name="Freeform 961">
            <a:extLst>
              <a:ext uri="{FF2B5EF4-FFF2-40B4-BE49-F238E27FC236}">
                <a16:creationId xmlns:a16="http://schemas.microsoft.com/office/drawing/2014/main" id="{A18F10C8-06B9-B741-AF46-FE3B088B1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0036" y="10987029"/>
            <a:ext cx="9374" cy="18747"/>
          </a:xfrm>
          <a:custGeom>
            <a:avLst/>
            <a:gdLst>
              <a:gd name="T0" fmla="*/ 0 w 10"/>
              <a:gd name="T1" fmla="*/ 1005305 h 19"/>
              <a:gd name="T2" fmla="*/ 0 w 10"/>
              <a:gd name="T3" fmla="*/ 1005305 h 19"/>
              <a:gd name="T4" fmla="*/ 0 w 10"/>
              <a:gd name="T5" fmla="*/ 1005305 h 19"/>
              <a:gd name="T6" fmla="*/ 0 w 10"/>
              <a:gd name="T7" fmla="*/ 0 h 19"/>
              <a:gd name="T8" fmla="*/ 907415 w 10"/>
              <a:gd name="T9" fmla="*/ 0 h 19"/>
              <a:gd name="T10" fmla="*/ 907415 w 10"/>
              <a:gd name="T11" fmla="*/ 0 h 19"/>
              <a:gd name="T12" fmla="*/ 907415 w 10"/>
              <a:gd name="T13" fmla="*/ 1005305 h 19"/>
              <a:gd name="T14" fmla="*/ 0 w 10"/>
              <a:gd name="T15" fmla="*/ 1005305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" h="19">
                <a:moveTo>
                  <a:pt x="0" y="9"/>
                </a:moveTo>
                <a:lnTo>
                  <a:pt x="0" y="9"/>
                </a:lnTo>
                <a:cubicBezTo>
                  <a:pt x="0" y="0"/>
                  <a:pt x="0" y="0"/>
                  <a:pt x="0" y="0"/>
                </a:cubicBezTo>
                <a:lnTo>
                  <a:pt x="9" y="0"/>
                </a:ln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18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5" name="Freeform 962">
            <a:extLst>
              <a:ext uri="{FF2B5EF4-FFF2-40B4-BE49-F238E27FC236}">
                <a16:creationId xmlns:a16="http://schemas.microsoft.com/office/drawing/2014/main" id="{935FFE01-1850-6440-9EBA-CDDF27F73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9131" y="4781772"/>
            <a:ext cx="37494" cy="473360"/>
          </a:xfrm>
          <a:custGeom>
            <a:avLst/>
            <a:gdLst>
              <a:gd name="T0" fmla="*/ 2002824 w 37"/>
              <a:gd name="T1" fmla="*/ 57770432 h 444"/>
              <a:gd name="T2" fmla="*/ 2002824 w 37"/>
              <a:gd name="T3" fmla="*/ 57770432 h 444"/>
              <a:gd name="T4" fmla="*/ 2002824 w 37"/>
              <a:gd name="T5" fmla="*/ 57770432 h 444"/>
              <a:gd name="T6" fmla="*/ 0 w 37"/>
              <a:gd name="T7" fmla="*/ 55423156 h 444"/>
              <a:gd name="T8" fmla="*/ 0 w 37"/>
              <a:gd name="T9" fmla="*/ 1173638 h 444"/>
              <a:gd name="T10" fmla="*/ 2002824 w 37"/>
              <a:gd name="T11" fmla="*/ 0 h 444"/>
              <a:gd name="T12" fmla="*/ 2002824 w 37"/>
              <a:gd name="T13" fmla="*/ 0 h 444"/>
              <a:gd name="T14" fmla="*/ 4241457 w 37"/>
              <a:gd name="T15" fmla="*/ 1173638 h 444"/>
              <a:gd name="T16" fmla="*/ 4241457 w 37"/>
              <a:gd name="T17" fmla="*/ 56596794 h 444"/>
              <a:gd name="T18" fmla="*/ 2002824 w 37"/>
              <a:gd name="T19" fmla="*/ 57770432 h 4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" h="444">
                <a:moveTo>
                  <a:pt x="17" y="443"/>
                </a:moveTo>
                <a:lnTo>
                  <a:pt x="17" y="443"/>
                </a:lnTo>
                <a:cubicBezTo>
                  <a:pt x="9" y="443"/>
                  <a:pt x="0" y="434"/>
                  <a:pt x="0" y="425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7" y="0"/>
                </a:cubicBezTo>
                <a:cubicBezTo>
                  <a:pt x="26" y="0"/>
                  <a:pt x="36" y="0"/>
                  <a:pt x="36" y="9"/>
                </a:cubicBezTo>
                <a:cubicBezTo>
                  <a:pt x="36" y="434"/>
                  <a:pt x="36" y="434"/>
                  <a:pt x="36" y="434"/>
                </a:cubicBezTo>
                <a:cubicBezTo>
                  <a:pt x="36" y="434"/>
                  <a:pt x="26" y="443"/>
                  <a:pt x="17" y="4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6" name="Freeform 963">
            <a:extLst>
              <a:ext uri="{FF2B5EF4-FFF2-40B4-BE49-F238E27FC236}">
                <a16:creationId xmlns:a16="http://schemas.microsoft.com/office/drawing/2014/main" id="{EAF9FABA-FB99-5848-B825-0EE13452C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9131" y="5222326"/>
            <a:ext cx="482737" cy="28121"/>
          </a:xfrm>
          <a:custGeom>
            <a:avLst/>
            <a:gdLst>
              <a:gd name="T0" fmla="*/ 2224790 w 452"/>
              <a:gd name="T1" fmla="*/ 3124540 h 28"/>
              <a:gd name="T2" fmla="*/ 2224790 w 452"/>
              <a:gd name="T3" fmla="*/ 3124540 h 28"/>
              <a:gd name="T4" fmla="*/ 0 w 452"/>
              <a:gd name="T5" fmla="*/ 2082913 h 28"/>
              <a:gd name="T6" fmla="*/ 2224790 w 452"/>
              <a:gd name="T7" fmla="*/ 0 h 28"/>
              <a:gd name="T8" fmla="*/ 56665213 w 452"/>
              <a:gd name="T9" fmla="*/ 0 h 28"/>
              <a:gd name="T10" fmla="*/ 59020596 w 452"/>
              <a:gd name="T11" fmla="*/ 1041627 h 28"/>
              <a:gd name="T12" fmla="*/ 56665213 w 452"/>
              <a:gd name="T13" fmla="*/ 3124540 h 28"/>
              <a:gd name="T14" fmla="*/ 2224790 w 452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2" h="28">
                <a:moveTo>
                  <a:pt x="17" y="27"/>
                </a:moveTo>
                <a:lnTo>
                  <a:pt x="17" y="27"/>
                </a:lnTo>
                <a:cubicBezTo>
                  <a:pt x="9" y="27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433" y="0"/>
                  <a:pt x="433" y="0"/>
                  <a:pt x="433" y="0"/>
                </a:cubicBezTo>
                <a:cubicBezTo>
                  <a:pt x="442" y="0"/>
                  <a:pt x="451" y="9"/>
                  <a:pt x="451" y="9"/>
                </a:cubicBezTo>
                <a:cubicBezTo>
                  <a:pt x="451" y="18"/>
                  <a:pt x="442" y="27"/>
                  <a:pt x="433" y="27"/>
                </a:cubicBezTo>
                <a:lnTo>
                  <a:pt x="17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7" name="Freeform 964">
            <a:extLst>
              <a:ext uri="{FF2B5EF4-FFF2-40B4-BE49-F238E27FC236}">
                <a16:creationId xmlns:a16="http://schemas.microsoft.com/office/drawing/2014/main" id="{49DB5B4C-A7B2-D647-B7CA-CD5359DF8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3492" y="5039541"/>
            <a:ext cx="126544" cy="210905"/>
          </a:xfrm>
          <a:custGeom>
            <a:avLst/>
            <a:gdLst>
              <a:gd name="T0" fmla="*/ 13062681 w 118"/>
              <a:gd name="T1" fmla="*/ 25389422 h 200"/>
              <a:gd name="T2" fmla="*/ 13062681 w 118"/>
              <a:gd name="T3" fmla="*/ 25389422 h 200"/>
              <a:gd name="T4" fmla="*/ 2374901 w 118"/>
              <a:gd name="T5" fmla="*/ 25389422 h 200"/>
              <a:gd name="T6" fmla="*/ 0 w 118"/>
              <a:gd name="T7" fmla="*/ 24241057 h 200"/>
              <a:gd name="T8" fmla="*/ 0 w 118"/>
              <a:gd name="T9" fmla="*/ 2296375 h 200"/>
              <a:gd name="T10" fmla="*/ 2374901 w 118"/>
              <a:gd name="T11" fmla="*/ 0 h 200"/>
              <a:gd name="T12" fmla="*/ 13062681 w 118"/>
              <a:gd name="T13" fmla="*/ 0 h 200"/>
              <a:gd name="T14" fmla="*/ 15437945 w 118"/>
              <a:gd name="T15" fmla="*/ 2296375 h 200"/>
              <a:gd name="T16" fmla="*/ 15437945 w 118"/>
              <a:gd name="T17" fmla="*/ 24241057 h 200"/>
              <a:gd name="T18" fmla="*/ 13062681 w 118"/>
              <a:gd name="T19" fmla="*/ 25389422 h 200"/>
              <a:gd name="T20" fmla="*/ 4750165 w 118"/>
              <a:gd name="T21" fmla="*/ 21944682 h 200"/>
              <a:gd name="T22" fmla="*/ 4750165 w 118"/>
              <a:gd name="T23" fmla="*/ 21944682 h 200"/>
              <a:gd name="T24" fmla="*/ 11875230 w 118"/>
              <a:gd name="T25" fmla="*/ 21944682 h 200"/>
              <a:gd name="T26" fmla="*/ 11875230 w 118"/>
              <a:gd name="T27" fmla="*/ 4720623 h 200"/>
              <a:gd name="T28" fmla="*/ 4750165 w 118"/>
              <a:gd name="T29" fmla="*/ 4720623 h 200"/>
              <a:gd name="T30" fmla="*/ 4750165 w 118"/>
              <a:gd name="T31" fmla="*/ 21944682 h 2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8" h="200">
                <a:moveTo>
                  <a:pt x="99" y="199"/>
                </a:moveTo>
                <a:lnTo>
                  <a:pt x="99" y="199"/>
                </a:lnTo>
                <a:cubicBezTo>
                  <a:pt x="18" y="199"/>
                  <a:pt x="18" y="199"/>
                  <a:pt x="18" y="199"/>
                </a:cubicBezTo>
                <a:cubicBezTo>
                  <a:pt x="9" y="199"/>
                  <a:pt x="0" y="190"/>
                  <a:pt x="0" y="19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190"/>
                  <a:pt x="117" y="190"/>
                  <a:pt x="117" y="190"/>
                </a:cubicBezTo>
                <a:cubicBezTo>
                  <a:pt x="117" y="190"/>
                  <a:pt x="108" y="199"/>
                  <a:pt x="99" y="199"/>
                </a:cubicBezTo>
                <a:close/>
                <a:moveTo>
                  <a:pt x="36" y="172"/>
                </a:moveTo>
                <a:lnTo>
                  <a:pt x="36" y="172"/>
                </a:lnTo>
                <a:cubicBezTo>
                  <a:pt x="90" y="172"/>
                  <a:pt x="90" y="172"/>
                  <a:pt x="90" y="172"/>
                </a:cubicBezTo>
                <a:cubicBezTo>
                  <a:pt x="90" y="37"/>
                  <a:pt x="90" y="37"/>
                  <a:pt x="90" y="37"/>
                </a:cubicBezTo>
                <a:cubicBezTo>
                  <a:pt x="36" y="37"/>
                  <a:pt x="36" y="37"/>
                  <a:pt x="36" y="37"/>
                </a:cubicBezTo>
                <a:lnTo>
                  <a:pt x="36" y="1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8" name="Freeform 965">
            <a:extLst>
              <a:ext uri="{FF2B5EF4-FFF2-40B4-BE49-F238E27FC236}">
                <a16:creationId xmlns:a16="http://schemas.microsoft.com/office/drawing/2014/main" id="{39D0AEAC-C5D7-0947-A835-C1BBD0A22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1916" y="4955180"/>
            <a:ext cx="117167" cy="299952"/>
          </a:xfrm>
          <a:custGeom>
            <a:avLst/>
            <a:gdLst>
              <a:gd name="T0" fmla="*/ 13016975 w 110"/>
              <a:gd name="T1" fmla="*/ 36604202 h 281"/>
              <a:gd name="T2" fmla="*/ 13016975 w 110"/>
              <a:gd name="T3" fmla="*/ 36604202 h 281"/>
              <a:gd name="T4" fmla="*/ 1171488 w 110"/>
              <a:gd name="T5" fmla="*/ 36604202 h 281"/>
              <a:gd name="T6" fmla="*/ 0 w 110"/>
              <a:gd name="T7" fmla="*/ 35427667 h 281"/>
              <a:gd name="T8" fmla="*/ 0 w 110"/>
              <a:gd name="T9" fmla="*/ 2353070 h 281"/>
              <a:gd name="T10" fmla="*/ 1171488 w 110"/>
              <a:gd name="T11" fmla="*/ 0 h 281"/>
              <a:gd name="T12" fmla="*/ 13016975 w 110"/>
              <a:gd name="T13" fmla="*/ 0 h 281"/>
              <a:gd name="T14" fmla="*/ 14188463 w 110"/>
              <a:gd name="T15" fmla="*/ 2353070 h 281"/>
              <a:gd name="T16" fmla="*/ 14188463 w 110"/>
              <a:gd name="T17" fmla="*/ 35427667 h 281"/>
              <a:gd name="T18" fmla="*/ 13016975 w 110"/>
              <a:gd name="T19" fmla="*/ 36604202 h 281"/>
              <a:gd name="T20" fmla="*/ 3514464 w 110"/>
              <a:gd name="T21" fmla="*/ 33074596 h 281"/>
              <a:gd name="T22" fmla="*/ 3514464 w 110"/>
              <a:gd name="T23" fmla="*/ 33074596 h 281"/>
              <a:gd name="T24" fmla="*/ 10673999 w 110"/>
              <a:gd name="T25" fmla="*/ 33074596 h 281"/>
              <a:gd name="T26" fmla="*/ 10673999 w 110"/>
              <a:gd name="T27" fmla="*/ 4706141 h 281"/>
              <a:gd name="T28" fmla="*/ 3514464 w 110"/>
              <a:gd name="T29" fmla="*/ 4706141 h 281"/>
              <a:gd name="T30" fmla="*/ 3514464 w 110"/>
              <a:gd name="T31" fmla="*/ 33074596 h 2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0" h="281">
                <a:moveTo>
                  <a:pt x="100" y="280"/>
                </a:moveTo>
                <a:lnTo>
                  <a:pt x="100" y="280"/>
                </a:lnTo>
                <a:cubicBezTo>
                  <a:pt x="9" y="280"/>
                  <a:pt x="9" y="280"/>
                  <a:pt x="9" y="280"/>
                </a:cubicBezTo>
                <a:cubicBezTo>
                  <a:pt x="0" y="280"/>
                  <a:pt x="0" y="271"/>
                  <a:pt x="0" y="27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09" y="9"/>
                  <a:pt x="109" y="18"/>
                </a:cubicBezTo>
                <a:cubicBezTo>
                  <a:pt x="109" y="271"/>
                  <a:pt x="109" y="271"/>
                  <a:pt x="109" y="271"/>
                </a:cubicBezTo>
                <a:cubicBezTo>
                  <a:pt x="109" y="271"/>
                  <a:pt x="109" y="280"/>
                  <a:pt x="100" y="280"/>
                </a:cubicBezTo>
                <a:close/>
                <a:moveTo>
                  <a:pt x="27" y="253"/>
                </a:moveTo>
                <a:lnTo>
                  <a:pt x="27" y="253"/>
                </a:lnTo>
                <a:cubicBezTo>
                  <a:pt x="82" y="253"/>
                  <a:pt x="82" y="253"/>
                  <a:pt x="82" y="253"/>
                </a:cubicBezTo>
                <a:cubicBezTo>
                  <a:pt x="82" y="36"/>
                  <a:pt x="82" y="36"/>
                  <a:pt x="82" y="36"/>
                </a:cubicBezTo>
                <a:cubicBezTo>
                  <a:pt x="27" y="36"/>
                  <a:pt x="27" y="36"/>
                  <a:pt x="27" y="36"/>
                </a:cubicBezTo>
                <a:lnTo>
                  <a:pt x="27" y="2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9" name="Freeform 966">
            <a:extLst>
              <a:ext uri="{FF2B5EF4-FFF2-40B4-BE49-F238E27FC236}">
                <a16:creationId xmlns:a16="http://schemas.microsoft.com/office/drawing/2014/main" id="{0E8F546D-B65F-AD40-8E55-76CB61A8B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6277" y="4983300"/>
            <a:ext cx="126541" cy="271832"/>
          </a:xfrm>
          <a:custGeom>
            <a:avLst/>
            <a:gdLst>
              <a:gd name="T0" fmla="*/ 13062013 w 118"/>
              <a:gd name="T1" fmla="*/ 33245963 h 254"/>
              <a:gd name="T2" fmla="*/ 13062013 w 118"/>
              <a:gd name="T3" fmla="*/ 33245963 h 254"/>
              <a:gd name="T4" fmla="*/ 2374845 w 118"/>
              <a:gd name="T5" fmla="*/ 33245963 h 254"/>
              <a:gd name="T6" fmla="*/ 0 w 118"/>
              <a:gd name="T7" fmla="*/ 32063125 h 254"/>
              <a:gd name="T8" fmla="*/ 0 w 118"/>
              <a:gd name="T9" fmla="*/ 2365313 h 254"/>
              <a:gd name="T10" fmla="*/ 2374845 w 118"/>
              <a:gd name="T11" fmla="*/ 0 h 254"/>
              <a:gd name="T12" fmla="*/ 13062013 w 118"/>
              <a:gd name="T13" fmla="*/ 0 h 254"/>
              <a:gd name="T14" fmla="*/ 15437222 w 118"/>
              <a:gd name="T15" fmla="*/ 2365313 h 254"/>
              <a:gd name="T16" fmla="*/ 15437222 w 118"/>
              <a:gd name="T17" fmla="*/ 32063125 h 254"/>
              <a:gd name="T18" fmla="*/ 13062013 w 118"/>
              <a:gd name="T19" fmla="*/ 33245963 h 254"/>
              <a:gd name="T20" fmla="*/ 3562268 w 118"/>
              <a:gd name="T21" fmla="*/ 29697813 h 254"/>
              <a:gd name="T22" fmla="*/ 3562268 w 118"/>
              <a:gd name="T23" fmla="*/ 29697813 h 254"/>
              <a:gd name="T24" fmla="*/ 10687167 w 118"/>
              <a:gd name="T25" fmla="*/ 29697813 h 254"/>
              <a:gd name="T26" fmla="*/ 10687167 w 118"/>
              <a:gd name="T27" fmla="*/ 4730625 h 254"/>
              <a:gd name="T28" fmla="*/ 3562268 w 118"/>
              <a:gd name="T29" fmla="*/ 4730625 h 254"/>
              <a:gd name="T30" fmla="*/ 3562268 w 118"/>
              <a:gd name="T31" fmla="*/ 29697813 h 25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18" h="254">
                <a:moveTo>
                  <a:pt x="99" y="253"/>
                </a:moveTo>
                <a:lnTo>
                  <a:pt x="99" y="253"/>
                </a:lnTo>
                <a:cubicBezTo>
                  <a:pt x="18" y="253"/>
                  <a:pt x="18" y="253"/>
                  <a:pt x="18" y="253"/>
                </a:cubicBezTo>
                <a:cubicBezTo>
                  <a:pt x="9" y="253"/>
                  <a:pt x="0" y="244"/>
                  <a:pt x="0" y="24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9"/>
                  <a:pt x="117" y="18"/>
                </a:cubicBezTo>
                <a:cubicBezTo>
                  <a:pt x="117" y="244"/>
                  <a:pt x="117" y="244"/>
                  <a:pt x="117" y="244"/>
                </a:cubicBezTo>
                <a:cubicBezTo>
                  <a:pt x="117" y="244"/>
                  <a:pt x="108" y="253"/>
                  <a:pt x="99" y="253"/>
                </a:cubicBezTo>
                <a:close/>
                <a:moveTo>
                  <a:pt x="27" y="226"/>
                </a:moveTo>
                <a:lnTo>
                  <a:pt x="27" y="226"/>
                </a:lnTo>
                <a:cubicBezTo>
                  <a:pt x="81" y="226"/>
                  <a:pt x="81" y="226"/>
                  <a:pt x="81" y="226"/>
                </a:cubicBezTo>
                <a:cubicBezTo>
                  <a:pt x="81" y="36"/>
                  <a:pt x="81" y="36"/>
                  <a:pt x="81" y="36"/>
                </a:cubicBezTo>
                <a:cubicBezTo>
                  <a:pt x="27" y="36"/>
                  <a:pt x="27" y="36"/>
                  <a:pt x="27" y="36"/>
                </a:cubicBezTo>
                <a:lnTo>
                  <a:pt x="27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0" name="Freeform 967">
            <a:extLst>
              <a:ext uri="{FF2B5EF4-FFF2-40B4-BE49-F238E27FC236}">
                <a16:creationId xmlns:a16="http://schemas.microsoft.com/office/drawing/2014/main" id="{CE9152DD-BC75-9247-B10D-BB639A41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0360" y="4781772"/>
            <a:ext cx="337446" cy="173408"/>
          </a:xfrm>
          <a:custGeom>
            <a:avLst/>
            <a:gdLst>
              <a:gd name="T0" fmla="*/ 1170043 w 317"/>
              <a:gd name="T1" fmla="*/ 20908581 h 164"/>
              <a:gd name="T2" fmla="*/ 1170043 w 317"/>
              <a:gd name="T3" fmla="*/ 20908581 h 164"/>
              <a:gd name="T4" fmla="*/ 0 w 317"/>
              <a:gd name="T5" fmla="*/ 19753898 h 164"/>
              <a:gd name="T6" fmla="*/ 0 w 317"/>
              <a:gd name="T7" fmla="*/ 18599572 h 164"/>
              <a:gd name="T8" fmla="*/ 11700786 w 317"/>
              <a:gd name="T9" fmla="*/ 7054887 h 164"/>
              <a:gd name="T10" fmla="*/ 14040872 w 317"/>
              <a:gd name="T11" fmla="*/ 7054887 h 164"/>
              <a:gd name="T12" fmla="*/ 24701780 w 317"/>
              <a:gd name="T13" fmla="*/ 17445247 h 164"/>
              <a:gd name="T14" fmla="*/ 38742652 w 317"/>
              <a:gd name="T15" fmla="*/ 1154325 h 164"/>
              <a:gd name="T16" fmla="*/ 41082737 w 317"/>
              <a:gd name="T17" fmla="*/ 1154325 h 164"/>
              <a:gd name="T18" fmla="*/ 41082737 w 317"/>
              <a:gd name="T19" fmla="*/ 2437227 h 164"/>
              <a:gd name="T20" fmla="*/ 25871823 w 317"/>
              <a:gd name="T21" fmla="*/ 19753898 h 164"/>
              <a:gd name="T22" fmla="*/ 24701780 w 317"/>
              <a:gd name="T23" fmla="*/ 20908581 h 164"/>
              <a:gd name="T24" fmla="*/ 23531738 w 317"/>
              <a:gd name="T25" fmla="*/ 19753898 h 164"/>
              <a:gd name="T26" fmla="*/ 12870829 w 317"/>
              <a:gd name="T27" fmla="*/ 10518221 h 164"/>
              <a:gd name="T28" fmla="*/ 2340085 w 317"/>
              <a:gd name="T29" fmla="*/ 19753898 h 164"/>
              <a:gd name="T30" fmla="*/ 1170043 w 317"/>
              <a:gd name="T31" fmla="*/ 20908581 h 1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17" h="164">
                <a:moveTo>
                  <a:pt x="9" y="163"/>
                </a:moveTo>
                <a:lnTo>
                  <a:pt x="9" y="163"/>
                </a:lnTo>
                <a:cubicBezTo>
                  <a:pt x="9" y="163"/>
                  <a:pt x="0" y="163"/>
                  <a:pt x="0" y="154"/>
                </a:cubicBezTo>
                <a:lnTo>
                  <a:pt x="0" y="145"/>
                </a:lnTo>
                <a:cubicBezTo>
                  <a:pt x="90" y="55"/>
                  <a:pt x="90" y="55"/>
                  <a:pt x="90" y="55"/>
                </a:cubicBezTo>
                <a:cubicBezTo>
                  <a:pt x="99" y="55"/>
                  <a:pt x="99" y="55"/>
                  <a:pt x="108" y="55"/>
                </a:cubicBezTo>
                <a:cubicBezTo>
                  <a:pt x="190" y="136"/>
                  <a:pt x="190" y="136"/>
                  <a:pt x="190" y="136"/>
                </a:cubicBezTo>
                <a:cubicBezTo>
                  <a:pt x="298" y="9"/>
                  <a:pt x="298" y="9"/>
                  <a:pt x="298" y="9"/>
                </a:cubicBezTo>
                <a:cubicBezTo>
                  <a:pt x="298" y="0"/>
                  <a:pt x="307" y="0"/>
                  <a:pt x="316" y="9"/>
                </a:cubicBezTo>
                <a:lnTo>
                  <a:pt x="316" y="19"/>
                </a:lnTo>
                <a:cubicBezTo>
                  <a:pt x="199" y="154"/>
                  <a:pt x="199" y="154"/>
                  <a:pt x="199" y="154"/>
                </a:cubicBezTo>
                <a:lnTo>
                  <a:pt x="190" y="163"/>
                </a:lnTo>
                <a:cubicBezTo>
                  <a:pt x="190" y="163"/>
                  <a:pt x="181" y="163"/>
                  <a:pt x="181" y="154"/>
                </a:cubicBezTo>
                <a:cubicBezTo>
                  <a:pt x="99" y="82"/>
                  <a:pt x="99" y="82"/>
                  <a:pt x="99" y="82"/>
                </a:cubicBezTo>
                <a:cubicBezTo>
                  <a:pt x="18" y="154"/>
                  <a:pt x="18" y="154"/>
                  <a:pt x="18" y="154"/>
                </a:cubicBezTo>
                <a:cubicBezTo>
                  <a:pt x="18" y="163"/>
                  <a:pt x="9" y="163"/>
                  <a:pt x="9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1" name="Freeform 968">
            <a:extLst>
              <a:ext uri="{FF2B5EF4-FFF2-40B4-BE49-F238E27FC236}">
                <a16:creationId xmlns:a16="http://schemas.microsoft.com/office/drawing/2014/main" id="{661D39CD-40F4-DE46-A7BC-E4E995DF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059" y="4781772"/>
            <a:ext cx="28121" cy="89047"/>
          </a:xfrm>
          <a:custGeom>
            <a:avLst/>
            <a:gdLst>
              <a:gd name="T0" fmla="*/ 1041627 w 28"/>
              <a:gd name="T1" fmla="*/ 10828885 h 83"/>
              <a:gd name="T2" fmla="*/ 1041627 w 28"/>
              <a:gd name="T3" fmla="*/ 10828885 h 83"/>
              <a:gd name="T4" fmla="*/ 0 w 28"/>
              <a:gd name="T5" fmla="*/ 9640211 h 83"/>
              <a:gd name="T6" fmla="*/ 0 w 28"/>
              <a:gd name="T7" fmla="*/ 2509260 h 83"/>
              <a:gd name="T8" fmla="*/ 1041627 w 28"/>
              <a:gd name="T9" fmla="*/ 0 h 83"/>
              <a:gd name="T10" fmla="*/ 2082913 w 28"/>
              <a:gd name="T11" fmla="*/ 1188674 h 83"/>
              <a:gd name="T12" fmla="*/ 3124540 w 28"/>
              <a:gd name="T13" fmla="*/ 9640211 h 83"/>
              <a:gd name="T14" fmla="*/ 1041627 w 28"/>
              <a:gd name="T15" fmla="*/ 10828885 h 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83">
                <a:moveTo>
                  <a:pt x="9" y="82"/>
                </a:moveTo>
                <a:lnTo>
                  <a:pt x="9" y="82"/>
                </a:lnTo>
                <a:cubicBezTo>
                  <a:pt x="9" y="82"/>
                  <a:pt x="0" y="82"/>
                  <a:pt x="0" y="7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9"/>
                  <a:pt x="0" y="0"/>
                  <a:pt x="9" y="0"/>
                </a:cubicBezTo>
                <a:lnTo>
                  <a:pt x="18" y="9"/>
                </a:lnTo>
                <a:cubicBezTo>
                  <a:pt x="27" y="73"/>
                  <a:pt x="27" y="73"/>
                  <a:pt x="27" y="73"/>
                </a:cubicBezTo>
                <a:cubicBezTo>
                  <a:pt x="27" y="82"/>
                  <a:pt x="18" y="82"/>
                  <a:pt x="9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2" name="Freeform 969">
            <a:extLst>
              <a:ext uri="{FF2B5EF4-FFF2-40B4-BE49-F238E27FC236}">
                <a16:creationId xmlns:a16="http://schemas.microsoft.com/office/drawing/2014/main" id="{A5EC29DC-8931-A84B-85E9-9EA8982DB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3444" y="4781772"/>
            <a:ext cx="89050" cy="28121"/>
          </a:xfrm>
          <a:custGeom>
            <a:avLst/>
            <a:gdLst>
              <a:gd name="T0" fmla="*/ 1217923 w 82"/>
              <a:gd name="T1" fmla="*/ 3124540 h 28"/>
              <a:gd name="T2" fmla="*/ 1217923 w 82"/>
              <a:gd name="T3" fmla="*/ 3124540 h 28"/>
              <a:gd name="T4" fmla="*/ 0 w 82"/>
              <a:gd name="T5" fmla="*/ 2198574 h 28"/>
              <a:gd name="T6" fmla="*/ 1217923 w 82"/>
              <a:gd name="T7" fmla="*/ 1041627 h 28"/>
              <a:gd name="T8" fmla="*/ 9742281 w 82"/>
              <a:gd name="T9" fmla="*/ 0 h 28"/>
              <a:gd name="T10" fmla="*/ 10959836 w 82"/>
              <a:gd name="T11" fmla="*/ 1041627 h 28"/>
              <a:gd name="T12" fmla="*/ 9742281 w 82"/>
              <a:gd name="T13" fmla="*/ 3124540 h 28"/>
              <a:gd name="T14" fmla="*/ 1217923 w 82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2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9"/>
                </a:cubicBezTo>
                <a:cubicBezTo>
                  <a:pt x="0" y="9"/>
                  <a:pt x="0" y="9"/>
                  <a:pt x="9" y="9"/>
                </a:cubicBezTo>
                <a:cubicBezTo>
                  <a:pt x="72" y="0"/>
                  <a:pt x="72" y="0"/>
                  <a:pt x="72" y="0"/>
                </a:cubicBezTo>
                <a:lnTo>
                  <a:pt x="81" y="9"/>
                </a:lnTo>
                <a:cubicBezTo>
                  <a:pt x="81" y="19"/>
                  <a:pt x="81" y="27"/>
                  <a:pt x="72" y="27"/>
                </a:cubicBez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3" name="Freeform 970">
            <a:extLst>
              <a:ext uri="{FF2B5EF4-FFF2-40B4-BE49-F238E27FC236}">
                <a16:creationId xmlns:a16="http://schemas.microsoft.com/office/drawing/2014/main" id="{2C480BA7-A71B-004D-9E50-90AA374A8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4028" y="5901903"/>
            <a:ext cx="210905" cy="740507"/>
          </a:xfrm>
          <a:custGeom>
            <a:avLst/>
            <a:gdLst>
              <a:gd name="T0" fmla="*/ 23325404 w 199"/>
              <a:gd name="T1" fmla="*/ 90133262 h 697"/>
              <a:gd name="T2" fmla="*/ 23325404 w 199"/>
              <a:gd name="T3" fmla="*/ 90133262 h 697"/>
              <a:gd name="T4" fmla="*/ 2319761 w 199"/>
              <a:gd name="T5" fmla="*/ 90133262 h 697"/>
              <a:gd name="T6" fmla="*/ 0 w 199"/>
              <a:gd name="T7" fmla="*/ 88967663 h 697"/>
              <a:gd name="T8" fmla="*/ 0 w 199"/>
              <a:gd name="T9" fmla="*/ 2331197 h 697"/>
              <a:gd name="T10" fmla="*/ 2319761 w 199"/>
              <a:gd name="T11" fmla="*/ 0 h 697"/>
              <a:gd name="T12" fmla="*/ 23325404 w 199"/>
              <a:gd name="T13" fmla="*/ 0 h 697"/>
              <a:gd name="T14" fmla="*/ 25516289 w 199"/>
              <a:gd name="T15" fmla="*/ 2331197 h 697"/>
              <a:gd name="T16" fmla="*/ 25516289 w 199"/>
              <a:gd name="T17" fmla="*/ 88967663 h 697"/>
              <a:gd name="T18" fmla="*/ 23325404 w 199"/>
              <a:gd name="T19" fmla="*/ 90133262 h 697"/>
              <a:gd name="T20" fmla="*/ 4639162 w 199"/>
              <a:gd name="T21" fmla="*/ 86636826 h 697"/>
              <a:gd name="T22" fmla="*/ 4639162 w 199"/>
              <a:gd name="T23" fmla="*/ 86636826 h 697"/>
              <a:gd name="T24" fmla="*/ 20877127 w 199"/>
              <a:gd name="T25" fmla="*/ 86636826 h 697"/>
              <a:gd name="T26" fmla="*/ 20877127 w 199"/>
              <a:gd name="T27" fmla="*/ 4662034 h 697"/>
              <a:gd name="T28" fmla="*/ 4639162 w 199"/>
              <a:gd name="T29" fmla="*/ 4662034 h 697"/>
              <a:gd name="T30" fmla="*/ 4639162 w 199"/>
              <a:gd name="T31" fmla="*/ 86636826 h 69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9" h="697">
                <a:moveTo>
                  <a:pt x="181" y="696"/>
                </a:moveTo>
                <a:lnTo>
                  <a:pt x="181" y="696"/>
                </a:lnTo>
                <a:cubicBezTo>
                  <a:pt x="18" y="696"/>
                  <a:pt x="18" y="696"/>
                  <a:pt x="18" y="696"/>
                </a:cubicBezTo>
                <a:cubicBezTo>
                  <a:pt x="9" y="696"/>
                  <a:pt x="0" y="696"/>
                  <a:pt x="0" y="68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89" y="0"/>
                  <a:pt x="198" y="9"/>
                  <a:pt x="198" y="18"/>
                </a:cubicBezTo>
                <a:cubicBezTo>
                  <a:pt x="198" y="687"/>
                  <a:pt x="198" y="687"/>
                  <a:pt x="198" y="687"/>
                </a:cubicBezTo>
                <a:cubicBezTo>
                  <a:pt x="198" y="696"/>
                  <a:pt x="189" y="696"/>
                  <a:pt x="181" y="696"/>
                </a:cubicBezTo>
                <a:close/>
                <a:moveTo>
                  <a:pt x="36" y="669"/>
                </a:moveTo>
                <a:lnTo>
                  <a:pt x="36" y="669"/>
                </a:lnTo>
                <a:cubicBezTo>
                  <a:pt x="162" y="669"/>
                  <a:pt x="162" y="669"/>
                  <a:pt x="162" y="669"/>
                </a:cubicBezTo>
                <a:cubicBezTo>
                  <a:pt x="162" y="36"/>
                  <a:pt x="162" y="36"/>
                  <a:pt x="162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6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4" name="Freeform 971">
            <a:extLst>
              <a:ext uri="{FF2B5EF4-FFF2-40B4-BE49-F238E27FC236}">
                <a16:creationId xmlns:a16="http://schemas.microsoft.com/office/drawing/2014/main" id="{C7705F3D-CA90-2745-9411-76D130CD7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0896" y="5990953"/>
            <a:ext cx="126544" cy="126541"/>
          </a:xfrm>
          <a:custGeom>
            <a:avLst/>
            <a:gdLst>
              <a:gd name="T0" fmla="*/ 7125066 w 118"/>
              <a:gd name="T1" fmla="*/ 15308578 h 119"/>
              <a:gd name="T2" fmla="*/ 7125066 w 118"/>
              <a:gd name="T3" fmla="*/ 15308578 h 119"/>
              <a:gd name="T4" fmla="*/ 0 w 118"/>
              <a:gd name="T5" fmla="*/ 8302982 h 119"/>
              <a:gd name="T6" fmla="*/ 7125066 w 118"/>
              <a:gd name="T7" fmla="*/ 0 h 119"/>
              <a:gd name="T8" fmla="*/ 15437945 w 118"/>
              <a:gd name="T9" fmla="*/ 8302982 h 119"/>
              <a:gd name="T10" fmla="*/ 7125066 w 118"/>
              <a:gd name="T11" fmla="*/ 15308578 h 119"/>
              <a:gd name="T12" fmla="*/ 7125066 w 118"/>
              <a:gd name="T13" fmla="*/ 4800184 h 119"/>
              <a:gd name="T14" fmla="*/ 7125066 w 118"/>
              <a:gd name="T15" fmla="*/ 4800184 h 119"/>
              <a:gd name="T16" fmla="*/ 3562714 w 118"/>
              <a:gd name="T17" fmla="*/ 8302982 h 119"/>
              <a:gd name="T18" fmla="*/ 7125066 w 118"/>
              <a:gd name="T19" fmla="*/ 10638060 h 119"/>
              <a:gd name="T20" fmla="*/ 10687780 w 118"/>
              <a:gd name="T21" fmla="*/ 8302982 h 119"/>
              <a:gd name="T22" fmla="*/ 7125066 w 118"/>
              <a:gd name="T23" fmla="*/ 4800184 h 11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8" h="119">
                <a:moveTo>
                  <a:pt x="54" y="118"/>
                </a:moveTo>
                <a:lnTo>
                  <a:pt x="54" y="118"/>
                </a:lnTo>
                <a:cubicBezTo>
                  <a:pt x="27" y="118"/>
                  <a:pt x="0" y="91"/>
                  <a:pt x="0" y="64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64"/>
                </a:cubicBezTo>
                <a:cubicBezTo>
                  <a:pt x="117" y="91"/>
                  <a:pt x="90" y="118"/>
                  <a:pt x="54" y="118"/>
                </a:cubicBezTo>
                <a:close/>
                <a:moveTo>
                  <a:pt x="54" y="37"/>
                </a:moveTo>
                <a:lnTo>
                  <a:pt x="54" y="37"/>
                </a:lnTo>
                <a:cubicBezTo>
                  <a:pt x="45" y="37"/>
                  <a:pt x="27" y="46"/>
                  <a:pt x="27" y="64"/>
                </a:cubicBezTo>
                <a:cubicBezTo>
                  <a:pt x="27" y="73"/>
                  <a:pt x="45" y="82"/>
                  <a:pt x="54" y="82"/>
                </a:cubicBezTo>
                <a:cubicBezTo>
                  <a:pt x="72" y="82"/>
                  <a:pt x="81" y="73"/>
                  <a:pt x="81" y="64"/>
                </a:cubicBezTo>
                <a:cubicBezTo>
                  <a:pt x="81" y="46"/>
                  <a:pt x="72" y="37"/>
                  <a:pt x="54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5" name="Freeform 972">
            <a:extLst>
              <a:ext uri="{FF2B5EF4-FFF2-40B4-BE49-F238E27FC236}">
                <a16:creationId xmlns:a16="http://schemas.microsoft.com/office/drawing/2014/main" id="{E811B71D-8163-2F45-BF66-2E8565BC2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0896" y="6164361"/>
            <a:ext cx="117170" cy="435869"/>
          </a:xfrm>
          <a:custGeom>
            <a:avLst/>
            <a:gdLst>
              <a:gd name="T0" fmla="*/ 11931888 w 109"/>
              <a:gd name="T1" fmla="*/ 53292976 h 408"/>
              <a:gd name="T2" fmla="*/ 11931888 w 109"/>
              <a:gd name="T3" fmla="*/ 53292976 h 408"/>
              <a:gd name="T4" fmla="*/ 2386378 w 109"/>
              <a:gd name="T5" fmla="*/ 53292976 h 408"/>
              <a:gd name="T6" fmla="*/ 0 w 109"/>
              <a:gd name="T7" fmla="*/ 52114405 h 408"/>
              <a:gd name="T8" fmla="*/ 0 w 109"/>
              <a:gd name="T9" fmla="*/ 2356780 h 408"/>
              <a:gd name="T10" fmla="*/ 2386378 w 109"/>
              <a:gd name="T11" fmla="*/ 0 h 408"/>
              <a:gd name="T12" fmla="*/ 11931888 w 109"/>
              <a:gd name="T13" fmla="*/ 0 h 408"/>
              <a:gd name="T14" fmla="*/ 14318265 w 109"/>
              <a:gd name="T15" fmla="*/ 2356780 h 408"/>
              <a:gd name="T16" fmla="*/ 14318265 w 109"/>
              <a:gd name="T17" fmla="*/ 52114405 h 408"/>
              <a:gd name="T18" fmla="*/ 11931888 w 109"/>
              <a:gd name="T19" fmla="*/ 53292976 h 408"/>
              <a:gd name="T20" fmla="*/ 4772755 w 109"/>
              <a:gd name="T21" fmla="*/ 49757625 h 408"/>
              <a:gd name="T22" fmla="*/ 4772755 w 109"/>
              <a:gd name="T23" fmla="*/ 49757625 h 408"/>
              <a:gd name="T24" fmla="*/ 9545510 w 109"/>
              <a:gd name="T25" fmla="*/ 49757625 h 408"/>
              <a:gd name="T26" fmla="*/ 9545510 w 109"/>
              <a:gd name="T27" fmla="*/ 4713922 h 408"/>
              <a:gd name="T28" fmla="*/ 4772755 w 109"/>
              <a:gd name="T29" fmla="*/ 4713922 h 408"/>
              <a:gd name="T30" fmla="*/ 4772755 w 109"/>
              <a:gd name="T31" fmla="*/ 49757625 h 4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9" h="408">
                <a:moveTo>
                  <a:pt x="90" y="407"/>
                </a:moveTo>
                <a:lnTo>
                  <a:pt x="90" y="407"/>
                </a:lnTo>
                <a:cubicBezTo>
                  <a:pt x="18" y="407"/>
                  <a:pt x="18" y="407"/>
                  <a:pt x="18" y="407"/>
                </a:cubicBezTo>
                <a:cubicBezTo>
                  <a:pt x="9" y="407"/>
                  <a:pt x="0" y="407"/>
                  <a:pt x="0" y="39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9"/>
                  <a:pt x="108" y="18"/>
                </a:cubicBezTo>
                <a:cubicBezTo>
                  <a:pt x="108" y="398"/>
                  <a:pt x="108" y="398"/>
                  <a:pt x="108" y="398"/>
                </a:cubicBezTo>
                <a:cubicBezTo>
                  <a:pt x="108" y="407"/>
                  <a:pt x="99" y="407"/>
                  <a:pt x="90" y="407"/>
                </a:cubicBezTo>
                <a:close/>
                <a:moveTo>
                  <a:pt x="36" y="380"/>
                </a:moveTo>
                <a:lnTo>
                  <a:pt x="36" y="380"/>
                </a:lnTo>
                <a:cubicBezTo>
                  <a:pt x="72" y="380"/>
                  <a:pt x="72" y="380"/>
                  <a:pt x="72" y="380"/>
                </a:cubicBezTo>
                <a:cubicBezTo>
                  <a:pt x="72" y="36"/>
                  <a:pt x="72" y="36"/>
                  <a:pt x="72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3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6" name="Freeform 973">
            <a:extLst>
              <a:ext uri="{FF2B5EF4-FFF2-40B4-BE49-F238E27FC236}">
                <a16:creationId xmlns:a16="http://schemas.microsoft.com/office/drawing/2014/main" id="{21430D11-E9F5-B243-B0B5-C2997AF2A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2751" y="5901903"/>
            <a:ext cx="210905" cy="740507"/>
          </a:xfrm>
          <a:custGeom>
            <a:avLst/>
            <a:gdLst>
              <a:gd name="T0" fmla="*/ 24241057 w 200"/>
              <a:gd name="T1" fmla="*/ 90133262 h 697"/>
              <a:gd name="T2" fmla="*/ 24241057 w 200"/>
              <a:gd name="T3" fmla="*/ 90133262 h 697"/>
              <a:gd name="T4" fmla="*/ 2424249 w 200"/>
              <a:gd name="T5" fmla="*/ 90133262 h 697"/>
              <a:gd name="T6" fmla="*/ 0 w 200"/>
              <a:gd name="T7" fmla="*/ 88967663 h 697"/>
              <a:gd name="T8" fmla="*/ 0 w 200"/>
              <a:gd name="T9" fmla="*/ 2331197 h 697"/>
              <a:gd name="T10" fmla="*/ 2424249 w 200"/>
              <a:gd name="T11" fmla="*/ 0 h 697"/>
              <a:gd name="T12" fmla="*/ 24241057 w 200"/>
              <a:gd name="T13" fmla="*/ 0 h 697"/>
              <a:gd name="T14" fmla="*/ 25389422 w 200"/>
              <a:gd name="T15" fmla="*/ 2331197 h 697"/>
              <a:gd name="T16" fmla="*/ 25389422 w 200"/>
              <a:gd name="T17" fmla="*/ 88967663 h 697"/>
              <a:gd name="T18" fmla="*/ 24241057 w 200"/>
              <a:gd name="T19" fmla="*/ 90133262 h 697"/>
              <a:gd name="T20" fmla="*/ 4593106 w 200"/>
              <a:gd name="T21" fmla="*/ 86636826 h 697"/>
              <a:gd name="T22" fmla="*/ 4593106 w 200"/>
              <a:gd name="T23" fmla="*/ 86636826 h 697"/>
              <a:gd name="T24" fmla="*/ 21944682 w 200"/>
              <a:gd name="T25" fmla="*/ 86636826 h 697"/>
              <a:gd name="T26" fmla="*/ 21944682 w 200"/>
              <a:gd name="T27" fmla="*/ 4662034 h 697"/>
              <a:gd name="T28" fmla="*/ 4593106 w 200"/>
              <a:gd name="T29" fmla="*/ 4662034 h 697"/>
              <a:gd name="T30" fmla="*/ 4593106 w 200"/>
              <a:gd name="T31" fmla="*/ 86636826 h 69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0" h="697">
                <a:moveTo>
                  <a:pt x="190" y="696"/>
                </a:moveTo>
                <a:lnTo>
                  <a:pt x="190" y="696"/>
                </a:lnTo>
                <a:cubicBezTo>
                  <a:pt x="19" y="696"/>
                  <a:pt x="19" y="696"/>
                  <a:pt x="19" y="696"/>
                </a:cubicBezTo>
                <a:cubicBezTo>
                  <a:pt x="9" y="696"/>
                  <a:pt x="0" y="696"/>
                  <a:pt x="0" y="68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9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9" y="0"/>
                  <a:pt x="199" y="9"/>
                  <a:pt x="199" y="18"/>
                </a:cubicBezTo>
                <a:cubicBezTo>
                  <a:pt x="199" y="687"/>
                  <a:pt x="199" y="687"/>
                  <a:pt x="199" y="687"/>
                </a:cubicBezTo>
                <a:cubicBezTo>
                  <a:pt x="199" y="696"/>
                  <a:pt x="199" y="696"/>
                  <a:pt x="190" y="696"/>
                </a:cubicBezTo>
                <a:close/>
                <a:moveTo>
                  <a:pt x="36" y="669"/>
                </a:moveTo>
                <a:lnTo>
                  <a:pt x="36" y="669"/>
                </a:lnTo>
                <a:cubicBezTo>
                  <a:pt x="172" y="669"/>
                  <a:pt x="172" y="669"/>
                  <a:pt x="172" y="669"/>
                </a:cubicBezTo>
                <a:cubicBezTo>
                  <a:pt x="172" y="36"/>
                  <a:pt x="172" y="36"/>
                  <a:pt x="172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6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7" name="Freeform 974">
            <a:extLst>
              <a:ext uri="{FF2B5EF4-FFF2-40B4-BE49-F238E27FC236}">
                <a16:creationId xmlns:a16="http://schemas.microsoft.com/office/drawing/2014/main" id="{8B11BC62-8A76-C348-8286-D3D44E9C1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4307" y="5990953"/>
            <a:ext cx="126541" cy="126541"/>
          </a:xfrm>
          <a:custGeom>
            <a:avLst/>
            <a:gdLst>
              <a:gd name="T0" fmla="*/ 7135262 w 119"/>
              <a:gd name="T1" fmla="*/ 15308578 h 119"/>
              <a:gd name="T2" fmla="*/ 7135262 w 119"/>
              <a:gd name="T3" fmla="*/ 15308578 h 119"/>
              <a:gd name="T4" fmla="*/ 0 w 119"/>
              <a:gd name="T5" fmla="*/ 8302982 h 119"/>
              <a:gd name="T6" fmla="*/ 7135262 w 119"/>
              <a:gd name="T7" fmla="*/ 0 h 119"/>
              <a:gd name="T8" fmla="*/ 15308578 w 119"/>
              <a:gd name="T9" fmla="*/ 8302982 h 119"/>
              <a:gd name="T10" fmla="*/ 7135262 w 119"/>
              <a:gd name="T11" fmla="*/ 15308578 h 119"/>
              <a:gd name="T12" fmla="*/ 7135262 w 119"/>
              <a:gd name="T13" fmla="*/ 4800184 h 119"/>
              <a:gd name="T14" fmla="*/ 7135262 w 119"/>
              <a:gd name="T15" fmla="*/ 4800184 h 119"/>
              <a:gd name="T16" fmla="*/ 4800184 w 119"/>
              <a:gd name="T17" fmla="*/ 8302982 h 119"/>
              <a:gd name="T18" fmla="*/ 7135262 w 119"/>
              <a:gd name="T19" fmla="*/ 10638060 h 119"/>
              <a:gd name="T20" fmla="*/ 10638060 w 119"/>
              <a:gd name="T21" fmla="*/ 8302982 h 119"/>
              <a:gd name="T22" fmla="*/ 7135262 w 119"/>
              <a:gd name="T23" fmla="*/ 4800184 h 11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9" h="119">
                <a:moveTo>
                  <a:pt x="55" y="118"/>
                </a:moveTo>
                <a:lnTo>
                  <a:pt x="55" y="118"/>
                </a:lnTo>
                <a:cubicBezTo>
                  <a:pt x="28" y="118"/>
                  <a:pt x="0" y="91"/>
                  <a:pt x="0" y="64"/>
                </a:cubicBezTo>
                <a:cubicBezTo>
                  <a:pt x="0" y="27"/>
                  <a:pt x="28" y="0"/>
                  <a:pt x="55" y="0"/>
                </a:cubicBezTo>
                <a:cubicBezTo>
                  <a:pt x="91" y="0"/>
                  <a:pt x="118" y="27"/>
                  <a:pt x="118" y="64"/>
                </a:cubicBezTo>
                <a:cubicBezTo>
                  <a:pt x="118" y="91"/>
                  <a:pt x="91" y="118"/>
                  <a:pt x="55" y="118"/>
                </a:cubicBezTo>
                <a:close/>
                <a:moveTo>
                  <a:pt x="55" y="37"/>
                </a:moveTo>
                <a:lnTo>
                  <a:pt x="55" y="37"/>
                </a:lnTo>
                <a:cubicBezTo>
                  <a:pt x="46" y="37"/>
                  <a:pt x="37" y="46"/>
                  <a:pt x="37" y="64"/>
                </a:cubicBezTo>
                <a:cubicBezTo>
                  <a:pt x="37" y="73"/>
                  <a:pt x="46" y="82"/>
                  <a:pt x="55" y="82"/>
                </a:cubicBezTo>
                <a:cubicBezTo>
                  <a:pt x="73" y="82"/>
                  <a:pt x="82" y="73"/>
                  <a:pt x="82" y="64"/>
                </a:cubicBezTo>
                <a:cubicBezTo>
                  <a:pt x="82" y="46"/>
                  <a:pt x="73" y="37"/>
                  <a:pt x="55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8" name="Freeform 975">
            <a:extLst>
              <a:ext uri="{FF2B5EF4-FFF2-40B4-BE49-F238E27FC236}">
                <a16:creationId xmlns:a16="http://schemas.microsoft.com/office/drawing/2014/main" id="{2C822252-685D-7947-916A-54D62EFFD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3681" y="6164361"/>
            <a:ext cx="107794" cy="435869"/>
          </a:xfrm>
          <a:custGeom>
            <a:avLst/>
            <a:gdLst>
              <a:gd name="T0" fmla="*/ 10798424 w 100"/>
              <a:gd name="T1" fmla="*/ 53292976 h 408"/>
              <a:gd name="T2" fmla="*/ 10798424 w 100"/>
              <a:gd name="T3" fmla="*/ 53292976 h 408"/>
              <a:gd name="T4" fmla="*/ 2399569 w 100"/>
              <a:gd name="T5" fmla="*/ 53292976 h 408"/>
              <a:gd name="T6" fmla="*/ 0 w 100"/>
              <a:gd name="T7" fmla="*/ 52114405 h 408"/>
              <a:gd name="T8" fmla="*/ 0 w 100"/>
              <a:gd name="T9" fmla="*/ 2356780 h 408"/>
              <a:gd name="T10" fmla="*/ 2399569 w 100"/>
              <a:gd name="T11" fmla="*/ 0 h 408"/>
              <a:gd name="T12" fmla="*/ 10798424 w 100"/>
              <a:gd name="T13" fmla="*/ 0 h 408"/>
              <a:gd name="T14" fmla="*/ 13197993 w 100"/>
              <a:gd name="T15" fmla="*/ 2356780 h 408"/>
              <a:gd name="T16" fmla="*/ 13197993 w 100"/>
              <a:gd name="T17" fmla="*/ 52114405 h 408"/>
              <a:gd name="T18" fmla="*/ 10798424 w 100"/>
              <a:gd name="T19" fmla="*/ 53292976 h 408"/>
              <a:gd name="T20" fmla="*/ 3599353 w 100"/>
              <a:gd name="T21" fmla="*/ 49757625 h 408"/>
              <a:gd name="T22" fmla="*/ 3599353 w 100"/>
              <a:gd name="T23" fmla="*/ 49757625 h 408"/>
              <a:gd name="T24" fmla="*/ 9598640 w 100"/>
              <a:gd name="T25" fmla="*/ 49757625 h 408"/>
              <a:gd name="T26" fmla="*/ 9598640 w 100"/>
              <a:gd name="T27" fmla="*/ 4713922 h 408"/>
              <a:gd name="T28" fmla="*/ 3599353 w 100"/>
              <a:gd name="T29" fmla="*/ 4713922 h 408"/>
              <a:gd name="T30" fmla="*/ 3599353 w 100"/>
              <a:gd name="T31" fmla="*/ 49757625 h 4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0" h="408">
                <a:moveTo>
                  <a:pt x="81" y="407"/>
                </a:moveTo>
                <a:lnTo>
                  <a:pt x="81" y="407"/>
                </a:lnTo>
                <a:cubicBezTo>
                  <a:pt x="18" y="407"/>
                  <a:pt x="18" y="407"/>
                  <a:pt x="18" y="407"/>
                </a:cubicBezTo>
                <a:cubicBezTo>
                  <a:pt x="9" y="407"/>
                  <a:pt x="0" y="407"/>
                  <a:pt x="0" y="39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18"/>
                </a:cubicBezTo>
                <a:cubicBezTo>
                  <a:pt x="99" y="398"/>
                  <a:pt x="99" y="398"/>
                  <a:pt x="99" y="398"/>
                </a:cubicBezTo>
                <a:cubicBezTo>
                  <a:pt x="99" y="407"/>
                  <a:pt x="90" y="407"/>
                  <a:pt x="81" y="407"/>
                </a:cubicBezTo>
                <a:close/>
                <a:moveTo>
                  <a:pt x="27" y="380"/>
                </a:moveTo>
                <a:lnTo>
                  <a:pt x="27" y="380"/>
                </a:lnTo>
                <a:cubicBezTo>
                  <a:pt x="72" y="380"/>
                  <a:pt x="72" y="380"/>
                  <a:pt x="72" y="380"/>
                </a:cubicBezTo>
                <a:cubicBezTo>
                  <a:pt x="72" y="36"/>
                  <a:pt x="72" y="36"/>
                  <a:pt x="72" y="36"/>
                </a:cubicBezTo>
                <a:cubicBezTo>
                  <a:pt x="27" y="36"/>
                  <a:pt x="27" y="36"/>
                  <a:pt x="27" y="36"/>
                </a:cubicBezTo>
                <a:lnTo>
                  <a:pt x="27" y="3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9" name="Freeform 976">
            <a:extLst>
              <a:ext uri="{FF2B5EF4-FFF2-40B4-BE49-F238E27FC236}">
                <a16:creationId xmlns:a16="http://schemas.microsoft.com/office/drawing/2014/main" id="{D69BF713-78ED-334F-8E63-025491085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4910" y="5883156"/>
            <a:ext cx="412434" cy="759254"/>
          </a:xfrm>
          <a:custGeom>
            <a:avLst/>
            <a:gdLst>
              <a:gd name="T0" fmla="*/ 27843643 w 390"/>
              <a:gd name="T1" fmla="*/ 92372584 h 715"/>
              <a:gd name="T2" fmla="*/ 27843643 w 390"/>
              <a:gd name="T3" fmla="*/ 92372584 h 715"/>
              <a:gd name="T4" fmla="*/ 25533936 w 390"/>
              <a:gd name="T5" fmla="*/ 91208283 h 715"/>
              <a:gd name="T6" fmla="*/ 0 w 390"/>
              <a:gd name="T7" fmla="*/ 9314771 h 715"/>
              <a:gd name="T8" fmla="*/ 0 w 390"/>
              <a:gd name="T9" fmla="*/ 6986168 h 715"/>
              <a:gd name="T10" fmla="*/ 1154853 w 390"/>
              <a:gd name="T11" fmla="*/ 6986168 h 715"/>
              <a:gd name="T12" fmla="*/ 22069376 w 390"/>
              <a:gd name="T13" fmla="*/ 0 h 715"/>
              <a:gd name="T14" fmla="*/ 24379083 w 390"/>
              <a:gd name="T15" fmla="*/ 1164301 h 715"/>
              <a:gd name="T16" fmla="*/ 49913019 w 390"/>
              <a:gd name="T17" fmla="*/ 84222115 h 715"/>
              <a:gd name="T18" fmla="*/ 49913019 w 390"/>
              <a:gd name="T19" fmla="*/ 85386416 h 715"/>
              <a:gd name="T20" fmla="*/ 48758166 w 390"/>
              <a:gd name="T21" fmla="*/ 86550718 h 715"/>
              <a:gd name="T22" fmla="*/ 28998138 w 390"/>
              <a:gd name="T23" fmla="*/ 92372584 h 715"/>
              <a:gd name="T24" fmla="*/ 27843643 w 390"/>
              <a:gd name="T25" fmla="*/ 92372584 h 715"/>
              <a:gd name="T26" fmla="*/ 4619055 w 390"/>
              <a:gd name="T27" fmla="*/ 9314771 h 715"/>
              <a:gd name="T28" fmla="*/ 4619055 w 390"/>
              <a:gd name="T29" fmla="*/ 9314771 h 715"/>
              <a:gd name="T30" fmla="*/ 28998138 w 390"/>
              <a:gd name="T31" fmla="*/ 87715379 h 715"/>
              <a:gd name="T32" fmla="*/ 45293606 w 390"/>
              <a:gd name="T33" fmla="*/ 83057813 h 715"/>
              <a:gd name="T34" fmla="*/ 20914523 w 390"/>
              <a:gd name="T35" fmla="*/ 4657565 h 715"/>
              <a:gd name="T36" fmla="*/ 4619055 w 390"/>
              <a:gd name="T37" fmla="*/ 9314771 h 7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90" h="715">
                <a:moveTo>
                  <a:pt x="217" y="714"/>
                </a:moveTo>
                <a:lnTo>
                  <a:pt x="217" y="714"/>
                </a:lnTo>
                <a:cubicBezTo>
                  <a:pt x="208" y="714"/>
                  <a:pt x="208" y="714"/>
                  <a:pt x="199" y="705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3"/>
                  <a:pt x="0" y="63"/>
                  <a:pt x="0" y="54"/>
                </a:cubicBezTo>
                <a:lnTo>
                  <a:pt x="9" y="54"/>
                </a:ln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0"/>
                  <a:pt x="190" y="9"/>
                </a:cubicBezTo>
                <a:cubicBezTo>
                  <a:pt x="389" y="651"/>
                  <a:pt x="389" y="651"/>
                  <a:pt x="389" y="651"/>
                </a:cubicBezTo>
                <a:lnTo>
                  <a:pt x="389" y="660"/>
                </a:lnTo>
                <a:cubicBezTo>
                  <a:pt x="389" y="660"/>
                  <a:pt x="389" y="669"/>
                  <a:pt x="380" y="669"/>
                </a:cubicBezTo>
                <a:cubicBezTo>
                  <a:pt x="226" y="714"/>
                  <a:pt x="226" y="714"/>
                  <a:pt x="226" y="714"/>
                </a:cubicBezTo>
                <a:cubicBezTo>
                  <a:pt x="217" y="714"/>
                  <a:pt x="217" y="714"/>
                  <a:pt x="217" y="714"/>
                </a:cubicBezTo>
                <a:close/>
                <a:moveTo>
                  <a:pt x="36" y="72"/>
                </a:moveTo>
                <a:lnTo>
                  <a:pt x="36" y="72"/>
                </a:lnTo>
                <a:cubicBezTo>
                  <a:pt x="226" y="678"/>
                  <a:pt x="226" y="678"/>
                  <a:pt x="226" y="678"/>
                </a:cubicBezTo>
                <a:cubicBezTo>
                  <a:pt x="353" y="642"/>
                  <a:pt x="353" y="642"/>
                  <a:pt x="353" y="642"/>
                </a:cubicBezTo>
                <a:cubicBezTo>
                  <a:pt x="163" y="36"/>
                  <a:pt x="163" y="36"/>
                  <a:pt x="163" y="36"/>
                </a:cubicBezTo>
                <a:lnTo>
                  <a:pt x="36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0" name="Freeform 977">
            <a:extLst>
              <a:ext uri="{FF2B5EF4-FFF2-40B4-BE49-F238E27FC236}">
                <a16:creationId xmlns:a16="http://schemas.microsoft.com/office/drawing/2014/main" id="{32C3B45B-4AAE-F04B-B978-196EC36E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4583" y="5990953"/>
            <a:ext cx="126544" cy="126541"/>
          </a:xfrm>
          <a:custGeom>
            <a:avLst/>
            <a:gdLst>
              <a:gd name="T0" fmla="*/ 8303175 w 119"/>
              <a:gd name="T1" fmla="*/ 15308578 h 119"/>
              <a:gd name="T2" fmla="*/ 8303175 w 119"/>
              <a:gd name="T3" fmla="*/ 15308578 h 119"/>
              <a:gd name="T4" fmla="*/ 4800296 w 119"/>
              <a:gd name="T5" fmla="*/ 14140858 h 119"/>
              <a:gd name="T6" fmla="*/ 1167747 w 119"/>
              <a:gd name="T7" fmla="*/ 10638060 h 119"/>
              <a:gd name="T8" fmla="*/ 5968042 w 119"/>
              <a:gd name="T9" fmla="*/ 1167719 h 119"/>
              <a:gd name="T10" fmla="*/ 15309295 w 119"/>
              <a:gd name="T11" fmla="*/ 5967903 h 119"/>
              <a:gd name="T12" fmla="*/ 15309295 w 119"/>
              <a:gd name="T13" fmla="*/ 5967903 h 119"/>
              <a:gd name="T14" fmla="*/ 14141548 w 119"/>
              <a:gd name="T15" fmla="*/ 11805780 h 119"/>
              <a:gd name="T16" fmla="*/ 10638669 w 119"/>
              <a:gd name="T17" fmla="*/ 15308578 h 119"/>
              <a:gd name="T18" fmla="*/ 8303175 w 119"/>
              <a:gd name="T19" fmla="*/ 15308578 h 119"/>
              <a:gd name="T20" fmla="*/ 8303175 w 119"/>
              <a:gd name="T21" fmla="*/ 4800184 h 119"/>
              <a:gd name="T22" fmla="*/ 8303175 w 119"/>
              <a:gd name="T23" fmla="*/ 4800184 h 119"/>
              <a:gd name="T24" fmla="*/ 7135789 w 119"/>
              <a:gd name="T25" fmla="*/ 4800184 h 119"/>
              <a:gd name="T26" fmla="*/ 4800296 w 119"/>
              <a:gd name="T27" fmla="*/ 9470341 h 119"/>
              <a:gd name="T28" fmla="*/ 5968042 w 119"/>
              <a:gd name="T29" fmla="*/ 10638060 h 119"/>
              <a:gd name="T30" fmla="*/ 8303175 w 119"/>
              <a:gd name="T31" fmla="*/ 10638060 h 119"/>
              <a:gd name="T32" fmla="*/ 10638669 w 119"/>
              <a:gd name="T33" fmla="*/ 9470341 h 119"/>
              <a:gd name="T34" fmla="*/ 10638669 w 119"/>
              <a:gd name="T35" fmla="*/ 7135262 h 119"/>
              <a:gd name="T36" fmla="*/ 10638669 w 119"/>
              <a:gd name="T37" fmla="*/ 7135262 h 119"/>
              <a:gd name="T38" fmla="*/ 8303175 w 119"/>
              <a:gd name="T39" fmla="*/ 4800184 h 11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19" h="119">
                <a:moveTo>
                  <a:pt x="64" y="118"/>
                </a:moveTo>
                <a:lnTo>
                  <a:pt x="64" y="118"/>
                </a:lnTo>
                <a:cubicBezTo>
                  <a:pt x="55" y="118"/>
                  <a:pt x="46" y="118"/>
                  <a:pt x="37" y="109"/>
                </a:cubicBezTo>
                <a:cubicBezTo>
                  <a:pt x="19" y="109"/>
                  <a:pt x="9" y="91"/>
                  <a:pt x="9" y="82"/>
                </a:cubicBezTo>
                <a:cubicBezTo>
                  <a:pt x="0" y="46"/>
                  <a:pt x="9" y="18"/>
                  <a:pt x="46" y="9"/>
                </a:cubicBezTo>
                <a:cubicBezTo>
                  <a:pt x="73" y="0"/>
                  <a:pt x="109" y="9"/>
                  <a:pt x="118" y="46"/>
                </a:cubicBezTo>
                <a:cubicBezTo>
                  <a:pt x="118" y="55"/>
                  <a:pt x="118" y="73"/>
                  <a:pt x="109" y="91"/>
                </a:cubicBezTo>
                <a:cubicBezTo>
                  <a:pt x="109" y="100"/>
                  <a:pt x="91" y="109"/>
                  <a:pt x="82" y="118"/>
                </a:cubicBezTo>
                <a:cubicBezTo>
                  <a:pt x="73" y="118"/>
                  <a:pt x="64" y="118"/>
                  <a:pt x="64" y="118"/>
                </a:cubicBezTo>
                <a:close/>
                <a:moveTo>
                  <a:pt x="64" y="37"/>
                </a:moveTo>
                <a:lnTo>
                  <a:pt x="64" y="37"/>
                </a:lnTo>
                <a:cubicBezTo>
                  <a:pt x="55" y="37"/>
                  <a:pt x="55" y="37"/>
                  <a:pt x="55" y="37"/>
                </a:cubicBezTo>
                <a:cubicBezTo>
                  <a:pt x="37" y="46"/>
                  <a:pt x="37" y="55"/>
                  <a:pt x="37" y="73"/>
                </a:cubicBezTo>
                <a:lnTo>
                  <a:pt x="46" y="82"/>
                </a:lnTo>
                <a:cubicBezTo>
                  <a:pt x="55" y="91"/>
                  <a:pt x="64" y="91"/>
                  <a:pt x="64" y="82"/>
                </a:cubicBezTo>
                <a:cubicBezTo>
                  <a:pt x="73" y="82"/>
                  <a:pt x="82" y="82"/>
                  <a:pt x="82" y="73"/>
                </a:cubicBezTo>
                <a:cubicBezTo>
                  <a:pt x="82" y="64"/>
                  <a:pt x="91" y="64"/>
                  <a:pt x="82" y="55"/>
                </a:cubicBezTo>
                <a:cubicBezTo>
                  <a:pt x="82" y="46"/>
                  <a:pt x="73" y="37"/>
                  <a:pt x="64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1" name="Freeform 978">
            <a:extLst>
              <a:ext uri="{FF2B5EF4-FFF2-40B4-BE49-F238E27FC236}">
                <a16:creationId xmlns:a16="http://schemas.microsoft.com/office/drawing/2014/main" id="{F3AF22DD-435B-C949-9604-60AFC4995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1450" y="6145614"/>
            <a:ext cx="229652" cy="445243"/>
          </a:xfrm>
          <a:custGeom>
            <a:avLst/>
            <a:gdLst>
              <a:gd name="T0" fmla="*/ 17347441 w 217"/>
              <a:gd name="T1" fmla="*/ 54412390 h 417"/>
              <a:gd name="T2" fmla="*/ 17347441 w 217"/>
              <a:gd name="T3" fmla="*/ 54412390 h 417"/>
              <a:gd name="T4" fmla="*/ 15034592 w 217"/>
              <a:gd name="T5" fmla="*/ 53235181 h 417"/>
              <a:gd name="T6" fmla="*/ 0 w 217"/>
              <a:gd name="T7" fmla="*/ 5886047 h 417"/>
              <a:gd name="T8" fmla="*/ 0 w 217"/>
              <a:gd name="T9" fmla="*/ 4708838 h 417"/>
              <a:gd name="T10" fmla="*/ 1156424 w 217"/>
              <a:gd name="T11" fmla="*/ 3531628 h 417"/>
              <a:gd name="T12" fmla="*/ 10408536 w 217"/>
              <a:gd name="T13" fmla="*/ 0 h 417"/>
              <a:gd name="T14" fmla="*/ 12721743 w 217"/>
              <a:gd name="T15" fmla="*/ 1177209 h 417"/>
              <a:gd name="T16" fmla="*/ 27756336 w 217"/>
              <a:gd name="T17" fmla="*/ 48526705 h 417"/>
              <a:gd name="T18" fmla="*/ 27756336 w 217"/>
              <a:gd name="T19" fmla="*/ 50880762 h 417"/>
              <a:gd name="T20" fmla="*/ 26728244 w 217"/>
              <a:gd name="T21" fmla="*/ 52057971 h 417"/>
              <a:gd name="T22" fmla="*/ 17347441 w 217"/>
              <a:gd name="T23" fmla="*/ 54412390 h 417"/>
              <a:gd name="T24" fmla="*/ 4626056 w 217"/>
              <a:gd name="T25" fmla="*/ 7063256 h 417"/>
              <a:gd name="T26" fmla="*/ 4626056 w 217"/>
              <a:gd name="T27" fmla="*/ 7063256 h 417"/>
              <a:gd name="T28" fmla="*/ 18504224 w 217"/>
              <a:gd name="T29" fmla="*/ 49703914 h 417"/>
              <a:gd name="T30" fmla="*/ 23130280 w 217"/>
              <a:gd name="T31" fmla="*/ 48526705 h 417"/>
              <a:gd name="T32" fmla="*/ 9252112 w 217"/>
              <a:gd name="T33" fmla="*/ 4708838 h 417"/>
              <a:gd name="T34" fmla="*/ 4626056 w 217"/>
              <a:gd name="T35" fmla="*/ 7063256 h 4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7" h="417">
                <a:moveTo>
                  <a:pt x="135" y="416"/>
                </a:moveTo>
                <a:lnTo>
                  <a:pt x="135" y="416"/>
                </a:lnTo>
                <a:cubicBezTo>
                  <a:pt x="126" y="416"/>
                  <a:pt x="117" y="416"/>
                  <a:pt x="117" y="40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36"/>
                  <a:pt x="0" y="36"/>
                  <a:pt x="0" y="36"/>
                </a:cubicBezTo>
                <a:cubicBezTo>
                  <a:pt x="9" y="27"/>
                  <a:pt x="9" y="27"/>
                  <a:pt x="9" y="27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9"/>
                </a:cubicBezTo>
                <a:cubicBezTo>
                  <a:pt x="216" y="371"/>
                  <a:pt x="216" y="371"/>
                  <a:pt x="216" y="371"/>
                </a:cubicBezTo>
                <a:cubicBezTo>
                  <a:pt x="216" y="380"/>
                  <a:pt x="216" y="380"/>
                  <a:pt x="216" y="389"/>
                </a:cubicBezTo>
                <a:cubicBezTo>
                  <a:pt x="208" y="389"/>
                  <a:pt x="208" y="398"/>
                  <a:pt x="208" y="398"/>
                </a:cubicBezTo>
                <a:cubicBezTo>
                  <a:pt x="135" y="416"/>
                  <a:pt x="135" y="416"/>
                  <a:pt x="135" y="416"/>
                </a:cubicBezTo>
                <a:close/>
                <a:moveTo>
                  <a:pt x="36" y="54"/>
                </a:moveTo>
                <a:lnTo>
                  <a:pt x="36" y="54"/>
                </a:lnTo>
                <a:cubicBezTo>
                  <a:pt x="144" y="380"/>
                  <a:pt x="144" y="380"/>
                  <a:pt x="144" y="380"/>
                </a:cubicBezTo>
                <a:cubicBezTo>
                  <a:pt x="180" y="371"/>
                  <a:pt x="180" y="371"/>
                  <a:pt x="180" y="371"/>
                </a:cubicBezTo>
                <a:cubicBezTo>
                  <a:pt x="72" y="36"/>
                  <a:pt x="72" y="36"/>
                  <a:pt x="72" y="36"/>
                </a:cubicBezTo>
                <a:lnTo>
                  <a:pt x="36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2" name="Freeform 979">
            <a:extLst>
              <a:ext uri="{FF2B5EF4-FFF2-40B4-BE49-F238E27FC236}">
                <a16:creationId xmlns:a16="http://schemas.microsoft.com/office/drawing/2014/main" id="{23DC1F78-DC11-8E41-AD7C-992129B25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182" y="9515389"/>
            <a:ext cx="384314" cy="145288"/>
          </a:xfrm>
          <a:custGeom>
            <a:avLst/>
            <a:gdLst>
              <a:gd name="T0" fmla="*/ 23276153 w 362"/>
              <a:gd name="T1" fmla="*/ 17548568 h 137"/>
              <a:gd name="T2" fmla="*/ 23276153 w 362"/>
              <a:gd name="T3" fmla="*/ 17548568 h 137"/>
              <a:gd name="T4" fmla="*/ 8146725 w 362"/>
              <a:gd name="T5" fmla="*/ 16387237 h 137"/>
              <a:gd name="T6" fmla="*/ 2327687 w 362"/>
              <a:gd name="T7" fmla="*/ 15225905 h 137"/>
              <a:gd name="T8" fmla="*/ 0 w 362"/>
              <a:gd name="T9" fmla="*/ 11612954 h 137"/>
              <a:gd name="T10" fmla="*/ 0 w 362"/>
              <a:gd name="T11" fmla="*/ 2322663 h 137"/>
              <a:gd name="T12" fmla="*/ 2327687 w 362"/>
              <a:gd name="T13" fmla="*/ 0 h 137"/>
              <a:gd name="T14" fmla="*/ 2327687 w 362"/>
              <a:gd name="T15" fmla="*/ 0 h 137"/>
              <a:gd name="T16" fmla="*/ 4655374 w 362"/>
              <a:gd name="T17" fmla="*/ 2322663 h 137"/>
              <a:gd name="T18" fmla="*/ 9310389 w 362"/>
              <a:gd name="T19" fmla="*/ 3483994 h 137"/>
              <a:gd name="T20" fmla="*/ 22112489 w 362"/>
              <a:gd name="T21" fmla="*/ 4645325 h 137"/>
              <a:gd name="T22" fmla="*/ 24569273 w 362"/>
              <a:gd name="T23" fmla="*/ 4645325 h 137"/>
              <a:gd name="T24" fmla="*/ 37371013 w 362"/>
              <a:gd name="T25" fmla="*/ 3483994 h 137"/>
              <a:gd name="T26" fmla="*/ 43190051 w 362"/>
              <a:gd name="T27" fmla="*/ 2322663 h 137"/>
              <a:gd name="T28" fmla="*/ 44354075 w 362"/>
              <a:gd name="T29" fmla="*/ 0 h 137"/>
              <a:gd name="T30" fmla="*/ 44354075 w 362"/>
              <a:gd name="T31" fmla="*/ 0 h 137"/>
              <a:gd name="T32" fmla="*/ 46681402 w 362"/>
              <a:gd name="T33" fmla="*/ 2322663 h 137"/>
              <a:gd name="T34" fmla="*/ 46681402 w 362"/>
              <a:gd name="T35" fmla="*/ 2322663 h 137"/>
              <a:gd name="T36" fmla="*/ 46681402 w 362"/>
              <a:gd name="T37" fmla="*/ 2322663 h 137"/>
              <a:gd name="T38" fmla="*/ 46681402 w 362"/>
              <a:gd name="T39" fmla="*/ 2322663 h 137"/>
              <a:gd name="T40" fmla="*/ 46681402 w 362"/>
              <a:gd name="T41" fmla="*/ 11612954 h 137"/>
              <a:gd name="T42" fmla="*/ 38535036 w 362"/>
              <a:gd name="T43" fmla="*/ 16387237 h 137"/>
              <a:gd name="T44" fmla="*/ 23276153 w 362"/>
              <a:gd name="T45" fmla="*/ 17548568 h 137"/>
              <a:gd name="T46" fmla="*/ 4655374 w 362"/>
              <a:gd name="T47" fmla="*/ 10451623 h 137"/>
              <a:gd name="T48" fmla="*/ 4655374 w 362"/>
              <a:gd name="T49" fmla="*/ 10451623 h 137"/>
              <a:gd name="T50" fmla="*/ 10474413 w 362"/>
              <a:gd name="T51" fmla="*/ 12774286 h 137"/>
              <a:gd name="T52" fmla="*/ 23276153 w 362"/>
              <a:gd name="T53" fmla="*/ 13935617 h 137"/>
              <a:gd name="T54" fmla="*/ 37371013 w 362"/>
              <a:gd name="T55" fmla="*/ 12774286 h 137"/>
              <a:gd name="T56" fmla="*/ 43190051 w 362"/>
              <a:gd name="T57" fmla="*/ 10451623 h 137"/>
              <a:gd name="T58" fmla="*/ 43190051 w 362"/>
              <a:gd name="T59" fmla="*/ 6967629 h 137"/>
              <a:gd name="T60" fmla="*/ 39698700 w 362"/>
              <a:gd name="T61" fmla="*/ 6967629 h 137"/>
              <a:gd name="T62" fmla="*/ 25732936 w 362"/>
              <a:gd name="T63" fmla="*/ 9290292 h 137"/>
              <a:gd name="T64" fmla="*/ 22112489 w 362"/>
              <a:gd name="T65" fmla="*/ 9290292 h 137"/>
              <a:gd name="T66" fmla="*/ 6982702 w 362"/>
              <a:gd name="T67" fmla="*/ 6967629 h 137"/>
              <a:gd name="T68" fmla="*/ 4655374 w 362"/>
              <a:gd name="T69" fmla="*/ 6967629 h 137"/>
              <a:gd name="T70" fmla="*/ 4655374 w 362"/>
              <a:gd name="T71" fmla="*/ 10451623 h 137"/>
              <a:gd name="T72" fmla="*/ 43190051 w 362"/>
              <a:gd name="T73" fmla="*/ 11612954 h 137"/>
              <a:gd name="T74" fmla="*/ 43190051 w 362"/>
              <a:gd name="T75" fmla="*/ 11612954 h 137"/>
              <a:gd name="T76" fmla="*/ 4655374 w 362"/>
              <a:gd name="T77" fmla="*/ 2322663 h 137"/>
              <a:gd name="T78" fmla="*/ 4655374 w 362"/>
              <a:gd name="T79" fmla="*/ 2322663 h 13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62" h="137">
                <a:moveTo>
                  <a:pt x="180" y="136"/>
                </a:moveTo>
                <a:lnTo>
                  <a:pt x="180" y="136"/>
                </a:lnTo>
                <a:cubicBezTo>
                  <a:pt x="135" y="136"/>
                  <a:pt x="90" y="136"/>
                  <a:pt x="63" y="127"/>
                </a:cubicBezTo>
                <a:cubicBezTo>
                  <a:pt x="45" y="127"/>
                  <a:pt x="36" y="118"/>
                  <a:pt x="18" y="118"/>
                </a:cubicBezTo>
                <a:cubicBezTo>
                  <a:pt x="9" y="108"/>
                  <a:pt x="0" y="99"/>
                  <a:pt x="0" y="9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36" y="18"/>
                </a:cubicBezTo>
                <a:cubicBezTo>
                  <a:pt x="36" y="18"/>
                  <a:pt x="45" y="27"/>
                  <a:pt x="72" y="27"/>
                </a:cubicBezTo>
                <a:cubicBezTo>
                  <a:pt x="99" y="36"/>
                  <a:pt x="135" y="36"/>
                  <a:pt x="171" y="36"/>
                </a:cubicBezTo>
                <a:cubicBezTo>
                  <a:pt x="180" y="36"/>
                  <a:pt x="190" y="36"/>
                  <a:pt x="190" y="36"/>
                </a:cubicBezTo>
                <a:cubicBezTo>
                  <a:pt x="226" y="36"/>
                  <a:pt x="262" y="36"/>
                  <a:pt x="289" y="27"/>
                </a:cubicBezTo>
                <a:cubicBezTo>
                  <a:pt x="316" y="27"/>
                  <a:pt x="325" y="18"/>
                  <a:pt x="334" y="18"/>
                </a:cubicBezTo>
                <a:cubicBezTo>
                  <a:pt x="334" y="9"/>
                  <a:pt x="343" y="0"/>
                  <a:pt x="343" y="0"/>
                </a:cubicBezTo>
                <a:cubicBezTo>
                  <a:pt x="352" y="0"/>
                  <a:pt x="361" y="9"/>
                  <a:pt x="361" y="18"/>
                </a:cubicBezTo>
                <a:cubicBezTo>
                  <a:pt x="361" y="90"/>
                  <a:pt x="361" y="90"/>
                  <a:pt x="361" y="90"/>
                </a:cubicBezTo>
                <a:cubicBezTo>
                  <a:pt x="361" y="108"/>
                  <a:pt x="325" y="127"/>
                  <a:pt x="298" y="127"/>
                </a:cubicBezTo>
                <a:cubicBezTo>
                  <a:pt x="271" y="136"/>
                  <a:pt x="226" y="136"/>
                  <a:pt x="180" y="136"/>
                </a:cubicBezTo>
                <a:close/>
                <a:moveTo>
                  <a:pt x="36" y="81"/>
                </a:moveTo>
                <a:lnTo>
                  <a:pt x="36" y="81"/>
                </a:lnTo>
                <a:cubicBezTo>
                  <a:pt x="36" y="90"/>
                  <a:pt x="45" y="90"/>
                  <a:pt x="81" y="99"/>
                </a:cubicBezTo>
                <a:cubicBezTo>
                  <a:pt x="108" y="99"/>
                  <a:pt x="144" y="108"/>
                  <a:pt x="180" y="108"/>
                </a:cubicBezTo>
                <a:cubicBezTo>
                  <a:pt x="216" y="108"/>
                  <a:pt x="253" y="99"/>
                  <a:pt x="289" y="99"/>
                </a:cubicBezTo>
                <a:cubicBezTo>
                  <a:pt x="316" y="90"/>
                  <a:pt x="325" y="90"/>
                  <a:pt x="334" y="81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25" y="54"/>
                  <a:pt x="316" y="54"/>
                  <a:pt x="307" y="54"/>
                </a:cubicBezTo>
                <a:cubicBezTo>
                  <a:pt x="280" y="63"/>
                  <a:pt x="235" y="72"/>
                  <a:pt x="199" y="72"/>
                </a:cubicBezTo>
                <a:cubicBezTo>
                  <a:pt x="190" y="72"/>
                  <a:pt x="180" y="72"/>
                  <a:pt x="171" y="72"/>
                </a:cubicBezTo>
                <a:cubicBezTo>
                  <a:pt x="126" y="72"/>
                  <a:pt x="90" y="63"/>
                  <a:pt x="54" y="54"/>
                </a:cubicBezTo>
                <a:cubicBezTo>
                  <a:pt x="54" y="54"/>
                  <a:pt x="45" y="54"/>
                  <a:pt x="36" y="54"/>
                </a:cubicBezTo>
                <a:lnTo>
                  <a:pt x="36" y="81"/>
                </a:lnTo>
                <a:close/>
                <a:moveTo>
                  <a:pt x="334" y="90"/>
                </a:moveTo>
                <a:lnTo>
                  <a:pt x="334" y="90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3" name="Freeform 980">
            <a:extLst>
              <a:ext uri="{FF2B5EF4-FFF2-40B4-BE49-F238E27FC236}">
                <a16:creationId xmlns:a16="http://schemas.microsoft.com/office/drawing/2014/main" id="{1ED2EC01-6F32-4248-AECB-BECC632EC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182" y="9449775"/>
            <a:ext cx="384314" cy="145288"/>
          </a:xfrm>
          <a:custGeom>
            <a:avLst/>
            <a:gdLst>
              <a:gd name="T0" fmla="*/ 23276153 w 362"/>
              <a:gd name="T1" fmla="*/ 17676516 h 136"/>
              <a:gd name="T2" fmla="*/ 23276153 w 362"/>
              <a:gd name="T3" fmla="*/ 17676516 h 136"/>
              <a:gd name="T4" fmla="*/ 8146725 w 362"/>
              <a:gd name="T5" fmla="*/ 16497961 h 136"/>
              <a:gd name="T6" fmla="*/ 2327687 w 362"/>
              <a:gd name="T7" fmla="*/ 14141213 h 136"/>
              <a:gd name="T8" fmla="*/ 0 w 362"/>
              <a:gd name="T9" fmla="*/ 10605910 h 136"/>
              <a:gd name="T10" fmla="*/ 0 w 362"/>
              <a:gd name="T11" fmla="*/ 2356748 h 136"/>
              <a:gd name="T12" fmla="*/ 2327687 w 362"/>
              <a:gd name="T13" fmla="*/ 0 h 136"/>
              <a:gd name="T14" fmla="*/ 2327687 w 362"/>
              <a:gd name="T15" fmla="*/ 0 h 136"/>
              <a:gd name="T16" fmla="*/ 4655374 w 362"/>
              <a:gd name="T17" fmla="*/ 1178555 h 136"/>
              <a:gd name="T18" fmla="*/ 9310389 w 362"/>
              <a:gd name="T19" fmla="*/ 3535303 h 136"/>
              <a:gd name="T20" fmla="*/ 22112489 w 362"/>
              <a:gd name="T21" fmla="*/ 4713858 h 136"/>
              <a:gd name="T22" fmla="*/ 24569273 w 362"/>
              <a:gd name="T23" fmla="*/ 4713858 h 136"/>
              <a:gd name="T24" fmla="*/ 37371013 w 362"/>
              <a:gd name="T25" fmla="*/ 3535303 h 136"/>
              <a:gd name="T26" fmla="*/ 43190051 w 362"/>
              <a:gd name="T27" fmla="*/ 1178555 h 136"/>
              <a:gd name="T28" fmla="*/ 44354075 w 362"/>
              <a:gd name="T29" fmla="*/ 0 h 136"/>
              <a:gd name="T30" fmla="*/ 44354075 w 362"/>
              <a:gd name="T31" fmla="*/ 0 h 136"/>
              <a:gd name="T32" fmla="*/ 46681402 w 362"/>
              <a:gd name="T33" fmla="*/ 2356748 h 136"/>
              <a:gd name="T34" fmla="*/ 46681402 w 362"/>
              <a:gd name="T35" fmla="*/ 2356748 h 136"/>
              <a:gd name="T36" fmla="*/ 46681402 w 362"/>
              <a:gd name="T37" fmla="*/ 2356748 h 136"/>
              <a:gd name="T38" fmla="*/ 46681402 w 362"/>
              <a:gd name="T39" fmla="*/ 2356748 h 136"/>
              <a:gd name="T40" fmla="*/ 46681402 w 362"/>
              <a:gd name="T41" fmla="*/ 10605910 h 136"/>
              <a:gd name="T42" fmla="*/ 38535036 w 362"/>
              <a:gd name="T43" fmla="*/ 16497961 h 136"/>
              <a:gd name="T44" fmla="*/ 23276153 w 362"/>
              <a:gd name="T45" fmla="*/ 17676516 h 136"/>
              <a:gd name="T46" fmla="*/ 4655374 w 362"/>
              <a:gd name="T47" fmla="*/ 10605910 h 136"/>
              <a:gd name="T48" fmla="*/ 4655374 w 362"/>
              <a:gd name="T49" fmla="*/ 10605910 h 136"/>
              <a:gd name="T50" fmla="*/ 10474413 w 362"/>
              <a:gd name="T51" fmla="*/ 11784465 h 136"/>
              <a:gd name="T52" fmla="*/ 23276153 w 362"/>
              <a:gd name="T53" fmla="*/ 12962658 h 136"/>
              <a:gd name="T54" fmla="*/ 37371013 w 362"/>
              <a:gd name="T55" fmla="*/ 11784465 h 136"/>
              <a:gd name="T56" fmla="*/ 43190051 w 362"/>
              <a:gd name="T57" fmla="*/ 10605910 h 136"/>
              <a:gd name="T58" fmla="*/ 43190051 w 362"/>
              <a:gd name="T59" fmla="*/ 5892051 h 136"/>
              <a:gd name="T60" fmla="*/ 39698700 w 362"/>
              <a:gd name="T61" fmla="*/ 7070606 h 136"/>
              <a:gd name="T62" fmla="*/ 25732936 w 362"/>
              <a:gd name="T63" fmla="*/ 8249162 h 136"/>
              <a:gd name="T64" fmla="*/ 22112489 w 362"/>
              <a:gd name="T65" fmla="*/ 8249162 h 136"/>
              <a:gd name="T66" fmla="*/ 6982702 w 362"/>
              <a:gd name="T67" fmla="*/ 7070606 h 136"/>
              <a:gd name="T68" fmla="*/ 4655374 w 362"/>
              <a:gd name="T69" fmla="*/ 5892051 h 136"/>
              <a:gd name="T70" fmla="*/ 4655374 w 362"/>
              <a:gd name="T71" fmla="*/ 10605910 h 136"/>
              <a:gd name="T72" fmla="*/ 43190051 w 362"/>
              <a:gd name="T73" fmla="*/ 10605910 h 136"/>
              <a:gd name="T74" fmla="*/ 43190051 w 362"/>
              <a:gd name="T75" fmla="*/ 10605910 h 136"/>
              <a:gd name="T76" fmla="*/ 4655374 w 362"/>
              <a:gd name="T77" fmla="*/ 2356748 h 136"/>
              <a:gd name="T78" fmla="*/ 4655374 w 362"/>
              <a:gd name="T79" fmla="*/ 2356748 h 1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62" h="136">
                <a:moveTo>
                  <a:pt x="180" y="135"/>
                </a:moveTo>
                <a:lnTo>
                  <a:pt x="180" y="135"/>
                </a:lnTo>
                <a:cubicBezTo>
                  <a:pt x="135" y="135"/>
                  <a:pt x="90" y="126"/>
                  <a:pt x="63" y="126"/>
                </a:cubicBezTo>
                <a:cubicBezTo>
                  <a:pt x="45" y="117"/>
                  <a:pt x="36" y="117"/>
                  <a:pt x="18" y="108"/>
                </a:cubicBezTo>
                <a:cubicBezTo>
                  <a:pt x="9" y="99"/>
                  <a:pt x="0" y="90"/>
                  <a:pt x="0" y="8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0"/>
                  <a:pt x="36" y="9"/>
                </a:cubicBezTo>
                <a:cubicBezTo>
                  <a:pt x="36" y="9"/>
                  <a:pt x="45" y="18"/>
                  <a:pt x="72" y="27"/>
                </a:cubicBezTo>
                <a:cubicBezTo>
                  <a:pt x="99" y="27"/>
                  <a:pt x="135" y="27"/>
                  <a:pt x="171" y="36"/>
                </a:cubicBezTo>
                <a:cubicBezTo>
                  <a:pt x="180" y="36"/>
                  <a:pt x="190" y="36"/>
                  <a:pt x="190" y="36"/>
                </a:cubicBezTo>
                <a:cubicBezTo>
                  <a:pt x="226" y="27"/>
                  <a:pt x="262" y="27"/>
                  <a:pt x="289" y="27"/>
                </a:cubicBezTo>
                <a:cubicBezTo>
                  <a:pt x="316" y="18"/>
                  <a:pt x="325" y="9"/>
                  <a:pt x="334" y="9"/>
                </a:cubicBezTo>
                <a:cubicBezTo>
                  <a:pt x="334" y="0"/>
                  <a:pt x="343" y="0"/>
                  <a:pt x="343" y="0"/>
                </a:cubicBezTo>
                <a:cubicBezTo>
                  <a:pt x="352" y="0"/>
                  <a:pt x="361" y="9"/>
                  <a:pt x="361" y="18"/>
                </a:cubicBezTo>
                <a:cubicBezTo>
                  <a:pt x="361" y="81"/>
                  <a:pt x="361" y="81"/>
                  <a:pt x="361" y="81"/>
                </a:cubicBezTo>
                <a:cubicBezTo>
                  <a:pt x="361" y="108"/>
                  <a:pt x="325" y="117"/>
                  <a:pt x="298" y="126"/>
                </a:cubicBezTo>
                <a:cubicBezTo>
                  <a:pt x="271" y="126"/>
                  <a:pt x="226" y="135"/>
                  <a:pt x="180" y="135"/>
                </a:cubicBezTo>
                <a:close/>
                <a:moveTo>
                  <a:pt x="36" y="81"/>
                </a:moveTo>
                <a:lnTo>
                  <a:pt x="36" y="81"/>
                </a:lnTo>
                <a:cubicBezTo>
                  <a:pt x="36" y="81"/>
                  <a:pt x="45" y="90"/>
                  <a:pt x="81" y="90"/>
                </a:cubicBezTo>
                <a:cubicBezTo>
                  <a:pt x="108" y="99"/>
                  <a:pt x="144" y="99"/>
                  <a:pt x="180" y="99"/>
                </a:cubicBezTo>
                <a:cubicBezTo>
                  <a:pt x="216" y="99"/>
                  <a:pt x="253" y="99"/>
                  <a:pt x="289" y="90"/>
                </a:cubicBezTo>
                <a:cubicBezTo>
                  <a:pt x="316" y="90"/>
                  <a:pt x="325" y="81"/>
                  <a:pt x="334" y="81"/>
                </a:cubicBezTo>
                <a:cubicBezTo>
                  <a:pt x="334" y="45"/>
                  <a:pt x="334" y="45"/>
                  <a:pt x="334" y="45"/>
                </a:cubicBezTo>
                <a:cubicBezTo>
                  <a:pt x="325" y="45"/>
                  <a:pt x="316" y="54"/>
                  <a:pt x="307" y="54"/>
                </a:cubicBezTo>
                <a:cubicBezTo>
                  <a:pt x="280" y="63"/>
                  <a:pt x="235" y="63"/>
                  <a:pt x="199" y="63"/>
                </a:cubicBezTo>
                <a:cubicBezTo>
                  <a:pt x="190" y="63"/>
                  <a:pt x="180" y="63"/>
                  <a:pt x="171" y="63"/>
                </a:cubicBezTo>
                <a:cubicBezTo>
                  <a:pt x="126" y="63"/>
                  <a:pt x="90" y="63"/>
                  <a:pt x="54" y="54"/>
                </a:cubicBezTo>
                <a:cubicBezTo>
                  <a:pt x="54" y="54"/>
                  <a:pt x="45" y="45"/>
                  <a:pt x="36" y="45"/>
                </a:cubicBezTo>
                <a:lnTo>
                  <a:pt x="36" y="81"/>
                </a:lnTo>
                <a:close/>
                <a:moveTo>
                  <a:pt x="334" y="81"/>
                </a:moveTo>
                <a:lnTo>
                  <a:pt x="334" y="81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4" name="Freeform 981">
            <a:extLst>
              <a:ext uri="{FF2B5EF4-FFF2-40B4-BE49-F238E27FC236}">
                <a16:creationId xmlns:a16="http://schemas.microsoft.com/office/drawing/2014/main" id="{C134B6FF-D964-E747-ADA5-853DE31D4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182" y="9332605"/>
            <a:ext cx="384314" cy="117170"/>
          </a:xfrm>
          <a:custGeom>
            <a:avLst/>
            <a:gdLst>
              <a:gd name="T0" fmla="*/ 23276153 w 362"/>
              <a:gd name="T1" fmla="*/ 14189182 h 110"/>
              <a:gd name="T2" fmla="*/ 23276153 w 362"/>
              <a:gd name="T3" fmla="*/ 14189182 h 110"/>
              <a:gd name="T4" fmla="*/ 22112489 w 362"/>
              <a:gd name="T5" fmla="*/ 14189182 h 110"/>
              <a:gd name="T6" fmla="*/ 6982702 w 362"/>
              <a:gd name="T7" fmla="*/ 11846146 h 110"/>
              <a:gd name="T8" fmla="*/ 0 w 362"/>
              <a:gd name="T9" fmla="*/ 7029466 h 110"/>
              <a:gd name="T10" fmla="*/ 8146725 w 362"/>
              <a:gd name="T11" fmla="*/ 1171518 h 110"/>
              <a:gd name="T12" fmla="*/ 23276153 w 362"/>
              <a:gd name="T13" fmla="*/ 0 h 110"/>
              <a:gd name="T14" fmla="*/ 38535036 w 362"/>
              <a:gd name="T15" fmla="*/ 1171518 h 110"/>
              <a:gd name="T16" fmla="*/ 44354075 w 362"/>
              <a:gd name="T17" fmla="*/ 3514914 h 110"/>
              <a:gd name="T18" fmla="*/ 46681402 w 362"/>
              <a:gd name="T19" fmla="*/ 7029466 h 110"/>
              <a:gd name="T20" fmla="*/ 39698700 w 362"/>
              <a:gd name="T21" fmla="*/ 11846146 h 110"/>
              <a:gd name="T22" fmla="*/ 25732936 w 362"/>
              <a:gd name="T23" fmla="*/ 14189182 h 110"/>
              <a:gd name="T24" fmla="*/ 23276153 w 362"/>
              <a:gd name="T25" fmla="*/ 14189182 h 110"/>
              <a:gd name="T26" fmla="*/ 4655374 w 362"/>
              <a:gd name="T27" fmla="*/ 7029466 h 110"/>
              <a:gd name="T28" fmla="*/ 4655374 w 362"/>
              <a:gd name="T29" fmla="*/ 7029466 h 110"/>
              <a:gd name="T30" fmla="*/ 9310389 w 362"/>
              <a:gd name="T31" fmla="*/ 8200984 h 110"/>
              <a:gd name="T32" fmla="*/ 22112489 w 362"/>
              <a:gd name="T33" fmla="*/ 9502750 h 110"/>
              <a:gd name="T34" fmla="*/ 24569273 w 362"/>
              <a:gd name="T35" fmla="*/ 9502750 h 110"/>
              <a:gd name="T36" fmla="*/ 37371013 w 362"/>
              <a:gd name="T37" fmla="*/ 8200984 h 110"/>
              <a:gd name="T38" fmla="*/ 42026387 w 362"/>
              <a:gd name="T39" fmla="*/ 7029466 h 110"/>
              <a:gd name="T40" fmla="*/ 37371013 w 362"/>
              <a:gd name="T41" fmla="*/ 5857949 h 110"/>
              <a:gd name="T42" fmla="*/ 23276153 w 362"/>
              <a:gd name="T43" fmla="*/ 4686431 h 110"/>
              <a:gd name="T44" fmla="*/ 10474413 w 362"/>
              <a:gd name="T45" fmla="*/ 5857949 h 110"/>
              <a:gd name="T46" fmla="*/ 4655374 w 362"/>
              <a:gd name="T47" fmla="*/ 7029466 h 110"/>
              <a:gd name="T48" fmla="*/ 43190051 w 362"/>
              <a:gd name="T49" fmla="*/ 7029466 h 110"/>
              <a:gd name="T50" fmla="*/ 43190051 w 362"/>
              <a:gd name="T51" fmla="*/ 7029466 h 11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62" h="110">
                <a:moveTo>
                  <a:pt x="180" y="109"/>
                </a:moveTo>
                <a:lnTo>
                  <a:pt x="180" y="109"/>
                </a:lnTo>
                <a:lnTo>
                  <a:pt x="171" y="109"/>
                </a:lnTo>
                <a:cubicBezTo>
                  <a:pt x="126" y="100"/>
                  <a:pt x="90" y="100"/>
                  <a:pt x="54" y="91"/>
                </a:cubicBezTo>
                <a:cubicBezTo>
                  <a:pt x="36" y="91"/>
                  <a:pt x="0" y="82"/>
                  <a:pt x="0" y="54"/>
                </a:cubicBezTo>
                <a:cubicBezTo>
                  <a:pt x="0" y="27"/>
                  <a:pt x="36" y="18"/>
                  <a:pt x="63" y="9"/>
                </a:cubicBezTo>
                <a:cubicBezTo>
                  <a:pt x="90" y="9"/>
                  <a:pt x="135" y="0"/>
                  <a:pt x="180" y="0"/>
                </a:cubicBezTo>
                <a:cubicBezTo>
                  <a:pt x="226" y="0"/>
                  <a:pt x="271" y="9"/>
                  <a:pt x="298" y="9"/>
                </a:cubicBezTo>
                <a:cubicBezTo>
                  <a:pt x="316" y="18"/>
                  <a:pt x="334" y="18"/>
                  <a:pt x="343" y="27"/>
                </a:cubicBezTo>
                <a:cubicBezTo>
                  <a:pt x="352" y="36"/>
                  <a:pt x="361" y="45"/>
                  <a:pt x="361" y="54"/>
                </a:cubicBezTo>
                <a:cubicBezTo>
                  <a:pt x="361" y="82"/>
                  <a:pt x="334" y="91"/>
                  <a:pt x="307" y="91"/>
                </a:cubicBezTo>
                <a:cubicBezTo>
                  <a:pt x="280" y="100"/>
                  <a:pt x="235" y="100"/>
                  <a:pt x="199" y="109"/>
                </a:cubicBezTo>
                <a:cubicBezTo>
                  <a:pt x="190" y="109"/>
                  <a:pt x="190" y="109"/>
                  <a:pt x="180" y="109"/>
                </a:cubicBezTo>
                <a:close/>
                <a:moveTo>
                  <a:pt x="36" y="54"/>
                </a:moveTo>
                <a:lnTo>
                  <a:pt x="36" y="54"/>
                </a:lnTo>
                <a:cubicBezTo>
                  <a:pt x="45" y="54"/>
                  <a:pt x="54" y="63"/>
                  <a:pt x="72" y="63"/>
                </a:cubicBezTo>
                <a:cubicBezTo>
                  <a:pt x="99" y="73"/>
                  <a:pt x="135" y="73"/>
                  <a:pt x="171" y="73"/>
                </a:cubicBezTo>
                <a:cubicBezTo>
                  <a:pt x="180" y="73"/>
                  <a:pt x="190" y="73"/>
                  <a:pt x="190" y="73"/>
                </a:cubicBezTo>
                <a:cubicBezTo>
                  <a:pt x="226" y="73"/>
                  <a:pt x="262" y="73"/>
                  <a:pt x="289" y="63"/>
                </a:cubicBezTo>
                <a:cubicBezTo>
                  <a:pt x="307" y="63"/>
                  <a:pt x="316" y="54"/>
                  <a:pt x="325" y="54"/>
                </a:cubicBezTo>
                <a:cubicBezTo>
                  <a:pt x="316" y="54"/>
                  <a:pt x="307" y="45"/>
                  <a:pt x="289" y="45"/>
                </a:cubicBezTo>
                <a:cubicBezTo>
                  <a:pt x="253" y="36"/>
                  <a:pt x="216" y="36"/>
                  <a:pt x="180" y="36"/>
                </a:cubicBezTo>
                <a:cubicBezTo>
                  <a:pt x="144" y="36"/>
                  <a:pt x="108" y="36"/>
                  <a:pt x="81" y="45"/>
                </a:cubicBezTo>
                <a:cubicBezTo>
                  <a:pt x="54" y="45"/>
                  <a:pt x="45" y="54"/>
                  <a:pt x="36" y="54"/>
                </a:cubicBezTo>
                <a:close/>
                <a:moveTo>
                  <a:pt x="334" y="54"/>
                </a:moveTo>
                <a:lnTo>
                  <a:pt x="334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5" name="Freeform 982">
            <a:extLst>
              <a:ext uri="{FF2B5EF4-FFF2-40B4-BE49-F238E27FC236}">
                <a16:creationId xmlns:a16="http://schemas.microsoft.com/office/drawing/2014/main" id="{0BFF445F-EC7C-3F42-96BF-7E4806DDB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182" y="9370099"/>
            <a:ext cx="384314" cy="145291"/>
          </a:xfrm>
          <a:custGeom>
            <a:avLst/>
            <a:gdLst>
              <a:gd name="T0" fmla="*/ 23276153 w 362"/>
              <a:gd name="T1" fmla="*/ 17549284 h 137"/>
              <a:gd name="T2" fmla="*/ 23276153 w 362"/>
              <a:gd name="T3" fmla="*/ 17549284 h 137"/>
              <a:gd name="T4" fmla="*/ 8146725 w 362"/>
              <a:gd name="T5" fmla="*/ 16387929 h 137"/>
              <a:gd name="T6" fmla="*/ 2327687 w 362"/>
              <a:gd name="T7" fmla="*/ 15226574 h 137"/>
              <a:gd name="T8" fmla="*/ 0 w 362"/>
              <a:gd name="T9" fmla="*/ 11742509 h 137"/>
              <a:gd name="T10" fmla="*/ 0 w 362"/>
              <a:gd name="T11" fmla="*/ 2322710 h 137"/>
              <a:gd name="T12" fmla="*/ 2327687 w 362"/>
              <a:gd name="T13" fmla="*/ 0 h 137"/>
              <a:gd name="T14" fmla="*/ 2327687 w 362"/>
              <a:gd name="T15" fmla="*/ 0 h 137"/>
              <a:gd name="T16" fmla="*/ 4655374 w 362"/>
              <a:gd name="T17" fmla="*/ 2322710 h 137"/>
              <a:gd name="T18" fmla="*/ 9310389 w 362"/>
              <a:gd name="T19" fmla="*/ 3484065 h 137"/>
              <a:gd name="T20" fmla="*/ 22112489 w 362"/>
              <a:gd name="T21" fmla="*/ 4774379 h 137"/>
              <a:gd name="T22" fmla="*/ 24569273 w 362"/>
              <a:gd name="T23" fmla="*/ 4774379 h 137"/>
              <a:gd name="T24" fmla="*/ 37371013 w 362"/>
              <a:gd name="T25" fmla="*/ 3484065 h 137"/>
              <a:gd name="T26" fmla="*/ 43190051 w 362"/>
              <a:gd name="T27" fmla="*/ 2322710 h 137"/>
              <a:gd name="T28" fmla="*/ 44354075 w 362"/>
              <a:gd name="T29" fmla="*/ 0 h 137"/>
              <a:gd name="T30" fmla="*/ 44354075 w 362"/>
              <a:gd name="T31" fmla="*/ 0 h 137"/>
              <a:gd name="T32" fmla="*/ 46681402 w 362"/>
              <a:gd name="T33" fmla="*/ 2322710 h 137"/>
              <a:gd name="T34" fmla="*/ 46681402 w 362"/>
              <a:gd name="T35" fmla="*/ 2322710 h 137"/>
              <a:gd name="T36" fmla="*/ 46681402 w 362"/>
              <a:gd name="T37" fmla="*/ 2322710 h 137"/>
              <a:gd name="T38" fmla="*/ 46681402 w 362"/>
              <a:gd name="T39" fmla="*/ 2322710 h 137"/>
              <a:gd name="T40" fmla="*/ 46681402 w 362"/>
              <a:gd name="T41" fmla="*/ 11742509 h 137"/>
              <a:gd name="T42" fmla="*/ 38535036 w 362"/>
              <a:gd name="T43" fmla="*/ 16387929 h 137"/>
              <a:gd name="T44" fmla="*/ 23276153 w 362"/>
              <a:gd name="T45" fmla="*/ 17549284 h 137"/>
              <a:gd name="T46" fmla="*/ 4655374 w 362"/>
              <a:gd name="T47" fmla="*/ 10581154 h 137"/>
              <a:gd name="T48" fmla="*/ 4655374 w 362"/>
              <a:gd name="T49" fmla="*/ 10581154 h 137"/>
              <a:gd name="T50" fmla="*/ 10474413 w 362"/>
              <a:gd name="T51" fmla="*/ 12903864 h 137"/>
              <a:gd name="T52" fmla="*/ 23276153 w 362"/>
              <a:gd name="T53" fmla="*/ 14065219 h 137"/>
              <a:gd name="T54" fmla="*/ 37371013 w 362"/>
              <a:gd name="T55" fmla="*/ 12903864 h 137"/>
              <a:gd name="T56" fmla="*/ 43190051 w 362"/>
              <a:gd name="T57" fmla="*/ 10581154 h 137"/>
              <a:gd name="T58" fmla="*/ 43190051 w 362"/>
              <a:gd name="T59" fmla="*/ 5935734 h 137"/>
              <a:gd name="T60" fmla="*/ 39698700 w 362"/>
              <a:gd name="T61" fmla="*/ 7097089 h 137"/>
              <a:gd name="T62" fmla="*/ 25732936 w 362"/>
              <a:gd name="T63" fmla="*/ 9419799 h 137"/>
              <a:gd name="T64" fmla="*/ 22112489 w 362"/>
              <a:gd name="T65" fmla="*/ 9419799 h 137"/>
              <a:gd name="T66" fmla="*/ 6982702 w 362"/>
              <a:gd name="T67" fmla="*/ 7097089 h 137"/>
              <a:gd name="T68" fmla="*/ 4655374 w 362"/>
              <a:gd name="T69" fmla="*/ 5935734 h 137"/>
              <a:gd name="T70" fmla="*/ 4655374 w 362"/>
              <a:gd name="T71" fmla="*/ 10581154 h 137"/>
              <a:gd name="T72" fmla="*/ 43190051 w 362"/>
              <a:gd name="T73" fmla="*/ 11742509 h 137"/>
              <a:gd name="T74" fmla="*/ 43190051 w 362"/>
              <a:gd name="T75" fmla="*/ 11742509 h 137"/>
              <a:gd name="T76" fmla="*/ 4655374 w 362"/>
              <a:gd name="T77" fmla="*/ 2322710 h 137"/>
              <a:gd name="T78" fmla="*/ 4655374 w 362"/>
              <a:gd name="T79" fmla="*/ 2322710 h 13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62" h="137">
                <a:moveTo>
                  <a:pt x="180" y="136"/>
                </a:moveTo>
                <a:lnTo>
                  <a:pt x="180" y="136"/>
                </a:lnTo>
                <a:cubicBezTo>
                  <a:pt x="135" y="136"/>
                  <a:pt x="90" y="136"/>
                  <a:pt x="63" y="127"/>
                </a:cubicBezTo>
                <a:cubicBezTo>
                  <a:pt x="45" y="127"/>
                  <a:pt x="36" y="118"/>
                  <a:pt x="18" y="118"/>
                </a:cubicBezTo>
                <a:cubicBezTo>
                  <a:pt x="9" y="109"/>
                  <a:pt x="0" y="100"/>
                  <a:pt x="0" y="9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36" y="18"/>
                </a:cubicBezTo>
                <a:cubicBezTo>
                  <a:pt x="36" y="18"/>
                  <a:pt x="45" y="18"/>
                  <a:pt x="72" y="27"/>
                </a:cubicBezTo>
                <a:cubicBezTo>
                  <a:pt x="99" y="37"/>
                  <a:pt x="135" y="37"/>
                  <a:pt x="171" y="37"/>
                </a:cubicBezTo>
                <a:cubicBezTo>
                  <a:pt x="180" y="37"/>
                  <a:pt x="190" y="37"/>
                  <a:pt x="190" y="37"/>
                </a:cubicBezTo>
                <a:cubicBezTo>
                  <a:pt x="226" y="37"/>
                  <a:pt x="262" y="37"/>
                  <a:pt x="289" y="27"/>
                </a:cubicBezTo>
                <a:cubicBezTo>
                  <a:pt x="316" y="18"/>
                  <a:pt x="325" y="18"/>
                  <a:pt x="334" y="18"/>
                </a:cubicBezTo>
                <a:cubicBezTo>
                  <a:pt x="334" y="9"/>
                  <a:pt x="343" y="0"/>
                  <a:pt x="343" y="0"/>
                </a:cubicBezTo>
                <a:cubicBezTo>
                  <a:pt x="352" y="0"/>
                  <a:pt x="361" y="9"/>
                  <a:pt x="361" y="18"/>
                </a:cubicBezTo>
                <a:cubicBezTo>
                  <a:pt x="361" y="91"/>
                  <a:pt x="361" y="91"/>
                  <a:pt x="361" y="91"/>
                </a:cubicBezTo>
                <a:cubicBezTo>
                  <a:pt x="361" y="109"/>
                  <a:pt x="325" y="118"/>
                  <a:pt x="298" y="127"/>
                </a:cubicBezTo>
                <a:cubicBezTo>
                  <a:pt x="271" y="136"/>
                  <a:pt x="226" y="136"/>
                  <a:pt x="180" y="136"/>
                </a:cubicBezTo>
                <a:close/>
                <a:moveTo>
                  <a:pt x="36" y="82"/>
                </a:moveTo>
                <a:lnTo>
                  <a:pt x="36" y="82"/>
                </a:lnTo>
                <a:cubicBezTo>
                  <a:pt x="36" y="82"/>
                  <a:pt x="45" y="91"/>
                  <a:pt x="81" y="100"/>
                </a:cubicBezTo>
                <a:cubicBezTo>
                  <a:pt x="108" y="100"/>
                  <a:pt x="144" y="109"/>
                  <a:pt x="180" y="109"/>
                </a:cubicBezTo>
                <a:cubicBezTo>
                  <a:pt x="216" y="109"/>
                  <a:pt x="253" y="100"/>
                  <a:pt x="289" y="100"/>
                </a:cubicBezTo>
                <a:cubicBezTo>
                  <a:pt x="316" y="91"/>
                  <a:pt x="325" y="82"/>
                  <a:pt x="334" y="82"/>
                </a:cubicBezTo>
                <a:cubicBezTo>
                  <a:pt x="334" y="46"/>
                  <a:pt x="334" y="46"/>
                  <a:pt x="334" y="46"/>
                </a:cubicBezTo>
                <a:cubicBezTo>
                  <a:pt x="325" y="55"/>
                  <a:pt x="316" y="55"/>
                  <a:pt x="307" y="55"/>
                </a:cubicBezTo>
                <a:cubicBezTo>
                  <a:pt x="280" y="64"/>
                  <a:pt x="235" y="64"/>
                  <a:pt x="199" y="73"/>
                </a:cubicBezTo>
                <a:cubicBezTo>
                  <a:pt x="190" y="73"/>
                  <a:pt x="180" y="73"/>
                  <a:pt x="171" y="73"/>
                </a:cubicBezTo>
                <a:cubicBezTo>
                  <a:pt x="126" y="64"/>
                  <a:pt x="90" y="64"/>
                  <a:pt x="54" y="55"/>
                </a:cubicBezTo>
                <a:cubicBezTo>
                  <a:pt x="54" y="55"/>
                  <a:pt x="45" y="55"/>
                  <a:pt x="36" y="46"/>
                </a:cubicBezTo>
                <a:lnTo>
                  <a:pt x="36" y="82"/>
                </a:lnTo>
                <a:close/>
                <a:moveTo>
                  <a:pt x="334" y="91"/>
                </a:moveTo>
                <a:lnTo>
                  <a:pt x="334" y="91"/>
                </a:lnTo>
                <a:close/>
                <a:moveTo>
                  <a:pt x="36" y="18"/>
                </a:moveTo>
                <a:lnTo>
                  <a:pt x="36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6" name="Freeform 983">
            <a:extLst>
              <a:ext uri="{FF2B5EF4-FFF2-40B4-BE49-F238E27FC236}">
                <a16:creationId xmlns:a16="http://schemas.microsoft.com/office/drawing/2014/main" id="{58ED6913-D6D6-8847-88E7-ED1CFAF9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616" y="9149823"/>
            <a:ext cx="501484" cy="501481"/>
          </a:xfrm>
          <a:custGeom>
            <a:avLst/>
            <a:gdLst>
              <a:gd name="T0" fmla="*/ 30564881 w 471"/>
              <a:gd name="T1" fmla="*/ 61129042 h 471"/>
              <a:gd name="T2" fmla="*/ 30564881 w 471"/>
              <a:gd name="T3" fmla="*/ 61129042 h 471"/>
              <a:gd name="T4" fmla="*/ 9494656 w 471"/>
              <a:gd name="T5" fmla="*/ 51634802 h 471"/>
              <a:gd name="T6" fmla="*/ 0 w 471"/>
              <a:gd name="T7" fmla="*/ 30434510 h 471"/>
              <a:gd name="T8" fmla="*/ 9494656 w 471"/>
              <a:gd name="T9" fmla="*/ 8193768 h 471"/>
              <a:gd name="T10" fmla="*/ 30564881 w 471"/>
              <a:gd name="T11" fmla="*/ 0 h 471"/>
              <a:gd name="T12" fmla="*/ 51765298 w 471"/>
              <a:gd name="T13" fmla="*/ 8193768 h 471"/>
              <a:gd name="T14" fmla="*/ 61129763 w 471"/>
              <a:gd name="T15" fmla="*/ 30434510 h 471"/>
              <a:gd name="T16" fmla="*/ 51765298 w 471"/>
              <a:gd name="T17" fmla="*/ 51634802 h 471"/>
              <a:gd name="T18" fmla="*/ 30564881 w 471"/>
              <a:gd name="T19" fmla="*/ 61129042 h 471"/>
              <a:gd name="T20" fmla="*/ 30564881 w 471"/>
              <a:gd name="T21" fmla="*/ 3511563 h 471"/>
              <a:gd name="T22" fmla="*/ 30564881 w 471"/>
              <a:gd name="T23" fmla="*/ 3511563 h 471"/>
              <a:gd name="T24" fmla="*/ 3511584 w 471"/>
              <a:gd name="T25" fmla="*/ 30434510 h 471"/>
              <a:gd name="T26" fmla="*/ 30564881 w 471"/>
              <a:gd name="T27" fmla="*/ 56317007 h 471"/>
              <a:gd name="T28" fmla="*/ 57618179 w 471"/>
              <a:gd name="T29" fmla="*/ 30434510 h 471"/>
              <a:gd name="T30" fmla="*/ 30564881 w 471"/>
              <a:gd name="T31" fmla="*/ 3511563 h 47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71" h="471">
                <a:moveTo>
                  <a:pt x="235" y="470"/>
                </a:moveTo>
                <a:lnTo>
                  <a:pt x="235" y="470"/>
                </a:lnTo>
                <a:cubicBezTo>
                  <a:pt x="172" y="470"/>
                  <a:pt x="109" y="442"/>
                  <a:pt x="73" y="397"/>
                </a:cubicBezTo>
                <a:cubicBezTo>
                  <a:pt x="27" y="352"/>
                  <a:pt x="0" y="298"/>
                  <a:pt x="0" y="234"/>
                </a:cubicBezTo>
                <a:cubicBezTo>
                  <a:pt x="0" y="171"/>
                  <a:pt x="27" y="108"/>
                  <a:pt x="73" y="63"/>
                </a:cubicBezTo>
                <a:cubicBezTo>
                  <a:pt x="109" y="17"/>
                  <a:pt x="172" y="0"/>
                  <a:pt x="235" y="0"/>
                </a:cubicBezTo>
                <a:cubicBezTo>
                  <a:pt x="299" y="0"/>
                  <a:pt x="353" y="17"/>
                  <a:pt x="398" y="63"/>
                </a:cubicBezTo>
                <a:cubicBezTo>
                  <a:pt x="443" y="108"/>
                  <a:pt x="470" y="171"/>
                  <a:pt x="470" y="234"/>
                </a:cubicBezTo>
                <a:cubicBezTo>
                  <a:pt x="470" y="298"/>
                  <a:pt x="443" y="352"/>
                  <a:pt x="398" y="397"/>
                </a:cubicBezTo>
                <a:cubicBezTo>
                  <a:pt x="353" y="442"/>
                  <a:pt x="299" y="470"/>
                  <a:pt x="235" y="470"/>
                </a:cubicBezTo>
                <a:close/>
                <a:moveTo>
                  <a:pt x="235" y="27"/>
                </a:moveTo>
                <a:lnTo>
                  <a:pt x="235" y="27"/>
                </a:lnTo>
                <a:cubicBezTo>
                  <a:pt x="118" y="27"/>
                  <a:pt x="27" y="117"/>
                  <a:pt x="27" y="234"/>
                </a:cubicBezTo>
                <a:cubicBezTo>
                  <a:pt x="27" y="343"/>
                  <a:pt x="118" y="433"/>
                  <a:pt x="235" y="433"/>
                </a:cubicBezTo>
                <a:cubicBezTo>
                  <a:pt x="344" y="433"/>
                  <a:pt x="443" y="343"/>
                  <a:pt x="443" y="234"/>
                </a:cubicBezTo>
                <a:cubicBezTo>
                  <a:pt x="443" y="117"/>
                  <a:pt x="344" y="27"/>
                  <a:pt x="235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7" name="Freeform 984">
            <a:extLst>
              <a:ext uri="{FF2B5EF4-FFF2-40B4-BE49-F238E27FC236}">
                <a16:creationId xmlns:a16="http://schemas.microsoft.com/office/drawing/2014/main" id="{3207738E-74AA-A34A-B074-EF6647183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0545" y="9210749"/>
            <a:ext cx="384314" cy="384314"/>
          </a:xfrm>
          <a:custGeom>
            <a:avLst/>
            <a:gdLst>
              <a:gd name="T0" fmla="*/ 23276153 w 362"/>
              <a:gd name="T1" fmla="*/ 46681402 h 362"/>
              <a:gd name="T2" fmla="*/ 23276153 w 362"/>
              <a:gd name="T3" fmla="*/ 46681402 h 362"/>
              <a:gd name="T4" fmla="*/ 0 w 362"/>
              <a:gd name="T5" fmla="*/ 23276153 h 362"/>
              <a:gd name="T6" fmla="*/ 23276153 w 362"/>
              <a:gd name="T7" fmla="*/ 0 h 362"/>
              <a:gd name="T8" fmla="*/ 46681402 w 362"/>
              <a:gd name="T9" fmla="*/ 23276153 h 362"/>
              <a:gd name="T10" fmla="*/ 23276153 w 362"/>
              <a:gd name="T11" fmla="*/ 46681402 h 362"/>
              <a:gd name="T12" fmla="*/ 23276153 w 362"/>
              <a:gd name="T13" fmla="*/ 3491351 h 362"/>
              <a:gd name="T14" fmla="*/ 23276153 w 362"/>
              <a:gd name="T15" fmla="*/ 3491351 h 362"/>
              <a:gd name="T16" fmla="*/ 3491351 w 362"/>
              <a:gd name="T17" fmla="*/ 23276153 h 362"/>
              <a:gd name="T18" fmla="*/ 23276153 w 362"/>
              <a:gd name="T19" fmla="*/ 42026387 h 362"/>
              <a:gd name="T20" fmla="*/ 43190051 w 362"/>
              <a:gd name="T21" fmla="*/ 23276153 h 362"/>
              <a:gd name="T22" fmla="*/ 23276153 w 362"/>
              <a:gd name="T23" fmla="*/ 3491351 h 3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2" h="362">
                <a:moveTo>
                  <a:pt x="180" y="361"/>
                </a:moveTo>
                <a:lnTo>
                  <a:pt x="180" y="361"/>
                </a:lnTo>
                <a:cubicBezTo>
                  <a:pt x="81" y="361"/>
                  <a:pt x="0" y="280"/>
                  <a:pt x="0" y="180"/>
                </a:cubicBezTo>
                <a:cubicBezTo>
                  <a:pt x="0" y="81"/>
                  <a:pt x="81" y="0"/>
                  <a:pt x="180" y="0"/>
                </a:cubicBezTo>
                <a:cubicBezTo>
                  <a:pt x="280" y="0"/>
                  <a:pt x="361" y="81"/>
                  <a:pt x="361" y="180"/>
                </a:cubicBezTo>
                <a:cubicBezTo>
                  <a:pt x="361" y="280"/>
                  <a:pt x="280" y="361"/>
                  <a:pt x="180" y="361"/>
                </a:cubicBezTo>
                <a:close/>
                <a:moveTo>
                  <a:pt x="180" y="27"/>
                </a:moveTo>
                <a:lnTo>
                  <a:pt x="180" y="27"/>
                </a:lnTo>
                <a:cubicBezTo>
                  <a:pt x="99" y="27"/>
                  <a:pt x="27" y="99"/>
                  <a:pt x="27" y="180"/>
                </a:cubicBezTo>
                <a:cubicBezTo>
                  <a:pt x="27" y="262"/>
                  <a:pt x="99" y="325"/>
                  <a:pt x="180" y="325"/>
                </a:cubicBezTo>
                <a:cubicBezTo>
                  <a:pt x="262" y="325"/>
                  <a:pt x="334" y="262"/>
                  <a:pt x="334" y="180"/>
                </a:cubicBezTo>
                <a:cubicBezTo>
                  <a:pt x="334" y="99"/>
                  <a:pt x="262" y="27"/>
                  <a:pt x="180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8" name="Freeform 985">
            <a:extLst>
              <a:ext uri="{FF2B5EF4-FFF2-40B4-BE49-F238E27FC236}">
                <a16:creationId xmlns:a16="http://schemas.microsoft.com/office/drawing/2014/main" id="{8E335398-18CD-6B4E-9979-5A12A9725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774" y="9304484"/>
            <a:ext cx="117167" cy="182785"/>
          </a:xfrm>
          <a:custGeom>
            <a:avLst/>
            <a:gdLst>
              <a:gd name="T0" fmla="*/ 5857801 w 110"/>
              <a:gd name="T1" fmla="*/ 22029218 h 173"/>
              <a:gd name="T2" fmla="*/ 5857801 w 110"/>
              <a:gd name="T3" fmla="*/ 22029218 h 173"/>
              <a:gd name="T4" fmla="*/ 1171488 w 110"/>
              <a:gd name="T5" fmla="*/ 20876491 h 173"/>
              <a:gd name="T6" fmla="*/ 0 w 110"/>
              <a:gd name="T7" fmla="*/ 19723764 h 173"/>
              <a:gd name="T8" fmla="*/ 2342976 w 110"/>
              <a:gd name="T9" fmla="*/ 18571037 h 173"/>
              <a:gd name="T10" fmla="*/ 9372265 w 110"/>
              <a:gd name="T11" fmla="*/ 18571037 h 173"/>
              <a:gd name="T12" fmla="*/ 10543754 w 110"/>
              <a:gd name="T13" fmla="*/ 16265941 h 173"/>
              <a:gd name="T14" fmla="*/ 5857801 w 110"/>
              <a:gd name="T15" fmla="*/ 12807760 h 173"/>
              <a:gd name="T16" fmla="*/ 2342976 w 110"/>
              <a:gd name="T17" fmla="*/ 10374185 h 173"/>
              <a:gd name="T18" fmla="*/ 0 w 110"/>
              <a:gd name="T19" fmla="*/ 5763635 h 173"/>
              <a:gd name="T20" fmla="*/ 2342976 w 110"/>
              <a:gd name="T21" fmla="*/ 1152727 h 173"/>
              <a:gd name="T22" fmla="*/ 13016975 w 110"/>
              <a:gd name="T23" fmla="*/ 1152727 h 173"/>
              <a:gd name="T24" fmla="*/ 14188463 w 110"/>
              <a:gd name="T25" fmla="*/ 3458181 h 173"/>
              <a:gd name="T26" fmla="*/ 11845487 w 110"/>
              <a:gd name="T27" fmla="*/ 3458181 h 173"/>
              <a:gd name="T28" fmla="*/ 4685952 w 110"/>
              <a:gd name="T29" fmla="*/ 3458181 h 173"/>
              <a:gd name="T30" fmla="*/ 2342976 w 110"/>
              <a:gd name="T31" fmla="*/ 5763635 h 173"/>
              <a:gd name="T32" fmla="*/ 7029289 w 110"/>
              <a:gd name="T33" fmla="*/ 9221458 h 173"/>
              <a:gd name="T34" fmla="*/ 11845487 w 110"/>
              <a:gd name="T35" fmla="*/ 11526912 h 173"/>
              <a:gd name="T36" fmla="*/ 14188463 w 110"/>
              <a:gd name="T37" fmla="*/ 16265941 h 173"/>
              <a:gd name="T38" fmla="*/ 10543754 w 110"/>
              <a:gd name="T39" fmla="*/ 20876491 h 173"/>
              <a:gd name="T40" fmla="*/ 5857801 w 110"/>
              <a:gd name="T41" fmla="*/ 22029218 h 17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10" h="173">
                <a:moveTo>
                  <a:pt x="45" y="172"/>
                </a:moveTo>
                <a:lnTo>
                  <a:pt x="45" y="172"/>
                </a:lnTo>
                <a:cubicBezTo>
                  <a:pt x="36" y="172"/>
                  <a:pt x="18" y="172"/>
                  <a:pt x="9" y="163"/>
                </a:cubicBezTo>
                <a:cubicBezTo>
                  <a:pt x="0" y="163"/>
                  <a:pt x="0" y="154"/>
                  <a:pt x="0" y="154"/>
                </a:cubicBezTo>
                <a:cubicBezTo>
                  <a:pt x="0" y="145"/>
                  <a:pt x="9" y="145"/>
                  <a:pt x="18" y="145"/>
                </a:cubicBezTo>
                <a:cubicBezTo>
                  <a:pt x="36" y="154"/>
                  <a:pt x="63" y="154"/>
                  <a:pt x="72" y="145"/>
                </a:cubicBezTo>
                <a:cubicBezTo>
                  <a:pt x="81" y="136"/>
                  <a:pt x="81" y="136"/>
                  <a:pt x="81" y="127"/>
                </a:cubicBezTo>
                <a:cubicBezTo>
                  <a:pt x="81" y="118"/>
                  <a:pt x="63" y="109"/>
                  <a:pt x="45" y="100"/>
                </a:cubicBezTo>
                <a:cubicBezTo>
                  <a:pt x="36" y="90"/>
                  <a:pt x="27" y="81"/>
                  <a:pt x="18" y="81"/>
                </a:cubicBezTo>
                <a:cubicBezTo>
                  <a:pt x="9" y="72"/>
                  <a:pt x="0" y="63"/>
                  <a:pt x="0" y="45"/>
                </a:cubicBezTo>
                <a:cubicBezTo>
                  <a:pt x="0" y="36"/>
                  <a:pt x="9" y="18"/>
                  <a:pt x="18" y="9"/>
                </a:cubicBezTo>
                <a:cubicBezTo>
                  <a:pt x="45" y="0"/>
                  <a:pt x="72" y="0"/>
                  <a:pt x="100" y="9"/>
                </a:cubicBezTo>
                <a:cubicBezTo>
                  <a:pt x="109" y="9"/>
                  <a:pt x="109" y="18"/>
                  <a:pt x="109" y="27"/>
                </a:cubicBezTo>
                <a:cubicBezTo>
                  <a:pt x="100" y="27"/>
                  <a:pt x="100" y="27"/>
                  <a:pt x="91" y="27"/>
                </a:cubicBezTo>
                <a:cubicBezTo>
                  <a:pt x="72" y="18"/>
                  <a:pt x="45" y="18"/>
                  <a:pt x="36" y="27"/>
                </a:cubicBezTo>
                <a:cubicBezTo>
                  <a:pt x="27" y="36"/>
                  <a:pt x="18" y="36"/>
                  <a:pt x="18" y="45"/>
                </a:cubicBezTo>
                <a:cubicBezTo>
                  <a:pt x="18" y="63"/>
                  <a:pt x="45" y="72"/>
                  <a:pt x="54" y="72"/>
                </a:cubicBezTo>
                <a:cubicBezTo>
                  <a:pt x="72" y="81"/>
                  <a:pt x="81" y="90"/>
                  <a:pt x="91" y="90"/>
                </a:cubicBezTo>
                <a:cubicBezTo>
                  <a:pt x="100" y="100"/>
                  <a:pt x="109" y="118"/>
                  <a:pt x="109" y="127"/>
                </a:cubicBezTo>
                <a:cubicBezTo>
                  <a:pt x="109" y="145"/>
                  <a:pt x="100" y="154"/>
                  <a:pt x="81" y="163"/>
                </a:cubicBezTo>
                <a:cubicBezTo>
                  <a:pt x="72" y="172"/>
                  <a:pt x="63" y="172"/>
                  <a:pt x="45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9" name="Freeform 986">
            <a:extLst>
              <a:ext uri="{FF2B5EF4-FFF2-40B4-BE49-F238E27FC236}">
                <a16:creationId xmlns:a16="http://schemas.microsoft.com/office/drawing/2014/main" id="{118E1A69-D2CE-5446-A838-C357447DF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3327" y="9257617"/>
            <a:ext cx="18747" cy="46868"/>
          </a:xfrm>
          <a:custGeom>
            <a:avLst/>
            <a:gdLst>
              <a:gd name="T0" fmla="*/ 1005305 w 19"/>
              <a:gd name="T1" fmla="*/ 5359538 h 46"/>
              <a:gd name="T2" fmla="*/ 1005305 w 19"/>
              <a:gd name="T3" fmla="*/ 5359538 h 46"/>
              <a:gd name="T4" fmla="*/ 0 w 19"/>
              <a:gd name="T5" fmla="*/ 3215723 h 46"/>
              <a:gd name="T6" fmla="*/ 0 w 19"/>
              <a:gd name="T7" fmla="*/ 1071908 h 46"/>
              <a:gd name="T8" fmla="*/ 1005305 w 19"/>
              <a:gd name="T9" fmla="*/ 0 h 46"/>
              <a:gd name="T10" fmla="*/ 2010611 w 19"/>
              <a:gd name="T11" fmla="*/ 1071908 h 46"/>
              <a:gd name="T12" fmla="*/ 2010611 w 19"/>
              <a:gd name="T13" fmla="*/ 3215723 h 46"/>
              <a:gd name="T14" fmla="*/ 1005305 w 19"/>
              <a:gd name="T15" fmla="*/ 535953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46">
                <a:moveTo>
                  <a:pt x="9" y="45"/>
                </a:moveTo>
                <a:lnTo>
                  <a:pt x="9" y="45"/>
                </a:lnTo>
                <a:cubicBezTo>
                  <a:pt x="0" y="45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18" y="9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6"/>
                  <a:pt x="18" y="45"/>
                  <a:pt x="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0" name="Freeform 987">
            <a:extLst>
              <a:ext uri="{FF2B5EF4-FFF2-40B4-BE49-F238E27FC236}">
                <a16:creationId xmlns:a16="http://schemas.microsoft.com/office/drawing/2014/main" id="{A8C773D3-685C-D046-BDBD-3DB3BCEA5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3327" y="9496642"/>
            <a:ext cx="18747" cy="37494"/>
          </a:xfrm>
          <a:custGeom>
            <a:avLst/>
            <a:gdLst>
              <a:gd name="T0" fmla="*/ 1005305 w 19"/>
              <a:gd name="T1" fmla="*/ 4241457 h 37"/>
              <a:gd name="T2" fmla="*/ 1005305 w 19"/>
              <a:gd name="T3" fmla="*/ 4241457 h 37"/>
              <a:gd name="T4" fmla="*/ 0 w 19"/>
              <a:gd name="T5" fmla="*/ 3181178 h 37"/>
              <a:gd name="T6" fmla="*/ 0 w 19"/>
              <a:gd name="T7" fmla="*/ 1060278 h 37"/>
              <a:gd name="T8" fmla="*/ 1005305 w 19"/>
              <a:gd name="T9" fmla="*/ 0 h 37"/>
              <a:gd name="T10" fmla="*/ 2010611 w 19"/>
              <a:gd name="T11" fmla="*/ 1060278 h 37"/>
              <a:gd name="T12" fmla="*/ 2010611 w 19"/>
              <a:gd name="T13" fmla="*/ 3181178 h 37"/>
              <a:gd name="T14" fmla="*/ 1005305 w 19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2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18" y="0"/>
                  <a:pt x="18" y="9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8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70" name="Grupo 169">
            <a:extLst>
              <a:ext uri="{FF2B5EF4-FFF2-40B4-BE49-F238E27FC236}">
                <a16:creationId xmlns:a16="http://schemas.microsoft.com/office/drawing/2014/main" id="{1AE324C5-F604-264E-A332-C45412A133C4}"/>
              </a:ext>
            </a:extLst>
          </p:cNvPr>
          <p:cNvGrpSpPr/>
          <p:nvPr/>
        </p:nvGrpSpPr>
        <p:grpSpPr>
          <a:xfrm>
            <a:off x="2668308" y="675185"/>
            <a:ext cx="19041035" cy="2561450"/>
            <a:chOff x="2668308" y="861425"/>
            <a:chExt cx="19041035" cy="2561450"/>
          </a:xfrm>
        </p:grpSpPr>
        <p:sp>
          <p:nvSpPr>
            <p:cNvPr id="171" name="CuadroTexto 170">
              <a:extLst>
                <a:ext uri="{FF2B5EF4-FFF2-40B4-BE49-F238E27FC236}">
                  <a16:creationId xmlns:a16="http://schemas.microsoft.com/office/drawing/2014/main" id="{19ECB989-34C4-A742-8B52-C8B4F13DC432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172" name="CuadroTexto 171">
              <a:extLst>
                <a:ext uri="{FF2B5EF4-FFF2-40B4-BE49-F238E27FC236}">
                  <a16:creationId xmlns:a16="http://schemas.microsoft.com/office/drawing/2014/main" id="{CB301CEE-6247-BE49-BA92-8E3A74A9257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97" name="Group 54">
            <a:extLst>
              <a:ext uri="{FF2B5EF4-FFF2-40B4-BE49-F238E27FC236}">
                <a16:creationId xmlns:a16="http://schemas.microsoft.com/office/drawing/2014/main" id="{0CBACBA9-0097-6741-AD3D-63DD90D2A500}"/>
              </a:ext>
            </a:extLst>
          </p:cNvPr>
          <p:cNvGrpSpPr/>
          <p:nvPr/>
        </p:nvGrpSpPr>
        <p:grpSpPr>
          <a:xfrm>
            <a:off x="7124789" y="7303790"/>
            <a:ext cx="2605836" cy="823015"/>
            <a:chOff x="5334786" y="11456688"/>
            <a:chExt cx="4041983" cy="823015"/>
          </a:xfrm>
        </p:grpSpPr>
        <p:sp>
          <p:nvSpPr>
            <p:cNvPr id="198" name="CuadroTexto 395">
              <a:extLst>
                <a:ext uri="{FF2B5EF4-FFF2-40B4-BE49-F238E27FC236}">
                  <a16:creationId xmlns:a16="http://schemas.microsoft.com/office/drawing/2014/main" id="{9380A8AC-64A8-3E4A-ABBA-2403BABE099B}"/>
                </a:ext>
              </a:extLst>
            </p:cNvPr>
            <p:cNvSpPr txBox="1"/>
            <p:nvPr/>
          </p:nvSpPr>
          <p:spPr>
            <a:xfrm>
              <a:off x="6164440" y="11456688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199" name="Rectangle 56">
              <a:extLst>
                <a:ext uri="{FF2B5EF4-FFF2-40B4-BE49-F238E27FC236}">
                  <a16:creationId xmlns:a16="http://schemas.microsoft.com/office/drawing/2014/main" id="{9038866C-54F3-7F47-BED1-EBD6A961B39F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0" name="Group 54">
            <a:extLst>
              <a:ext uri="{FF2B5EF4-FFF2-40B4-BE49-F238E27FC236}">
                <a16:creationId xmlns:a16="http://schemas.microsoft.com/office/drawing/2014/main" id="{2F577ADD-2472-5B47-84A0-598D96804A27}"/>
              </a:ext>
            </a:extLst>
          </p:cNvPr>
          <p:cNvGrpSpPr/>
          <p:nvPr/>
        </p:nvGrpSpPr>
        <p:grpSpPr>
          <a:xfrm>
            <a:off x="10187581" y="5317097"/>
            <a:ext cx="2605836" cy="823015"/>
            <a:chOff x="5334786" y="11456688"/>
            <a:chExt cx="4041983" cy="823015"/>
          </a:xfrm>
        </p:grpSpPr>
        <p:sp>
          <p:nvSpPr>
            <p:cNvPr id="201" name="CuadroTexto 395">
              <a:extLst>
                <a:ext uri="{FF2B5EF4-FFF2-40B4-BE49-F238E27FC236}">
                  <a16:creationId xmlns:a16="http://schemas.microsoft.com/office/drawing/2014/main" id="{BB4532F4-9532-A541-AF10-FDC9E4B1A054}"/>
                </a:ext>
              </a:extLst>
            </p:cNvPr>
            <p:cNvSpPr txBox="1"/>
            <p:nvPr/>
          </p:nvSpPr>
          <p:spPr>
            <a:xfrm>
              <a:off x="6164440" y="11456688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202" name="Rectangle 56">
              <a:extLst>
                <a:ext uri="{FF2B5EF4-FFF2-40B4-BE49-F238E27FC236}">
                  <a16:creationId xmlns:a16="http://schemas.microsoft.com/office/drawing/2014/main" id="{F79E593E-239D-5745-B8EE-C4808B694204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3" name="Group 54">
            <a:extLst>
              <a:ext uri="{FF2B5EF4-FFF2-40B4-BE49-F238E27FC236}">
                <a16:creationId xmlns:a16="http://schemas.microsoft.com/office/drawing/2014/main" id="{42C9477B-2CDD-7742-A19B-D749DD3670AA}"/>
              </a:ext>
            </a:extLst>
          </p:cNvPr>
          <p:cNvGrpSpPr/>
          <p:nvPr/>
        </p:nvGrpSpPr>
        <p:grpSpPr>
          <a:xfrm>
            <a:off x="11018254" y="7260871"/>
            <a:ext cx="2605836" cy="823015"/>
            <a:chOff x="5334786" y="11456688"/>
            <a:chExt cx="4041983" cy="823015"/>
          </a:xfrm>
        </p:grpSpPr>
        <p:sp>
          <p:nvSpPr>
            <p:cNvPr id="204" name="CuadroTexto 395">
              <a:extLst>
                <a:ext uri="{FF2B5EF4-FFF2-40B4-BE49-F238E27FC236}">
                  <a16:creationId xmlns:a16="http://schemas.microsoft.com/office/drawing/2014/main" id="{679D7AD4-187C-1944-9282-722C07B11C3A}"/>
                </a:ext>
              </a:extLst>
            </p:cNvPr>
            <p:cNvSpPr txBox="1"/>
            <p:nvPr/>
          </p:nvSpPr>
          <p:spPr>
            <a:xfrm>
              <a:off x="6164440" y="11456688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205" name="Rectangle 56">
              <a:extLst>
                <a:ext uri="{FF2B5EF4-FFF2-40B4-BE49-F238E27FC236}">
                  <a16:creationId xmlns:a16="http://schemas.microsoft.com/office/drawing/2014/main" id="{3A003247-702F-C649-8431-B73ABFDD999E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6" name="Group 54">
            <a:extLst>
              <a:ext uri="{FF2B5EF4-FFF2-40B4-BE49-F238E27FC236}">
                <a16:creationId xmlns:a16="http://schemas.microsoft.com/office/drawing/2014/main" id="{CB929CAB-9D6A-014F-8F1C-8067A29B086B}"/>
              </a:ext>
            </a:extLst>
          </p:cNvPr>
          <p:cNvGrpSpPr/>
          <p:nvPr/>
        </p:nvGrpSpPr>
        <p:grpSpPr>
          <a:xfrm>
            <a:off x="10093846" y="11640419"/>
            <a:ext cx="2605836" cy="823015"/>
            <a:chOff x="5334786" y="11456688"/>
            <a:chExt cx="4041983" cy="823015"/>
          </a:xfrm>
        </p:grpSpPr>
        <p:sp>
          <p:nvSpPr>
            <p:cNvPr id="207" name="CuadroTexto 395">
              <a:extLst>
                <a:ext uri="{FF2B5EF4-FFF2-40B4-BE49-F238E27FC236}">
                  <a16:creationId xmlns:a16="http://schemas.microsoft.com/office/drawing/2014/main" id="{3E3FF968-AD37-D248-A9A8-4DD6FA183513}"/>
                </a:ext>
              </a:extLst>
            </p:cNvPr>
            <p:cNvSpPr txBox="1"/>
            <p:nvPr/>
          </p:nvSpPr>
          <p:spPr>
            <a:xfrm>
              <a:off x="6164440" y="11456688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208" name="Rectangle 56">
              <a:extLst>
                <a:ext uri="{FF2B5EF4-FFF2-40B4-BE49-F238E27FC236}">
                  <a16:creationId xmlns:a16="http://schemas.microsoft.com/office/drawing/2014/main" id="{B4ADC920-5AD3-A748-B9A0-B0C4E3BBB85F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9" name="Group 54">
            <a:extLst>
              <a:ext uri="{FF2B5EF4-FFF2-40B4-BE49-F238E27FC236}">
                <a16:creationId xmlns:a16="http://schemas.microsoft.com/office/drawing/2014/main" id="{086DB391-92D1-FE4A-B6A4-3C61B3D92C62}"/>
              </a:ext>
            </a:extLst>
          </p:cNvPr>
          <p:cNvGrpSpPr/>
          <p:nvPr/>
        </p:nvGrpSpPr>
        <p:grpSpPr>
          <a:xfrm>
            <a:off x="6187439" y="11573690"/>
            <a:ext cx="2605836" cy="823015"/>
            <a:chOff x="5334786" y="11456688"/>
            <a:chExt cx="4041983" cy="823015"/>
          </a:xfrm>
        </p:grpSpPr>
        <p:sp>
          <p:nvSpPr>
            <p:cNvPr id="210" name="CuadroTexto 395">
              <a:extLst>
                <a:ext uri="{FF2B5EF4-FFF2-40B4-BE49-F238E27FC236}">
                  <a16:creationId xmlns:a16="http://schemas.microsoft.com/office/drawing/2014/main" id="{0F36B6E3-B6F7-0A4D-9D14-66FF48DB508A}"/>
                </a:ext>
              </a:extLst>
            </p:cNvPr>
            <p:cNvSpPr txBox="1"/>
            <p:nvPr/>
          </p:nvSpPr>
          <p:spPr>
            <a:xfrm>
              <a:off x="6164440" y="11456688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211" name="Rectangle 56">
              <a:extLst>
                <a:ext uri="{FF2B5EF4-FFF2-40B4-BE49-F238E27FC236}">
                  <a16:creationId xmlns:a16="http://schemas.microsoft.com/office/drawing/2014/main" id="{31B3E13B-4A2A-2A4D-81D8-A0363CCDE00A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2" name="Group 54">
            <a:extLst>
              <a:ext uri="{FF2B5EF4-FFF2-40B4-BE49-F238E27FC236}">
                <a16:creationId xmlns:a16="http://schemas.microsoft.com/office/drawing/2014/main" id="{2472E00B-60F8-634B-9150-412BE53FE7F2}"/>
              </a:ext>
            </a:extLst>
          </p:cNvPr>
          <p:cNvGrpSpPr/>
          <p:nvPr/>
        </p:nvGrpSpPr>
        <p:grpSpPr>
          <a:xfrm>
            <a:off x="10832010" y="9683886"/>
            <a:ext cx="2605836" cy="823015"/>
            <a:chOff x="5334786" y="11456688"/>
            <a:chExt cx="4041983" cy="823015"/>
          </a:xfrm>
        </p:grpSpPr>
        <p:sp>
          <p:nvSpPr>
            <p:cNvPr id="213" name="CuadroTexto 395">
              <a:extLst>
                <a:ext uri="{FF2B5EF4-FFF2-40B4-BE49-F238E27FC236}">
                  <a16:creationId xmlns:a16="http://schemas.microsoft.com/office/drawing/2014/main" id="{8780DBCC-0EFA-1C40-A7B8-1A61C984C422}"/>
                </a:ext>
              </a:extLst>
            </p:cNvPr>
            <p:cNvSpPr txBox="1"/>
            <p:nvPr/>
          </p:nvSpPr>
          <p:spPr>
            <a:xfrm>
              <a:off x="6164440" y="11456688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214" name="Rectangle 56">
              <a:extLst>
                <a:ext uri="{FF2B5EF4-FFF2-40B4-BE49-F238E27FC236}">
                  <a16:creationId xmlns:a16="http://schemas.microsoft.com/office/drawing/2014/main" id="{F1976BED-816B-024B-AD9A-784D2E3156C4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5" name="Group 54">
            <a:extLst>
              <a:ext uri="{FF2B5EF4-FFF2-40B4-BE49-F238E27FC236}">
                <a16:creationId xmlns:a16="http://schemas.microsoft.com/office/drawing/2014/main" id="{28335027-C457-1D40-936E-C2E184D46A63}"/>
              </a:ext>
            </a:extLst>
          </p:cNvPr>
          <p:cNvGrpSpPr/>
          <p:nvPr/>
        </p:nvGrpSpPr>
        <p:grpSpPr>
          <a:xfrm>
            <a:off x="6972470" y="9651304"/>
            <a:ext cx="2605836" cy="823015"/>
            <a:chOff x="5334786" y="11456688"/>
            <a:chExt cx="4041983" cy="823015"/>
          </a:xfrm>
        </p:grpSpPr>
        <p:sp>
          <p:nvSpPr>
            <p:cNvPr id="216" name="CuadroTexto 395">
              <a:extLst>
                <a:ext uri="{FF2B5EF4-FFF2-40B4-BE49-F238E27FC236}">
                  <a16:creationId xmlns:a16="http://schemas.microsoft.com/office/drawing/2014/main" id="{A0E75CED-6872-D54C-9E2B-A5E54E196523}"/>
                </a:ext>
              </a:extLst>
            </p:cNvPr>
            <p:cNvSpPr txBox="1"/>
            <p:nvPr/>
          </p:nvSpPr>
          <p:spPr>
            <a:xfrm>
              <a:off x="6164440" y="11456688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217" name="Rectangle 56">
              <a:extLst>
                <a:ext uri="{FF2B5EF4-FFF2-40B4-BE49-F238E27FC236}">
                  <a16:creationId xmlns:a16="http://schemas.microsoft.com/office/drawing/2014/main" id="{9EA587A6-5917-4940-908E-964318E0A43A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18" name="Group 54">
            <a:extLst>
              <a:ext uri="{FF2B5EF4-FFF2-40B4-BE49-F238E27FC236}">
                <a16:creationId xmlns:a16="http://schemas.microsoft.com/office/drawing/2014/main" id="{E11B57AB-611E-694C-9ACE-5A4D73E585B4}"/>
              </a:ext>
            </a:extLst>
          </p:cNvPr>
          <p:cNvGrpSpPr/>
          <p:nvPr/>
        </p:nvGrpSpPr>
        <p:grpSpPr>
          <a:xfrm>
            <a:off x="6295236" y="5321863"/>
            <a:ext cx="2605836" cy="823015"/>
            <a:chOff x="5334786" y="11456688"/>
            <a:chExt cx="4041983" cy="823015"/>
          </a:xfrm>
        </p:grpSpPr>
        <p:sp>
          <p:nvSpPr>
            <p:cNvPr id="219" name="CuadroTexto 395">
              <a:extLst>
                <a:ext uri="{FF2B5EF4-FFF2-40B4-BE49-F238E27FC236}">
                  <a16:creationId xmlns:a16="http://schemas.microsoft.com/office/drawing/2014/main" id="{88A03ED1-6954-5145-9101-F97244882398}"/>
                </a:ext>
              </a:extLst>
            </p:cNvPr>
            <p:cNvSpPr txBox="1"/>
            <p:nvPr/>
          </p:nvSpPr>
          <p:spPr>
            <a:xfrm>
              <a:off x="6164440" y="11456688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220" name="Rectangle 56">
              <a:extLst>
                <a:ext uri="{FF2B5EF4-FFF2-40B4-BE49-F238E27FC236}">
                  <a16:creationId xmlns:a16="http://schemas.microsoft.com/office/drawing/2014/main" id="{9FEC4E39-E607-F54F-AD80-C7660B538F1F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1" name="Group 54">
            <a:extLst>
              <a:ext uri="{FF2B5EF4-FFF2-40B4-BE49-F238E27FC236}">
                <a16:creationId xmlns:a16="http://schemas.microsoft.com/office/drawing/2014/main" id="{1C983ABE-0B80-F04C-84D1-9FF36F21F3F5}"/>
              </a:ext>
            </a:extLst>
          </p:cNvPr>
          <p:cNvGrpSpPr/>
          <p:nvPr/>
        </p:nvGrpSpPr>
        <p:grpSpPr>
          <a:xfrm>
            <a:off x="14178594" y="5344181"/>
            <a:ext cx="2605836" cy="823015"/>
            <a:chOff x="5334786" y="11456688"/>
            <a:chExt cx="4041983" cy="823015"/>
          </a:xfrm>
        </p:grpSpPr>
        <p:sp>
          <p:nvSpPr>
            <p:cNvPr id="222" name="CuadroTexto 395">
              <a:extLst>
                <a:ext uri="{FF2B5EF4-FFF2-40B4-BE49-F238E27FC236}">
                  <a16:creationId xmlns:a16="http://schemas.microsoft.com/office/drawing/2014/main" id="{7F4940BF-372B-5C42-BAED-308C2D31B1B4}"/>
                </a:ext>
              </a:extLst>
            </p:cNvPr>
            <p:cNvSpPr txBox="1"/>
            <p:nvPr/>
          </p:nvSpPr>
          <p:spPr>
            <a:xfrm>
              <a:off x="6164440" y="11456688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223" name="Rectangle 56">
              <a:extLst>
                <a:ext uri="{FF2B5EF4-FFF2-40B4-BE49-F238E27FC236}">
                  <a16:creationId xmlns:a16="http://schemas.microsoft.com/office/drawing/2014/main" id="{BACD8225-C3DA-6C42-BB15-367A8B27EADF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4" name="Group 54">
            <a:extLst>
              <a:ext uri="{FF2B5EF4-FFF2-40B4-BE49-F238E27FC236}">
                <a16:creationId xmlns:a16="http://schemas.microsoft.com/office/drawing/2014/main" id="{9F16500B-F8BA-064C-A057-774415609803}"/>
              </a:ext>
            </a:extLst>
          </p:cNvPr>
          <p:cNvGrpSpPr/>
          <p:nvPr/>
        </p:nvGrpSpPr>
        <p:grpSpPr>
          <a:xfrm>
            <a:off x="14750133" y="9723154"/>
            <a:ext cx="2605836" cy="823015"/>
            <a:chOff x="5334786" y="11456688"/>
            <a:chExt cx="4041983" cy="823015"/>
          </a:xfrm>
        </p:grpSpPr>
        <p:sp>
          <p:nvSpPr>
            <p:cNvPr id="225" name="CuadroTexto 395">
              <a:extLst>
                <a:ext uri="{FF2B5EF4-FFF2-40B4-BE49-F238E27FC236}">
                  <a16:creationId xmlns:a16="http://schemas.microsoft.com/office/drawing/2014/main" id="{1550928A-041D-C54F-8DAD-EB26958A5F44}"/>
                </a:ext>
              </a:extLst>
            </p:cNvPr>
            <p:cNvSpPr txBox="1"/>
            <p:nvPr/>
          </p:nvSpPr>
          <p:spPr>
            <a:xfrm>
              <a:off x="6164440" y="11456688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226" name="Rectangle 56">
              <a:extLst>
                <a:ext uri="{FF2B5EF4-FFF2-40B4-BE49-F238E27FC236}">
                  <a16:creationId xmlns:a16="http://schemas.microsoft.com/office/drawing/2014/main" id="{1DA1ADC3-6158-8F41-BAE3-97EFD2ACE880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7" name="Group 54">
            <a:extLst>
              <a:ext uri="{FF2B5EF4-FFF2-40B4-BE49-F238E27FC236}">
                <a16:creationId xmlns:a16="http://schemas.microsoft.com/office/drawing/2014/main" id="{7D8A0860-C5B2-1B43-900C-2151EF89BF09}"/>
              </a:ext>
            </a:extLst>
          </p:cNvPr>
          <p:cNvGrpSpPr/>
          <p:nvPr/>
        </p:nvGrpSpPr>
        <p:grpSpPr>
          <a:xfrm>
            <a:off x="14053984" y="11599576"/>
            <a:ext cx="2605836" cy="823015"/>
            <a:chOff x="5334786" y="11456688"/>
            <a:chExt cx="4041983" cy="823015"/>
          </a:xfrm>
        </p:grpSpPr>
        <p:sp>
          <p:nvSpPr>
            <p:cNvPr id="228" name="CuadroTexto 395">
              <a:extLst>
                <a:ext uri="{FF2B5EF4-FFF2-40B4-BE49-F238E27FC236}">
                  <a16:creationId xmlns:a16="http://schemas.microsoft.com/office/drawing/2014/main" id="{1CF9FA31-AEAC-FB4E-B35C-5A7BC39F8751}"/>
                </a:ext>
              </a:extLst>
            </p:cNvPr>
            <p:cNvSpPr txBox="1"/>
            <p:nvPr/>
          </p:nvSpPr>
          <p:spPr>
            <a:xfrm>
              <a:off x="6164440" y="11456688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229" name="Rectangle 56">
              <a:extLst>
                <a:ext uri="{FF2B5EF4-FFF2-40B4-BE49-F238E27FC236}">
                  <a16:creationId xmlns:a16="http://schemas.microsoft.com/office/drawing/2014/main" id="{DE1D3478-4CAA-D54F-8A32-32BAFD8B8D82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0" name="Group 54">
            <a:extLst>
              <a:ext uri="{FF2B5EF4-FFF2-40B4-BE49-F238E27FC236}">
                <a16:creationId xmlns:a16="http://schemas.microsoft.com/office/drawing/2014/main" id="{6CDE5256-F25A-9B47-81EA-DE03585C9740}"/>
              </a:ext>
            </a:extLst>
          </p:cNvPr>
          <p:cNvGrpSpPr/>
          <p:nvPr/>
        </p:nvGrpSpPr>
        <p:grpSpPr>
          <a:xfrm>
            <a:off x="18780738" y="6848526"/>
            <a:ext cx="2605836" cy="823015"/>
            <a:chOff x="5334786" y="11456688"/>
            <a:chExt cx="4041983" cy="823015"/>
          </a:xfrm>
        </p:grpSpPr>
        <p:sp>
          <p:nvSpPr>
            <p:cNvPr id="231" name="CuadroTexto 395">
              <a:extLst>
                <a:ext uri="{FF2B5EF4-FFF2-40B4-BE49-F238E27FC236}">
                  <a16:creationId xmlns:a16="http://schemas.microsoft.com/office/drawing/2014/main" id="{D5FC4504-036A-0443-9AE0-B86190CAD0D7}"/>
                </a:ext>
              </a:extLst>
            </p:cNvPr>
            <p:cNvSpPr txBox="1"/>
            <p:nvPr/>
          </p:nvSpPr>
          <p:spPr>
            <a:xfrm>
              <a:off x="6164440" y="11456688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232" name="Rectangle 56">
              <a:extLst>
                <a:ext uri="{FF2B5EF4-FFF2-40B4-BE49-F238E27FC236}">
                  <a16:creationId xmlns:a16="http://schemas.microsoft.com/office/drawing/2014/main" id="{A2758908-D3E8-6347-A064-8C7E1D125CE6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3" name="Group 54">
            <a:extLst>
              <a:ext uri="{FF2B5EF4-FFF2-40B4-BE49-F238E27FC236}">
                <a16:creationId xmlns:a16="http://schemas.microsoft.com/office/drawing/2014/main" id="{3050C4DE-5EA2-3847-AD98-6020D280315D}"/>
              </a:ext>
            </a:extLst>
          </p:cNvPr>
          <p:cNvGrpSpPr/>
          <p:nvPr/>
        </p:nvGrpSpPr>
        <p:grpSpPr>
          <a:xfrm>
            <a:off x="15026859" y="7343582"/>
            <a:ext cx="2605836" cy="823015"/>
            <a:chOff x="5334786" y="11456688"/>
            <a:chExt cx="4041983" cy="823015"/>
          </a:xfrm>
        </p:grpSpPr>
        <p:sp>
          <p:nvSpPr>
            <p:cNvPr id="234" name="CuadroTexto 395">
              <a:extLst>
                <a:ext uri="{FF2B5EF4-FFF2-40B4-BE49-F238E27FC236}">
                  <a16:creationId xmlns:a16="http://schemas.microsoft.com/office/drawing/2014/main" id="{4BF596D3-A4DB-4D40-BD87-F9011E67B9CA}"/>
                </a:ext>
              </a:extLst>
            </p:cNvPr>
            <p:cNvSpPr txBox="1"/>
            <p:nvPr/>
          </p:nvSpPr>
          <p:spPr>
            <a:xfrm>
              <a:off x="6164440" y="11456688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235" name="Rectangle 56">
              <a:extLst>
                <a:ext uri="{FF2B5EF4-FFF2-40B4-BE49-F238E27FC236}">
                  <a16:creationId xmlns:a16="http://schemas.microsoft.com/office/drawing/2014/main" id="{0405090C-FF17-CA43-AC41-E34EB2154ED6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6" name="Group 54">
            <a:extLst>
              <a:ext uri="{FF2B5EF4-FFF2-40B4-BE49-F238E27FC236}">
                <a16:creationId xmlns:a16="http://schemas.microsoft.com/office/drawing/2014/main" id="{125FA5E0-9543-7941-AFCF-A07D20B9F1FB}"/>
              </a:ext>
            </a:extLst>
          </p:cNvPr>
          <p:cNvGrpSpPr/>
          <p:nvPr/>
        </p:nvGrpSpPr>
        <p:grpSpPr>
          <a:xfrm>
            <a:off x="18387052" y="10285869"/>
            <a:ext cx="2605836" cy="823015"/>
            <a:chOff x="5334786" y="11456688"/>
            <a:chExt cx="4041983" cy="823015"/>
          </a:xfrm>
        </p:grpSpPr>
        <p:sp>
          <p:nvSpPr>
            <p:cNvPr id="237" name="CuadroTexto 395">
              <a:extLst>
                <a:ext uri="{FF2B5EF4-FFF2-40B4-BE49-F238E27FC236}">
                  <a16:creationId xmlns:a16="http://schemas.microsoft.com/office/drawing/2014/main" id="{DC1275C8-8716-CE4C-85FB-F2D683177BDD}"/>
                </a:ext>
              </a:extLst>
            </p:cNvPr>
            <p:cNvSpPr txBox="1"/>
            <p:nvPr/>
          </p:nvSpPr>
          <p:spPr>
            <a:xfrm>
              <a:off x="6164440" y="11456688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238" name="Rectangle 56">
              <a:extLst>
                <a:ext uri="{FF2B5EF4-FFF2-40B4-BE49-F238E27FC236}">
                  <a16:creationId xmlns:a16="http://schemas.microsoft.com/office/drawing/2014/main" id="{75D20ED2-4F72-D644-A211-C4F21F31FA6E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9" name="Group 54">
            <a:extLst>
              <a:ext uri="{FF2B5EF4-FFF2-40B4-BE49-F238E27FC236}">
                <a16:creationId xmlns:a16="http://schemas.microsoft.com/office/drawing/2014/main" id="{E2CF476E-4A6B-804C-88A4-3DEFB518CAAD}"/>
              </a:ext>
            </a:extLst>
          </p:cNvPr>
          <p:cNvGrpSpPr/>
          <p:nvPr/>
        </p:nvGrpSpPr>
        <p:grpSpPr>
          <a:xfrm>
            <a:off x="3110588" y="6787529"/>
            <a:ext cx="2605836" cy="823015"/>
            <a:chOff x="5334786" y="11456688"/>
            <a:chExt cx="4041983" cy="823015"/>
          </a:xfrm>
        </p:grpSpPr>
        <p:sp>
          <p:nvSpPr>
            <p:cNvPr id="240" name="CuadroTexto 395">
              <a:extLst>
                <a:ext uri="{FF2B5EF4-FFF2-40B4-BE49-F238E27FC236}">
                  <a16:creationId xmlns:a16="http://schemas.microsoft.com/office/drawing/2014/main" id="{968A81FC-D0E6-6647-8188-5143C36B85B6}"/>
                </a:ext>
              </a:extLst>
            </p:cNvPr>
            <p:cNvSpPr txBox="1"/>
            <p:nvPr/>
          </p:nvSpPr>
          <p:spPr>
            <a:xfrm>
              <a:off x="6164440" y="11456688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241" name="Rectangle 56">
              <a:extLst>
                <a:ext uri="{FF2B5EF4-FFF2-40B4-BE49-F238E27FC236}">
                  <a16:creationId xmlns:a16="http://schemas.microsoft.com/office/drawing/2014/main" id="{7759E126-915A-2D4B-B621-AEAA4092BFE7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42" name="Group 54">
            <a:extLst>
              <a:ext uri="{FF2B5EF4-FFF2-40B4-BE49-F238E27FC236}">
                <a16:creationId xmlns:a16="http://schemas.microsoft.com/office/drawing/2014/main" id="{E66E3B80-DBC8-CA4C-A5AB-088A580F219A}"/>
              </a:ext>
            </a:extLst>
          </p:cNvPr>
          <p:cNvGrpSpPr/>
          <p:nvPr/>
        </p:nvGrpSpPr>
        <p:grpSpPr>
          <a:xfrm>
            <a:off x="2761424" y="10129352"/>
            <a:ext cx="2605836" cy="823015"/>
            <a:chOff x="5334786" y="11456688"/>
            <a:chExt cx="4041983" cy="823015"/>
          </a:xfrm>
        </p:grpSpPr>
        <p:sp>
          <p:nvSpPr>
            <p:cNvPr id="243" name="CuadroTexto 395">
              <a:extLst>
                <a:ext uri="{FF2B5EF4-FFF2-40B4-BE49-F238E27FC236}">
                  <a16:creationId xmlns:a16="http://schemas.microsoft.com/office/drawing/2014/main" id="{B7AAB4FE-612B-1841-9ED3-2190A68CA26F}"/>
                </a:ext>
              </a:extLst>
            </p:cNvPr>
            <p:cNvSpPr txBox="1"/>
            <p:nvPr/>
          </p:nvSpPr>
          <p:spPr>
            <a:xfrm>
              <a:off x="6164440" y="11456688"/>
              <a:ext cx="2382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244" name="Rectangle 56">
              <a:extLst>
                <a:ext uri="{FF2B5EF4-FFF2-40B4-BE49-F238E27FC236}">
                  <a16:creationId xmlns:a16="http://schemas.microsoft.com/office/drawing/2014/main" id="{8B590078-8BE0-6547-8DBA-AE7833969617}"/>
                </a:ext>
              </a:extLst>
            </p:cNvPr>
            <p:cNvSpPr/>
            <p:nvPr/>
          </p:nvSpPr>
          <p:spPr>
            <a:xfrm>
              <a:off x="5334786" y="11756483"/>
              <a:ext cx="404198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6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 1">
            <a:extLst>
              <a:ext uri="{FF2B5EF4-FFF2-40B4-BE49-F238E27FC236}">
                <a16:creationId xmlns:a16="http://schemas.microsoft.com/office/drawing/2014/main" id="{898FC0C9-4716-564B-BD4B-71EEC88D2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1401" y="8700608"/>
            <a:ext cx="14654142" cy="0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6135AA7B-B9AA-CD46-B9FE-B6C82629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9700" y="4996710"/>
            <a:ext cx="1158343" cy="7361085"/>
          </a:xfrm>
          <a:custGeom>
            <a:avLst/>
            <a:gdLst>
              <a:gd name="T0" fmla="*/ 0 w 1092"/>
              <a:gd name="T1" fmla="*/ 0 h 6948"/>
              <a:gd name="T2" fmla="*/ 0 w 1092"/>
              <a:gd name="T3" fmla="*/ 0 h 6948"/>
              <a:gd name="T4" fmla="*/ 141810956 w 1092"/>
              <a:gd name="T5" fmla="*/ 449675475 h 6948"/>
              <a:gd name="T6" fmla="*/ 0 w 1092"/>
              <a:gd name="T7" fmla="*/ 900777623 h 69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92" h="6948">
                <a:moveTo>
                  <a:pt x="0" y="0"/>
                </a:moveTo>
                <a:lnTo>
                  <a:pt x="0" y="0"/>
                </a:lnTo>
                <a:cubicBezTo>
                  <a:pt x="604" y="0"/>
                  <a:pt x="1091" y="1550"/>
                  <a:pt x="1091" y="3468"/>
                </a:cubicBezTo>
                <a:cubicBezTo>
                  <a:pt x="1091" y="5388"/>
                  <a:pt x="604" y="6947"/>
                  <a:pt x="0" y="6947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D04012BC-94CD-DD4B-BE23-006F2DD38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377" y="4996710"/>
            <a:ext cx="1158343" cy="7361085"/>
          </a:xfrm>
          <a:custGeom>
            <a:avLst/>
            <a:gdLst>
              <a:gd name="T0" fmla="*/ 0 w 1092"/>
              <a:gd name="T1" fmla="*/ 0 h 6948"/>
              <a:gd name="T2" fmla="*/ 0 w 1092"/>
              <a:gd name="T3" fmla="*/ 0 h 6948"/>
              <a:gd name="T4" fmla="*/ 141810956 w 1092"/>
              <a:gd name="T5" fmla="*/ 449675475 h 6948"/>
              <a:gd name="T6" fmla="*/ 0 w 1092"/>
              <a:gd name="T7" fmla="*/ 900777623 h 69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92" h="6948">
                <a:moveTo>
                  <a:pt x="0" y="0"/>
                </a:moveTo>
                <a:lnTo>
                  <a:pt x="0" y="0"/>
                </a:lnTo>
                <a:cubicBezTo>
                  <a:pt x="604" y="0"/>
                  <a:pt x="1091" y="1550"/>
                  <a:pt x="1091" y="3468"/>
                </a:cubicBezTo>
                <a:cubicBezTo>
                  <a:pt x="1091" y="5388"/>
                  <a:pt x="604" y="6947"/>
                  <a:pt x="0" y="6947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4">
            <a:extLst>
              <a:ext uri="{FF2B5EF4-FFF2-40B4-BE49-F238E27FC236}">
                <a16:creationId xmlns:a16="http://schemas.microsoft.com/office/drawing/2014/main" id="{726F5432-B3DE-4447-8C42-0BFC48927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068" y="4996710"/>
            <a:ext cx="1153671" cy="7361085"/>
          </a:xfrm>
          <a:custGeom>
            <a:avLst/>
            <a:gdLst>
              <a:gd name="T0" fmla="*/ 0 w 1091"/>
              <a:gd name="T1" fmla="*/ 0 h 6948"/>
              <a:gd name="T2" fmla="*/ 0 w 1091"/>
              <a:gd name="T3" fmla="*/ 0 h 6948"/>
              <a:gd name="T4" fmla="*/ 140798398 w 1091"/>
              <a:gd name="T5" fmla="*/ 449675475 h 6948"/>
              <a:gd name="T6" fmla="*/ 0 w 1091"/>
              <a:gd name="T7" fmla="*/ 900777623 h 69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91" h="6948">
                <a:moveTo>
                  <a:pt x="0" y="0"/>
                </a:moveTo>
                <a:lnTo>
                  <a:pt x="0" y="0"/>
                </a:lnTo>
                <a:cubicBezTo>
                  <a:pt x="603" y="0"/>
                  <a:pt x="1090" y="1550"/>
                  <a:pt x="1090" y="3468"/>
                </a:cubicBezTo>
                <a:cubicBezTo>
                  <a:pt x="1090" y="5388"/>
                  <a:pt x="603" y="6947"/>
                  <a:pt x="0" y="6947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AB33FB4A-31AA-1A41-B419-D1F5B2B6B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122" y="4996710"/>
            <a:ext cx="1163016" cy="7361085"/>
          </a:xfrm>
          <a:custGeom>
            <a:avLst/>
            <a:gdLst>
              <a:gd name="T0" fmla="*/ 0 w 1100"/>
              <a:gd name="T1" fmla="*/ 0 h 6948"/>
              <a:gd name="T2" fmla="*/ 0 w 1100"/>
              <a:gd name="T3" fmla="*/ 0 h 6948"/>
              <a:gd name="T4" fmla="*/ 141918813 w 1100"/>
              <a:gd name="T5" fmla="*/ 449675475 h 6948"/>
              <a:gd name="T6" fmla="*/ 0 w 1100"/>
              <a:gd name="T7" fmla="*/ 900777623 h 69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00" h="6948">
                <a:moveTo>
                  <a:pt x="0" y="0"/>
                </a:moveTo>
                <a:lnTo>
                  <a:pt x="0" y="0"/>
                </a:lnTo>
                <a:cubicBezTo>
                  <a:pt x="603" y="0"/>
                  <a:pt x="1099" y="1550"/>
                  <a:pt x="1099" y="3468"/>
                </a:cubicBezTo>
                <a:cubicBezTo>
                  <a:pt x="1099" y="5388"/>
                  <a:pt x="603" y="6947"/>
                  <a:pt x="0" y="6947"/>
                </a:cubicBez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2" name="Freeform 367">
            <a:extLst>
              <a:ext uri="{FF2B5EF4-FFF2-40B4-BE49-F238E27FC236}">
                <a16:creationId xmlns:a16="http://schemas.microsoft.com/office/drawing/2014/main" id="{567F4254-7392-474A-A79F-67FE18AF6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5052" y="8051373"/>
            <a:ext cx="3409640" cy="1289124"/>
          </a:xfrm>
          <a:custGeom>
            <a:avLst/>
            <a:gdLst>
              <a:gd name="T0" fmla="*/ 338875865 w 3218"/>
              <a:gd name="T1" fmla="*/ 157615192 h 1217"/>
              <a:gd name="T2" fmla="*/ 338875865 w 3218"/>
              <a:gd name="T3" fmla="*/ 157615192 h 1217"/>
              <a:gd name="T4" fmla="*/ 79498897 w 3218"/>
              <a:gd name="T5" fmla="*/ 157615192 h 1217"/>
              <a:gd name="T6" fmla="*/ 0 w 3218"/>
              <a:gd name="T7" fmla="*/ 79455640 h 1217"/>
              <a:gd name="T8" fmla="*/ 0 w 3218"/>
              <a:gd name="T9" fmla="*/ 79455640 h 1217"/>
              <a:gd name="T10" fmla="*/ 79498897 w 3218"/>
              <a:gd name="T11" fmla="*/ 0 h 1217"/>
              <a:gd name="T12" fmla="*/ 338875865 w 3218"/>
              <a:gd name="T13" fmla="*/ 0 h 1217"/>
              <a:gd name="T14" fmla="*/ 417207604 w 3218"/>
              <a:gd name="T15" fmla="*/ 79455640 h 1217"/>
              <a:gd name="T16" fmla="*/ 417207604 w 3218"/>
              <a:gd name="T17" fmla="*/ 79455640 h 1217"/>
              <a:gd name="T18" fmla="*/ 338875865 w 3218"/>
              <a:gd name="T19" fmla="*/ 157615192 h 12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18" h="1217">
                <a:moveTo>
                  <a:pt x="2613" y="1216"/>
                </a:moveTo>
                <a:lnTo>
                  <a:pt x="2613" y="1216"/>
                </a:lnTo>
                <a:cubicBezTo>
                  <a:pt x="613" y="1216"/>
                  <a:pt x="613" y="1216"/>
                  <a:pt x="613" y="1216"/>
                </a:cubicBezTo>
                <a:cubicBezTo>
                  <a:pt x="279" y="1216"/>
                  <a:pt x="0" y="946"/>
                  <a:pt x="0" y="613"/>
                </a:cubicBezTo>
                <a:cubicBezTo>
                  <a:pt x="0" y="270"/>
                  <a:pt x="279" y="0"/>
                  <a:pt x="613" y="0"/>
                </a:cubicBezTo>
                <a:cubicBezTo>
                  <a:pt x="2613" y="0"/>
                  <a:pt x="2613" y="0"/>
                  <a:pt x="2613" y="0"/>
                </a:cubicBezTo>
                <a:cubicBezTo>
                  <a:pt x="2946" y="0"/>
                  <a:pt x="3217" y="270"/>
                  <a:pt x="3217" y="613"/>
                </a:cubicBezTo>
                <a:cubicBezTo>
                  <a:pt x="3217" y="946"/>
                  <a:pt x="2946" y="1216"/>
                  <a:pt x="2613" y="12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68">
            <a:extLst>
              <a:ext uri="{FF2B5EF4-FFF2-40B4-BE49-F238E27FC236}">
                <a16:creationId xmlns:a16="http://schemas.microsoft.com/office/drawing/2014/main" id="{AA0C5C86-3EDA-454B-A82A-2FD848934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081" y="8051373"/>
            <a:ext cx="3409640" cy="1289124"/>
          </a:xfrm>
          <a:custGeom>
            <a:avLst/>
            <a:gdLst>
              <a:gd name="T0" fmla="*/ 338956708 w 3217"/>
              <a:gd name="T1" fmla="*/ 157615192 h 1217"/>
              <a:gd name="T2" fmla="*/ 338956708 w 3217"/>
              <a:gd name="T3" fmla="*/ 157615192 h 1217"/>
              <a:gd name="T4" fmla="*/ 79418781 w 3217"/>
              <a:gd name="T5" fmla="*/ 157615192 h 1217"/>
              <a:gd name="T6" fmla="*/ 0 w 3217"/>
              <a:gd name="T7" fmla="*/ 79455640 h 1217"/>
              <a:gd name="T8" fmla="*/ 0 w 3217"/>
              <a:gd name="T9" fmla="*/ 79455640 h 1217"/>
              <a:gd name="T10" fmla="*/ 79418781 w 3217"/>
              <a:gd name="T11" fmla="*/ 0 h 1217"/>
              <a:gd name="T12" fmla="*/ 338956708 w 3217"/>
              <a:gd name="T13" fmla="*/ 0 h 1217"/>
              <a:gd name="T14" fmla="*/ 417337293 w 3217"/>
              <a:gd name="T15" fmla="*/ 79455640 h 1217"/>
              <a:gd name="T16" fmla="*/ 417337293 w 3217"/>
              <a:gd name="T17" fmla="*/ 79455640 h 1217"/>
              <a:gd name="T18" fmla="*/ 338956708 w 3217"/>
              <a:gd name="T19" fmla="*/ 157615192 h 12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17" h="1217">
                <a:moveTo>
                  <a:pt x="2612" y="1216"/>
                </a:moveTo>
                <a:lnTo>
                  <a:pt x="2612" y="1216"/>
                </a:lnTo>
                <a:cubicBezTo>
                  <a:pt x="612" y="1216"/>
                  <a:pt x="612" y="1216"/>
                  <a:pt x="612" y="1216"/>
                </a:cubicBezTo>
                <a:cubicBezTo>
                  <a:pt x="278" y="1216"/>
                  <a:pt x="0" y="946"/>
                  <a:pt x="0" y="613"/>
                </a:cubicBezTo>
                <a:cubicBezTo>
                  <a:pt x="0" y="270"/>
                  <a:pt x="278" y="0"/>
                  <a:pt x="612" y="0"/>
                </a:cubicBezTo>
                <a:cubicBezTo>
                  <a:pt x="2612" y="0"/>
                  <a:pt x="2612" y="0"/>
                  <a:pt x="2612" y="0"/>
                </a:cubicBezTo>
                <a:cubicBezTo>
                  <a:pt x="2945" y="0"/>
                  <a:pt x="3216" y="270"/>
                  <a:pt x="3216" y="613"/>
                </a:cubicBezTo>
                <a:cubicBezTo>
                  <a:pt x="3216" y="946"/>
                  <a:pt x="2945" y="1216"/>
                  <a:pt x="2612" y="121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69">
            <a:extLst>
              <a:ext uri="{FF2B5EF4-FFF2-40B4-BE49-F238E27FC236}">
                <a16:creationId xmlns:a16="http://schemas.microsoft.com/office/drawing/2014/main" id="{BC55FD52-CA7A-4D41-999A-B509E193B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455" y="8051373"/>
            <a:ext cx="3400298" cy="1289124"/>
          </a:xfrm>
          <a:custGeom>
            <a:avLst/>
            <a:gdLst>
              <a:gd name="T0" fmla="*/ 337747113 w 3209"/>
              <a:gd name="T1" fmla="*/ 157615192 h 1217"/>
              <a:gd name="T2" fmla="*/ 337747113 w 3209"/>
              <a:gd name="T3" fmla="*/ 157615192 h 1217"/>
              <a:gd name="T4" fmla="*/ 78340902 w 3209"/>
              <a:gd name="T5" fmla="*/ 157615192 h 1217"/>
              <a:gd name="T6" fmla="*/ 0 w 3209"/>
              <a:gd name="T7" fmla="*/ 79455640 h 1217"/>
              <a:gd name="T8" fmla="*/ 0 w 3209"/>
              <a:gd name="T9" fmla="*/ 79455640 h 1217"/>
              <a:gd name="T10" fmla="*/ 78340902 w 3209"/>
              <a:gd name="T11" fmla="*/ 0 h 1217"/>
              <a:gd name="T12" fmla="*/ 337747113 w 3209"/>
              <a:gd name="T13" fmla="*/ 0 h 1217"/>
              <a:gd name="T14" fmla="*/ 416088014 w 3209"/>
              <a:gd name="T15" fmla="*/ 79455640 h 1217"/>
              <a:gd name="T16" fmla="*/ 416088014 w 3209"/>
              <a:gd name="T17" fmla="*/ 79455640 h 1217"/>
              <a:gd name="T18" fmla="*/ 337747113 w 3209"/>
              <a:gd name="T19" fmla="*/ 157615192 h 12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09" h="1217">
                <a:moveTo>
                  <a:pt x="2604" y="1216"/>
                </a:moveTo>
                <a:lnTo>
                  <a:pt x="2604" y="1216"/>
                </a:lnTo>
                <a:cubicBezTo>
                  <a:pt x="604" y="1216"/>
                  <a:pt x="604" y="1216"/>
                  <a:pt x="604" y="1216"/>
                </a:cubicBezTo>
                <a:cubicBezTo>
                  <a:pt x="270" y="1216"/>
                  <a:pt x="0" y="946"/>
                  <a:pt x="0" y="613"/>
                </a:cubicBezTo>
                <a:cubicBezTo>
                  <a:pt x="0" y="270"/>
                  <a:pt x="270" y="0"/>
                  <a:pt x="604" y="0"/>
                </a:cubicBezTo>
                <a:cubicBezTo>
                  <a:pt x="2604" y="0"/>
                  <a:pt x="2604" y="0"/>
                  <a:pt x="2604" y="0"/>
                </a:cubicBezTo>
                <a:cubicBezTo>
                  <a:pt x="2938" y="0"/>
                  <a:pt x="3208" y="270"/>
                  <a:pt x="3208" y="613"/>
                </a:cubicBezTo>
                <a:cubicBezTo>
                  <a:pt x="3208" y="946"/>
                  <a:pt x="2938" y="1216"/>
                  <a:pt x="2604" y="12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70">
            <a:extLst>
              <a:ext uri="{FF2B5EF4-FFF2-40B4-BE49-F238E27FC236}">
                <a16:creationId xmlns:a16="http://schemas.microsoft.com/office/drawing/2014/main" id="{D6AC235A-4D49-5044-BBB9-996D0C98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815" y="8051373"/>
            <a:ext cx="3409640" cy="1289124"/>
          </a:xfrm>
          <a:custGeom>
            <a:avLst/>
            <a:gdLst>
              <a:gd name="T0" fmla="*/ 337708707 w 3218"/>
              <a:gd name="T1" fmla="*/ 157615192 h 1217"/>
              <a:gd name="T2" fmla="*/ 337708707 w 3218"/>
              <a:gd name="T3" fmla="*/ 157615192 h 1217"/>
              <a:gd name="T4" fmla="*/ 78331739 w 3218"/>
              <a:gd name="T5" fmla="*/ 157615192 h 1217"/>
              <a:gd name="T6" fmla="*/ 0 w 3218"/>
              <a:gd name="T7" fmla="*/ 79455640 h 1217"/>
              <a:gd name="T8" fmla="*/ 0 w 3218"/>
              <a:gd name="T9" fmla="*/ 79455640 h 1217"/>
              <a:gd name="T10" fmla="*/ 78331739 w 3218"/>
              <a:gd name="T11" fmla="*/ 0 h 1217"/>
              <a:gd name="T12" fmla="*/ 337708707 w 3218"/>
              <a:gd name="T13" fmla="*/ 0 h 1217"/>
              <a:gd name="T14" fmla="*/ 417207604 w 3218"/>
              <a:gd name="T15" fmla="*/ 79455640 h 1217"/>
              <a:gd name="T16" fmla="*/ 417207604 w 3218"/>
              <a:gd name="T17" fmla="*/ 79455640 h 1217"/>
              <a:gd name="T18" fmla="*/ 337708707 w 3218"/>
              <a:gd name="T19" fmla="*/ 157615192 h 12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18" h="1217">
                <a:moveTo>
                  <a:pt x="2604" y="1216"/>
                </a:moveTo>
                <a:lnTo>
                  <a:pt x="2604" y="1216"/>
                </a:lnTo>
                <a:cubicBezTo>
                  <a:pt x="604" y="1216"/>
                  <a:pt x="604" y="1216"/>
                  <a:pt x="604" y="1216"/>
                </a:cubicBezTo>
                <a:cubicBezTo>
                  <a:pt x="270" y="1216"/>
                  <a:pt x="0" y="946"/>
                  <a:pt x="0" y="613"/>
                </a:cubicBezTo>
                <a:cubicBezTo>
                  <a:pt x="0" y="270"/>
                  <a:pt x="270" y="0"/>
                  <a:pt x="604" y="0"/>
                </a:cubicBezTo>
                <a:cubicBezTo>
                  <a:pt x="2604" y="0"/>
                  <a:pt x="2604" y="0"/>
                  <a:pt x="2604" y="0"/>
                </a:cubicBezTo>
                <a:cubicBezTo>
                  <a:pt x="2938" y="0"/>
                  <a:pt x="3217" y="270"/>
                  <a:pt x="3217" y="613"/>
                </a:cubicBezTo>
                <a:cubicBezTo>
                  <a:pt x="3217" y="946"/>
                  <a:pt x="2938" y="1216"/>
                  <a:pt x="2604" y="12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02">
            <a:extLst>
              <a:ext uri="{FF2B5EF4-FFF2-40B4-BE49-F238E27FC236}">
                <a16:creationId xmlns:a16="http://schemas.microsoft.com/office/drawing/2014/main" id="{8432C45F-CD2C-D84F-A239-922D8006A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563" y="7037824"/>
            <a:ext cx="364318" cy="364318"/>
          </a:xfrm>
          <a:custGeom>
            <a:avLst/>
            <a:gdLst>
              <a:gd name="T0" fmla="*/ 44571224 w 343"/>
              <a:gd name="T1" fmla="*/ 22285612 h 343"/>
              <a:gd name="T2" fmla="*/ 44571224 w 343"/>
              <a:gd name="T3" fmla="*/ 22285612 h 343"/>
              <a:gd name="T4" fmla="*/ 22285612 w 343"/>
              <a:gd name="T5" fmla="*/ 44571224 h 343"/>
              <a:gd name="T6" fmla="*/ 0 w 343"/>
              <a:gd name="T7" fmla="*/ 22285612 h 343"/>
              <a:gd name="T8" fmla="*/ 22285612 w 343"/>
              <a:gd name="T9" fmla="*/ 0 h 343"/>
              <a:gd name="T10" fmla="*/ 44571224 w 343"/>
              <a:gd name="T11" fmla="*/ 22285612 h 3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3" h="343">
                <a:moveTo>
                  <a:pt x="342" y="171"/>
                </a:moveTo>
                <a:lnTo>
                  <a:pt x="342" y="171"/>
                </a:lnTo>
                <a:cubicBezTo>
                  <a:pt x="342" y="261"/>
                  <a:pt x="261" y="342"/>
                  <a:pt x="171" y="342"/>
                </a:cubicBezTo>
                <a:cubicBezTo>
                  <a:pt x="72" y="342"/>
                  <a:pt x="0" y="261"/>
                  <a:pt x="0" y="171"/>
                </a:cubicBezTo>
                <a:cubicBezTo>
                  <a:pt x="0" y="72"/>
                  <a:pt x="72" y="0"/>
                  <a:pt x="171" y="0"/>
                </a:cubicBezTo>
                <a:cubicBezTo>
                  <a:pt x="261" y="0"/>
                  <a:pt x="342" y="72"/>
                  <a:pt x="342" y="1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03">
            <a:extLst>
              <a:ext uri="{FF2B5EF4-FFF2-40B4-BE49-F238E27FC236}">
                <a16:creationId xmlns:a16="http://schemas.microsoft.com/office/drawing/2014/main" id="{AE5940D2-BC4C-FA4B-BFC2-C887EB2FD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563" y="10008415"/>
            <a:ext cx="364318" cy="364318"/>
          </a:xfrm>
          <a:custGeom>
            <a:avLst/>
            <a:gdLst>
              <a:gd name="T0" fmla="*/ 44571224 w 343"/>
              <a:gd name="T1" fmla="*/ 22285612 h 343"/>
              <a:gd name="T2" fmla="*/ 44571224 w 343"/>
              <a:gd name="T3" fmla="*/ 22285612 h 343"/>
              <a:gd name="T4" fmla="*/ 22285612 w 343"/>
              <a:gd name="T5" fmla="*/ 44571224 h 343"/>
              <a:gd name="T6" fmla="*/ 0 w 343"/>
              <a:gd name="T7" fmla="*/ 22285612 h 343"/>
              <a:gd name="T8" fmla="*/ 22285612 w 343"/>
              <a:gd name="T9" fmla="*/ 0 h 343"/>
              <a:gd name="T10" fmla="*/ 44571224 w 343"/>
              <a:gd name="T11" fmla="*/ 22285612 h 3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3" h="343">
                <a:moveTo>
                  <a:pt x="342" y="171"/>
                </a:moveTo>
                <a:lnTo>
                  <a:pt x="342" y="171"/>
                </a:lnTo>
                <a:cubicBezTo>
                  <a:pt x="342" y="261"/>
                  <a:pt x="261" y="342"/>
                  <a:pt x="171" y="342"/>
                </a:cubicBezTo>
                <a:cubicBezTo>
                  <a:pt x="72" y="342"/>
                  <a:pt x="0" y="261"/>
                  <a:pt x="0" y="171"/>
                </a:cubicBezTo>
                <a:cubicBezTo>
                  <a:pt x="0" y="72"/>
                  <a:pt x="72" y="0"/>
                  <a:pt x="171" y="0"/>
                </a:cubicBezTo>
                <a:cubicBezTo>
                  <a:pt x="261" y="0"/>
                  <a:pt x="342" y="72"/>
                  <a:pt x="342" y="1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04">
            <a:extLst>
              <a:ext uri="{FF2B5EF4-FFF2-40B4-BE49-F238E27FC236}">
                <a16:creationId xmlns:a16="http://schemas.microsoft.com/office/drawing/2014/main" id="{470B2BE0-1BC6-6E4F-9E14-A1BFF1F0C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850" y="7037824"/>
            <a:ext cx="364318" cy="364318"/>
          </a:xfrm>
          <a:custGeom>
            <a:avLst/>
            <a:gdLst>
              <a:gd name="T0" fmla="*/ 44571224 w 343"/>
              <a:gd name="T1" fmla="*/ 22285612 h 343"/>
              <a:gd name="T2" fmla="*/ 44571224 w 343"/>
              <a:gd name="T3" fmla="*/ 22285612 h 343"/>
              <a:gd name="T4" fmla="*/ 22415935 w 343"/>
              <a:gd name="T5" fmla="*/ 44571224 h 343"/>
              <a:gd name="T6" fmla="*/ 0 w 343"/>
              <a:gd name="T7" fmla="*/ 22285612 h 343"/>
              <a:gd name="T8" fmla="*/ 22415935 w 343"/>
              <a:gd name="T9" fmla="*/ 0 h 343"/>
              <a:gd name="T10" fmla="*/ 44571224 w 343"/>
              <a:gd name="T11" fmla="*/ 22285612 h 3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3" h="343">
                <a:moveTo>
                  <a:pt x="342" y="171"/>
                </a:moveTo>
                <a:lnTo>
                  <a:pt x="342" y="171"/>
                </a:lnTo>
                <a:cubicBezTo>
                  <a:pt x="342" y="261"/>
                  <a:pt x="262" y="342"/>
                  <a:pt x="172" y="342"/>
                </a:cubicBezTo>
                <a:cubicBezTo>
                  <a:pt x="73" y="342"/>
                  <a:pt x="0" y="261"/>
                  <a:pt x="0" y="171"/>
                </a:cubicBezTo>
                <a:cubicBezTo>
                  <a:pt x="0" y="72"/>
                  <a:pt x="73" y="0"/>
                  <a:pt x="172" y="0"/>
                </a:cubicBezTo>
                <a:cubicBezTo>
                  <a:pt x="262" y="0"/>
                  <a:pt x="342" y="72"/>
                  <a:pt x="342" y="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05">
            <a:extLst>
              <a:ext uri="{FF2B5EF4-FFF2-40B4-BE49-F238E27FC236}">
                <a16:creationId xmlns:a16="http://schemas.microsoft.com/office/drawing/2014/main" id="{DCADCFCA-FEF2-0C4B-BEF0-0225A9C80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850" y="10008415"/>
            <a:ext cx="364318" cy="364318"/>
          </a:xfrm>
          <a:custGeom>
            <a:avLst/>
            <a:gdLst>
              <a:gd name="T0" fmla="*/ 44571224 w 343"/>
              <a:gd name="T1" fmla="*/ 22285612 h 343"/>
              <a:gd name="T2" fmla="*/ 44571224 w 343"/>
              <a:gd name="T3" fmla="*/ 22285612 h 343"/>
              <a:gd name="T4" fmla="*/ 22415935 w 343"/>
              <a:gd name="T5" fmla="*/ 44571224 h 343"/>
              <a:gd name="T6" fmla="*/ 0 w 343"/>
              <a:gd name="T7" fmla="*/ 22285612 h 343"/>
              <a:gd name="T8" fmla="*/ 22415935 w 343"/>
              <a:gd name="T9" fmla="*/ 0 h 343"/>
              <a:gd name="T10" fmla="*/ 44571224 w 343"/>
              <a:gd name="T11" fmla="*/ 22285612 h 3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3" h="343">
                <a:moveTo>
                  <a:pt x="342" y="171"/>
                </a:moveTo>
                <a:lnTo>
                  <a:pt x="342" y="171"/>
                </a:lnTo>
                <a:cubicBezTo>
                  <a:pt x="342" y="261"/>
                  <a:pt x="262" y="342"/>
                  <a:pt x="172" y="342"/>
                </a:cubicBezTo>
                <a:cubicBezTo>
                  <a:pt x="73" y="342"/>
                  <a:pt x="0" y="261"/>
                  <a:pt x="0" y="171"/>
                </a:cubicBezTo>
                <a:cubicBezTo>
                  <a:pt x="0" y="72"/>
                  <a:pt x="73" y="0"/>
                  <a:pt x="172" y="0"/>
                </a:cubicBezTo>
                <a:cubicBezTo>
                  <a:pt x="262" y="0"/>
                  <a:pt x="342" y="72"/>
                  <a:pt x="342" y="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06">
            <a:extLst>
              <a:ext uri="{FF2B5EF4-FFF2-40B4-BE49-F238E27FC236}">
                <a16:creationId xmlns:a16="http://schemas.microsoft.com/office/drawing/2014/main" id="{14A6D6E4-092C-5845-B5E7-A479124DF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0793" y="7037824"/>
            <a:ext cx="373659" cy="364318"/>
          </a:xfrm>
          <a:custGeom>
            <a:avLst/>
            <a:gdLst>
              <a:gd name="T0" fmla="*/ 45561700 w 353"/>
              <a:gd name="T1" fmla="*/ 22285612 h 343"/>
              <a:gd name="T2" fmla="*/ 45561700 w 353"/>
              <a:gd name="T3" fmla="*/ 22285612 h 343"/>
              <a:gd name="T4" fmla="*/ 23428082 w 353"/>
              <a:gd name="T5" fmla="*/ 44571224 h 343"/>
              <a:gd name="T6" fmla="*/ 0 w 353"/>
              <a:gd name="T7" fmla="*/ 22285612 h 343"/>
              <a:gd name="T8" fmla="*/ 23428082 w 353"/>
              <a:gd name="T9" fmla="*/ 0 h 343"/>
              <a:gd name="T10" fmla="*/ 45561700 w 353"/>
              <a:gd name="T11" fmla="*/ 22285612 h 3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3" h="343">
                <a:moveTo>
                  <a:pt x="352" y="171"/>
                </a:moveTo>
                <a:lnTo>
                  <a:pt x="352" y="171"/>
                </a:lnTo>
                <a:cubicBezTo>
                  <a:pt x="352" y="261"/>
                  <a:pt x="271" y="342"/>
                  <a:pt x="181" y="342"/>
                </a:cubicBezTo>
                <a:cubicBezTo>
                  <a:pt x="82" y="342"/>
                  <a:pt x="0" y="261"/>
                  <a:pt x="0" y="171"/>
                </a:cubicBezTo>
                <a:cubicBezTo>
                  <a:pt x="0" y="72"/>
                  <a:pt x="82" y="0"/>
                  <a:pt x="181" y="0"/>
                </a:cubicBezTo>
                <a:cubicBezTo>
                  <a:pt x="271" y="0"/>
                  <a:pt x="352" y="72"/>
                  <a:pt x="352" y="1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07">
            <a:extLst>
              <a:ext uri="{FF2B5EF4-FFF2-40B4-BE49-F238E27FC236}">
                <a16:creationId xmlns:a16="http://schemas.microsoft.com/office/drawing/2014/main" id="{9FCB51C7-31E5-1D44-AEED-F90628B3F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0793" y="10008415"/>
            <a:ext cx="373659" cy="364318"/>
          </a:xfrm>
          <a:custGeom>
            <a:avLst/>
            <a:gdLst>
              <a:gd name="T0" fmla="*/ 45561700 w 353"/>
              <a:gd name="T1" fmla="*/ 22285612 h 343"/>
              <a:gd name="T2" fmla="*/ 45561700 w 353"/>
              <a:gd name="T3" fmla="*/ 22285612 h 343"/>
              <a:gd name="T4" fmla="*/ 23428082 w 353"/>
              <a:gd name="T5" fmla="*/ 44571224 h 343"/>
              <a:gd name="T6" fmla="*/ 0 w 353"/>
              <a:gd name="T7" fmla="*/ 22285612 h 343"/>
              <a:gd name="T8" fmla="*/ 23428082 w 353"/>
              <a:gd name="T9" fmla="*/ 0 h 343"/>
              <a:gd name="T10" fmla="*/ 45561700 w 353"/>
              <a:gd name="T11" fmla="*/ 22285612 h 3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3" h="343">
                <a:moveTo>
                  <a:pt x="352" y="171"/>
                </a:moveTo>
                <a:lnTo>
                  <a:pt x="352" y="171"/>
                </a:lnTo>
                <a:cubicBezTo>
                  <a:pt x="352" y="261"/>
                  <a:pt x="271" y="342"/>
                  <a:pt x="181" y="342"/>
                </a:cubicBezTo>
                <a:cubicBezTo>
                  <a:pt x="82" y="342"/>
                  <a:pt x="0" y="261"/>
                  <a:pt x="0" y="171"/>
                </a:cubicBezTo>
                <a:cubicBezTo>
                  <a:pt x="0" y="72"/>
                  <a:pt x="82" y="0"/>
                  <a:pt x="181" y="0"/>
                </a:cubicBezTo>
                <a:cubicBezTo>
                  <a:pt x="271" y="0"/>
                  <a:pt x="352" y="72"/>
                  <a:pt x="352" y="1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08">
            <a:extLst>
              <a:ext uri="{FF2B5EF4-FFF2-40B4-BE49-F238E27FC236}">
                <a16:creationId xmlns:a16="http://schemas.microsoft.com/office/drawing/2014/main" id="{21E32F0E-042D-4A42-BEC8-AB6B5E970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7081" y="7037824"/>
            <a:ext cx="364318" cy="364318"/>
          </a:xfrm>
          <a:custGeom>
            <a:avLst/>
            <a:gdLst>
              <a:gd name="T0" fmla="*/ 44442016 w 344"/>
              <a:gd name="T1" fmla="*/ 22285612 h 343"/>
              <a:gd name="T2" fmla="*/ 44442016 w 344"/>
              <a:gd name="T3" fmla="*/ 22285612 h 343"/>
              <a:gd name="T4" fmla="*/ 22156396 w 344"/>
              <a:gd name="T5" fmla="*/ 44571224 h 343"/>
              <a:gd name="T6" fmla="*/ 0 w 344"/>
              <a:gd name="T7" fmla="*/ 22285612 h 343"/>
              <a:gd name="T8" fmla="*/ 22156396 w 344"/>
              <a:gd name="T9" fmla="*/ 0 h 343"/>
              <a:gd name="T10" fmla="*/ 44442016 w 344"/>
              <a:gd name="T11" fmla="*/ 22285612 h 3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4" h="343">
                <a:moveTo>
                  <a:pt x="343" y="171"/>
                </a:moveTo>
                <a:lnTo>
                  <a:pt x="343" y="171"/>
                </a:lnTo>
                <a:cubicBezTo>
                  <a:pt x="343" y="261"/>
                  <a:pt x="271" y="342"/>
                  <a:pt x="171" y="342"/>
                </a:cubicBezTo>
                <a:cubicBezTo>
                  <a:pt x="81" y="342"/>
                  <a:pt x="0" y="261"/>
                  <a:pt x="0" y="171"/>
                </a:cubicBezTo>
                <a:cubicBezTo>
                  <a:pt x="0" y="72"/>
                  <a:pt x="81" y="0"/>
                  <a:pt x="171" y="0"/>
                </a:cubicBezTo>
                <a:cubicBezTo>
                  <a:pt x="271" y="0"/>
                  <a:pt x="343" y="72"/>
                  <a:pt x="343" y="1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09">
            <a:extLst>
              <a:ext uri="{FF2B5EF4-FFF2-40B4-BE49-F238E27FC236}">
                <a16:creationId xmlns:a16="http://schemas.microsoft.com/office/drawing/2014/main" id="{BD5E8327-6A6E-AF49-BBB3-7F0AA90F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7081" y="10008415"/>
            <a:ext cx="364318" cy="364318"/>
          </a:xfrm>
          <a:custGeom>
            <a:avLst/>
            <a:gdLst>
              <a:gd name="T0" fmla="*/ 44442016 w 344"/>
              <a:gd name="T1" fmla="*/ 22285612 h 343"/>
              <a:gd name="T2" fmla="*/ 44442016 w 344"/>
              <a:gd name="T3" fmla="*/ 22285612 h 343"/>
              <a:gd name="T4" fmla="*/ 22156396 w 344"/>
              <a:gd name="T5" fmla="*/ 44571224 h 343"/>
              <a:gd name="T6" fmla="*/ 0 w 344"/>
              <a:gd name="T7" fmla="*/ 22285612 h 343"/>
              <a:gd name="T8" fmla="*/ 22156396 w 344"/>
              <a:gd name="T9" fmla="*/ 0 h 343"/>
              <a:gd name="T10" fmla="*/ 44442016 w 344"/>
              <a:gd name="T11" fmla="*/ 22285612 h 3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4" h="343">
                <a:moveTo>
                  <a:pt x="343" y="171"/>
                </a:moveTo>
                <a:lnTo>
                  <a:pt x="343" y="171"/>
                </a:lnTo>
                <a:cubicBezTo>
                  <a:pt x="343" y="261"/>
                  <a:pt x="271" y="342"/>
                  <a:pt x="171" y="342"/>
                </a:cubicBezTo>
                <a:cubicBezTo>
                  <a:pt x="81" y="342"/>
                  <a:pt x="0" y="261"/>
                  <a:pt x="0" y="171"/>
                </a:cubicBezTo>
                <a:cubicBezTo>
                  <a:pt x="0" y="72"/>
                  <a:pt x="81" y="0"/>
                  <a:pt x="171" y="0"/>
                </a:cubicBezTo>
                <a:cubicBezTo>
                  <a:pt x="271" y="0"/>
                  <a:pt x="343" y="72"/>
                  <a:pt x="343" y="1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80">
            <a:extLst>
              <a:ext uri="{FF2B5EF4-FFF2-40B4-BE49-F238E27FC236}">
                <a16:creationId xmlns:a16="http://schemas.microsoft.com/office/drawing/2014/main" id="{CB3D51A1-576A-A84F-B7B2-C0CBFA5CE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245" y="11390953"/>
            <a:ext cx="364318" cy="364318"/>
          </a:xfrm>
          <a:custGeom>
            <a:avLst/>
            <a:gdLst>
              <a:gd name="T0" fmla="*/ 44442016 w 344"/>
              <a:gd name="T1" fmla="*/ 22285612 h 343"/>
              <a:gd name="T2" fmla="*/ 44442016 w 344"/>
              <a:gd name="T3" fmla="*/ 22285612 h 343"/>
              <a:gd name="T4" fmla="*/ 22285980 w 344"/>
              <a:gd name="T5" fmla="*/ 44571224 h 343"/>
              <a:gd name="T6" fmla="*/ 0 w 344"/>
              <a:gd name="T7" fmla="*/ 22285612 h 343"/>
              <a:gd name="T8" fmla="*/ 22285980 w 344"/>
              <a:gd name="T9" fmla="*/ 0 h 343"/>
              <a:gd name="T10" fmla="*/ 44442016 w 344"/>
              <a:gd name="T11" fmla="*/ 22285612 h 3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4" h="343">
                <a:moveTo>
                  <a:pt x="343" y="171"/>
                </a:moveTo>
                <a:lnTo>
                  <a:pt x="343" y="171"/>
                </a:lnTo>
                <a:cubicBezTo>
                  <a:pt x="343" y="270"/>
                  <a:pt x="261" y="342"/>
                  <a:pt x="172" y="342"/>
                </a:cubicBezTo>
                <a:cubicBezTo>
                  <a:pt x="72" y="342"/>
                  <a:pt x="0" y="270"/>
                  <a:pt x="0" y="171"/>
                </a:cubicBezTo>
                <a:cubicBezTo>
                  <a:pt x="0" y="81"/>
                  <a:pt x="72" y="0"/>
                  <a:pt x="172" y="0"/>
                </a:cubicBezTo>
                <a:cubicBezTo>
                  <a:pt x="261" y="0"/>
                  <a:pt x="343" y="81"/>
                  <a:pt x="343" y="1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81">
            <a:extLst>
              <a:ext uri="{FF2B5EF4-FFF2-40B4-BE49-F238E27FC236}">
                <a16:creationId xmlns:a16="http://schemas.microsoft.com/office/drawing/2014/main" id="{F94EB0F7-1847-CA40-B1DD-F04567AC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9533" y="11390953"/>
            <a:ext cx="364318" cy="364318"/>
          </a:xfrm>
          <a:custGeom>
            <a:avLst/>
            <a:gdLst>
              <a:gd name="T0" fmla="*/ 44571224 w 343"/>
              <a:gd name="T1" fmla="*/ 22285612 h 343"/>
              <a:gd name="T2" fmla="*/ 44571224 w 343"/>
              <a:gd name="T3" fmla="*/ 22285612 h 343"/>
              <a:gd name="T4" fmla="*/ 22285612 w 343"/>
              <a:gd name="T5" fmla="*/ 44571224 h 343"/>
              <a:gd name="T6" fmla="*/ 0 w 343"/>
              <a:gd name="T7" fmla="*/ 22285612 h 343"/>
              <a:gd name="T8" fmla="*/ 22285612 w 343"/>
              <a:gd name="T9" fmla="*/ 0 h 343"/>
              <a:gd name="T10" fmla="*/ 44571224 w 343"/>
              <a:gd name="T11" fmla="*/ 22285612 h 3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3" h="343">
                <a:moveTo>
                  <a:pt x="342" y="171"/>
                </a:moveTo>
                <a:lnTo>
                  <a:pt x="342" y="171"/>
                </a:lnTo>
                <a:cubicBezTo>
                  <a:pt x="342" y="270"/>
                  <a:pt x="261" y="342"/>
                  <a:pt x="171" y="342"/>
                </a:cubicBezTo>
                <a:cubicBezTo>
                  <a:pt x="72" y="342"/>
                  <a:pt x="0" y="270"/>
                  <a:pt x="0" y="171"/>
                </a:cubicBezTo>
                <a:cubicBezTo>
                  <a:pt x="0" y="81"/>
                  <a:pt x="72" y="0"/>
                  <a:pt x="171" y="0"/>
                </a:cubicBezTo>
                <a:cubicBezTo>
                  <a:pt x="261" y="0"/>
                  <a:pt x="342" y="81"/>
                  <a:pt x="342" y="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82">
            <a:extLst>
              <a:ext uri="{FF2B5EF4-FFF2-40B4-BE49-F238E27FC236}">
                <a16:creationId xmlns:a16="http://schemas.microsoft.com/office/drawing/2014/main" id="{25668A93-8982-BA47-878D-C387D4764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6476" y="11390953"/>
            <a:ext cx="364318" cy="364318"/>
          </a:xfrm>
          <a:custGeom>
            <a:avLst/>
            <a:gdLst>
              <a:gd name="T0" fmla="*/ 44571224 w 343"/>
              <a:gd name="T1" fmla="*/ 22285612 h 343"/>
              <a:gd name="T2" fmla="*/ 44571224 w 343"/>
              <a:gd name="T3" fmla="*/ 22285612 h 343"/>
              <a:gd name="T4" fmla="*/ 22285612 w 343"/>
              <a:gd name="T5" fmla="*/ 44571224 h 343"/>
              <a:gd name="T6" fmla="*/ 0 w 343"/>
              <a:gd name="T7" fmla="*/ 22285612 h 343"/>
              <a:gd name="T8" fmla="*/ 22285612 w 343"/>
              <a:gd name="T9" fmla="*/ 0 h 343"/>
              <a:gd name="T10" fmla="*/ 44571224 w 343"/>
              <a:gd name="T11" fmla="*/ 22285612 h 3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3" h="343">
                <a:moveTo>
                  <a:pt x="342" y="171"/>
                </a:moveTo>
                <a:lnTo>
                  <a:pt x="342" y="171"/>
                </a:lnTo>
                <a:cubicBezTo>
                  <a:pt x="342" y="270"/>
                  <a:pt x="270" y="342"/>
                  <a:pt x="171" y="342"/>
                </a:cubicBezTo>
                <a:cubicBezTo>
                  <a:pt x="81" y="342"/>
                  <a:pt x="0" y="270"/>
                  <a:pt x="0" y="171"/>
                </a:cubicBezTo>
                <a:cubicBezTo>
                  <a:pt x="0" y="81"/>
                  <a:pt x="81" y="0"/>
                  <a:pt x="171" y="0"/>
                </a:cubicBezTo>
                <a:cubicBezTo>
                  <a:pt x="270" y="0"/>
                  <a:pt x="342" y="81"/>
                  <a:pt x="342" y="1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83">
            <a:extLst>
              <a:ext uri="{FF2B5EF4-FFF2-40B4-BE49-F238E27FC236}">
                <a16:creationId xmlns:a16="http://schemas.microsoft.com/office/drawing/2014/main" id="{E009A97D-3F5D-1044-90CA-80842352B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7433" y="11390953"/>
            <a:ext cx="364318" cy="364318"/>
          </a:xfrm>
          <a:custGeom>
            <a:avLst/>
            <a:gdLst>
              <a:gd name="T0" fmla="*/ 44571224 w 343"/>
              <a:gd name="T1" fmla="*/ 22285612 h 343"/>
              <a:gd name="T2" fmla="*/ 44571224 w 343"/>
              <a:gd name="T3" fmla="*/ 22285612 h 343"/>
              <a:gd name="T4" fmla="*/ 22285612 w 343"/>
              <a:gd name="T5" fmla="*/ 44571224 h 343"/>
              <a:gd name="T6" fmla="*/ 0 w 343"/>
              <a:gd name="T7" fmla="*/ 22285612 h 343"/>
              <a:gd name="T8" fmla="*/ 22285612 w 343"/>
              <a:gd name="T9" fmla="*/ 0 h 343"/>
              <a:gd name="T10" fmla="*/ 44571224 w 343"/>
              <a:gd name="T11" fmla="*/ 22285612 h 3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3" h="343">
                <a:moveTo>
                  <a:pt x="342" y="171"/>
                </a:moveTo>
                <a:lnTo>
                  <a:pt x="342" y="171"/>
                </a:lnTo>
                <a:cubicBezTo>
                  <a:pt x="342" y="270"/>
                  <a:pt x="270" y="342"/>
                  <a:pt x="171" y="342"/>
                </a:cubicBezTo>
                <a:cubicBezTo>
                  <a:pt x="81" y="342"/>
                  <a:pt x="0" y="270"/>
                  <a:pt x="0" y="171"/>
                </a:cubicBezTo>
                <a:cubicBezTo>
                  <a:pt x="0" y="81"/>
                  <a:pt x="81" y="0"/>
                  <a:pt x="171" y="0"/>
                </a:cubicBezTo>
                <a:cubicBezTo>
                  <a:pt x="270" y="0"/>
                  <a:pt x="342" y="81"/>
                  <a:pt x="342" y="1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746">
            <a:extLst>
              <a:ext uri="{FF2B5EF4-FFF2-40B4-BE49-F238E27FC236}">
                <a16:creationId xmlns:a16="http://schemas.microsoft.com/office/drawing/2014/main" id="{53ED27C4-F09F-094E-8DA3-3A04259C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952" y="5636602"/>
            <a:ext cx="364318" cy="364318"/>
          </a:xfrm>
          <a:custGeom>
            <a:avLst/>
            <a:gdLst>
              <a:gd name="T0" fmla="*/ 44442016 w 344"/>
              <a:gd name="T1" fmla="*/ 22285612 h 343"/>
              <a:gd name="T2" fmla="*/ 44442016 w 344"/>
              <a:gd name="T3" fmla="*/ 22285612 h 343"/>
              <a:gd name="T4" fmla="*/ 22156396 w 344"/>
              <a:gd name="T5" fmla="*/ 44571224 h 343"/>
              <a:gd name="T6" fmla="*/ 0 w 344"/>
              <a:gd name="T7" fmla="*/ 22285612 h 343"/>
              <a:gd name="T8" fmla="*/ 22156396 w 344"/>
              <a:gd name="T9" fmla="*/ 0 h 343"/>
              <a:gd name="T10" fmla="*/ 44442016 w 344"/>
              <a:gd name="T11" fmla="*/ 22285612 h 3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4" h="343">
                <a:moveTo>
                  <a:pt x="343" y="171"/>
                </a:moveTo>
                <a:lnTo>
                  <a:pt x="343" y="171"/>
                </a:lnTo>
                <a:cubicBezTo>
                  <a:pt x="343" y="261"/>
                  <a:pt x="271" y="342"/>
                  <a:pt x="171" y="342"/>
                </a:cubicBezTo>
                <a:cubicBezTo>
                  <a:pt x="82" y="342"/>
                  <a:pt x="0" y="261"/>
                  <a:pt x="0" y="171"/>
                </a:cubicBezTo>
                <a:cubicBezTo>
                  <a:pt x="0" y="72"/>
                  <a:pt x="82" y="0"/>
                  <a:pt x="171" y="0"/>
                </a:cubicBezTo>
                <a:cubicBezTo>
                  <a:pt x="271" y="0"/>
                  <a:pt x="343" y="72"/>
                  <a:pt x="343" y="1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747">
            <a:extLst>
              <a:ext uri="{FF2B5EF4-FFF2-40B4-BE49-F238E27FC236}">
                <a16:creationId xmlns:a16="http://schemas.microsoft.com/office/drawing/2014/main" id="{0516AC12-7240-9A42-AC5C-284B463C7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6240" y="5636602"/>
            <a:ext cx="364318" cy="364318"/>
          </a:xfrm>
          <a:custGeom>
            <a:avLst/>
            <a:gdLst>
              <a:gd name="T0" fmla="*/ 44442016 w 344"/>
              <a:gd name="T1" fmla="*/ 22285612 h 343"/>
              <a:gd name="T2" fmla="*/ 44442016 w 344"/>
              <a:gd name="T3" fmla="*/ 22285612 h 343"/>
              <a:gd name="T4" fmla="*/ 22156396 w 344"/>
              <a:gd name="T5" fmla="*/ 44571224 h 343"/>
              <a:gd name="T6" fmla="*/ 0 w 344"/>
              <a:gd name="T7" fmla="*/ 22285612 h 343"/>
              <a:gd name="T8" fmla="*/ 22156396 w 344"/>
              <a:gd name="T9" fmla="*/ 0 h 343"/>
              <a:gd name="T10" fmla="*/ 44442016 w 344"/>
              <a:gd name="T11" fmla="*/ 22285612 h 3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4" h="343">
                <a:moveTo>
                  <a:pt x="343" y="171"/>
                </a:moveTo>
                <a:lnTo>
                  <a:pt x="343" y="171"/>
                </a:lnTo>
                <a:cubicBezTo>
                  <a:pt x="343" y="261"/>
                  <a:pt x="261" y="342"/>
                  <a:pt x="171" y="342"/>
                </a:cubicBezTo>
                <a:cubicBezTo>
                  <a:pt x="72" y="342"/>
                  <a:pt x="0" y="261"/>
                  <a:pt x="0" y="171"/>
                </a:cubicBezTo>
                <a:cubicBezTo>
                  <a:pt x="0" y="72"/>
                  <a:pt x="72" y="0"/>
                  <a:pt x="171" y="0"/>
                </a:cubicBezTo>
                <a:cubicBezTo>
                  <a:pt x="261" y="0"/>
                  <a:pt x="343" y="72"/>
                  <a:pt x="343" y="1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748">
            <a:extLst>
              <a:ext uri="{FF2B5EF4-FFF2-40B4-BE49-F238E27FC236}">
                <a16:creationId xmlns:a16="http://schemas.microsoft.com/office/drawing/2014/main" id="{B2B49A51-B389-2347-9A65-1D91363F6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7197" y="5636602"/>
            <a:ext cx="364318" cy="364318"/>
          </a:xfrm>
          <a:custGeom>
            <a:avLst/>
            <a:gdLst>
              <a:gd name="T0" fmla="*/ 44571224 w 343"/>
              <a:gd name="T1" fmla="*/ 22285612 h 343"/>
              <a:gd name="T2" fmla="*/ 44571224 w 343"/>
              <a:gd name="T3" fmla="*/ 22285612 h 343"/>
              <a:gd name="T4" fmla="*/ 22285612 w 343"/>
              <a:gd name="T5" fmla="*/ 44571224 h 343"/>
              <a:gd name="T6" fmla="*/ 0 w 343"/>
              <a:gd name="T7" fmla="*/ 22285612 h 343"/>
              <a:gd name="T8" fmla="*/ 22285612 w 343"/>
              <a:gd name="T9" fmla="*/ 0 h 343"/>
              <a:gd name="T10" fmla="*/ 44571224 w 343"/>
              <a:gd name="T11" fmla="*/ 22285612 h 3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3" h="343">
                <a:moveTo>
                  <a:pt x="342" y="171"/>
                </a:moveTo>
                <a:lnTo>
                  <a:pt x="342" y="171"/>
                </a:lnTo>
                <a:cubicBezTo>
                  <a:pt x="342" y="261"/>
                  <a:pt x="261" y="342"/>
                  <a:pt x="171" y="342"/>
                </a:cubicBezTo>
                <a:cubicBezTo>
                  <a:pt x="72" y="342"/>
                  <a:pt x="0" y="261"/>
                  <a:pt x="0" y="171"/>
                </a:cubicBezTo>
                <a:cubicBezTo>
                  <a:pt x="0" y="72"/>
                  <a:pt x="72" y="0"/>
                  <a:pt x="171" y="0"/>
                </a:cubicBezTo>
                <a:cubicBezTo>
                  <a:pt x="261" y="0"/>
                  <a:pt x="342" y="72"/>
                  <a:pt x="342" y="1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749">
            <a:extLst>
              <a:ext uri="{FF2B5EF4-FFF2-40B4-BE49-F238E27FC236}">
                <a16:creationId xmlns:a16="http://schemas.microsoft.com/office/drawing/2014/main" id="{D65A390A-ECE2-614E-8364-EF93B43BE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4140" y="5636602"/>
            <a:ext cx="373659" cy="364318"/>
          </a:xfrm>
          <a:custGeom>
            <a:avLst/>
            <a:gdLst>
              <a:gd name="T0" fmla="*/ 45690776 w 352"/>
              <a:gd name="T1" fmla="*/ 22285612 h 343"/>
              <a:gd name="T2" fmla="*/ 45690776 w 352"/>
              <a:gd name="T3" fmla="*/ 22285612 h 343"/>
              <a:gd name="T4" fmla="*/ 23431139 w 352"/>
              <a:gd name="T5" fmla="*/ 44571224 h 343"/>
              <a:gd name="T6" fmla="*/ 0 w 352"/>
              <a:gd name="T7" fmla="*/ 22285612 h 343"/>
              <a:gd name="T8" fmla="*/ 23431139 w 352"/>
              <a:gd name="T9" fmla="*/ 0 h 343"/>
              <a:gd name="T10" fmla="*/ 45690776 w 352"/>
              <a:gd name="T11" fmla="*/ 22285612 h 3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2" h="343">
                <a:moveTo>
                  <a:pt x="351" y="171"/>
                </a:moveTo>
                <a:lnTo>
                  <a:pt x="351" y="171"/>
                </a:lnTo>
                <a:cubicBezTo>
                  <a:pt x="351" y="261"/>
                  <a:pt x="270" y="342"/>
                  <a:pt x="180" y="342"/>
                </a:cubicBezTo>
                <a:cubicBezTo>
                  <a:pt x="81" y="342"/>
                  <a:pt x="0" y="261"/>
                  <a:pt x="0" y="171"/>
                </a:cubicBezTo>
                <a:cubicBezTo>
                  <a:pt x="0" y="72"/>
                  <a:pt x="81" y="0"/>
                  <a:pt x="180" y="0"/>
                </a:cubicBezTo>
                <a:cubicBezTo>
                  <a:pt x="270" y="0"/>
                  <a:pt x="351" y="72"/>
                  <a:pt x="351" y="1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5" name="Freeform 911">
            <a:extLst>
              <a:ext uri="{FF2B5EF4-FFF2-40B4-BE49-F238E27FC236}">
                <a16:creationId xmlns:a16="http://schemas.microsoft.com/office/drawing/2014/main" id="{2388A444-DDF4-7049-A9B0-36BEEEAF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61" y="6245142"/>
            <a:ext cx="2452140" cy="2452140"/>
          </a:xfrm>
          <a:custGeom>
            <a:avLst/>
            <a:gdLst>
              <a:gd name="T0" fmla="*/ 0 w 2317"/>
              <a:gd name="T1" fmla="*/ 0 h 2315"/>
              <a:gd name="T2" fmla="*/ 0 w 2317"/>
              <a:gd name="T3" fmla="*/ 0 h 2315"/>
              <a:gd name="T4" fmla="*/ 80479464 w 2317"/>
              <a:gd name="T5" fmla="*/ 0 h 2315"/>
              <a:gd name="T6" fmla="*/ 299662867 w 2317"/>
              <a:gd name="T7" fmla="*/ 219432885 h 2315"/>
              <a:gd name="T8" fmla="*/ 299662867 w 2317"/>
              <a:gd name="T9" fmla="*/ 299921755 h 2315"/>
              <a:gd name="T10" fmla="*/ 220348130 w 2317"/>
              <a:gd name="T11" fmla="*/ 299921755 h 2315"/>
              <a:gd name="T12" fmla="*/ 0 w 2317"/>
              <a:gd name="T13" fmla="*/ 79192811 h 2315"/>
              <a:gd name="T14" fmla="*/ 0 w 2317"/>
              <a:gd name="T15" fmla="*/ 0 h 23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17" h="2315">
                <a:moveTo>
                  <a:pt x="0" y="0"/>
                </a:moveTo>
                <a:lnTo>
                  <a:pt x="0" y="0"/>
                </a:lnTo>
                <a:cubicBezTo>
                  <a:pt x="622" y="0"/>
                  <a:pt x="622" y="0"/>
                  <a:pt x="622" y="0"/>
                </a:cubicBezTo>
                <a:cubicBezTo>
                  <a:pt x="1559" y="0"/>
                  <a:pt x="2316" y="756"/>
                  <a:pt x="2316" y="1693"/>
                </a:cubicBezTo>
                <a:cubicBezTo>
                  <a:pt x="2316" y="2314"/>
                  <a:pt x="2316" y="2314"/>
                  <a:pt x="2316" y="2314"/>
                </a:cubicBezTo>
                <a:cubicBezTo>
                  <a:pt x="1703" y="2314"/>
                  <a:pt x="1703" y="2314"/>
                  <a:pt x="1703" y="2314"/>
                </a:cubicBezTo>
                <a:cubicBezTo>
                  <a:pt x="757" y="2314"/>
                  <a:pt x="0" y="1558"/>
                  <a:pt x="0" y="611"/>
                </a:cubicBezTo>
                <a:lnTo>
                  <a:pt x="0" y="0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6" name="Freeform 912">
            <a:extLst>
              <a:ext uri="{FF2B5EF4-FFF2-40B4-BE49-F238E27FC236}">
                <a16:creationId xmlns:a16="http://schemas.microsoft.com/office/drawing/2014/main" id="{BA38F9C7-F250-A04C-9526-8AF0ED9A9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61" y="8705640"/>
            <a:ext cx="2452140" cy="2452140"/>
          </a:xfrm>
          <a:custGeom>
            <a:avLst/>
            <a:gdLst>
              <a:gd name="T0" fmla="*/ 299662867 w 2317"/>
              <a:gd name="T1" fmla="*/ 0 h 2317"/>
              <a:gd name="T2" fmla="*/ 299662867 w 2317"/>
              <a:gd name="T3" fmla="*/ 0 h 2317"/>
              <a:gd name="T4" fmla="*/ 220348130 w 2317"/>
              <a:gd name="T5" fmla="*/ 0 h 2317"/>
              <a:gd name="T6" fmla="*/ 0 w 2317"/>
              <a:gd name="T7" fmla="*/ 220348130 h 2317"/>
              <a:gd name="T8" fmla="*/ 0 w 2317"/>
              <a:gd name="T9" fmla="*/ 299662867 h 2317"/>
              <a:gd name="T10" fmla="*/ 299662867 w 2317"/>
              <a:gd name="T11" fmla="*/ 0 h 23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17" h="2317">
                <a:moveTo>
                  <a:pt x="2316" y="0"/>
                </a:moveTo>
                <a:lnTo>
                  <a:pt x="2316" y="0"/>
                </a:lnTo>
                <a:cubicBezTo>
                  <a:pt x="1703" y="0"/>
                  <a:pt x="1703" y="0"/>
                  <a:pt x="1703" y="0"/>
                </a:cubicBezTo>
                <a:cubicBezTo>
                  <a:pt x="757" y="0"/>
                  <a:pt x="0" y="757"/>
                  <a:pt x="0" y="1703"/>
                </a:cubicBezTo>
                <a:cubicBezTo>
                  <a:pt x="0" y="2316"/>
                  <a:pt x="0" y="2316"/>
                  <a:pt x="0" y="2316"/>
                </a:cubicBezTo>
                <a:lnTo>
                  <a:pt x="2316" y="0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7" name="Freeform 913">
            <a:extLst>
              <a:ext uri="{FF2B5EF4-FFF2-40B4-BE49-F238E27FC236}">
                <a16:creationId xmlns:a16="http://schemas.microsoft.com/office/drawing/2014/main" id="{10762379-91BE-6041-A6FA-3CCC5A28B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261" y="8705640"/>
            <a:ext cx="2452140" cy="2452140"/>
          </a:xfrm>
          <a:custGeom>
            <a:avLst/>
            <a:gdLst>
              <a:gd name="T0" fmla="*/ 0 w 2317"/>
              <a:gd name="T1" fmla="*/ 299662867 h 2317"/>
              <a:gd name="T2" fmla="*/ 0 w 2317"/>
              <a:gd name="T3" fmla="*/ 299662867 h 2317"/>
              <a:gd name="T4" fmla="*/ 80479464 w 2317"/>
              <a:gd name="T5" fmla="*/ 299662867 h 2317"/>
              <a:gd name="T6" fmla="*/ 299662867 w 2317"/>
              <a:gd name="T7" fmla="*/ 80479464 h 2317"/>
              <a:gd name="T8" fmla="*/ 299662867 w 2317"/>
              <a:gd name="T9" fmla="*/ 0 h 2317"/>
              <a:gd name="T10" fmla="*/ 0 w 2317"/>
              <a:gd name="T11" fmla="*/ 299662867 h 23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317" h="2317">
                <a:moveTo>
                  <a:pt x="0" y="2316"/>
                </a:moveTo>
                <a:lnTo>
                  <a:pt x="0" y="2316"/>
                </a:lnTo>
                <a:cubicBezTo>
                  <a:pt x="622" y="2316"/>
                  <a:pt x="622" y="2316"/>
                  <a:pt x="622" y="2316"/>
                </a:cubicBezTo>
                <a:cubicBezTo>
                  <a:pt x="1559" y="2316"/>
                  <a:pt x="2316" y="1559"/>
                  <a:pt x="2316" y="622"/>
                </a:cubicBezTo>
                <a:cubicBezTo>
                  <a:pt x="2316" y="0"/>
                  <a:pt x="2316" y="0"/>
                  <a:pt x="2316" y="0"/>
                </a:cubicBezTo>
                <a:lnTo>
                  <a:pt x="0" y="2316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8" name="Freeform 914">
            <a:extLst>
              <a:ext uri="{FF2B5EF4-FFF2-40B4-BE49-F238E27FC236}">
                <a16:creationId xmlns:a16="http://schemas.microsoft.com/office/drawing/2014/main" id="{80315008-3B62-D24A-9332-A134D89CD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6667" y="5912175"/>
            <a:ext cx="3629163" cy="5525486"/>
          </a:xfrm>
          <a:custGeom>
            <a:avLst/>
            <a:gdLst>
              <a:gd name="T0" fmla="*/ 95850043 w 3425"/>
              <a:gd name="T1" fmla="*/ 4664974 h 5217"/>
              <a:gd name="T2" fmla="*/ 95850043 w 3425"/>
              <a:gd name="T3" fmla="*/ 4664974 h 5217"/>
              <a:gd name="T4" fmla="*/ 91180800 w 3425"/>
              <a:gd name="T5" fmla="*/ 4664974 h 5217"/>
              <a:gd name="T6" fmla="*/ 39689110 w 3425"/>
              <a:gd name="T7" fmla="*/ 122458183 h 5217"/>
              <a:gd name="T8" fmla="*/ 119196621 w 3425"/>
              <a:gd name="T9" fmla="*/ 340938735 h 5217"/>
              <a:gd name="T10" fmla="*/ 39689110 w 3425"/>
              <a:gd name="T11" fmla="*/ 557994128 h 5217"/>
              <a:gd name="T12" fmla="*/ 91180800 w 3425"/>
              <a:gd name="T13" fmla="*/ 675916570 h 5217"/>
              <a:gd name="T14" fmla="*/ 104021309 w 3425"/>
              <a:gd name="T15" fmla="*/ 675916570 h 5217"/>
              <a:gd name="T16" fmla="*/ 440599035 w 3425"/>
              <a:gd name="T17" fmla="*/ 346770043 h 5217"/>
              <a:gd name="T18" fmla="*/ 95850043 w 3425"/>
              <a:gd name="T19" fmla="*/ 4664974 h 521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25" h="5217">
                <a:moveTo>
                  <a:pt x="739" y="36"/>
                </a:moveTo>
                <a:lnTo>
                  <a:pt x="739" y="36"/>
                </a:lnTo>
                <a:cubicBezTo>
                  <a:pt x="729" y="36"/>
                  <a:pt x="712" y="36"/>
                  <a:pt x="703" y="36"/>
                </a:cubicBezTo>
                <a:cubicBezTo>
                  <a:pt x="243" y="54"/>
                  <a:pt x="0" y="595"/>
                  <a:pt x="306" y="945"/>
                </a:cubicBezTo>
                <a:cubicBezTo>
                  <a:pt x="684" y="1396"/>
                  <a:pt x="919" y="1982"/>
                  <a:pt x="919" y="2631"/>
                </a:cubicBezTo>
                <a:cubicBezTo>
                  <a:pt x="919" y="3270"/>
                  <a:pt x="684" y="3856"/>
                  <a:pt x="306" y="4306"/>
                </a:cubicBezTo>
                <a:cubicBezTo>
                  <a:pt x="9" y="4658"/>
                  <a:pt x="243" y="5199"/>
                  <a:pt x="703" y="5216"/>
                </a:cubicBezTo>
                <a:cubicBezTo>
                  <a:pt x="739" y="5216"/>
                  <a:pt x="775" y="5216"/>
                  <a:pt x="802" y="5216"/>
                </a:cubicBezTo>
                <a:cubicBezTo>
                  <a:pt x="2216" y="5216"/>
                  <a:pt x="3370" y="4081"/>
                  <a:pt x="3397" y="2676"/>
                </a:cubicBezTo>
                <a:cubicBezTo>
                  <a:pt x="3424" y="1198"/>
                  <a:pt x="2216" y="0"/>
                  <a:pt x="739" y="3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1" name="CuadroTexto 1020">
            <a:extLst>
              <a:ext uri="{FF2B5EF4-FFF2-40B4-BE49-F238E27FC236}">
                <a16:creationId xmlns:a16="http://schemas.microsoft.com/office/drawing/2014/main" id="{2244ED9B-5216-5F45-BB88-55F48AD84ECE}"/>
              </a:ext>
            </a:extLst>
          </p:cNvPr>
          <p:cNvSpPr txBox="1"/>
          <p:nvPr/>
        </p:nvSpPr>
        <p:spPr>
          <a:xfrm>
            <a:off x="6049767" y="8380196"/>
            <a:ext cx="197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022" name="CuadroTexto 1021">
            <a:extLst>
              <a:ext uri="{FF2B5EF4-FFF2-40B4-BE49-F238E27FC236}">
                <a16:creationId xmlns:a16="http://schemas.microsoft.com/office/drawing/2014/main" id="{C9785347-2CBB-1343-9C6C-131348DBCC6D}"/>
              </a:ext>
            </a:extLst>
          </p:cNvPr>
          <p:cNvSpPr txBox="1"/>
          <p:nvPr/>
        </p:nvSpPr>
        <p:spPr>
          <a:xfrm>
            <a:off x="9443738" y="8402984"/>
            <a:ext cx="197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1023" name="CuadroTexto 1022">
            <a:extLst>
              <a:ext uri="{FF2B5EF4-FFF2-40B4-BE49-F238E27FC236}">
                <a16:creationId xmlns:a16="http://schemas.microsoft.com/office/drawing/2014/main" id="{9361E561-348E-C346-88B2-37EE5D7E9BBE}"/>
              </a:ext>
            </a:extLst>
          </p:cNvPr>
          <p:cNvSpPr txBox="1"/>
          <p:nvPr/>
        </p:nvSpPr>
        <p:spPr>
          <a:xfrm>
            <a:off x="12845832" y="8405742"/>
            <a:ext cx="197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024" name="CuadroTexto 1023">
            <a:extLst>
              <a:ext uri="{FF2B5EF4-FFF2-40B4-BE49-F238E27FC236}">
                <a16:creationId xmlns:a16="http://schemas.microsoft.com/office/drawing/2014/main" id="{6BFA4226-11C9-B24A-8492-8C7E526A9AA5}"/>
              </a:ext>
            </a:extLst>
          </p:cNvPr>
          <p:cNvSpPr txBox="1"/>
          <p:nvPr/>
        </p:nvSpPr>
        <p:spPr>
          <a:xfrm>
            <a:off x="16179582" y="8408219"/>
            <a:ext cx="19770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58987633-C748-BB47-B83E-E571E1AE3FF6}"/>
              </a:ext>
            </a:extLst>
          </p:cNvPr>
          <p:cNvGrpSpPr/>
          <p:nvPr/>
        </p:nvGrpSpPr>
        <p:grpSpPr>
          <a:xfrm>
            <a:off x="2668308" y="890337"/>
            <a:ext cx="19041035" cy="2561450"/>
            <a:chOff x="2668308" y="861425"/>
            <a:chExt cx="19041035" cy="2561450"/>
          </a:xfrm>
        </p:grpSpPr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D6539528-423F-8A41-BE5B-395C135D8B75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26943B58-E8EC-A448-95DA-E90BFEE26F9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9CD7D4CB-D296-C041-897E-85ABDF00D08A}"/>
              </a:ext>
            </a:extLst>
          </p:cNvPr>
          <p:cNvGrpSpPr/>
          <p:nvPr/>
        </p:nvGrpSpPr>
        <p:grpSpPr>
          <a:xfrm>
            <a:off x="5778958" y="5269214"/>
            <a:ext cx="2201803" cy="1094613"/>
            <a:chOff x="3337670" y="5789042"/>
            <a:chExt cx="2559007" cy="1094613"/>
          </a:xfrm>
        </p:grpSpPr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03750082-1877-F94F-9373-FAB31D23A224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4" name="Rectangle 52">
              <a:extLst>
                <a:ext uri="{FF2B5EF4-FFF2-40B4-BE49-F238E27FC236}">
                  <a16:creationId xmlns:a16="http://schemas.microsoft.com/office/drawing/2014/main" id="{BC592D3F-D9B4-BE49-A88B-1BAF3BA6EA15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571B5889-81C1-2148-A5AD-017A12F520B4}"/>
              </a:ext>
            </a:extLst>
          </p:cNvPr>
          <p:cNvGrpSpPr/>
          <p:nvPr/>
        </p:nvGrpSpPr>
        <p:grpSpPr>
          <a:xfrm>
            <a:off x="6047798" y="6672676"/>
            <a:ext cx="2201803" cy="1094613"/>
            <a:chOff x="3337670" y="5789042"/>
            <a:chExt cx="2559007" cy="1094613"/>
          </a:xfrm>
        </p:grpSpPr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BACF73A3-7DCB-4C45-9616-0352E7CF3A7F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7" name="Rectangle 52">
              <a:extLst>
                <a:ext uri="{FF2B5EF4-FFF2-40B4-BE49-F238E27FC236}">
                  <a16:creationId xmlns:a16="http://schemas.microsoft.com/office/drawing/2014/main" id="{BC13DFB3-3834-5A48-95B3-0A24281C12A9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B4BF2BA3-4BE3-7F4B-9974-E7C5AC980105}"/>
              </a:ext>
            </a:extLst>
          </p:cNvPr>
          <p:cNvGrpSpPr/>
          <p:nvPr/>
        </p:nvGrpSpPr>
        <p:grpSpPr>
          <a:xfrm>
            <a:off x="6063012" y="9583763"/>
            <a:ext cx="2201803" cy="1094613"/>
            <a:chOff x="3337670" y="5789042"/>
            <a:chExt cx="2559007" cy="1094613"/>
          </a:xfrm>
        </p:grpSpPr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2F7DF88E-FB3A-994A-BC58-9094F84FF269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0" name="Rectangle 52">
              <a:extLst>
                <a:ext uri="{FF2B5EF4-FFF2-40B4-BE49-F238E27FC236}">
                  <a16:creationId xmlns:a16="http://schemas.microsoft.com/office/drawing/2014/main" id="{4CF54235-286D-6E46-93AF-3682E09D92D0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3778BE0B-EEC3-D441-A60C-DCB4F3A5FCBD}"/>
              </a:ext>
            </a:extLst>
          </p:cNvPr>
          <p:cNvGrpSpPr/>
          <p:nvPr/>
        </p:nvGrpSpPr>
        <p:grpSpPr>
          <a:xfrm>
            <a:off x="5786567" y="10906902"/>
            <a:ext cx="2201803" cy="1094613"/>
            <a:chOff x="3337670" y="5789042"/>
            <a:chExt cx="2559007" cy="1094613"/>
          </a:xfrm>
        </p:grpSpPr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FA53F1CC-0F18-3E43-9529-13C60A4EE170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3" name="Rectangle 52">
              <a:extLst>
                <a:ext uri="{FF2B5EF4-FFF2-40B4-BE49-F238E27FC236}">
                  <a16:creationId xmlns:a16="http://schemas.microsoft.com/office/drawing/2014/main" id="{A24F29A3-DACF-B544-905C-DE433D9302AD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4DC1390A-C8E0-C145-81A9-CF91D4710AE7}"/>
              </a:ext>
            </a:extLst>
          </p:cNvPr>
          <p:cNvGrpSpPr/>
          <p:nvPr/>
        </p:nvGrpSpPr>
        <p:grpSpPr>
          <a:xfrm>
            <a:off x="9185719" y="5282824"/>
            <a:ext cx="2201803" cy="1094613"/>
            <a:chOff x="3337670" y="5789042"/>
            <a:chExt cx="2559007" cy="1094613"/>
          </a:xfrm>
        </p:grpSpPr>
        <p:sp>
          <p:nvSpPr>
            <p:cNvPr id="85" name="CuadroTexto 84">
              <a:extLst>
                <a:ext uri="{FF2B5EF4-FFF2-40B4-BE49-F238E27FC236}">
                  <a16:creationId xmlns:a16="http://schemas.microsoft.com/office/drawing/2014/main" id="{B056E574-DD3E-A640-AA52-3F7C0686777A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6" name="Rectangle 52">
              <a:extLst>
                <a:ext uri="{FF2B5EF4-FFF2-40B4-BE49-F238E27FC236}">
                  <a16:creationId xmlns:a16="http://schemas.microsoft.com/office/drawing/2014/main" id="{2AE0FC69-AFF9-8441-8370-0244D9F8DEF7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A644315C-04BD-CE48-ABDB-FCE395FF27A6}"/>
              </a:ext>
            </a:extLst>
          </p:cNvPr>
          <p:cNvGrpSpPr/>
          <p:nvPr/>
        </p:nvGrpSpPr>
        <p:grpSpPr>
          <a:xfrm>
            <a:off x="9454559" y="6686286"/>
            <a:ext cx="2201803" cy="1094613"/>
            <a:chOff x="3337670" y="5789042"/>
            <a:chExt cx="2559007" cy="1094613"/>
          </a:xfrm>
        </p:grpSpPr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05C74CBF-11E9-9B4C-9CB3-452B0E9E24C7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9" name="Rectangle 52">
              <a:extLst>
                <a:ext uri="{FF2B5EF4-FFF2-40B4-BE49-F238E27FC236}">
                  <a16:creationId xmlns:a16="http://schemas.microsoft.com/office/drawing/2014/main" id="{5B79095F-FC38-5947-B976-337F448A965A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8221BABF-EF90-3A4C-A154-6D337954E181}"/>
              </a:ext>
            </a:extLst>
          </p:cNvPr>
          <p:cNvGrpSpPr/>
          <p:nvPr/>
        </p:nvGrpSpPr>
        <p:grpSpPr>
          <a:xfrm>
            <a:off x="9469773" y="9597373"/>
            <a:ext cx="2201803" cy="1094613"/>
            <a:chOff x="3337670" y="5789042"/>
            <a:chExt cx="2559007" cy="1094613"/>
          </a:xfrm>
        </p:grpSpPr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012039AD-AE9B-5843-8FAC-D4E1A2B1EB44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2" name="Rectangle 52">
              <a:extLst>
                <a:ext uri="{FF2B5EF4-FFF2-40B4-BE49-F238E27FC236}">
                  <a16:creationId xmlns:a16="http://schemas.microsoft.com/office/drawing/2014/main" id="{DC42557C-0BC9-9944-BBBF-78A6FB8A02AE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EE52DBD1-BC56-4A4A-864D-8E9B001791CA}"/>
              </a:ext>
            </a:extLst>
          </p:cNvPr>
          <p:cNvGrpSpPr/>
          <p:nvPr/>
        </p:nvGrpSpPr>
        <p:grpSpPr>
          <a:xfrm>
            <a:off x="9193328" y="10920512"/>
            <a:ext cx="2201803" cy="1094613"/>
            <a:chOff x="3337670" y="5789042"/>
            <a:chExt cx="2559007" cy="1094613"/>
          </a:xfrm>
        </p:grpSpPr>
        <p:sp>
          <p:nvSpPr>
            <p:cNvPr id="94" name="CuadroTexto 93">
              <a:extLst>
                <a:ext uri="{FF2B5EF4-FFF2-40B4-BE49-F238E27FC236}">
                  <a16:creationId xmlns:a16="http://schemas.microsoft.com/office/drawing/2014/main" id="{50B6610F-9070-124F-B85D-BC7EBE4B2175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5" name="Rectangle 52">
              <a:extLst>
                <a:ext uri="{FF2B5EF4-FFF2-40B4-BE49-F238E27FC236}">
                  <a16:creationId xmlns:a16="http://schemas.microsoft.com/office/drawing/2014/main" id="{B57D0FEA-5182-904F-8C16-BA45CEF50896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6" name="Grupo 95">
            <a:extLst>
              <a:ext uri="{FF2B5EF4-FFF2-40B4-BE49-F238E27FC236}">
                <a16:creationId xmlns:a16="http://schemas.microsoft.com/office/drawing/2014/main" id="{2A01F6F8-7348-7D4E-A54E-6A76AC26ED55}"/>
              </a:ext>
            </a:extLst>
          </p:cNvPr>
          <p:cNvGrpSpPr/>
          <p:nvPr/>
        </p:nvGrpSpPr>
        <p:grpSpPr>
          <a:xfrm>
            <a:off x="12569737" y="5282824"/>
            <a:ext cx="2201803" cy="1094613"/>
            <a:chOff x="3337670" y="5789042"/>
            <a:chExt cx="2559007" cy="1094613"/>
          </a:xfrm>
        </p:grpSpPr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D3DC4E6A-A202-8640-86D9-5D1357FA10CA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8" name="Rectangle 52">
              <a:extLst>
                <a:ext uri="{FF2B5EF4-FFF2-40B4-BE49-F238E27FC236}">
                  <a16:creationId xmlns:a16="http://schemas.microsoft.com/office/drawing/2014/main" id="{7822EB03-D8DE-854F-8333-15117A778566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F2B33333-6518-364F-BB30-E76B9A6E286E}"/>
              </a:ext>
            </a:extLst>
          </p:cNvPr>
          <p:cNvGrpSpPr/>
          <p:nvPr/>
        </p:nvGrpSpPr>
        <p:grpSpPr>
          <a:xfrm>
            <a:off x="12838577" y="6686286"/>
            <a:ext cx="2201803" cy="1094613"/>
            <a:chOff x="3337670" y="5789042"/>
            <a:chExt cx="2559007" cy="1094613"/>
          </a:xfrm>
        </p:grpSpPr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C25D280B-AB79-BF44-B685-BF118245A3F3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1" name="Rectangle 52">
              <a:extLst>
                <a:ext uri="{FF2B5EF4-FFF2-40B4-BE49-F238E27FC236}">
                  <a16:creationId xmlns:a16="http://schemas.microsoft.com/office/drawing/2014/main" id="{7C619886-D9CB-7940-8ED1-CE7DF58AE94D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F2B7AA16-E340-7949-AC51-41E40BAD15AD}"/>
              </a:ext>
            </a:extLst>
          </p:cNvPr>
          <p:cNvGrpSpPr/>
          <p:nvPr/>
        </p:nvGrpSpPr>
        <p:grpSpPr>
          <a:xfrm>
            <a:off x="12853791" y="9597373"/>
            <a:ext cx="2201803" cy="1094613"/>
            <a:chOff x="3337670" y="5789042"/>
            <a:chExt cx="2559007" cy="1094613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2FC7AEB7-9EEA-9649-A082-080EB689D590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4" name="Rectangle 52">
              <a:extLst>
                <a:ext uri="{FF2B5EF4-FFF2-40B4-BE49-F238E27FC236}">
                  <a16:creationId xmlns:a16="http://schemas.microsoft.com/office/drawing/2014/main" id="{563C3718-752C-F242-97E6-510D972EF775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E793B907-37F1-8442-99DC-36243B0DED23}"/>
              </a:ext>
            </a:extLst>
          </p:cNvPr>
          <p:cNvGrpSpPr/>
          <p:nvPr/>
        </p:nvGrpSpPr>
        <p:grpSpPr>
          <a:xfrm>
            <a:off x="12577346" y="10920512"/>
            <a:ext cx="2201803" cy="1094613"/>
            <a:chOff x="3337670" y="5789042"/>
            <a:chExt cx="2559007" cy="1094613"/>
          </a:xfrm>
        </p:grpSpPr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0C83924F-9E68-B84D-AF1B-22C4E9EC4CC8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7" name="Rectangle 52">
              <a:extLst>
                <a:ext uri="{FF2B5EF4-FFF2-40B4-BE49-F238E27FC236}">
                  <a16:creationId xmlns:a16="http://schemas.microsoft.com/office/drawing/2014/main" id="{7C85B0F1-E8EF-614B-B936-F016B4EED749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08" name="Grupo 107">
            <a:extLst>
              <a:ext uri="{FF2B5EF4-FFF2-40B4-BE49-F238E27FC236}">
                <a16:creationId xmlns:a16="http://schemas.microsoft.com/office/drawing/2014/main" id="{D309CC6D-B0D0-2F43-AA78-05C97C3772CB}"/>
              </a:ext>
            </a:extLst>
          </p:cNvPr>
          <p:cNvGrpSpPr/>
          <p:nvPr/>
        </p:nvGrpSpPr>
        <p:grpSpPr>
          <a:xfrm>
            <a:off x="15934447" y="5282824"/>
            <a:ext cx="2201803" cy="1094613"/>
            <a:chOff x="3337670" y="5789042"/>
            <a:chExt cx="2559007" cy="1094613"/>
          </a:xfrm>
        </p:grpSpPr>
        <p:sp>
          <p:nvSpPr>
            <p:cNvPr id="109" name="CuadroTexto 108">
              <a:extLst>
                <a:ext uri="{FF2B5EF4-FFF2-40B4-BE49-F238E27FC236}">
                  <a16:creationId xmlns:a16="http://schemas.microsoft.com/office/drawing/2014/main" id="{EC836AE1-060C-B246-AA67-9ABFE3039CF9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10" name="Rectangle 52">
              <a:extLst>
                <a:ext uri="{FF2B5EF4-FFF2-40B4-BE49-F238E27FC236}">
                  <a16:creationId xmlns:a16="http://schemas.microsoft.com/office/drawing/2014/main" id="{0C992E2B-6896-0C4E-9C5E-2168138B5EB1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C901FCCA-948F-4249-9365-1C86ACEE9DB9}"/>
              </a:ext>
            </a:extLst>
          </p:cNvPr>
          <p:cNvGrpSpPr/>
          <p:nvPr/>
        </p:nvGrpSpPr>
        <p:grpSpPr>
          <a:xfrm>
            <a:off x="16203287" y="6686286"/>
            <a:ext cx="2201803" cy="1094613"/>
            <a:chOff x="3337670" y="5789042"/>
            <a:chExt cx="2559007" cy="1094613"/>
          </a:xfrm>
        </p:grpSpPr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D7A58AB0-D8D1-7C41-8F59-23C03E07D65E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13" name="Rectangle 52">
              <a:extLst>
                <a:ext uri="{FF2B5EF4-FFF2-40B4-BE49-F238E27FC236}">
                  <a16:creationId xmlns:a16="http://schemas.microsoft.com/office/drawing/2014/main" id="{03406FEE-80AE-BD45-9ECB-E080CAADB8CB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DC480777-220C-EA4C-8AFD-AD2F44DBE366}"/>
              </a:ext>
            </a:extLst>
          </p:cNvPr>
          <p:cNvGrpSpPr/>
          <p:nvPr/>
        </p:nvGrpSpPr>
        <p:grpSpPr>
          <a:xfrm>
            <a:off x="16218501" y="9597373"/>
            <a:ext cx="2201803" cy="1094613"/>
            <a:chOff x="3337670" y="5789042"/>
            <a:chExt cx="2559007" cy="1094613"/>
          </a:xfrm>
        </p:grpSpPr>
        <p:sp>
          <p:nvSpPr>
            <p:cNvPr id="115" name="CuadroTexto 114">
              <a:extLst>
                <a:ext uri="{FF2B5EF4-FFF2-40B4-BE49-F238E27FC236}">
                  <a16:creationId xmlns:a16="http://schemas.microsoft.com/office/drawing/2014/main" id="{08A306C2-6EB9-D24A-9BF4-F5EF67686144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16" name="Rectangle 52">
              <a:extLst>
                <a:ext uri="{FF2B5EF4-FFF2-40B4-BE49-F238E27FC236}">
                  <a16:creationId xmlns:a16="http://schemas.microsoft.com/office/drawing/2014/main" id="{E5BFD14E-587A-374F-B1C9-C42A9530EC3F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904B6629-D9B9-A341-A7F4-738673CC2601}"/>
              </a:ext>
            </a:extLst>
          </p:cNvPr>
          <p:cNvGrpSpPr/>
          <p:nvPr/>
        </p:nvGrpSpPr>
        <p:grpSpPr>
          <a:xfrm>
            <a:off x="15942056" y="10920512"/>
            <a:ext cx="2201803" cy="1094613"/>
            <a:chOff x="3337670" y="5789042"/>
            <a:chExt cx="2559007" cy="1094613"/>
          </a:xfrm>
        </p:grpSpPr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E85E34F3-F51E-7A43-8592-C57E320BBE39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9" name="Rectangle 52">
              <a:extLst>
                <a:ext uri="{FF2B5EF4-FFF2-40B4-BE49-F238E27FC236}">
                  <a16:creationId xmlns:a16="http://schemas.microsoft.com/office/drawing/2014/main" id="{6DCB601A-D388-8546-BD16-46288E90B9E5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893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1">
            <a:extLst>
              <a:ext uri="{FF2B5EF4-FFF2-40B4-BE49-F238E27FC236}">
                <a16:creationId xmlns:a16="http://schemas.microsoft.com/office/drawing/2014/main" id="{22A8B9EF-A994-1E4B-A4B2-29FB84B7B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017" y="3648642"/>
            <a:ext cx="22073616" cy="9063997"/>
          </a:xfrm>
          <a:custGeom>
            <a:avLst/>
            <a:gdLst>
              <a:gd name="T0" fmla="*/ 2147483646 w 19590"/>
              <a:gd name="T1" fmla="*/ 141829311 h 8042"/>
              <a:gd name="T2" fmla="*/ 2147483646 w 19590"/>
              <a:gd name="T3" fmla="*/ 141829311 h 8042"/>
              <a:gd name="T4" fmla="*/ 2147483646 w 19590"/>
              <a:gd name="T5" fmla="*/ 0 h 8042"/>
              <a:gd name="T6" fmla="*/ 2115803429 w 19590"/>
              <a:gd name="T7" fmla="*/ 141829311 h 8042"/>
              <a:gd name="T8" fmla="*/ 1974050003 w 19590"/>
              <a:gd name="T9" fmla="*/ 0 h 8042"/>
              <a:gd name="T10" fmla="*/ 1833203684 w 19590"/>
              <a:gd name="T11" fmla="*/ 141829311 h 8042"/>
              <a:gd name="T12" fmla="*/ 1692357725 w 19590"/>
              <a:gd name="T13" fmla="*/ 0 h 8042"/>
              <a:gd name="T14" fmla="*/ 1551640992 w 19590"/>
              <a:gd name="T15" fmla="*/ 141829311 h 8042"/>
              <a:gd name="T16" fmla="*/ 1410794673 w 19590"/>
              <a:gd name="T17" fmla="*/ 0 h 8042"/>
              <a:gd name="T18" fmla="*/ 1269948353 w 19590"/>
              <a:gd name="T19" fmla="*/ 141829311 h 8042"/>
              <a:gd name="T20" fmla="*/ 1128324874 w 19590"/>
              <a:gd name="T21" fmla="*/ 0 h 8042"/>
              <a:gd name="T22" fmla="*/ 987608142 w 19590"/>
              <a:gd name="T23" fmla="*/ 141829311 h 8042"/>
              <a:gd name="T24" fmla="*/ 846761822 w 19590"/>
              <a:gd name="T25" fmla="*/ 0 h 8042"/>
              <a:gd name="T26" fmla="*/ 705915503 w 19590"/>
              <a:gd name="T27" fmla="*/ 141829311 h 8042"/>
              <a:gd name="T28" fmla="*/ 565199130 w 19590"/>
              <a:gd name="T29" fmla="*/ 0 h 8042"/>
              <a:gd name="T30" fmla="*/ 424352811 w 19590"/>
              <a:gd name="T31" fmla="*/ 141829311 h 8042"/>
              <a:gd name="T32" fmla="*/ 282599385 w 19590"/>
              <a:gd name="T33" fmla="*/ 0 h 8042"/>
              <a:gd name="T34" fmla="*/ 141753426 w 19590"/>
              <a:gd name="T35" fmla="*/ 141829311 h 8042"/>
              <a:gd name="T36" fmla="*/ 1036693 w 19590"/>
              <a:gd name="T37" fmla="*/ 0 h 8042"/>
              <a:gd name="T38" fmla="*/ 0 w 19590"/>
              <a:gd name="T39" fmla="*/ 0 h 8042"/>
              <a:gd name="T40" fmla="*/ 0 w 19590"/>
              <a:gd name="T41" fmla="*/ 1042459207 h 8042"/>
              <a:gd name="T42" fmla="*/ 2147483646 w 19590"/>
              <a:gd name="T43" fmla="*/ 1042459207 h 8042"/>
              <a:gd name="T44" fmla="*/ 2147483646 w 19590"/>
              <a:gd name="T45" fmla="*/ 0 h 8042"/>
              <a:gd name="T46" fmla="*/ 2147483646 w 19590"/>
              <a:gd name="T47" fmla="*/ 141829311 h 804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9590" h="8042">
                <a:moveTo>
                  <a:pt x="18502" y="1094"/>
                </a:moveTo>
                <a:lnTo>
                  <a:pt x="18502" y="1094"/>
                </a:lnTo>
                <a:cubicBezTo>
                  <a:pt x="17898" y="1094"/>
                  <a:pt x="17416" y="604"/>
                  <a:pt x="17416" y="0"/>
                </a:cubicBezTo>
                <a:cubicBezTo>
                  <a:pt x="17416" y="604"/>
                  <a:pt x="16926" y="1094"/>
                  <a:pt x="16329" y="1094"/>
                </a:cubicBezTo>
                <a:cubicBezTo>
                  <a:pt x="15724" y="1094"/>
                  <a:pt x="15235" y="604"/>
                  <a:pt x="15235" y="0"/>
                </a:cubicBezTo>
                <a:cubicBezTo>
                  <a:pt x="15235" y="604"/>
                  <a:pt x="14753" y="1094"/>
                  <a:pt x="14148" y="1094"/>
                </a:cubicBezTo>
                <a:cubicBezTo>
                  <a:pt x="13551" y="1094"/>
                  <a:pt x="13061" y="604"/>
                  <a:pt x="13061" y="0"/>
                </a:cubicBezTo>
                <a:cubicBezTo>
                  <a:pt x="13061" y="604"/>
                  <a:pt x="12572" y="1094"/>
                  <a:pt x="11975" y="1094"/>
                </a:cubicBezTo>
                <a:cubicBezTo>
                  <a:pt x="11370" y="1094"/>
                  <a:pt x="10888" y="604"/>
                  <a:pt x="10888" y="0"/>
                </a:cubicBezTo>
                <a:cubicBezTo>
                  <a:pt x="10888" y="604"/>
                  <a:pt x="10398" y="1094"/>
                  <a:pt x="9801" y="1094"/>
                </a:cubicBezTo>
                <a:cubicBezTo>
                  <a:pt x="9198" y="1094"/>
                  <a:pt x="8708" y="604"/>
                  <a:pt x="8708" y="0"/>
                </a:cubicBezTo>
                <a:cubicBezTo>
                  <a:pt x="8708" y="604"/>
                  <a:pt x="8226" y="1094"/>
                  <a:pt x="7622" y="1094"/>
                </a:cubicBezTo>
                <a:cubicBezTo>
                  <a:pt x="7025" y="1094"/>
                  <a:pt x="6535" y="604"/>
                  <a:pt x="6535" y="0"/>
                </a:cubicBezTo>
                <a:cubicBezTo>
                  <a:pt x="6535" y="604"/>
                  <a:pt x="6045" y="1094"/>
                  <a:pt x="5448" y="1094"/>
                </a:cubicBezTo>
                <a:cubicBezTo>
                  <a:pt x="4844" y="1094"/>
                  <a:pt x="4362" y="604"/>
                  <a:pt x="4362" y="0"/>
                </a:cubicBezTo>
                <a:cubicBezTo>
                  <a:pt x="4362" y="604"/>
                  <a:pt x="3872" y="1094"/>
                  <a:pt x="3275" y="1094"/>
                </a:cubicBezTo>
                <a:cubicBezTo>
                  <a:pt x="2671" y="1094"/>
                  <a:pt x="2181" y="604"/>
                  <a:pt x="2181" y="0"/>
                </a:cubicBezTo>
                <a:cubicBezTo>
                  <a:pt x="2181" y="604"/>
                  <a:pt x="1699" y="1094"/>
                  <a:pt x="1094" y="1094"/>
                </a:cubicBezTo>
                <a:cubicBezTo>
                  <a:pt x="497" y="1094"/>
                  <a:pt x="8" y="604"/>
                  <a:pt x="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041"/>
                  <a:pt x="0" y="8041"/>
                  <a:pt x="0" y="8041"/>
                </a:cubicBezTo>
                <a:cubicBezTo>
                  <a:pt x="19589" y="8041"/>
                  <a:pt x="19589" y="8041"/>
                  <a:pt x="19589" y="8041"/>
                </a:cubicBezTo>
                <a:cubicBezTo>
                  <a:pt x="19589" y="0"/>
                  <a:pt x="19589" y="0"/>
                  <a:pt x="19589" y="0"/>
                </a:cubicBezTo>
                <a:cubicBezTo>
                  <a:pt x="19589" y="604"/>
                  <a:pt x="19099" y="1094"/>
                  <a:pt x="18502" y="10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">
            <a:extLst>
              <a:ext uri="{FF2B5EF4-FFF2-40B4-BE49-F238E27FC236}">
                <a16:creationId xmlns:a16="http://schemas.microsoft.com/office/drawing/2014/main" id="{29CA639D-6EFD-DD4B-9E19-F81C43EA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231" y="4796551"/>
            <a:ext cx="8537252" cy="7568237"/>
          </a:xfrm>
          <a:custGeom>
            <a:avLst/>
            <a:gdLst>
              <a:gd name="T0" fmla="*/ 364944237 w 7576"/>
              <a:gd name="T1" fmla="*/ 149599294 h 6718"/>
              <a:gd name="T2" fmla="*/ 364944237 w 7576"/>
              <a:gd name="T3" fmla="*/ 149599294 h 6718"/>
              <a:gd name="T4" fmla="*/ 699044429 w 7576"/>
              <a:gd name="T5" fmla="*/ 68258769 h 6718"/>
              <a:gd name="T6" fmla="*/ 701118002 w 7576"/>
              <a:gd name="T7" fmla="*/ 69294902 h 6718"/>
              <a:gd name="T8" fmla="*/ 744662324 w 7576"/>
              <a:gd name="T9" fmla="*/ 182239081 h 6718"/>
              <a:gd name="T10" fmla="*/ 745699110 w 7576"/>
              <a:gd name="T11" fmla="*/ 184311345 h 6718"/>
              <a:gd name="T12" fmla="*/ 981694802 w 7576"/>
              <a:gd name="T13" fmla="*/ 532987319 h 6718"/>
              <a:gd name="T14" fmla="*/ 965884165 w 7576"/>
              <a:gd name="T15" fmla="*/ 546846444 h 6718"/>
              <a:gd name="T16" fmla="*/ 857670633 w 7576"/>
              <a:gd name="T17" fmla="*/ 527029289 h 6718"/>
              <a:gd name="T18" fmla="*/ 839916021 w 7576"/>
              <a:gd name="T19" fmla="*/ 540888413 h 6718"/>
              <a:gd name="T20" fmla="*/ 837842448 w 7576"/>
              <a:gd name="T21" fmla="*/ 582594628 h 6718"/>
              <a:gd name="T22" fmla="*/ 815163099 w 7576"/>
              <a:gd name="T23" fmla="*/ 591531853 h 6718"/>
              <a:gd name="T24" fmla="*/ 598866355 w 7576"/>
              <a:gd name="T25" fmla="*/ 429886937 h 6718"/>
              <a:gd name="T26" fmla="*/ 571132671 w 7576"/>
              <a:gd name="T27" fmla="*/ 435844968 h 6718"/>
              <a:gd name="T28" fmla="*/ 493763183 w 7576"/>
              <a:gd name="T29" fmla="*/ 520164687 h 6718"/>
              <a:gd name="T30" fmla="*/ 490005192 w 7576"/>
              <a:gd name="T31" fmla="*/ 521071258 h 6718"/>
              <a:gd name="T32" fmla="*/ 415616466 w 7576"/>
              <a:gd name="T33" fmla="*/ 416028173 h 6718"/>
              <a:gd name="T34" fmla="*/ 418597228 w 7576"/>
              <a:gd name="T35" fmla="*/ 413048977 h 6718"/>
              <a:gd name="T36" fmla="*/ 520589679 w 7576"/>
              <a:gd name="T37" fmla="*/ 395174885 h 6718"/>
              <a:gd name="T38" fmla="*/ 520589679 w 7576"/>
              <a:gd name="T39" fmla="*/ 388310284 h 6718"/>
              <a:gd name="T40" fmla="*/ 329305054 w 7576"/>
              <a:gd name="T41" fmla="*/ 404112111 h 6718"/>
              <a:gd name="T42" fmla="*/ 327361079 w 7576"/>
              <a:gd name="T43" fmla="*/ 407090947 h 6718"/>
              <a:gd name="T44" fmla="*/ 251935927 w 7576"/>
              <a:gd name="T45" fmla="*/ 492317237 h 6718"/>
              <a:gd name="T46" fmla="*/ 248047977 w 7576"/>
              <a:gd name="T47" fmla="*/ 489338042 h 6718"/>
              <a:gd name="T48" fmla="*/ 251935927 w 7576"/>
              <a:gd name="T49" fmla="*/ 429886937 h 6718"/>
              <a:gd name="T50" fmla="*/ 245974403 w 7576"/>
              <a:gd name="T51" fmla="*/ 426908102 h 6718"/>
              <a:gd name="T52" fmla="*/ 172622825 w 7576"/>
              <a:gd name="T53" fmla="*/ 592438424 h 6718"/>
              <a:gd name="T54" fmla="*/ 173659611 w 7576"/>
              <a:gd name="T55" fmla="*/ 594510689 h 6718"/>
              <a:gd name="T56" fmla="*/ 271764112 w 7576"/>
              <a:gd name="T57" fmla="*/ 854074966 h 6718"/>
              <a:gd name="T58" fmla="*/ 248955165 w 7576"/>
              <a:gd name="T59" fmla="*/ 861069129 h 6718"/>
              <a:gd name="T60" fmla="*/ 131929307 w 7576"/>
              <a:gd name="T61" fmla="*/ 733230054 h 6718"/>
              <a:gd name="T62" fmla="*/ 107176385 w 7576"/>
              <a:gd name="T63" fmla="*/ 732193921 h 6718"/>
              <a:gd name="T64" fmla="*/ 24882521 w 7576"/>
              <a:gd name="T65" fmla="*/ 812498313 h 6718"/>
              <a:gd name="T66" fmla="*/ 2980762 w 7576"/>
              <a:gd name="T67" fmla="*/ 804597220 h 6718"/>
              <a:gd name="T68" fmla="*/ 106139598 w 7576"/>
              <a:gd name="T69" fmla="*/ 606297549 h 6718"/>
              <a:gd name="T70" fmla="*/ 107176385 w 7576"/>
              <a:gd name="T71" fmla="*/ 602411782 h 6718"/>
              <a:gd name="T72" fmla="*/ 73481177 w 7576"/>
              <a:gd name="T73" fmla="*/ 460713582 h 6718"/>
              <a:gd name="T74" fmla="*/ 363000262 w 7576"/>
              <a:gd name="T75" fmla="*/ 150635426 h 6718"/>
              <a:gd name="T76" fmla="*/ 364944237 w 7576"/>
              <a:gd name="T77" fmla="*/ 149599294 h 671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7576" h="6718">
                <a:moveTo>
                  <a:pt x="2816" y="1155"/>
                </a:moveTo>
                <a:lnTo>
                  <a:pt x="2816" y="1155"/>
                </a:lnTo>
                <a:cubicBezTo>
                  <a:pt x="2901" y="1071"/>
                  <a:pt x="4063" y="0"/>
                  <a:pt x="5394" y="527"/>
                </a:cubicBezTo>
                <a:cubicBezTo>
                  <a:pt x="5402" y="527"/>
                  <a:pt x="5410" y="535"/>
                  <a:pt x="5410" y="535"/>
                </a:cubicBezTo>
                <a:cubicBezTo>
                  <a:pt x="5746" y="1407"/>
                  <a:pt x="5746" y="1407"/>
                  <a:pt x="5746" y="1407"/>
                </a:cubicBezTo>
                <a:cubicBezTo>
                  <a:pt x="5746" y="1415"/>
                  <a:pt x="5754" y="1423"/>
                  <a:pt x="5754" y="1423"/>
                </a:cubicBezTo>
                <a:cubicBezTo>
                  <a:pt x="5884" y="1499"/>
                  <a:pt x="7476" y="2447"/>
                  <a:pt x="7575" y="4115"/>
                </a:cubicBezTo>
                <a:cubicBezTo>
                  <a:pt x="7575" y="4184"/>
                  <a:pt x="7514" y="4237"/>
                  <a:pt x="7453" y="4222"/>
                </a:cubicBezTo>
                <a:cubicBezTo>
                  <a:pt x="6618" y="4069"/>
                  <a:pt x="6618" y="4069"/>
                  <a:pt x="6618" y="4069"/>
                </a:cubicBezTo>
                <a:cubicBezTo>
                  <a:pt x="6550" y="4054"/>
                  <a:pt x="6488" y="4107"/>
                  <a:pt x="6481" y="4176"/>
                </a:cubicBezTo>
                <a:cubicBezTo>
                  <a:pt x="6465" y="4498"/>
                  <a:pt x="6465" y="4498"/>
                  <a:pt x="6465" y="4498"/>
                </a:cubicBezTo>
                <a:cubicBezTo>
                  <a:pt x="6458" y="4582"/>
                  <a:pt x="6351" y="4628"/>
                  <a:pt x="6290" y="4567"/>
                </a:cubicBezTo>
                <a:cubicBezTo>
                  <a:pt x="5984" y="4261"/>
                  <a:pt x="5295" y="3625"/>
                  <a:pt x="4621" y="3319"/>
                </a:cubicBezTo>
                <a:cubicBezTo>
                  <a:pt x="4553" y="3281"/>
                  <a:pt x="4461" y="3304"/>
                  <a:pt x="4407" y="3365"/>
                </a:cubicBezTo>
                <a:cubicBezTo>
                  <a:pt x="3810" y="4016"/>
                  <a:pt x="3810" y="4016"/>
                  <a:pt x="3810" y="4016"/>
                </a:cubicBezTo>
                <a:cubicBezTo>
                  <a:pt x="3802" y="4031"/>
                  <a:pt x="3788" y="4031"/>
                  <a:pt x="3781" y="4023"/>
                </a:cubicBezTo>
                <a:cubicBezTo>
                  <a:pt x="3681" y="3962"/>
                  <a:pt x="3214" y="3641"/>
                  <a:pt x="3207" y="3212"/>
                </a:cubicBezTo>
                <a:cubicBezTo>
                  <a:pt x="3207" y="3197"/>
                  <a:pt x="3214" y="3189"/>
                  <a:pt x="3230" y="3189"/>
                </a:cubicBezTo>
                <a:cubicBezTo>
                  <a:pt x="4017" y="3051"/>
                  <a:pt x="4017" y="3051"/>
                  <a:pt x="4017" y="3051"/>
                </a:cubicBezTo>
                <a:cubicBezTo>
                  <a:pt x="4040" y="3044"/>
                  <a:pt x="4040" y="3006"/>
                  <a:pt x="4017" y="2998"/>
                </a:cubicBezTo>
                <a:cubicBezTo>
                  <a:pt x="3781" y="2944"/>
                  <a:pt x="3176" y="2837"/>
                  <a:pt x="2541" y="3120"/>
                </a:cubicBezTo>
                <a:cubicBezTo>
                  <a:pt x="2533" y="3120"/>
                  <a:pt x="2526" y="3128"/>
                  <a:pt x="2526" y="3143"/>
                </a:cubicBezTo>
                <a:cubicBezTo>
                  <a:pt x="2526" y="3227"/>
                  <a:pt x="2472" y="3671"/>
                  <a:pt x="1944" y="3801"/>
                </a:cubicBezTo>
                <a:cubicBezTo>
                  <a:pt x="1921" y="3809"/>
                  <a:pt x="1906" y="3794"/>
                  <a:pt x="1914" y="3778"/>
                </a:cubicBezTo>
                <a:cubicBezTo>
                  <a:pt x="1944" y="3319"/>
                  <a:pt x="1944" y="3319"/>
                  <a:pt x="1944" y="3319"/>
                </a:cubicBezTo>
                <a:cubicBezTo>
                  <a:pt x="1944" y="3304"/>
                  <a:pt x="1921" y="3289"/>
                  <a:pt x="1898" y="3296"/>
                </a:cubicBezTo>
                <a:cubicBezTo>
                  <a:pt x="1737" y="3404"/>
                  <a:pt x="1148" y="3824"/>
                  <a:pt x="1332" y="4574"/>
                </a:cubicBezTo>
                <a:cubicBezTo>
                  <a:pt x="1332" y="4582"/>
                  <a:pt x="1332" y="4582"/>
                  <a:pt x="1340" y="4590"/>
                </a:cubicBezTo>
                <a:cubicBezTo>
                  <a:pt x="1408" y="4658"/>
                  <a:pt x="2235" y="5515"/>
                  <a:pt x="2097" y="6594"/>
                </a:cubicBezTo>
                <a:cubicBezTo>
                  <a:pt x="2082" y="6678"/>
                  <a:pt x="1975" y="6717"/>
                  <a:pt x="1921" y="6648"/>
                </a:cubicBezTo>
                <a:cubicBezTo>
                  <a:pt x="1018" y="5661"/>
                  <a:pt x="1018" y="5661"/>
                  <a:pt x="1018" y="5661"/>
                </a:cubicBezTo>
                <a:cubicBezTo>
                  <a:pt x="972" y="5600"/>
                  <a:pt x="880" y="5600"/>
                  <a:pt x="827" y="5653"/>
                </a:cubicBezTo>
                <a:cubicBezTo>
                  <a:pt x="192" y="6273"/>
                  <a:pt x="192" y="6273"/>
                  <a:pt x="192" y="6273"/>
                </a:cubicBezTo>
                <a:cubicBezTo>
                  <a:pt x="130" y="6334"/>
                  <a:pt x="31" y="6296"/>
                  <a:pt x="23" y="6212"/>
                </a:cubicBezTo>
                <a:cubicBezTo>
                  <a:pt x="0" y="5898"/>
                  <a:pt x="54" y="5263"/>
                  <a:pt x="819" y="4681"/>
                </a:cubicBezTo>
                <a:cubicBezTo>
                  <a:pt x="827" y="4674"/>
                  <a:pt x="834" y="4658"/>
                  <a:pt x="827" y="4651"/>
                </a:cubicBezTo>
                <a:cubicBezTo>
                  <a:pt x="781" y="4551"/>
                  <a:pt x="574" y="4061"/>
                  <a:pt x="567" y="3557"/>
                </a:cubicBezTo>
                <a:cubicBezTo>
                  <a:pt x="567" y="3557"/>
                  <a:pt x="444" y="1614"/>
                  <a:pt x="2801" y="1163"/>
                </a:cubicBezTo>
                <a:cubicBezTo>
                  <a:pt x="2801" y="1163"/>
                  <a:pt x="2809" y="1155"/>
                  <a:pt x="2816" y="1155"/>
                </a:cubicBezTo>
              </a:path>
            </a:pathLst>
          </a:custGeom>
          <a:solidFill>
            <a:schemeClr val="accent5">
              <a:alpha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3">
            <a:extLst>
              <a:ext uri="{FF2B5EF4-FFF2-40B4-BE49-F238E27FC236}">
                <a16:creationId xmlns:a16="http://schemas.microsoft.com/office/drawing/2014/main" id="{87E94317-98CA-9246-A5C4-764133D30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3960" y="8250211"/>
            <a:ext cx="382637" cy="382637"/>
          </a:xfrm>
          <a:custGeom>
            <a:avLst/>
            <a:gdLst>
              <a:gd name="T0" fmla="*/ 44076564 w 338"/>
              <a:gd name="T1" fmla="*/ 21972823 h 338"/>
              <a:gd name="T2" fmla="*/ 44076564 w 338"/>
              <a:gd name="T3" fmla="*/ 21972823 h 338"/>
              <a:gd name="T4" fmla="*/ 22103741 w 338"/>
              <a:gd name="T5" fmla="*/ 44076564 h 338"/>
              <a:gd name="T6" fmla="*/ 0 w 338"/>
              <a:gd name="T7" fmla="*/ 21972823 h 338"/>
              <a:gd name="T8" fmla="*/ 22103741 w 338"/>
              <a:gd name="T9" fmla="*/ 0 h 338"/>
              <a:gd name="T10" fmla="*/ 44076564 w 338"/>
              <a:gd name="T11" fmla="*/ 21972823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8" h="338">
                <a:moveTo>
                  <a:pt x="337" y="168"/>
                </a:moveTo>
                <a:lnTo>
                  <a:pt x="337" y="168"/>
                </a:lnTo>
                <a:cubicBezTo>
                  <a:pt x="337" y="260"/>
                  <a:pt x="260" y="337"/>
                  <a:pt x="169" y="337"/>
                </a:cubicBezTo>
                <a:cubicBezTo>
                  <a:pt x="77" y="337"/>
                  <a:pt x="0" y="260"/>
                  <a:pt x="0" y="168"/>
                </a:cubicBezTo>
                <a:cubicBezTo>
                  <a:pt x="0" y="76"/>
                  <a:pt x="77" y="0"/>
                  <a:pt x="169" y="0"/>
                </a:cubicBezTo>
                <a:cubicBezTo>
                  <a:pt x="260" y="0"/>
                  <a:pt x="337" y="76"/>
                  <a:pt x="337" y="168"/>
                </a:cubicBezTo>
              </a:path>
            </a:pathLst>
          </a:custGeom>
          <a:solidFill>
            <a:srgbClr val="A0D3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Line 163">
            <a:extLst>
              <a:ext uri="{FF2B5EF4-FFF2-40B4-BE49-F238E27FC236}">
                <a16:creationId xmlns:a16="http://schemas.microsoft.com/office/drawing/2014/main" id="{56ED32E5-1EA5-A14E-B4B5-352A947ED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8486" y="8622909"/>
            <a:ext cx="12527595" cy="4968"/>
          </a:xfrm>
          <a:prstGeom prst="line">
            <a:avLst/>
          </a:prstGeom>
          <a:noFill/>
          <a:ln w="38100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1" name="Line 164">
            <a:extLst>
              <a:ext uri="{FF2B5EF4-FFF2-40B4-BE49-F238E27FC236}">
                <a16:creationId xmlns:a16="http://schemas.microsoft.com/office/drawing/2014/main" id="{6F9E238D-4C60-3543-883D-7A9D81184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5496" y="5810287"/>
            <a:ext cx="2812622" cy="2812622"/>
          </a:xfrm>
          <a:prstGeom prst="line">
            <a:avLst/>
          </a:prstGeom>
          <a:noFill/>
          <a:ln w="38100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2" name="Line 165">
            <a:extLst>
              <a:ext uri="{FF2B5EF4-FFF2-40B4-BE49-F238E27FC236}">
                <a16:creationId xmlns:a16="http://schemas.microsoft.com/office/drawing/2014/main" id="{84F0B3C0-A2FE-6046-9865-6956D3D101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7261" y="8617938"/>
            <a:ext cx="2822561" cy="2827531"/>
          </a:xfrm>
          <a:prstGeom prst="line">
            <a:avLst/>
          </a:prstGeom>
          <a:noFill/>
          <a:ln w="38100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3" name="Line 166">
            <a:extLst>
              <a:ext uri="{FF2B5EF4-FFF2-40B4-BE49-F238E27FC236}">
                <a16:creationId xmlns:a16="http://schemas.microsoft.com/office/drawing/2014/main" id="{6D2EB700-668C-E640-8CFC-E0E0F48DD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9944" y="5810287"/>
            <a:ext cx="2817593" cy="2812622"/>
          </a:xfrm>
          <a:prstGeom prst="line">
            <a:avLst/>
          </a:prstGeom>
          <a:noFill/>
          <a:ln w="38100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4" name="Line 167">
            <a:extLst>
              <a:ext uri="{FF2B5EF4-FFF2-40B4-BE49-F238E27FC236}">
                <a16:creationId xmlns:a16="http://schemas.microsoft.com/office/drawing/2014/main" id="{510D7CDC-C836-CA4D-98F8-C24DD8DB1A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726680" y="8617938"/>
            <a:ext cx="2807654" cy="2827531"/>
          </a:xfrm>
          <a:prstGeom prst="line">
            <a:avLst/>
          </a:prstGeom>
          <a:noFill/>
          <a:ln w="38100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5" name="Line 168">
            <a:extLst>
              <a:ext uri="{FF2B5EF4-FFF2-40B4-BE49-F238E27FC236}">
                <a16:creationId xmlns:a16="http://schemas.microsoft.com/office/drawing/2014/main" id="{F0D6CC0E-8E4D-7547-903F-25F022FBB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29364" y="5810287"/>
            <a:ext cx="2812622" cy="2812622"/>
          </a:xfrm>
          <a:prstGeom prst="line">
            <a:avLst/>
          </a:prstGeom>
          <a:noFill/>
          <a:ln w="38100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6" name="Line 169">
            <a:extLst>
              <a:ext uri="{FF2B5EF4-FFF2-40B4-BE49-F238E27FC236}">
                <a16:creationId xmlns:a16="http://schemas.microsoft.com/office/drawing/2014/main" id="{511107A8-E24D-A142-B0E9-B13FE33F9C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66161" y="8617938"/>
            <a:ext cx="2822561" cy="2827531"/>
          </a:xfrm>
          <a:prstGeom prst="line">
            <a:avLst/>
          </a:prstGeom>
          <a:noFill/>
          <a:ln w="38100">
            <a:solidFill>
              <a:schemeClr val="bg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2" name="Freeform 205">
            <a:extLst>
              <a:ext uri="{FF2B5EF4-FFF2-40B4-BE49-F238E27FC236}">
                <a16:creationId xmlns:a16="http://schemas.microsoft.com/office/drawing/2014/main" id="{BB776409-A0B6-EE45-A10C-EE8427FBE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4632" y="7355737"/>
            <a:ext cx="278281" cy="283251"/>
          </a:xfrm>
          <a:custGeom>
            <a:avLst/>
            <a:gdLst>
              <a:gd name="T0" fmla="*/ 31996411 w 246"/>
              <a:gd name="T1" fmla="*/ 16629763 h 253"/>
              <a:gd name="T2" fmla="*/ 31996411 w 246"/>
              <a:gd name="T3" fmla="*/ 16629763 h 253"/>
              <a:gd name="T4" fmla="*/ 16063435 w 246"/>
              <a:gd name="T5" fmla="*/ 32235903 h 253"/>
              <a:gd name="T6" fmla="*/ 0 w 246"/>
              <a:gd name="T7" fmla="*/ 16629763 h 253"/>
              <a:gd name="T8" fmla="*/ 16063435 w 246"/>
              <a:gd name="T9" fmla="*/ 0 h 253"/>
              <a:gd name="T10" fmla="*/ 31996411 w 246"/>
              <a:gd name="T11" fmla="*/ 16629763 h 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6" h="253">
                <a:moveTo>
                  <a:pt x="245" y="130"/>
                </a:moveTo>
                <a:lnTo>
                  <a:pt x="245" y="130"/>
                </a:lnTo>
                <a:cubicBezTo>
                  <a:pt x="245" y="199"/>
                  <a:pt x="191" y="252"/>
                  <a:pt x="123" y="252"/>
                </a:cubicBezTo>
                <a:cubicBezTo>
                  <a:pt x="54" y="252"/>
                  <a:pt x="0" y="199"/>
                  <a:pt x="0" y="130"/>
                </a:cubicBezTo>
                <a:cubicBezTo>
                  <a:pt x="0" y="61"/>
                  <a:pt x="54" y="0"/>
                  <a:pt x="123" y="0"/>
                </a:cubicBezTo>
                <a:cubicBezTo>
                  <a:pt x="191" y="0"/>
                  <a:pt x="245" y="61"/>
                  <a:pt x="245" y="1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06">
            <a:extLst>
              <a:ext uri="{FF2B5EF4-FFF2-40B4-BE49-F238E27FC236}">
                <a16:creationId xmlns:a16="http://schemas.microsoft.com/office/drawing/2014/main" id="{72768380-1721-C740-9518-F950180B1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3334" y="9890078"/>
            <a:ext cx="288219" cy="283251"/>
          </a:xfrm>
          <a:custGeom>
            <a:avLst/>
            <a:gdLst>
              <a:gd name="T0" fmla="*/ 33245963 w 254"/>
              <a:gd name="T1" fmla="*/ 16629763 h 253"/>
              <a:gd name="T2" fmla="*/ 33245963 w 254"/>
              <a:gd name="T3" fmla="*/ 16629763 h 253"/>
              <a:gd name="T4" fmla="*/ 17082813 w 254"/>
              <a:gd name="T5" fmla="*/ 32235903 h 253"/>
              <a:gd name="T6" fmla="*/ 0 w 254"/>
              <a:gd name="T7" fmla="*/ 16629763 h 253"/>
              <a:gd name="T8" fmla="*/ 17082813 w 254"/>
              <a:gd name="T9" fmla="*/ 0 h 253"/>
              <a:gd name="T10" fmla="*/ 33245963 w 254"/>
              <a:gd name="T11" fmla="*/ 16629763 h 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4" h="253">
                <a:moveTo>
                  <a:pt x="253" y="130"/>
                </a:moveTo>
                <a:lnTo>
                  <a:pt x="253" y="130"/>
                </a:lnTo>
                <a:cubicBezTo>
                  <a:pt x="253" y="199"/>
                  <a:pt x="199" y="252"/>
                  <a:pt x="130" y="252"/>
                </a:cubicBezTo>
                <a:cubicBezTo>
                  <a:pt x="54" y="252"/>
                  <a:pt x="0" y="199"/>
                  <a:pt x="0" y="130"/>
                </a:cubicBezTo>
                <a:cubicBezTo>
                  <a:pt x="0" y="61"/>
                  <a:pt x="54" y="0"/>
                  <a:pt x="130" y="0"/>
                </a:cubicBezTo>
                <a:cubicBezTo>
                  <a:pt x="199" y="0"/>
                  <a:pt x="253" y="61"/>
                  <a:pt x="253" y="1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07">
            <a:extLst>
              <a:ext uri="{FF2B5EF4-FFF2-40B4-BE49-F238E27FC236}">
                <a16:creationId xmlns:a16="http://schemas.microsoft.com/office/drawing/2014/main" id="{3E166566-0161-C14C-AC67-2FB52834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5274" y="7355737"/>
            <a:ext cx="283248" cy="283251"/>
          </a:xfrm>
          <a:custGeom>
            <a:avLst/>
            <a:gdLst>
              <a:gd name="T0" fmla="*/ 32235189 w 253"/>
              <a:gd name="T1" fmla="*/ 16629763 h 253"/>
              <a:gd name="T2" fmla="*/ 32235189 w 253"/>
              <a:gd name="T3" fmla="*/ 16629763 h 253"/>
              <a:gd name="T4" fmla="*/ 15605967 w 253"/>
              <a:gd name="T5" fmla="*/ 32235903 h 253"/>
              <a:gd name="T6" fmla="*/ 0 w 253"/>
              <a:gd name="T7" fmla="*/ 16629763 h 253"/>
              <a:gd name="T8" fmla="*/ 15605967 w 253"/>
              <a:gd name="T9" fmla="*/ 0 h 253"/>
              <a:gd name="T10" fmla="*/ 32235189 w 253"/>
              <a:gd name="T11" fmla="*/ 16629763 h 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" h="253">
                <a:moveTo>
                  <a:pt x="252" y="130"/>
                </a:moveTo>
                <a:lnTo>
                  <a:pt x="252" y="130"/>
                </a:lnTo>
                <a:cubicBezTo>
                  <a:pt x="252" y="199"/>
                  <a:pt x="191" y="252"/>
                  <a:pt x="122" y="252"/>
                </a:cubicBezTo>
                <a:cubicBezTo>
                  <a:pt x="54" y="252"/>
                  <a:pt x="0" y="199"/>
                  <a:pt x="0" y="130"/>
                </a:cubicBezTo>
                <a:cubicBezTo>
                  <a:pt x="0" y="61"/>
                  <a:pt x="54" y="0"/>
                  <a:pt x="122" y="0"/>
                </a:cubicBezTo>
                <a:cubicBezTo>
                  <a:pt x="191" y="0"/>
                  <a:pt x="252" y="61"/>
                  <a:pt x="252" y="1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08">
            <a:extLst>
              <a:ext uri="{FF2B5EF4-FFF2-40B4-BE49-F238E27FC236}">
                <a16:creationId xmlns:a16="http://schemas.microsoft.com/office/drawing/2014/main" id="{E6831FF0-9D7A-FA4A-895B-89FE8A25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3914" y="9890078"/>
            <a:ext cx="278281" cy="283251"/>
          </a:xfrm>
          <a:custGeom>
            <a:avLst/>
            <a:gdLst>
              <a:gd name="T0" fmla="*/ 31996411 w 246"/>
              <a:gd name="T1" fmla="*/ 16629763 h 253"/>
              <a:gd name="T2" fmla="*/ 31996411 w 246"/>
              <a:gd name="T3" fmla="*/ 16629763 h 253"/>
              <a:gd name="T4" fmla="*/ 15932976 w 246"/>
              <a:gd name="T5" fmla="*/ 32235903 h 253"/>
              <a:gd name="T6" fmla="*/ 0 w 246"/>
              <a:gd name="T7" fmla="*/ 16629763 h 253"/>
              <a:gd name="T8" fmla="*/ 15932976 w 246"/>
              <a:gd name="T9" fmla="*/ 0 h 253"/>
              <a:gd name="T10" fmla="*/ 31996411 w 246"/>
              <a:gd name="T11" fmla="*/ 16629763 h 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6" h="253">
                <a:moveTo>
                  <a:pt x="245" y="130"/>
                </a:moveTo>
                <a:lnTo>
                  <a:pt x="245" y="130"/>
                </a:lnTo>
                <a:cubicBezTo>
                  <a:pt x="245" y="199"/>
                  <a:pt x="191" y="252"/>
                  <a:pt x="122" y="252"/>
                </a:cubicBezTo>
                <a:cubicBezTo>
                  <a:pt x="54" y="252"/>
                  <a:pt x="0" y="199"/>
                  <a:pt x="0" y="130"/>
                </a:cubicBezTo>
                <a:cubicBezTo>
                  <a:pt x="0" y="61"/>
                  <a:pt x="54" y="0"/>
                  <a:pt x="122" y="0"/>
                </a:cubicBezTo>
                <a:cubicBezTo>
                  <a:pt x="191" y="0"/>
                  <a:pt x="245" y="61"/>
                  <a:pt x="245" y="1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09">
            <a:extLst>
              <a:ext uri="{FF2B5EF4-FFF2-40B4-BE49-F238E27FC236}">
                <a16:creationId xmlns:a16="http://schemas.microsoft.com/office/drawing/2014/main" id="{00ADC017-329B-3D47-87AD-1A37CC58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884" y="7355737"/>
            <a:ext cx="283251" cy="283251"/>
          </a:xfrm>
          <a:custGeom>
            <a:avLst/>
            <a:gdLst>
              <a:gd name="T0" fmla="*/ 32235903 w 253"/>
              <a:gd name="T1" fmla="*/ 16629763 h 253"/>
              <a:gd name="T2" fmla="*/ 32235903 w 253"/>
              <a:gd name="T3" fmla="*/ 16629763 h 253"/>
              <a:gd name="T4" fmla="*/ 16629763 w 253"/>
              <a:gd name="T5" fmla="*/ 32235903 h 253"/>
              <a:gd name="T6" fmla="*/ 0 w 253"/>
              <a:gd name="T7" fmla="*/ 16629763 h 253"/>
              <a:gd name="T8" fmla="*/ 16629763 w 253"/>
              <a:gd name="T9" fmla="*/ 0 h 253"/>
              <a:gd name="T10" fmla="*/ 32235903 w 253"/>
              <a:gd name="T11" fmla="*/ 16629763 h 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" h="253">
                <a:moveTo>
                  <a:pt x="252" y="130"/>
                </a:moveTo>
                <a:lnTo>
                  <a:pt x="252" y="130"/>
                </a:lnTo>
                <a:cubicBezTo>
                  <a:pt x="252" y="199"/>
                  <a:pt x="199" y="252"/>
                  <a:pt x="130" y="252"/>
                </a:cubicBezTo>
                <a:cubicBezTo>
                  <a:pt x="61" y="252"/>
                  <a:pt x="0" y="199"/>
                  <a:pt x="0" y="130"/>
                </a:cubicBezTo>
                <a:cubicBezTo>
                  <a:pt x="0" y="61"/>
                  <a:pt x="61" y="0"/>
                  <a:pt x="130" y="0"/>
                </a:cubicBezTo>
                <a:cubicBezTo>
                  <a:pt x="199" y="0"/>
                  <a:pt x="252" y="61"/>
                  <a:pt x="252" y="1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10">
            <a:extLst>
              <a:ext uri="{FF2B5EF4-FFF2-40B4-BE49-F238E27FC236}">
                <a16:creationId xmlns:a16="http://schemas.microsoft.com/office/drawing/2014/main" id="{30680E9B-2AE5-C140-9C27-CA8F4B4FD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556" y="9890078"/>
            <a:ext cx="283248" cy="283251"/>
          </a:xfrm>
          <a:custGeom>
            <a:avLst/>
            <a:gdLst>
              <a:gd name="T0" fmla="*/ 32235189 w 253"/>
              <a:gd name="T1" fmla="*/ 16629763 h 253"/>
              <a:gd name="T2" fmla="*/ 32235189 w 253"/>
              <a:gd name="T3" fmla="*/ 16629763 h 253"/>
              <a:gd name="T4" fmla="*/ 15605967 w 253"/>
              <a:gd name="T5" fmla="*/ 32235903 h 253"/>
              <a:gd name="T6" fmla="*/ 0 w 253"/>
              <a:gd name="T7" fmla="*/ 16629763 h 253"/>
              <a:gd name="T8" fmla="*/ 15605967 w 253"/>
              <a:gd name="T9" fmla="*/ 0 h 253"/>
              <a:gd name="T10" fmla="*/ 32235189 w 253"/>
              <a:gd name="T11" fmla="*/ 16629763 h 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3" h="253">
                <a:moveTo>
                  <a:pt x="252" y="130"/>
                </a:moveTo>
                <a:lnTo>
                  <a:pt x="252" y="130"/>
                </a:lnTo>
                <a:cubicBezTo>
                  <a:pt x="252" y="199"/>
                  <a:pt x="191" y="252"/>
                  <a:pt x="122" y="252"/>
                </a:cubicBezTo>
                <a:cubicBezTo>
                  <a:pt x="53" y="252"/>
                  <a:pt x="0" y="199"/>
                  <a:pt x="0" y="130"/>
                </a:cubicBezTo>
                <a:cubicBezTo>
                  <a:pt x="0" y="61"/>
                  <a:pt x="53" y="0"/>
                  <a:pt x="122" y="0"/>
                </a:cubicBezTo>
                <a:cubicBezTo>
                  <a:pt x="191" y="0"/>
                  <a:pt x="252" y="61"/>
                  <a:pt x="252" y="1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11">
            <a:extLst>
              <a:ext uri="{FF2B5EF4-FFF2-40B4-BE49-F238E27FC236}">
                <a16:creationId xmlns:a16="http://schemas.microsoft.com/office/drawing/2014/main" id="{04DDAE17-158E-9742-9D7A-D026F6385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4762" y="5184156"/>
            <a:ext cx="1262201" cy="1262201"/>
          </a:xfrm>
          <a:custGeom>
            <a:avLst/>
            <a:gdLst>
              <a:gd name="T0" fmla="*/ 145170009 w 1119"/>
              <a:gd name="T1" fmla="*/ 72584828 h 1118"/>
              <a:gd name="T2" fmla="*/ 145170009 w 1119"/>
              <a:gd name="T3" fmla="*/ 72584828 h 1118"/>
              <a:gd name="T4" fmla="*/ 72584824 w 1119"/>
              <a:gd name="T5" fmla="*/ 145299496 h 1118"/>
              <a:gd name="T6" fmla="*/ 0 w 1119"/>
              <a:gd name="T7" fmla="*/ 72584828 h 1118"/>
              <a:gd name="T8" fmla="*/ 72584824 w 1119"/>
              <a:gd name="T9" fmla="*/ 0 h 1118"/>
              <a:gd name="T10" fmla="*/ 145170009 w 1119"/>
              <a:gd name="T11" fmla="*/ 72584828 h 1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19" h="1118">
                <a:moveTo>
                  <a:pt x="1118" y="558"/>
                </a:moveTo>
                <a:lnTo>
                  <a:pt x="1118" y="558"/>
                </a:lnTo>
                <a:cubicBezTo>
                  <a:pt x="1118" y="864"/>
                  <a:pt x="865" y="1117"/>
                  <a:pt x="559" y="1117"/>
                </a:cubicBezTo>
                <a:cubicBezTo>
                  <a:pt x="253" y="1117"/>
                  <a:pt x="0" y="864"/>
                  <a:pt x="0" y="558"/>
                </a:cubicBezTo>
                <a:cubicBezTo>
                  <a:pt x="0" y="252"/>
                  <a:pt x="253" y="0"/>
                  <a:pt x="559" y="0"/>
                </a:cubicBezTo>
                <a:cubicBezTo>
                  <a:pt x="865" y="0"/>
                  <a:pt x="1118" y="252"/>
                  <a:pt x="1118" y="558"/>
                </a:cubicBezTo>
              </a:path>
            </a:pathLst>
          </a:custGeom>
          <a:solidFill>
            <a:schemeClr val="accent5"/>
          </a:solidFill>
          <a:ln w="38100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12">
            <a:extLst>
              <a:ext uri="{FF2B5EF4-FFF2-40B4-BE49-F238E27FC236}">
                <a16:creationId xmlns:a16="http://schemas.microsoft.com/office/drawing/2014/main" id="{F7D866F4-700B-EE40-AA0E-6B6CF9F88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751" y="5184156"/>
            <a:ext cx="1262201" cy="1262201"/>
          </a:xfrm>
          <a:custGeom>
            <a:avLst/>
            <a:gdLst>
              <a:gd name="T0" fmla="*/ 145299496 w 1118"/>
              <a:gd name="T1" fmla="*/ 72584828 h 1118"/>
              <a:gd name="T2" fmla="*/ 145299496 w 1118"/>
              <a:gd name="T3" fmla="*/ 72584828 h 1118"/>
              <a:gd name="T4" fmla="*/ 72715029 w 1118"/>
              <a:gd name="T5" fmla="*/ 145299496 h 1118"/>
              <a:gd name="T6" fmla="*/ 0 w 1118"/>
              <a:gd name="T7" fmla="*/ 72584828 h 1118"/>
              <a:gd name="T8" fmla="*/ 72715029 w 1118"/>
              <a:gd name="T9" fmla="*/ 0 h 1118"/>
              <a:gd name="T10" fmla="*/ 145299496 w 1118"/>
              <a:gd name="T11" fmla="*/ 72584828 h 1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18" h="1118">
                <a:moveTo>
                  <a:pt x="1117" y="558"/>
                </a:moveTo>
                <a:lnTo>
                  <a:pt x="1117" y="558"/>
                </a:lnTo>
                <a:cubicBezTo>
                  <a:pt x="1117" y="864"/>
                  <a:pt x="865" y="1117"/>
                  <a:pt x="559" y="1117"/>
                </a:cubicBezTo>
                <a:cubicBezTo>
                  <a:pt x="245" y="1117"/>
                  <a:pt x="0" y="864"/>
                  <a:pt x="0" y="558"/>
                </a:cubicBezTo>
                <a:cubicBezTo>
                  <a:pt x="0" y="252"/>
                  <a:pt x="245" y="0"/>
                  <a:pt x="559" y="0"/>
                </a:cubicBezTo>
                <a:cubicBezTo>
                  <a:pt x="865" y="0"/>
                  <a:pt x="1117" y="252"/>
                  <a:pt x="1117" y="558"/>
                </a:cubicBezTo>
              </a:path>
            </a:pathLst>
          </a:custGeom>
          <a:solidFill>
            <a:schemeClr val="accent5"/>
          </a:solidFill>
          <a:ln w="38100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13">
            <a:extLst>
              <a:ext uri="{FF2B5EF4-FFF2-40B4-BE49-F238E27FC236}">
                <a16:creationId xmlns:a16="http://schemas.microsoft.com/office/drawing/2014/main" id="{4EBC4716-833F-CA43-A520-143116716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2803" y="5184156"/>
            <a:ext cx="1262201" cy="1262201"/>
          </a:xfrm>
          <a:custGeom>
            <a:avLst/>
            <a:gdLst>
              <a:gd name="T0" fmla="*/ 145299496 w 1118"/>
              <a:gd name="T1" fmla="*/ 72584828 h 1118"/>
              <a:gd name="T2" fmla="*/ 145299496 w 1118"/>
              <a:gd name="T3" fmla="*/ 72584828 h 1118"/>
              <a:gd name="T4" fmla="*/ 72715029 w 1118"/>
              <a:gd name="T5" fmla="*/ 145299496 h 1118"/>
              <a:gd name="T6" fmla="*/ 0 w 1118"/>
              <a:gd name="T7" fmla="*/ 72584828 h 1118"/>
              <a:gd name="T8" fmla="*/ 72715029 w 1118"/>
              <a:gd name="T9" fmla="*/ 0 h 1118"/>
              <a:gd name="T10" fmla="*/ 145299496 w 1118"/>
              <a:gd name="T11" fmla="*/ 72584828 h 1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18" h="1118">
                <a:moveTo>
                  <a:pt x="1117" y="558"/>
                </a:moveTo>
                <a:lnTo>
                  <a:pt x="1117" y="558"/>
                </a:lnTo>
                <a:cubicBezTo>
                  <a:pt x="1117" y="864"/>
                  <a:pt x="872" y="1117"/>
                  <a:pt x="559" y="1117"/>
                </a:cubicBezTo>
                <a:cubicBezTo>
                  <a:pt x="252" y="1117"/>
                  <a:pt x="0" y="864"/>
                  <a:pt x="0" y="558"/>
                </a:cubicBezTo>
                <a:cubicBezTo>
                  <a:pt x="0" y="252"/>
                  <a:pt x="252" y="0"/>
                  <a:pt x="559" y="0"/>
                </a:cubicBezTo>
                <a:cubicBezTo>
                  <a:pt x="872" y="0"/>
                  <a:pt x="1117" y="252"/>
                  <a:pt x="1117" y="558"/>
                </a:cubicBezTo>
              </a:path>
            </a:pathLst>
          </a:custGeom>
          <a:solidFill>
            <a:schemeClr val="accent5"/>
          </a:solidFill>
          <a:ln w="38100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14">
            <a:extLst>
              <a:ext uri="{FF2B5EF4-FFF2-40B4-BE49-F238E27FC236}">
                <a16:creationId xmlns:a16="http://schemas.microsoft.com/office/drawing/2014/main" id="{BCDAC370-15D4-9948-915A-DC9B027AC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592" y="10814368"/>
            <a:ext cx="1262201" cy="1262201"/>
          </a:xfrm>
          <a:custGeom>
            <a:avLst/>
            <a:gdLst>
              <a:gd name="T0" fmla="*/ 145170009 w 1119"/>
              <a:gd name="T1" fmla="*/ 72584824 h 1119"/>
              <a:gd name="T2" fmla="*/ 145170009 w 1119"/>
              <a:gd name="T3" fmla="*/ 72584824 h 1119"/>
              <a:gd name="T4" fmla="*/ 72584824 w 1119"/>
              <a:gd name="T5" fmla="*/ 145170009 h 1119"/>
              <a:gd name="T6" fmla="*/ 0 w 1119"/>
              <a:gd name="T7" fmla="*/ 72584824 h 1119"/>
              <a:gd name="T8" fmla="*/ 72584824 w 1119"/>
              <a:gd name="T9" fmla="*/ 0 h 1119"/>
              <a:gd name="T10" fmla="*/ 145170009 w 1119"/>
              <a:gd name="T11" fmla="*/ 72584824 h 1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19" h="1119">
                <a:moveTo>
                  <a:pt x="1118" y="559"/>
                </a:moveTo>
                <a:lnTo>
                  <a:pt x="1118" y="559"/>
                </a:lnTo>
                <a:cubicBezTo>
                  <a:pt x="1118" y="865"/>
                  <a:pt x="865" y="1118"/>
                  <a:pt x="559" y="1118"/>
                </a:cubicBezTo>
                <a:cubicBezTo>
                  <a:pt x="253" y="1118"/>
                  <a:pt x="0" y="865"/>
                  <a:pt x="0" y="559"/>
                </a:cubicBezTo>
                <a:cubicBezTo>
                  <a:pt x="0" y="253"/>
                  <a:pt x="253" y="0"/>
                  <a:pt x="559" y="0"/>
                </a:cubicBezTo>
                <a:cubicBezTo>
                  <a:pt x="865" y="0"/>
                  <a:pt x="1118" y="253"/>
                  <a:pt x="1118" y="559"/>
                </a:cubicBezTo>
              </a:path>
            </a:pathLst>
          </a:custGeom>
          <a:solidFill>
            <a:schemeClr val="accent5"/>
          </a:solidFill>
          <a:ln w="38100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15">
            <a:extLst>
              <a:ext uri="{FF2B5EF4-FFF2-40B4-BE49-F238E27FC236}">
                <a16:creationId xmlns:a16="http://schemas.microsoft.com/office/drawing/2014/main" id="{57645514-D989-4542-9548-AD020147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5581" y="10814368"/>
            <a:ext cx="1257231" cy="1262201"/>
          </a:xfrm>
          <a:custGeom>
            <a:avLst/>
            <a:gdLst>
              <a:gd name="T0" fmla="*/ 144286205 w 1117"/>
              <a:gd name="T1" fmla="*/ 72584824 h 1119"/>
              <a:gd name="T2" fmla="*/ 144286205 w 1117"/>
              <a:gd name="T3" fmla="*/ 72584824 h 1119"/>
              <a:gd name="T4" fmla="*/ 72272367 w 1117"/>
              <a:gd name="T5" fmla="*/ 145170009 h 1119"/>
              <a:gd name="T6" fmla="*/ 0 w 1117"/>
              <a:gd name="T7" fmla="*/ 72584824 h 1119"/>
              <a:gd name="T8" fmla="*/ 72272367 w 1117"/>
              <a:gd name="T9" fmla="*/ 0 h 1119"/>
              <a:gd name="T10" fmla="*/ 144286205 w 1117"/>
              <a:gd name="T11" fmla="*/ 72584824 h 1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17" h="1119">
                <a:moveTo>
                  <a:pt x="1116" y="559"/>
                </a:moveTo>
                <a:lnTo>
                  <a:pt x="1116" y="559"/>
                </a:lnTo>
                <a:cubicBezTo>
                  <a:pt x="1116" y="865"/>
                  <a:pt x="865" y="1118"/>
                  <a:pt x="559" y="1118"/>
                </a:cubicBezTo>
                <a:cubicBezTo>
                  <a:pt x="245" y="1118"/>
                  <a:pt x="0" y="865"/>
                  <a:pt x="0" y="559"/>
                </a:cubicBezTo>
                <a:cubicBezTo>
                  <a:pt x="0" y="253"/>
                  <a:pt x="245" y="0"/>
                  <a:pt x="559" y="0"/>
                </a:cubicBezTo>
                <a:cubicBezTo>
                  <a:pt x="865" y="0"/>
                  <a:pt x="1116" y="253"/>
                  <a:pt x="1116" y="559"/>
                </a:cubicBezTo>
              </a:path>
            </a:pathLst>
          </a:custGeom>
          <a:solidFill>
            <a:schemeClr val="accent5"/>
          </a:solidFill>
          <a:ln w="38100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16">
            <a:extLst>
              <a:ext uri="{FF2B5EF4-FFF2-40B4-BE49-F238E27FC236}">
                <a16:creationId xmlns:a16="http://schemas.microsoft.com/office/drawing/2014/main" id="{9CB3F093-8D87-E940-AC60-4823F3E62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4632" y="10814368"/>
            <a:ext cx="1262201" cy="1262201"/>
          </a:xfrm>
          <a:custGeom>
            <a:avLst/>
            <a:gdLst>
              <a:gd name="T0" fmla="*/ 145299496 w 1118"/>
              <a:gd name="T1" fmla="*/ 72584824 h 1119"/>
              <a:gd name="T2" fmla="*/ 145299496 w 1118"/>
              <a:gd name="T3" fmla="*/ 72584824 h 1119"/>
              <a:gd name="T4" fmla="*/ 72715029 w 1118"/>
              <a:gd name="T5" fmla="*/ 145170009 h 1119"/>
              <a:gd name="T6" fmla="*/ 0 w 1118"/>
              <a:gd name="T7" fmla="*/ 72584824 h 1119"/>
              <a:gd name="T8" fmla="*/ 72715029 w 1118"/>
              <a:gd name="T9" fmla="*/ 0 h 1119"/>
              <a:gd name="T10" fmla="*/ 145299496 w 1118"/>
              <a:gd name="T11" fmla="*/ 72584824 h 11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18" h="1119">
                <a:moveTo>
                  <a:pt x="1117" y="559"/>
                </a:moveTo>
                <a:lnTo>
                  <a:pt x="1117" y="559"/>
                </a:lnTo>
                <a:cubicBezTo>
                  <a:pt x="1117" y="865"/>
                  <a:pt x="872" y="1118"/>
                  <a:pt x="559" y="1118"/>
                </a:cubicBezTo>
                <a:cubicBezTo>
                  <a:pt x="253" y="1118"/>
                  <a:pt x="0" y="865"/>
                  <a:pt x="0" y="559"/>
                </a:cubicBezTo>
                <a:cubicBezTo>
                  <a:pt x="0" y="253"/>
                  <a:pt x="253" y="0"/>
                  <a:pt x="559" y="0"/>
                </a:cubicBezTo>
                <a:cubicBezTo>
                  <a:pt x="872" y="0"/>
                  <a:pt x="1117" y="253"/>
                  <a:pt x="1117" y="559"/>
                </a:cubicBezTo>
              </a:path>
            </a:pathLst>
          </a:custGeom>
          <a:solidFill>
            <a:schemeClr val="accent5"/>
          </a:solidFill>
          <a:ln w="38100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17">
            <a:extLst>
              <a:ext uri="{FF2B5EF4-FFF2-40B4-BE49-F238E27FC236}">
                <a16:creationId xmlns:a16="http://schemas.microsoft.com/office/drawing/2014/main" id="{A8758058-63F2-7A42-B992-6F6BC89F9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183" y="5417711"/>
            <a:ext cx="442269" cy="795087"/>
          </a:xfrm>
          <a:custGeom>
            <a:avLst/>
            <a:gdLst>
              <a:gd name="T0" fmla="*/ 41914115 w 391"/>
              <a:gd name="T1" fmla="*/ 91382355 h 705"/>
              <a:gd name="T2" fmla="*/ 41914115 w 391"/>
              <a:gd name="T3" fmla="*/ 91382355 h 705"/>
              <a:gd name="T4" fmla="*/ 7964885 w 391"/>
              <a:gd name="T5" fmla="*/ 91382355 h 705"/>
              <a:gd name="T6" fmla="*/ 0 w 391"/>
              <a:gd name="T7" fmla="*/ 82425702 h 705"/>
              <a:gd name="T8" fmla="*/ 0 w 391"/>
              <a:gd name="T9" fmla="*/ 8048017 h 705"/>
              <a:gd name="T10" fmla="*/ 7964885 w 391"/>
              <a:gd name="T11" fmla="*/ 0 h 705"/>
              <a:gd name="T12" fmla="*/ 41914115 w 391"/>
              <a:gd name="T13" fmla="*/ 0 h 705"/>
              <a:gd name="T14" fmla="*/ 50924026 w 391"/>
              <a:gd name="T15" fmla="*/ 8048017 h 705"/>
              <a:gd name="T16" fmla="*/ 50924026 w 391"/>
              <a:gd name="T17" fmla="*/ 82425702 h 705"/>
              <a:gd name="T18" fmla="*/ 41914115 w 391"/>
              <a:gd name="T19" fmla="*/ 91382355 h 705"/>
              <a:gd name="T20" fmla="*/ 7964885 w 391"/>
              <a:gd name="T21" fmla="*/ 2985671 h 705"/>
              <a:gd name="T22" fmla="*/ 7964885 w 391"/>
              <a:gd name="T23" fmla="*/ 2985671 h 705"/>
              <a:gd name="T24" fmla="*/ 3003183 w 391"/>
              <a:gd name="T25" fmla="*/ 8048017 h 705"/>
              <a:gd name="T26" fmla="*/ 3003183 w 391"/>
              <a:gd name="T27" fmla="*/ 82425702 h 705"/>
              <a:gd name="T28" fmla="*/ 7964885 w 391"/>
              <a:gd name="T29" fmla="*/ 87488048 h 705"/>
              <a:gd name="T30" fmla="*/ 41914115 w 391"/>
              <a:gd name="T31" fmla="*/ 87488048 h 705"/>
              <a:gd name="T32" fmla="*/ 46876179 w 391"/>
              <a:gd name="T33" fmla="*/ 82425702 h 705"/>
              <a:gd name="T34" fmla="*/ 46876179 w 391"/>
              <a:gd name="T35" fmla="*/ 8048017 h 705"/>
              <a:gd name="T36" fmla="*/ 41914115 w 391"/>
              <a:gd name="T37" fmla="*/ 2985671 h 705"/>
              <a:gd name="T38" fmla="*/ 7964885 w 391"/>
              <a:gd name="T39" fmla="*/ 2985671 h 70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91" h="705">
                <a:moveTo>
                  <a:pt x="321" y="704"/>
                </a:moveTo>
                <a:lnTo>
                  <a:pt x="321" y="704"/>
                </a:lnTo>
                <a:cubicBezTo>
                  <a:pt x="61" y="704"/>
                  <a:pt x="61" y="704"/>
                  <a:pt x="61" y="704"/>
                </a:cubicBezTo>
                <a:cubicBezTo>
                  <a:pt x="23" y="704"/>
                  <a:pt x="0" y="674"/>
                  <a:pt x="0" y="635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31"/>
                  <a:pt x="23" y="0"/>
                  <a:pt x="61" y="0"/>
                </a:cubicBezTo>
                <a:cubicBezTo>
                  <a:pt x="321" y="0"/>
                  <a:pt x="321" y="0"/>
                  <a:pt x="321" y="0"/>
                </a:cubicBezTo>
                <a:cubicBezTo>
                  <a:pt x="359" y="0"/>
                  <a:pt x="390" y="31"/>
                  <a:pt x="390" y="62"/>
                </a:cubicBezTo>
                <a:cubicBezTo>
                  <a:pt x="390" y="635"/>
                  <a:pt x="390" y="635"/>
                  <a:pt x="390" y="635"/>
                </a:cubicBezTo>
                <a:cubicBezTo>
                  <a:pt x="390" y="674"/>
                  <a:pt x="359" y="704"/>
                  <a:pt x="321" y="704"/>
                </a:cubicBezTo>
                <a:close/>
                <a:moveTo>
                  <a:pt x="61" y="23"/>
                </a:moveTo>
                <a:lnTo>
                  <a:pt x="61" y="23"/>
                </a:lnTo>
                <a:cubicBezTo>
                  <a:pt x="38" y="23"/>
                  <a:pt x="23" y="46"/>
                  <a:pt x="23" y="62"/>
                </a:cubicBezTo>
                <a:cubicBezTo>
                  <a:pt x="23" y="635"/>
                  <a:pt x="23" y="635"/>
                  <a:pt x="23" y="635"/>
                </a:cubicBezTo>
                <a:cubicBezTo>
                  <a:pt x="23" y="658"/>
                  <a:pt x="38" y="674"/>
                  <a:pt x="61" y="674"/>
                </a:cubicBezTo>
                <a:cubicBezTo>
                  <a:pt x="321" y="674"/>
                  <a:pt x="321" y="674"/>
                  <a:pt x="321" y="674"/>
                </a:cubicBezTo>
                <a:cubicBezTo>
                  <a:pt x="344" y="674"/>
                  <a:pt x="359" y="658"/>
                  <a:pt x="359" y="635"/>
                </a:cubicBezTo>
                <a:cubicBezTo>
                  <a:pt x="359" y="62"/>
                  <a:pt x="359" y="62"/>
                  <a:pt x="359" y="62"/>
                </a:cubicBezTo>
                <a:cubicBezTo>
                  <a:pt x="359" y="46"/>
                  <a:pt x="344" y="23"/>
                  <a:pt x="321" y="23"/>
                </a:cubicBezTo>
                <a:lnTo>
                  <a:pt x="61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18">
            <a:extLst>
              <a:ext uri="{FF2B5EF4-FFF2-40B4-BE49-F238E27FC236}">
                <a16:creationId xmlns:a16="http://schemas.microsoft.com/office/drawing/2014/main" id="{718DAC5E-7BF6-F041-9D89-85417E246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955" y="6063720"/>
            <a:ext cx="34787" cy="34787"/>
          </a:xfrm>
          <a:custGeom>
            <a:avLst/>
            <a:gdLst>
              <a:gd name="T0" fmla="*/ 1927568 w 31"/>
              <a:gd name="T1" fmla="*/ 3738830 h 32"/>
              <a:gd name="T2" fmla="*/ 1927568 w 31"/>
              <a:gd name="T3" fmla="*/ 3738830 h 32"/>
              <a:gd name="T4" fmla="*/ 0 w 31"/>
              <a:gd name="T5" fmla="*/ 1929842 h 32"/>
              <a:gd name="T6" fmla="*/ 1927568 w 31"/>
              <a:gd name="T7" fmla="*/ 0 h 32"/>
              <a:gd name="T8" fmla="*/ 3855494 w 31"/>
              <a:gd name="T9" fmla="*/ 1929842 h 32"/>
              <a:gd name="T10" fmla="*/ 1927568 w 31"/>
              <a:gd name="T11" fmla="*/ 3738830 h 32"/>
              <a:gd name="T12" fmla="*/ 1927568 w 31"/>
              <a:gd name="T13" fmla="*/ 964747 h 32"/>
              <a:gd name="T14" fmla="*/ 1927568 w 31"/>
              <a:gd name="T15" fmla="*/ 964747 h 32"/>
              <a:gd name="T16" fmla="*/ 899436 w 31"/>
              <a:gd name="T17" fmla="*/ 1929842 h 32"/>
              <a:gd name="T18" fmla="*/ 1927568 w 31"/>
              <a:gd name="T19" fmla="*/ 2773735 h 32"/>
              <a:gd name="T20" fmla="*/ 2955700 w 31"/>
              <a:gd name="T21" fmla="*/ 1929842 h 32"/>
              <a:gd name="T22" fmla="*/ 1927568 w 31"/>
              <a:gd name="T23" fmla="*/ 964747 h 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1" h="32">
                <a:moveTo>
                  <a:pt x="15" y="31"/>
                </a:moveTo>
                <a:lnTo>
                  <a:pt x="15" y="31"/>
                </a:ln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23" y="0"/>
                  <a:pt x="30" y="8"/>
                  <a:pt x="30" y="16"/>
                </a:cubicBezTo>
                <a:cubicBezTo>
                  <a:pt x="30" y="23"/>
                  <a:pt x="23" y="31"/>
                  <a:pt x="15" y="31"/>
                </a:cubicBezTo>
                <a:close/>
                <a:moveTo>
                  <a:pt x="15" y="8"/>
                </a:moveTo>
                <a:lnTo>
                  <a:pt x="15" y="8"/>
                </a:lnTo>
                <a:cubicBezTo>
                  <a:pt x="7" y="8"/>
                  <a:pt x="7" y="8"/>
                  <a:pt x="7" y="16"/>
                </a:cubicBezTo>
                <a:cubicBezTo>
                  <a:pt x="7" y="23"/>
                  <a:pt x="7" y="23"/>
                  <a:pt x="15" y="23"/>
                </a:cubicBezTo>
                <a:cubicBezTo>
                  <a:pt x="23" y="23"/>
                  <a:pt x="23" y="23"/>
                  <a:pt x="23" y="16"/>
                </a:cubicBezTo>
                <a:cubicBezTo>
                  <a:pt x="23" y="8"/>
                  <a:pt x="23" y="8"/>
                  <a:pt x="15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19">
            <a:extLst>
              <a:ext uri="{FF2B5EF4-FFF2-40B4-BE49-F238E27FC236}">
                <a16:creationId xmlns:a16="http://schemas.microsoft.com/office/drawing/2014/main" id="{34090A1D-D755-1B4B-A557-2E58A34B6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232" y="5502191"/>
            <a:ext cx="124231" cy="34784"/>
          </a:xfrm>
          <a:custGeom>
            <a:avLst/>
            <a:gdLst>
              <a:gd name="T0" fmla="*/ 13256914 w 109"/>
              <a:gd name="T1" fmla="*/ 3854789 h 31"/>
              <a:gd name="T2" fmla="*/ 13256914 w 109"/>
              <a:gd name="T3" fmla="*/ 3854789 h 31"/>
              <a:gd name="T4" fmla="*/ 1060626 w 109"/>
              <a:gd name="T5" fmla="*/ 3854789 h 31"/>
              <a:gd name="T6" fmla="*/ 0 w 109"/>
              <a:gd name="T7" fmla="*/ 1927394 h 31"/>
              <a:gd name="T8" fmla="*/ 1060626 w 109"/>
              <a:gd name="T9" fmla="*/ 0 h 31"/>
              <a:gd name="T10" fmla="*/ 13256914 w 109"/>
              <a:gd name="T11" fmla="*/ 0 h 31"/>
              <a:gd name="T12" fmla="*/ 14317540 w 109"/>
              <a:gd name="T13" fmla="*/ 1927394 h 31"/>
              <a:gd name="T14" fmla="*/ 13256914 w 109"/>
              <a:gd name="T15" fmla="*/ 3854789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9" h="31">
                <a:moveTo>
                  <a:pt x="100" y="30"/>
                </a:moveTo>
                <a:lnTo>
                  <a:pt x="100" y="30"/>
                </a:lnTo>
                <a:cubicBezTo>
                  <a:pt x="8" y="30"/>
                  <a:pt x="8" y="30"/>
                  <a:pt x="8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8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8" y="0"/>
                  <a:pt x="108" y="7"/>
                  <a:pt x="108" y="15"/>
                </a:cubicBezTo>
                <a:cubicBezTo>
                  <a:pt x="108" y="23"/>
                  <a:pt x="108" y="30"/>
                  <a:pt x="100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20">
            <a:extLst>
              <a:ext uri="{FF2B5EF4-FFF2-40B4-BE49-F238E27FC236}">
                <a16:creationId xmlns:a16="http://schemas.microsoft.com/office/drawing/2014/main" id="{52E617B2-4014-9748-9A40-B9E1178CB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232" y="5710901"/>
            <a:ext cx="104354" cy="173924"/>
          </a:xfrm>
          <a:custGeom>
            <a:avLst/>
            <a:gdLst>
              <a:gd name="T0" fmla="*/ 5910686 w 93"/>
              <a:gd name="T1" fmla="*/ 19788675 h 155"/>
              <a:gd name="T2" fmla="*/ 5910686 w 93"/>
              <a:gd name="T3" fmla="*/ 19788675 h 155"/>
              <a:gd name="T4" fmla="*/ 1028070 w 93"/>
              <a:gd name="T5" fmla="*/ 18760599 h 155"/>
              <a:gd name="T6" fmla="*/ 0 w 93"/>
              <a:gd name="T7" fmla="*/ 17732523 h 155"/>
              <a:gd name="T8" fmla="*/ 2055782 w 93"/>
              <a:gd name="T9" fmla="*/ 16833135 h 155"/>
              <a:gd name="T10" fmla="*/ 7966826 w 93"/>
              <a:gd name="T11" fmla="*/ 16833135 h 155"/>
              <a:gd name="T12" fmla="*/ 8866208 w 93"/>
              <a:gd name="T13" fmla="*/ 14776983 h 155"/>
              <a:gd name="T14" fmla="*/ 5011304 w 93"/>
              <a:gd name="T15" fmla="*/ 11821801 h 155"/>
              <a:gd name="T16" fmla="*/ 0 w 93"/>
              <a:gd name="T17" fmla="*/ 6039410 h 155"/>
              <a:gd name="T18" fmla="*/ 2055782 w 93"/>
              <a:gd name="T19" fmla="*/ 1028076 h 155"/>
              <a:gd name="T20" fmla="*/ 10793660 w 93"/>
              <a:gd name="T21" fmla="*/ 1028076 h 155"/>
              <a:gd name="T22" fmla="*/ 11821730 w 93"/>
              <a:gd name="T23" fmla="*/ 3083870 h 155"/>
              <a:gd name="T24" fmla="*/ 9894278 w 93"/>
              <a:gd name="T25" fmla="*/ 3983258 h 155"/>
              <a:gd name="T26" fmla="*/ 3983234 w 93"/>
              <a:gd name="T27" fmla="*/ 3983258 h 155"/>
              <a:gd name="T28" fmla="*/ 2955522 w 93"/>
              <a:gd name="T29" fmla="*/ 6039410 h 155"/>
              <a:gd name="T30" fmla="*/ 6938756 w 93"/>
              <a:gd name="T31" fmla="*/ 8866261 h 155"/>
              <a:gd name="T32" fmla="*/ 11821730 w 93"/>
              <a:gd name="T33" fmla="*/ 14776983 h 155"/>
              <a:gd name="T34" fmla="*/ 9894278 w 93"/>
              <a:gd name="T35" fmla="*/ 18760599 h 155"/>
              <a:gd name="T36" fmla="*/ 5910686 w 93"/>
              <a:gd name="T37" fmla="*/ 19788675 h 15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93" h="155">
                <a:moveTo>
                  <a:pt x="46" y="154"/>
                </a:moveTo>
                <a:lnTo>
                  <a:pt x="46" y="154"/>
                </a:lnTo>
                <a:cubicBezTo>
                  <a:pt x="31" y="154"/>
                  <a:pt x="16" y="154"/>
                  <a:pt x="8" y="146"/>
                </a:cubicBezTo>
                <a:cubicBezTo>
                  <a:pt x="0" y="146"/>
                  <a:pt x="0" y="138"/>
                  <a:pt x="0" y="138"/>
                </a:cubicBezTo>
                <a:cubicBezTo>
                  <a:pt x="0" y="131"/>
                  <a:pt x="8" y="131"/>
                  <a:pt x="16" y="131"/>
                </a:cubicBezTo>
                <a:cubicBezTo>
                  <a:pt x="31" y="138"/>
                  <a:pt x="54" y="138"/>
                  <a:pt x="62" y="131"/>
                </a:cubicBezTo>
                <a:cubicBezTo>
                  <a:pt x="69" y="123"/>
                  <a:pt x="69" y="123"/>
                  <a:pt x="69" y="115"/>
                </a:cubicBezTo>
                <a:cubicBezTo>
                  <a:pt x="69" y="108"/>
                  <a:pt x="54" y="100"/>
                  <a:pt x="39" y="92"/>
                </a:cubicBezTo>
                <a:cubicBezTo>
                  <a:pt x="23" y="77"/>
                  <a:pt x="0" y="69"/>
                  <a:pt x="0" y="47"/>
                </a:cubicBezTo>
                <a:cubicBezTo>
                  <a:pt x="0" y="31"/>
                  <a:pt x="8" y="24"/>
                  <a:pt x="16" y="8"/>
                </a:cubicBezTo>
                <a:cubicBezTo>
                  <a:pt x="39" y="0"/>
                  <a:pt x="62" y="0"/>
                  <a:pt x="84" y="8"/>
                </a:cubicBezTo>
                <a:cubicBezTo>
                  <a:pt x="92" y="16"/>
                  <a:pt x="92" y="16"/>
                  <a:pt x="92" y="24"/>
                </a:cubicBezTo>
                <a:cubicBezTo>
                  <a:pt x="92" y="31"/>
                  <a:pt x="84" y="31"/>
                  <a:pt x="77" y="31"/>
                </a:cubicBezTo>
                <a:cubicBezTo>
                  <a:pt x="62" y="24"/>
                  <a:pt x="39" y="24"/>
                  <a:pt x="31" y="31"/>
                </a:cubicBezTo>
                <a:cubicBezTo>
                  <a:pt x="23" y="31"/>
                  <a:pt x="23" y="39"/>
                  <a:pt x="23" y="47"/>
                </a:cubicBezTo>
                <a:cubicBezTo>
                  <a:pt x="23" y="54"/>
                  <a:pt x="39" y="62"/>
                  <a:pt x="54" y="69"/>
                </a:cubicBezTo>
                <a:cubicBezTo>
                  <a:pt x="69" y="77"/>
                  <a:pt x="92" y="92"/>
                  <a:pt x="92" y="115"/>
                </a:cubicBezTo>
                <a:cubicBezTo>
                  <a:pt x="92" y="131"/>
                  <a:pt x="84" y="138"/>
                  <a:pt x="77" y="146"/>
                </a:cubicBezTo>
                <a:cubicBezTo>
                  <a:pt x="69" y="154"/>
                  <a:pt x="54" y="154"/>
                  <a:pt x="46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21">
            <a:extLst>
              <a:ext uri="{FF2B5EF4-FFF2-40B4-BE49-F238E27FC236}">
                <a16:creationId xmlns:a16="http://schemas.microsoft.com/office/drawing/2014/main" id="{4C700A96-C9AF-9840-A886-E17ADA728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955" y="5666176"/>
            <a:ext cx="19877" cy="44725"/>
          </a:xfrm>
          <a:custGeom>
            <a:avLst/>
            <a:gdLst>
              <a:gd name="T0" fmla="*/ 1102519 w 16"/>
              <a:gd name="T1" fmla="*/ 5100450 h 39"/>
              <a:gd name="T2" fmla="*/ 1102519 w 16"/>
              <a:gd name="T3" fmla="*/ 5100450 h 39"/>
              <a:gd name="T4" fmla="*/ 0 w 16"/>
              <a:gd name="T5" fmla="*/ 4160739 h 39"/>
              <a:gd name="T6" fmla="*/ 0 w 16"/>
              <a:gd name="T7" fmla="*/ 2013143 h 39"/>
              <a:gd name="T8" fmla="*/ 1102519 w 16"/>
              <a:gd name="T9" fmla="*/ 0 h 39"/>
              <a:gd name="T10" fmla="*/ 2362597 w 16"/>
              <a:gd name="T11" fmla="*/ 2013143 h 39"/>
              <a:gd name="T12" fmla="*/ 2362597 w 16"/>
              <a:gd name="T13" fmla="*/ 4160739 h 39"/>
              <a:gd name="T14" fmla="*/ 1102519 w 16"/>
              <a:gd name="T15" fmla="*/ 5100450 h 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" h="39">
                <a:moveTo>
                  <a:pt x="7" y="38"/>
                </a:moveTo>
                <a:lnTo>
                  <a:pt x="7" y="38"/>
                </a:lnTo>
                <a:cubicBezTo>
                  <a:pt x="0" y="38"/>
                  <a:pt x="0" y="31"/>
                  <a:pt x="0" y="31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0" y="0"/>
                  <a:pt x="7" y="0"/>
                </a:cubicBezTo>
                <a:cubicBezTo>
                  <a:pt x="15" y="0"/>
                  <a:pt x="15" y="8"/>
                  <a:pt x="15" y="15"/>
                </a:cubicBezTo>
                <a:cubicBezTo>
                  <a:pt x="15" y="31"/>
                  <a:pt x="15" y="31"/>
                  <a:pt x="15" y="31"/>
                </a:cubicBezTo>
                <a:cubicBezTo>
                  <a:pt x="15" y="31"/>
                  <a:pt x="15" y="38"/>
                  <a:pt x="7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22">
            <a:extLst>
              <a:ext uri="{FF2B5EF4-FFF2-40B4-BE49-F238E27FC236}">
                <a16:creationId xmlns:a16="http://schemas.microsoft.com/office/drawing/2014/main" id="{D1DBEC77-4E29-9346-9695-06636E997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955" y="5889796"/>
            <a:ext cx="19877" cy="34784"/>
          </a:xfrm>
          <a:custGeom>
            <a:avLst/>
            <a:gdLst>
              <a:gd name="T0" fmla="*/ 1102519 w 16"/>
              <a:gd name="T1" fmla="*/ 3738146 h 32"/>
              <a:gd name="T2" fmla="*/ 1102519 w 16"/>
              <a:gd name="T3" fmla="*/ 3738146 h 32"/>
              <a:gd name="T4" fmla="*/ 0 w 16"/>
              <a:gd name="T5" fmla="*/ 2773486 h 32"/>
              <a:gd name="T6" fmla="*/ 0 w 16"/>
              <a:gd name="T7" fmla="*/ 964661 h 32"/>
              <a:gd name="T8" fmla="*/ 1102519 w 16"/>
              <a:gd name="T9" fmla="*/ 0 h 32"/>
              <a:gd name="T10" fmla="*/ 2362597 w 16"/>
              <a:gd name="T11" fmla="*/ 964661 h 32"/>
              <a:gd name="T12" fmla="*/ 2362597 w 16"/>
              <a:gd name="T13" fmla="*/ 2773486 h 32"/>
              <a:gd name="T14" fmla="*/ 1102519 w 16"/>
              <a:gd name="T15" fmla="*/ 3738146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" h="32">
                <a:moveTo>
                  <a:pt x="7" y="31"/>
                </a:moveTo>
                <a:lnTo>
                  <a:pt x="7" y="31"/>
                </a:lnTo>
                <a:cubicBezTo>
                  <a:pt x="0" y="31"/>
                  <a:pt x="0" y="31"/>
                  <a:pt x="0" y="23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7" y="0"/>
                </a:cubicBezTo>
                <a:cubicBezTo>
                  <a:pt x="15" y="0"/>
                  <a:pt x="15" y="0"/>
                  <a:pt x="15" y="8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31"/>
                  <a:pt x="15" y="31"/>
                  <a:pt x="7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23">
            <a:extLst>
              <a:ext uri="{FF2B5EF4-FFF2-40B4-BE49-F238E27FC236}">
                <a16:creationId xmlns:a16="http://schemas.microsoft.com/office/drawing/2014/main" id="{D49335B5-9F58-B44E-A9CD-7EC6B3F5E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3064" y="11047926"/>
            <a:ext cx="442266" cy="795087"/>
          </a:xfrm>
          <a:custGeom>
            <a:avLst/>
            <a:gdLst>
              <a:gd name="T0" fmla="*/ 42958114 w 391"/>
              <a:gd name="T1" fmla="*/ 91382355 h 705"/>
              <a:gd name="T2" fmla="*/ 42958114 w 391"/>
              <a:gd name="T3" fmla="*/ 91382355 h 705"/>
              <a:gd name="T4" fmla="*/ 7964829 w 391"/>
              <a:gd name="T5" fmla="*/ 91382355 h 705"/>
              <a:gd name="T6" fmla="*/ 0 w 391"/>
              <a:gd name="T7" fmla="*/ 82425702 h 705"/>
              <a:gd name="T8" fmla="*/ 0 w 391"/>
              <a:gd name="T9" fmla="*/ 7917955 h 705"/>
              <a:gd name="T10" fmla="*/ 7964829 w 391"/>
              <a:gd name="T11" fmla="*/ 0 h 705"/>
              <a:gd name="T12" fmla="*/ 42958114 w 391"/>
              <a:gd name="T13" fmla="*/ 0 h 705"/>
              <a:gd name="T14" fmla="*/ 50923304 w 391"/>
              <a:gd name="T15" fmla="*/ 7917955 h 705"/>
              <a:gd name="T16" fmla="*/ 50923304 w 391"/>
              <a:gd name="T17" fmla="*/ 82425702 h 705"/>
              <a:gd name="T18" fmla="*/ 42958114 w 391"/>
              <a:gd name="T19" fmla="*/ 91382355 h 705"/>
              <a:gd name="T20" fmla="*/ 7964829 w 391"/>
              <a:gd name="T21" fmla="*/ 2985671 h 705"/>
              <a:gd name="T22" fmla="*/ 7964829 w 391"/>
              <a:gd name="T23" fmla="*/ 2985671 h 705"/>
              <a:gd name="T24" fmla="*/ 3003162 w 391"/>
              <a:gd name="T25" fmla="*/ 7917955 h 705"/>
              <a:gd name="T26" fmla="*/ 3003162 w 391"/>
              <a:gd name="T27" fmla="*/ 82425702 h 705"/>
              <a:gd name="T28" fmla="*/ 7964829 w 391"/>
              <a:gd name="T29" fmla="*/ 87358346 h 705"/>
              <a:gd name="T30" fmla="*/ 42958114 w 391"/>
              <a:gd name="T31" fmla="*/ 87358346 h 705"/>
              <a:gd name="T32" fmla="*/ 47920142 w 391"/>
              <a:gd name="T33" fmla="*/ 82425702 h 705"/>
              <a:gd name="T34" fmla="*/ 47920142 w 391"/>
              <a:gd name="T35" fmla="*/ 7917955 h 705"/>
              <a:gd name="T36" fmla="*/ 42958114 w 391"/>
              <a:gd name="T37" fmla="*/ 2985671 h 705"/>
              <a:gd name="T38" fmla="*/ 7964829 w 391"/>
              <a:gd name="T39" fmla="*/ 2985671 h 70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91" h="705">
                <a:moveTo>
                  <a:pt x="329" y="704"/>
                </a:moveTo>
                <a:lnTo>
                  <a:pt x="329" y="704"/>
                </a:lnTo>
                <a:cubicBezTo>
                  <a:pt x="61" y="704"/>
                  <a:pt x="61" y="704"/>
                  <a:pt x="61" y="704"/>
                </a:cubicBezTo>
                <a:cubicBezTo>
                  <a:pt x="30" y="704"/>
                  <a:pt x="0" y="673"/>
                  <a:pt x="0" y="63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31"/>
                  <a:pt x="30" y="0"/>
                  <a:pt x="61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367" y="0"/>
                  <a:pt x="390" y="31"/>
                  <a:pt x="390" y="61"/>
                </a:cubicBezTo>
                <a:cubicBezTo>
                  <a:pt x="390" y="635"/>
                  <a:pt x="390" y="635"/>
                  <a:pt x="390" y="635"/>
                </a:cubicBezTo>
                <a:cubicBezTo>
                  <a:pt x="390" y="673"/>
                  <a:pt x="367" y="704"/>
                  <a:pt x="329" y="704"/>
                </a:cubicBezTo>
                <a:close/>
                <a:moveTo>
                  <a:pt x="61" y="23"/>
                </a:moveTo>
                <a:lnTo>
                  <a:pt x="61" y="23"/>
                </a:lnTo>
                <a:cubicBezTo>
                  <a:pt x="46" y="23"/>
                  <a:pt x="23" y="46"/>
                  <a:pt x="23" y="61"/>
                </a:cubicBezTo>
                <a:cubicBezTo>
                  <a:pt x="23" y="635"/>
                  <a:pt x="23" y="635"/>
                  <a:pt x="23" y="635"/>
                </a:cubicBezTo>
                <a:cubicBezTo>
                  <a:pt x="23" y="658"/>
                  <a:pt x="46" y="673"/>
                  <a:pt x="61" y="673"/>
                </a:cubicBezTo>
                <a:cubicBezTo>
                  <a:pt x="329" y="673"/>
                  <a:pt x="329" y="673"/>
                  <a:pt x="329" y="673"/>
                </a:cubicBezTo>
                <a:cubicBezTo>
                  <a:pt x="352" y="673"/>
                  <a:pt x="367" y="658"/>
                  <a:pt x="367" y="635"/>
                </a:cubicBezTo>
                <a:cubicBezTo>
                  <a:pt x="367" y="61"/>
                  <a:pt x="367" y="61"/>
                  <a:pt x="367" y="61"/>
                </a:cubicBezTo>
                <a:cubicBezTo>
                  <a:pt x="367" y="46"/>
                  <a:pt x="352" y="23"/>
                  <a:pt x="329" y="23"/>
                </a:cubicBezTo>
                <a:lnTo>
                  <a:pt x="61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24">
            <a:extLst>
              <a:ext uri="{FF2B5EF4-FFF2-40B4-BE49-F238E27FC236}">
                <a16:creationId xmlns:a16="http://schemas.microsoft.com/office/drawing/2014/main" id="{EE7A1CD8-2719-744E-B164-16D357580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6803" y="11693935"/>
            <a:ext cx="34787" cy="34784"/>
          </a:xfrm>
          <a:custGeom>
            <a:avLst/>
            <a:gdLst>
              <a:gd name="T0" fmla="*/ 1929842 w 32"/>
              <a:gd name="T1" fmla="*/ 3738146 h 32"/>
              <a:gd name="T2" fmla="*/ 1929842 w 32"/>
              <a:gd name="T3" fmla="*/ 3738146 h 32"/>
              <a:gd name="T4" fmla="*/ 0 w 32"/>
              <a:gd name="T5" fmla="*/ 1808825 h 32"/>
              <a:gd name="T6" fmla="*/ 1929842 w 32"/>
              <a:gd name="T7" fmla="*/ 0 h 32"/>
              <a:gd name="T8" fmla="*/ 3738830 w 32"/>
              <a:gd name="T9" fmla="*/ 1808825 h 32"/>
              <a:gd name="T10" fmla="*/ 1929842 w 32"/>
              <a:gd name="T11" fmla="*/ 3738146 h 32"/>
              <a:gd name="T12" fmla="*/ 1929842 w 32"/>
              <a:gd name="T13" fmla="*/ 964661 h 32"/>
              <a:gd name="T14" fmla="*/ 1929842 w 32"/>
              <a:gd name="T15" fmla="*/ 964661 h 32"/>
              <a:gd name="T16" fmla="*/ 964747 w 32"/>
              <a:gd name="T17" fmla="*/ 1808825 h 32"/>
              <a:gd name="T18" fmla="*/ 1929842 w 32"/>
              <a:gd name="T19" fmla="*/ 2773486 h 32"/>
              <a:gd name="T20" fmla="*/ 2773735 w 32"/>
              <a:gd name="T21" fmla="*/ 1808825 h 32"/>
              <a:gd name="T22" fmla="*/ 1929842 w 32"/>
              <a:gd name="T23" fmla="*/ 964661 h 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2" h="32">
                <a:moveTo>
                  <a:pt x="16" y="31"/>
                </a:moveTo>
                <a:lnTo>
                  <a:pt x="16" y="31"/>
                </a:ln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6" y="0"/>
                </a:cubicBezTo>
                <a:cubicBezTo>
                  <a:pt x="23" y="0"/>
                  <a:pt x="31" y="8"/>
                  <a:pt x="31" y="15"/>
                </a:cubicBezTo>
                <a:cubicBezTo>
                  <a:pt x="31" y="23"/>
                  <a:pt x="23" y="31"/>
                  <a:pt x="16" y="31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8" y="8"/>
                  <a:pt x="8" y="15"/>
                  <a:pt x="8" y="15"/>
                </a:cubicBezTo>
                <a:cubicBezTo>
                  <a:pt x="8" y="23"/>
                  <a:pt x="8" y="23"/>
                  <a:pt x="16" y="23"/>
                </a:cubicBezTo>
                <a:cubicBezTo>
                  <a:pt x="16" y="23"/>
                  <a:pt x="23" y="23"/>
                  <a:pt x="23" y="15"/>
                </a:cubicBezTo>
                <a:lnTo>
                  <a:pt x="16" y="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25">
            <a:extLst>
              <a:ext uri="{FF2B5EF4-FFF2-40B4-BE49-F238E27FC236}">
                <a16:creationId xmlns:a16="http://schemas.microsoft.com/office/drawing/2014/main" id="{EC543D77-3B0E-1244-B26D-BF2682A85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7110" y="11132403"/>
            <a:ext cx="129202" cy="34787"/>
          </a:xfrm>
          <a:custGeom>
            <a:avLst/>
            <a:gdLst>
              <a:gd name="T0" fmla="*/ 12752898 w 115"/>
              <a:gd name="T1" fmla="*/ 3738830 h 32"/>
              <a:gd name="T2" fmla="*/ 12752898 w 115"/>
              <a:gd name="T3" fmla="*/ 3738830 h 32"/>
              <a:gd name="T4" fmla="*/ 1932388 w 115"/>
              <a:gd name="T5" fmla="*/ 3738830 h 32"/>
              <a:gd name="T6" fmla="*/ 0 w 115"/>
              <a:gd name="T7" fmla="*/ 1929842 h 32"/>
              <a:gd name="T8" fmla="*/ 1932388 w 115"/>
              <a:gd name="T9" fmla="*/ 0 h 32"/>
              <a:gd name="T10" fmla="*/ 12752898 w 115"/>
              <a:gd name="T11" fmla="*/ 0 h 32"/>
              <a:gd name="T12" fmla="*/ 14685286 w 115"/>
              <a:gd name="T13" fmla="*/ 1929842 h 32"/>
              <a:gd name="T14" fmla="*/ 12752898 w 115"/>
              <a:gd name="T15" fmla="*/ 3738830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5" h="32">
                <a:moveTo>
                  <a:pt x="99" y="31"/>
                </a:moveTo>
                <a:lnTo>
                  <a:pt x="99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4" y="8"/>
                  <a:pt x="114" y="16"/>
                </a:cubicBezTo>
                <a:cubicBezTo>
                  <a:pt x="114" y="23"/>
                  <a:pt x="107" y="31"/>
                  <a:pt x="99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26">
            <a:extLst>
              <a:ext uri="{FF2B5EF4-FFF2-40B4-BE49-F238E27FC236}">
                <a16:creationId xmlns:a16="http://schemas.microsoft.com/office/drawing/2014/main" id="{0524E434-95A4-4B43-B6E5-6562B169D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388" y="11331175"/>
            <a:ext cx="223617" cy="243497"/>
          </a:xfrm>
          <a:custGeom>
            <a:avLst/>
            <a:gdLst>
              <a:gd name="T0" fmla="*/ 19519803 w 200"/>
              <a:gd name="T1" fmla="*/ 2982954 h 216"/>
              <a:gd name="T2" fmla="*/ 19519803 w 200"/>
              <a:gd name="T3" fmla="*/ 2982954 h 216"/>
              <a:gd name="T4" fmla="*/ 22454435 w 200"/>
              <a:gd name="T5" fmla="*/ 2982954 h 216"/>
              <a:gd name="T6" fmla="*/ 24495747 w 200"/>
              <a:gd name="T7" fmla="*/ 2075067 h 216"/>
              <a:gd name="T8" fmla="*/ 23474913 w 200"/>
              <a:gd name="T9" fmla="*/ 0 h 216"/>
              <a:gd name="T10" fmla="*/ 19519803 w 200"/>
              <a:gd name="T11" fmla="*/ 0 h 216"/>
              <a:gd name="T12" fmla="*/ 6889384 w 200"/>
              <a:gd name="T13" fmla="*/ 8948861 h 216"/>
              <a:gd name="T14" fmla="*/ 2041312 w 200"/>
              <a:gd name="T15" fmla="*/ 8948861 h 216"/>
              <a:gd name="T16" fmla="*/ 0 w 200"/>
              <a:gd name="T17" fmla="*/ 11023928 h 216"/>
              <a:gd name="T18" fmla="*/ 2041312 w 200"/>
              <a:gd name="T19" fmla="*/ 11931815 h 216"/>
              <a:gd name="T20" fmla="*/ 5868907 w 200"/>
              <a:gd name="T21" fmla="*/ 11931815 h 216"/>
              <a:gd name="T22" fmla="*/ 5868907 w 200"/>
              <a:gd name="T23" fmla="*/ 14006882 h 216"/>
              <a:gd name="T24" fmla="*/ 5868907 w 200"/>
              <a:gd name="T25" fmla="*/ 14914769 h 216"/>
              <a:gd name="T26" fmla="*/ 2041312 w 200"/>
              <a:gd name="T27" fmla="*/ 14914769 h 216"/>
              <a:gd name="T28" fmla="*/ 0 w 200"/>
              <a:gd name="T29" fmla="*/ 16860189 h 216"/>
              <a:gd name="T30" fmla="*/ 2041312 w 200"/>
              <a:gd name="T31" fmla="*/ 18935256 h 216"/>
              <a:gd name="T32" fmla="*/ 6889384 w 200"/>
              <a:gd name="T33" fmla="*/ 18935256 h 216"/>
              <a:gd name="T34" fmla="*/ 19519803 w 200"/>
              <a:gd name="T35" fmla="*/ 27884117 h 216"/>
              <a:gd name="T36" fmla="*/ 23474913 w 200"/>
              <a:gd name="T37" fmla="*/ 27884117 h 216"/>
              <a:gd name="T38" fmla="*/ 24495747 w 200"/>
              <a:gd name="T39" fmla="*/ 24901163 h 216"/>
              <a:gd name="T40" fmla="*/ 22454435 w 200"/>
              <a:gd name="T41" fmla="*/ 23863630 h 216"/>
              <a:gd name="T42" fmla="*/ 19519803 w 200"/>
              <a:gd name="T43" fmla="*/ 24901163 h 216"/>
              <a:gd name="T44" fmla="*/ 10716979 w 200"/>
              <a:gd name="T45" fmla="*/ 18935256 h 216"/>
              <a:gd name="T46" fmla="*/ 13651254 w 200"/>
              <a:gd name="T47" fmla="*/ 18935256 h 216"/>
              <a:gd name="T48" fmla="*/ 15692566 w 200"/>
              <a:gd name="T49" fmla="*/ 16860189 h 216"/>
              <a:gd name="T50" fmla="*/ 13651254 w 200"/>
              <a:gd name="T51" fmla="*/ 14914769 h 216"/>
              <a:gd name="T52" fmla="*/ 9823659 w 200"/>
              <a:gd name="T53" fmla="*/ 14914769 h 216"/>
              <a:gd name="T54" fmla="*/ 9823659 w 200"/>
              <a:gd name="T55" fmla="*/ 14006882 h 216"/>
              <a:gd name="T56" fmla="*/ 9823659 w 200"/>
              <a:gd name="T57" fmla="*/ 11931815 h 216"/>
              <a:gd name="T58" fmla="*/ 13651254 w 200"/>
              <a:gd name="T59" fmla="*/ 11931815 h 216"/>
              <a:gd name="T60" fmla="*/ 15692566 w 200"/>
              <a:gd name="T61" fmla="*/ 11023928 h 216"/>
              <a:gd name="T62" fmla="*/ 13651254 w 200"/>
              <a:gd name="T63" fmla="*/ 8948861 h 216"/>
              <a:gd name="T64" fmla="*/ 10716979 w 200"/>
              <a:gd name="T65" fmla="*/ 8948861 h 216"/>
              <a:gd name="T66" fmla="*/ 19519803 w 200"/>
              <a:gd name="T67" fmla="*/ 2982954 h 21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00" h="216">
                <a:moveTo>
                  <a:pt x="153" y="23"/>
                </a:moveTo>
                <a:lnTo>
                  <a:pt x="153" y="23"/>
                </a:lnTo>
                <a:cubicBezTo>
                  <a:pt x="161" y="23"/>
                  <a:pt x="169" y="23"/>
                  <a:pt x="176" y="23"/>
                </a:cubicBezTo>
                <a:cubicBezTo>
                  <a:pt x="184" y="31"/>
                  <a:pt x="192" y="23"/>
                  <a:pt x="192" y="16"/>
                </a:cubicBezTo>
                <a:cubicBezTo>
                  <a:pt x="199" y="8"/>
                  <a:pt x="192" y="0"/>
                  <a:pt x="184" y="0"/>
                </a:cubicBezTo>
                <a:cubicBezTo>
                  <a:pt x="176" y="0"/>
                  <a:pt x="169" y="0"/>
                  <a:pt x="153" y="0"/>
                </a:cubicBezTo>
                <a:cubicBezTo>
                  <a:pt x="107" y="0"/>
                  <a:pt x="69" y="23"/>
                  <a:pt x="54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8" y="69"/>
                  <a:pt x="0" y="77"/>
                  <a:pt x="0" y="85"/>
                </a:cubicBezTo>
                <a:cubicBezTo>
                  <a:pt x="0" y="92"/>
                  <a:pt x="8" y="92"/>
                  <a:pt x="16" y="92"/>
                </a:cubicBezTo>
                <a:cubicBezTo>
                  <a:pt x="46" y="92"/>
                  <a:pt x="46" y="92"/>
                  <a:pt x="46" y="92"/>
                </a:cubicBezTo>
                <a:cubicBezTo>
                  <a:pt x="46" y="100"/>
                  <a:pt x="46" y="100"/>
                  <a:pt x="46" y="108"/>
                </a:cubicBezTo>
                <a:lnTo>
                  <a:pt x="46" y="115"/>
                </a:lnTo>
                <a:cubicBezTo>
                  <a:pt x="16" y="115"/>
                  <a:pt x="16" y="115"/>
                  <a:pt x="16" y="115"/>
                </a:cubicBezTo>
                <a:cubicBezTo>
                  <a:pt x="8" y="115"/>
                  <a:pt x="0" y="123"/>
                  <a:pt x="0" y="130"/>
                </a:cubicBezTo>
                <a:cubicBezTo>
                  <a:pt x="0" y="138"/>
                  <a:pt x="8" y="146"/>
                  <a:pt x="16" y="146"/>
                </a:cubicBezTo>
                <a:cubicBezTo>
                  <a:pt x="54" y="146"/>
                  <a:pt x="54" y="146"/>
                  <a:pt x="54" y="146"/>
                </a:cubicBezTo>
                <a:cubicBezTo>
                  <a:pt x="69" y="184"/>
                  <a:pt x="107" y="215"/>
                  <a:pt x="153" y="215"/>
                </a:cubicBezTo>
                <a:cubicBezTo>
                  <a:pt x="169" y="215"/>
                  <a:pt x="176" y="215"/>
                  <a:pt x="184" y="215"/>
                </a:cubicBezTo>
                <a:cubicBezTo>
                  <a:pt x="192" y="207"/>
                  <a:pt x="192" y="200"/>
                  <a:pt x="192" y="192"/>
                </a:cubicBezTo>
                <a:cubicBezTo>
                  <a:pt x="192" y="192"/>
                  <a:pt x="184" y="184"/>
                  <a:pt x="176" y="184"/>
                </a:cubicBezTo>
                <a:cubicBezTo>
                  <a:pt x="169" y="184"/>
                  <a:pt x="161" y="192"/>
                  <a:pt x="153" y="192"/>
                </a:cubicBezTo>
                <a:cubicBezTo>
                  <a:pt x="123" y="192"/>
                  <a:pt x="100" y="169"/>
                  <a:pt x="84" y="146"/>
                </a:cubicBezTo>
                <a:cubicBezTo>
                  <a:pt x="107" y="146"/>
                  <a:pt x="107" y="146"/>
                  <a:pt x="107" y="146"/>
                </a:cubicBezTo>
                <a:cubicBezTo>
                  <a:pt x="115" y="146"/>
                  <a:pt x="123" y="138"/>
                  <a:pt x="123" y="130"/>
                </a:cubicBezTo>
                <a:cubicBezTo>
                  <a:pt x="123" y="123"/>
                  <a:pt x="115" y="115"/>
                  <a:pt x="107" y="115"/>
                </a:cubicBezTo>
                <a:cubicBezTo>
                  <a:pt x="77" y="115"/>
                  <a:pt x="77" y="115"/>
                  <a:pt x="77" y="115"/>
                </a:cubicBezTo>
                <a:lnTo>
                  <a:pt x="77" y="108"/>
                </a:lnTo>
                <a:cubicBezTo>
                  <a:pt x="77" y="100"/>
                  <a:pt x="77" y="100"/>
                  <a:pt x="77" y="92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15" y="92"/>
                  <a:pt x="123" y="92"/>
                  <a:pt x="123" y="85"/>
                </a:cubicBezTo>
                <a:cubicBezTo>
                  <a:pt x="123" y="77"/>
                  <a:pt x="115" y="69"/>
                  <a:pt x="107" y="69"/>
                </a:cubicBezTo>
                <a:cubicBezTo>
                  <a:pt x="84" y="69"/>
                  <a:pt x="84" y="69"/>
                  <a:pt x="84" y="69"/>
                </a:cubicBezTo>
                <a:cubicBezTo>
                  <a:pt x="100" y="39"/>
                  <a:pt x="123" y="23"/>
                  <a:pt x="153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27">
            <a:extLst>
              <a:ext uri="{FF2B5EF4-FFF2-40B4-BE49-F238E27FC236}">
                <a16:creationId xmlns:a16="http://schemas.microsoft.com/office/drawing/2014/main" id="{4EC1F82E-3A78-A74E-8714-B664A6319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234" y="5417711"/>
            <a:ext cx="442269" cy="795087"/>
          </a:xfrm>
          <a:custGeom>
            <a:avLst/>
            <a:gdLst>
              <a:gd name="T0" fmla="*/ 42958779 w 391"/>
              <a:gd name="T1" fmla="*/ 91382355 h 705"/>
              <a:gd name="T2" fmla="*/ 42958779 w 391"/>
              <a:gd name="T3" fmla="*/ 91382355 h 705"/>
              <a:gd name="T4" fmla="*/ 7964885 w 391"/>
              <a:gd name="T5" fmla="*/ 91382355 h 705"/>
              <a:gd name="T6" fmla="*/ 0 w 391"/>
              <a:gd name="T7" fmla="*/ 82425702 h 705"/>
              <a:gd name="T8" fmla="*/ 0 w 391"/>
              <a:gd name="T9" fmla="*/ 8048017 h 705"/>
              <a:gd name="T10" fmla="*/ 7964885 w 391"/>
              <a:gd name="T11" fmla="*/ 0 h 705"/>
              <a:gd name="T12" fmla="*/ 42958779 w 391"/>
              <a:gd name="T13" fmla="*/ 0 h 705"/>
              <a:gd name="T14" fmla="*/ 50924026 w 391"/>
              <a:gd name="T15" fmla="*/ 8048017 h 705"/>
              <a:gd name="T16" fmla="*/ 50924026 w 391"/>
              <a:gd name="T17" fmla="*/ 82425702 h 705"/>
              <a:gd name="T18" fmla="*/ 42958779 w 391"/>
              <a:gd name="T19" fmla="*/ 91382355 h 705"/>
              <a:gd name="T20" fmla="*/ 7964885 w 391"/>
              <a:gd name="T21" fmla="*/ 2985671 h 705"/>
              <a:gd name="T22" fmla="*/ 7964885 w 391"/>
              <a:gd name="T23" fmla="*/ 2985671 h 705"/>
              <a:gd name="T24" fmla="*/ 3003183 w 391"/>
              <a:gd name="T25" fmla="*/ 8048017 h 705"/>
              <a:gd name="T26" fmla="*/ 3003183 w 391"/>
              <a:gd name="T27" fmla="*/ 82425702 h 705"/>
              <a:gd name="T28" fmla="*/ 7964885 w 391"/>
              <a:gd name="T29" fmla="*/ 87488048 h 705"/>
              <a:gd name="T30" fmla="*/ 42958779 w 391"/>
              <a:gd name="T31" fmla="*/ 87488048 h 705"/>
              <a:gd name="T32" fmla="*/ 47920842 w 391"/>
              <a:gd name="T33" fmla="*/ 82425702 h 705"/>
              <a:gd name="T34" fmla="*/ 47920842 w 391"/>
              <a:gd name="T35" fmla="*/ 8048017 h 705"/>
              <a:gd name="T36" fmla="*/ 42958779 w 391"/>
              <a:gd name="T37" fmla="*/ 2985671 h 705"/>
              <a:gd name="T38" fmla="*/ 7964885 w 391"/>
              <a:gd name="T39" fmla="*/ 2985671 h 70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91" h="705">
                <a:moveTo>
                  <a:pt x="329" y="704"/>
                </a:moveTo>
                <a:lnTo>
                  <a:pt x="329" y="704"/>
                </a:lnTo>
                <a:cubicBezTo>
                  <a:pt x="61" y="704"/>
                  <a:pt x="61" y="704"/>
                  <a:pt x="61" y="704"/>
                </a:cubicBezTo>
                <a:cubicBezTo>
                  <a:pt x="30" y="704"/>
                  <a:pt x="0" y="674"/>
                  <a:pt x="0" y="635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31"/>
                  <a:pt x="30" y="0"/>
                  <a:pt x="61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367" y="0"/>
                  <a:pt x="390" y="31"/>
                  <a:pt x="390" y="62"/>
                </a:cubicBezTo>
                <a:cubicBezTo>
                  <a:pt x="390" y="635"/>
                  <a:pt x="390" y="635"/>
                  <a:pt x="390" y="635"/>
                </a:cubicBezTo>
                <a:cubicBezTo>
                  <a:pt x="390" y="674"/>
                  <a:pt x="367" y="704"/>
                  <a:pt x="329" y="704"/>
                </a:cubicBezTo>
                <a:close/>
                <a:moveTo>
                  <a:pt x="61" y="23"/>
                </a:moveTo>
                <a:lnTo>
                  <a:pt x="61" y="23"/>
                </a:lnTo>
                <a:cubicBezTo>
                  <a:pt x="46" y="23"/>
                  <a:pt x="23" y="46"/>
                  <a:pt x="23" y="62"/>
                </a:cubicBezTo>
                <a:cubicBezTo>
                  <a:pt x="23" y="635"/>
                  <a:pt x="23" y="635"/>
                  <a:pt x="23" y="635"/>
                </a:cubicBezTo>
                <a:cubicBezTo>
                  <a:pt x="23" y="658"/>
                  <a:pt x="46" y="674"/>
                  <a:pt x="61" y="674"/>
                </a:cubicBezTo>
                <a:cubicBezTo>
                  <a:pt x="329" y="674"/>
                  <a:pt x="329" y="674"/>
                  <a:pt x="329" y="674"/>
                </a:cubicBezTo>
                <a:cubicBezTo>
                  <a:pt x="352" y="674"/>
                  <a:pt x="367" y="658"/>
                  <a:pt x="367" y="635"/>
                </a:cubicBezTo>
                <a:cubicBezTo>
                  <a:pt x="367" y="62"/>
                  <a:pt x="367" y="62"/>
                  <a:pt x="367" y="62"/>
                </a:cubicBezTo>
                <a:cubicBezTo>
                  <a:pt x="367" y="46"/>
                  <a:pt x="352" y="23"/>
                  <a:pt x="329" y="23"/>
                </a:cubicBezTo>
                <a:lnTo>
                  <a:pt x="61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28">
            <a:extLst>
              <a:ext uri="{FF2B5EF4-FFF2-40B4-BE49-F238E27FC236}">
                <a16:creationId xmlns:a16="http://schemas.microsoft.com/office/drawing/2014/main" id="{8FBDDDBA-D32A-7440-95C9-9B209089F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9944" y="6063720"/>
            <a:ext cx="34787" cy="34787"/>
          </a:xfrm>
          <a:custGeom>
            <a:avLst/>
            <a:gdLst>
              <a:gd name="T0" fmla="*/ 1929842 w 32"/>
              <a:gd name="T1" fmla="*/ 3738830 h 32"/>
              <a:gd name="T2" fmla="*/ 1929842 w 32"/>
              <a:gd name="T3" fmla="*/ 3738830 h 32"/>
              <a:gd name="T4" fmla="*/ 0 w 32"/>
              <a:gd name="T5" fmla="*/ 1929842 h 32"/>
              <a:gd name="T6" fmla="*/ 1929842 w 32"/>
              <a:gd name="T7" fmla="*/ 0 h 32"/>
              <a:gd name="T8" fmla="*/ 3738830 w 32"/>
              <a:gd name="T9" fmla="*/ 1929842 h 32"/>
              <a:gd name="T10" fmla="*/ 1929842 w 32"/>
              <a:gd name="T11" fmla="*/ 3738830 h 32"/>
              <a:gd name="T12" fmla="*/ 1929842 w 32"/>
              <a:gd name="T13" fmla="*/ 964747 h 32"/>
              <a:gd name="T14" fmla="*/ 1929842 w 32"/>
              <a:gd name="T15" fmla="*/ 964747 h 32"/>
              <a:gd name="T16" fmla="*/ 964747 w 32"/>
              <a:gd name="T17" fmla="*/ 1929842 h 32"/>
              <a:gd name="T18" fmla="*/ 1929842 w 32"/>
              <a:gd name="T19" fmla="*/ 2773735 h 32"/>
              <a:gd name="T20" fmla="*/ 2773735 w 32"/>
              <a:gd name="T21" fmla="*/ 1929842 h 32"/>
              <a:gd name="T22" fmla="*/ 1929842 w 32"/>
              <a:gd name="T23" fmla="*/ 964747 h 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2" h="32">
                <a:moveTo>
                  <a:pt x="16" y="31"/>
                </a:moveTo>
                <a:lnTo>
                  <a:pt x="16" y="31"/>
                </a:lnTo>
                <a:cubicBezTo>
                  <a:pt x="0" y="31"/>
                  <a:pt x="0" y="23"/>
                  <a:pt x="0" y="16"/>
                </a:cubicBezTo>
                <a:cubicBezTo>
                  <a:pt x="0" y="8"/>
                  <a:pt x="0" y="0"/>
                  <a:pt x="16" y="0"/>
                </a:cubicBezTo>
                <a:cubicBezTo>
                  <a:pt x="23" y="0"/>
                  <a:pt x="31" y="8"/>
                  <a:pt x="31" y="16"/>
                </a:cubicBezTo>
                <a:cubicBezTo>
                  <a:pt x="31" y="23"/>
                  <a:pt x="23" y="31"/>
                  <a:pt x="16" y="31"/>
                </a:cubicBezTo>
                <a:close/>
                <a:moveTo>
                  <a:pt x="16" y="8"/>
                </a:moveTo>
                <a:lnTo>
                  <a:pt x="16" y="8"/>
                </a:lnTo>
                <a:cubicBezTo>
                  <a:pt x="8" y="8"/>
                  <a:pt x="8" y="8"/>
                  <a:pt x="8" y="16"/>
                </a:cubicBezTo>
                <a:cubicBezTo>
                  <a:pt x="8" y="23"/>
                  <a:pt x="8" y="23"/>
                  <a:pt x="16" y="23"/>
                </a:cubicBezTo>
                <a:cubicBezTo>
                  <a:pt x="16" y="23"/>
                  <a:pt x="23" y="23"/>
                  <a:pt x="23" y="16"/>
                </a:cubicBezTo>
                <a:cubicBezTo>
                  <a:pt x="23" y="8"/>
                  <a:pt x="16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30">
            <a:extLst>
              <a:ext uri="{FF2B5EF4-FFF2-40B4-BE49-F238E27FC236}">
                <a16:creationId xmlns:a16="http://schemas.microsoft.com/office/drawing/2014/main" id="{B6414F98-B1E7-C74C-8B00-FFB952C65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5529" y="5700963"/>
            <a:ext cx="198772" cy="243494"/>
          </a:xfrm>
          <a:custGeom>
            <a:avLst/>
            <a:gdLst>
              <a:gd name="T0" fmla="*/ 21622647 w 177"/>
              <a:gd name="T1" fmla="*/ 3010538 h 215"/>
              <a:gd name="T2" fmla="*/ 21622647 w 177"/>
              <a:gd name="T3" fmla="*/ 3010538 h 215"/>
              <a:gd name="T4" fmla="*/ 21622647 w 177"/>
              <a:gd name="T5" fmla="*/ 916439 h 215"/>
              <a:gd name="T6" fmla="*/ 19692175 w 177"/>
              <a:gd name="T7" fmla="*/ 916439 h 215"/>
              <a:gd name="T8" fmla="*/ 11841136 w 177"/>
              <a:gd name="T9" fmla="*/ 9031975 h 215"/>
              <a:gd name="T10" fmla="*/ 2960105 w 177"/>
              <a:gd name="T11" fmla="*/ 916439 h 215"/>
              <a:gd name="T12" fmla="*/ 1029633 w 177"/>
              <a:gd name="T13" fmla="*/ 916439 h 215"/>
              <a:gd name="T14" fmla="*/ 1029633 w 177"/>
              <a:gd name="T15" fmla="*/ 3010538 h 215"/>
              <a:gd name="T16" fmla="*/ 9910305 w 177"/>
              <a:gd name="T17" fmla="*/ 12042875 h 215"/>
              <a:gd name="T18" fmla="*/ 9910305 w 177"/>
              <a:gd name="T19" fmla="*/ 15053413 h 215"/>
              <a:gd name="T20" fmla="*/ 6950201 w 177"/>
              <a:gd name="T21" fmla="*/ 15053413 h 215"/>
              <a:gd name="T22" fmla="*/ 4890935 w 177"/>
              <a:gd name="T23" fmla="*/ 15969852 h 215"/>
              <a:gd name="T24" fmla="*/ 6950201 w 177"/>
              <a:gd name="T25" fmla="*/ 18063950 h 215"/>
              <a:gd name="T26" fmla="*/ 9910305 w 177"/>
              <a:gd name="T27" fmla="*/ 18063950 h 215"/>
              <a:gd name="T28" fmla="*/ 9910305 w 177"/>
              <a:gd name="T29" fmla="*/ 18980390 h 215"/>
              <a:gd name="T30" fmla="*/ 6950201 w 177"/>
              <a:gd name="T31" fmla="*/ 18980390 h 215"/>
              <a:gd name="T32" fmla="*/ 4890935 w 177"/>
              <a:gd name="T33" fmla="*/ 21074850 h 215"/>
              <a:gd name="T34" fmla="*/ 6950201 w 177"/>
              <a:gd name="T35" fmla="*/ 23038339 h 215"/>
              <a:gd name="T36" fmla="*/ 9910305 w 177"/>
              <a:gd name="T37" fmla="*/ 23038339 h 215"/>
              <a:gd name="T38" fmla="*/ 9910305 w 177"/>
              <a:gd name="T39" fmla="*/ 26048876 h 215"/>
              <a:gd name="T40" fmla="*/ 11841136 w 177"/>
              <a:gd name="T41" fmla="*/ 28012365 h 215"/>
              <a:gd name="T42" fmla="*/ 11841136 w 177"/>
              <a:gd name="T43" fmla="*/ 28012365 h 215"/>
              <a:gd name="T44" fmla="*/ 12870768 w 177"/>
              <a:gd name="T45" fmla="*/ 26048876 h 215"/>
              <a:gd name="T46" fmla="*/ 12870768 w 177"/>
              <a:gd name="T47" fmla="*/ 23038339 h 215"/>
              <a:gd name="T48" fmla="*/ 15830873 w 177"/>
              <a:gd name="T49" fmla="*/ 23038339 h 215"/>
              <a:gd name="T50" fmla="*/ 17761345 w 177"/>
              <a:gd name="T51" fmla="*/ 21074850 h 215"/>
              <a:gd name="T52" fmla="*/ 15830873 w 177"/>
              <a:gd name="T53" fmla="*/ 18980390 h 215"/>
              <a:gd name="T54" fmla="*/ 12870768 w 177"/>
              <a:gd name="T55" fmla="*/ 18980390 h 215"/>
              <a:gd name="T56" fmla="*/ 12870768 w 177"/>
              <a:gd name="T57" fmla="*/ 18063950 h 215"/>
              <a:gd name="T58" fmla="*/ 15830873 w 177"/>
              <a:gd name="T59" fmla="*/ 18063950 h 215"/>
              <a:gd name="T60" fmla="*/ 17761345 w 177"/>
              <a:gd name="T61" fmla="*/ 15969852 h 215"/>
              <a:gd name="T62" fmla="*/ 15830873 w 177"/>
              <a:gd name="T63" fmla="*/ 15053413 h 215"/>
              <a:gd name="T64" fmla="*/ 12870768 w 177"/>
              <a:gd name="T65" fmla="*/ 15053413 h 215"/>
              <a:gd name="T66" fmla="*/ 12870768 w 177"/>
              <a:gd name="T67" fmla="*/ 12042875 h 215"/>
              <a:gd name="T68" fmla="*/ 21622647 w 177"/>
              <a:gd name="T69" fmla="*/ 3010538 h 21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77" h="215">
                <a:moveTo>
                  <a:pt x="168" y="23"/>
                </a:moveTo>
                <a:lnTo>
                  <a:pt x="168" y="23"/>
                </a:lnTo>
                <a:cubicBezTo>
                  <a:pt x="176" y="23"/>
                  <a:pt x="176" y="15"/>
                  <a:pt x="168" y="7"/>
                </a:cubicBezTo>
                <a:cubicBezTo>
                  <a:pt x="168" y="0"/>
                  <a:pt x="161" y="0"/>
                  <a:pt x="153" y="7"/>
                </a:cubicBezTo>
                <a:cubicBezTo>
                  <a:pt x="92" y="69"/>
                  <a:pt x="92" y="69"/>
                  <a:pt x="92" y="69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0"/>
                  <a:pt x="15" y="0"/>
                  <a:pt x="8" y="7"/>
                </a:cubicBezTo>
                <a:cubicBezTo>
                  <a:pt x="0" y="7"/>
                  <a:pt x="0" y="15"/>
                  <a:pt x="8" y="23"/>
                </a:cubicBezTo>
                <a:cubicBezTo>
                  <a:pt x="77" y="92"/>
                  <a:pt x="77" y="92"/>
                  <a:pt x="77" y="92"/>
                </a:cubicBezTo>
                <a:cubicBezTo>
                  <a:pt x="77" y="115"/>
                  <a:pt x="77" y="115"/>
                  <a:pt x="77" y="115"/>
                </a:cubicBezTo>
                <a:cubicBezTo>
                  <a:pt x="54" y="115"/>
                  <a:pt x="54" y="115"/>
                  <a:pt x="54" y="115"/>
                </a:cubicBezTo>
                <a:cubicBezTo>
                  <a:pt x="46" y="115"/>
                  <a:pt x="38" y="115"/>
                  <a:pt x="38" y="122"/>
                </a:cubicBezTo>
                <a:cubicBezTo>
                  <a:pt x="38" y="130"/>
                  <a:pt x="46" y="138"/>
                  <a:pt x="54" y="138"/>
                </a:cubicBezTo>
                <a:cubicBezTo>
                  <a:pt x="77" y="138"/>
                  <a:pt x="77" y="138"/>
                  <a:pt x="77" y="138"/>
                </a:cubicBezTo>
                <a:cubicBezTo>
                  <a:pt x="77" y="145"/>
                  <a:pt x="77" y="145"/>
                  <a:pt x="77" y="145"/>
                </a:cubicBezTo>
                <a:cubicBezTo>
                  <a:pt x="54" y="145"/>
                  <a:pt x="54" y="145"/>
                  <a:pt x="54" y="145"/>
                </a:cubicBezTo>
                <a:cubicBezTo>
                  <a:pt x="46" y="145"/>
                  <a:pt x="38" y="153"/>
                  <a:pt x="38" y="161"/>
                </a:cubicBezTo>
                <a:cubicBezTo>
                  <a:pt x="38" y="168"/>
                  <a:pt x="46" y="176"/>
                  <a:pt x="54" y="176"/>
                </a:cubicBezTo>
                <a:cubicBezTo>
                  <a:pt x="77" y="176"/>
                  <a:pt x="77" y="176"/>
                  <a:pt x="77" y="176"/>
                </a:cubicBezTo>
                <a:cubicBezTo>
                  <a:pt x="77" y="199"/>
                  <a:pt x="77" y="199"/>
                  <a:pt x="77" y="199"/>
                </a:cubicBezTo>
                <a:cubicBezTo>
                  <a:pt x="77" y="207"/>
                  <a:pt x="84" y="214"/>
                  <a:pt x="92" y="214"/>
                </a:cubicBezTo>
                <a:cubicBezTo>
                  <a:pt x="100" y="214"/>
                  <a:pt x="100" y="207"/>
                  <a:pt x="100" y="199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30" y="176"/>
                  <a:pt x="138" y="168"/>
                  <a:pt x="138" y="161"/>
                </a:cubicBezTo>
                <a:cubicBezTo>
                  <a:pt x="138" y="153"/>
                  <a:pt x="130" y="145"/>
                  <a:pt x="123" y="145"/>
                </a:cubicBezTo>
                <a:cubicBezTo>
                  <a:pt x="100" y="145"/>
                  <a:pt x="100" y="145"/>
                  <a:pt x="100" y="145"/>
                </a:cubicBezTo>
                <a:cubicBezTo>
                  <a:pt x="100" y="138"/>
                  <a:pt x="100" y="138"/>
                  <a:pt x="100" y="138"/>
                </a:cubicBezTo>
                <a:cubicBezTo>
                  <a:pt x="123" y="138"/>
                  <a:pt x="123" y="138"/>
                  <a:pt x="123" y="138"/>
                </a:cubicBezTo>
                <a:cubicBezTo>
                  <a:pt x="130" y="138"/>
                  <a:pt x="138" y="130"/>
                  <a:pt x="138" y="122"/>
                </a:cubicBezTo>
                <a:cubicBezTo>
                  <a:pt x="138" y="115"/>
                  <a:pt x="130" y="115"/>
                  <a:pt x="123" y="115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100" y="92"/>
                  <a:pt x="100" y="92"/>
                  <a:pt x="100" y="92"/>
                </a:cubicBezTo>
                <a:lnTo>
                  <a:pt x="168" y="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31">
            <a:extLst>
              <a:ext uri="{FF2B5EF4-FFF2-40B4-BE49-F238E27FC236}">
                <a16:creationId xmlns:a16="http://schemas.microsoft.com/office/drawing/2014/main" id="{513CE131-2ACC-6449-AB85-037A902F6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0408" y="5417711"/>
            <a:ext cx="442269" cy="795087"/>
          </a:xfrm>
          <a:custGeom>
            <a:avLst/>
            <a:gdLst>
              <a:gd name="T0" fmla="*/ 42739980 w 392"/>
              <a:gd name="T1" fmla="*/ 91382355 h 705"/>
              <a:gd name="T2" fmla="*/ 42739980 w 392"/>
              <a:gd name="T3" fmla="*/ 91382355 h 705"/>
              <a:gd name="T4" fmla="*/ 7924383 w 392"/>
              <a:gd name="T5" fmla="*/ 91382355 h 705"/>
              <a:gd name="T6" fmla="*/ 0 w 392"/>
              <a:gd name="T7" fmla="*/ 82425702 h 705"/>
              <a:gd name="T8" fmla="*/ 0 w 392"/>
              <a:gd name="T9" fmla="*/ 8048017 h 705"/>
              <a:gd name="T10" fmla="*/ 7924383 w 392"/>
              <a:gd name="T11" fmla="*/ 0 h 705"/>
              <a:gd name="T12" fmla="*/ 42739980 w 392"/>
              <a:gd name="T13" fmla="*/ 0 h 705"/>
              <a:gd name="T14" fmla="*/ 50794478 w 392"/>
              <a:gd name="T15" fmla="*/ 8048017 h 705"/>
              <a:gd name="T16" fmla="*/ 50794478 w 392"/>
              <a:gd name="T17" fmla="*/ 28816570 h 705"/>
              <a:gd name="T18" fmla="*/ 49755002 w 392"/>
              <a:gd name="T19" fmla="*/ 30763543 h 705"/>
              <a:gd name="T20" fmla="*/ 47806525 w 392"/>
              <a:gd name="T21" fmla="*/ 28816570 h 705"/>
              <a:gd name="T22" fmla="*/ 47806525 w 392"/>
              <a:gd name="T23" fmla="*/ 8048017 h 705"/>
              <a:gd name="T24" fmla="*/ 42739980 w 392"/>
              <a:gd name="T25" fmla="*/ 2985671 h 705"/>
              <a:gd name="T26" fmla="*/ 7924383 w 392"/>
              <a:gd name="T27" fmla="*/ 2985671 h 705"/>
              <a:gd name="T28" fmla="*/ 4027068 w 392"/>
              <a:gd name="T29" fmla="*/ 8048017 h 705"/>
              <a:gd name="T30" fmla="*/ 4027068 w 392"/>
              <a:gd name="T31" fmla="*/ 82425702 h 705"/>
              <a:gd name="T32" fmla="*/ 7924383 w 392"/>
              <a:gd name="T33" fmla="*/ 87488048 h 705"/>
              <a:gd name="T34" fmla="*/ 42739980 w 392"/>
              <a:gd name="T35" fmla="*/ 87488048 h 705"/>
              <a:gd name="T36" fmla="*/ 47806525 w 392"/>
              <a:gd name="T37" fmla="*/ 82425702 h 705"/>
              <a:gd name="T38" fmla="*/ 47806525 w 392"/>
              <a:gd name="T39" fmla="*/ 61657149 h 705"/>
              <a:gd name="T40" fmla="*/ 49755002 w 392"/>
              <a:gd name="T41" fmla="*/ 60618451 h 705"/>
              <a:gd name="T42" fmla="*/ 50794478 w 392"/>
              <a:gd name="T43" fmla="*/ 61657149 h 705"/>
              <a:gd name="T44" fmla="*/ 50794478 w 392"/>
              <a:gd name="T45" fmla="*/ 82425702 h 705"/>
              <a:gd name="T46" fmla="*/ 42739980 w 392"/>
              <a:gd name="T47" fmla="*/ 91382355 h 70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92" h="705">
                <a:moveTo>
                  <a:pt x="329" y="704"/>
                </a:moveTo>
                <a:lnTo>
                  <a:pt x="329" y="704"/>
                </a:lnTo>
                <a:cubicBezTo>
                  <a:pt x="61" y="704"/>
                  <a:pt x="61" y="704"/>
                  <a:pt x="61" y="704"/>
                </a:cubicBezTo>
                <a:cubicBezTo>
                  <a:pt x="31" y="704"/>
                  <a:pt x="0" y="674"/>
                  <a:pt x="0" y="635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31"/>
                  <a:pt x="31" y="0"/>
                  <a:pt x="61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368" y="0"/>
                  <a:pt x="391" y="31"/>
                  <a:pt x="391" y="62"/>
                </a:cubicBezTo>
                <a:cubicBezTo>
                  <a:pt x="391" y="222"/>
                  <a:pt x="391" y="222"/>
                  <a:pt x="391" y="222"/>
                </a:cubicBezTo>
                <a:cubicBezTo>
                  <a:pt x="391" y="230"/>
                  <a:pt x="391" y="237"/>
                  <a:pt x="383" y="237"/>
                </a:cubicBezTo>
                <a:cubicBezTo>
                  <a:pt x="375" y="237"/>
                  <a:pt x="368" y="230"/>
                  <a:pt x="368" y="222"/>
                </a:cubicBezTo>
                <a:cubicBezTo>
                  <a:pt x="368" y="62"/>
                  <a:pt x="368" y="62"/>
                  <a:pt x="368" y="62"/>
                </a:cubicBezTo>
                <a:cubicBezTo>
                  <a:pt x="368" y="46"/>
                  <a:pt x="352" y="23"/>
                  <a:pt x="329" y="23"/>
                </a:cubicBezTo>
                <a:cubicBezTo>
                  <a:pt x="61" y="23"/>
                  <a:pt x="61" y="23"/>
                  <a:pt x="61" y="23"/>
                </a:cubicBezTo>
                <a:cubicBezTo>
                  <a:pt x="46" y="23"/>
                  <a:pt x="31" y="46"/>
                  <a:pt x="31" y="62"/>
                </a:cubicBezTo>
                <a:cubicBezTo>
                  <a:pt x="31" y="635"/>
                  <a:pt x="31" y="635"/>
                  <a:pt x="31" y="635"/>
                </a:cubicBezTo>
                <a:cubicBezTo>
                  <a:pt x="31" y="658"/>
                  <a:pt x="46" y="674"/>
                  <a:pt x="61" y="674"/>
                </a:cubicBezTo>
                <a:cubicBezTo>
                  <a:pt x="329" y="674"/>
                  <a:pt x="329" y="674"/>
                  <a:pt x="329" y="674"/>
                </a:cubicBezTo>
                <a:cubicBezTo>
                  <a:pt x="352" y="674"/>
                  <a:pt x="368" y="658"/>
                  <a:pt x="368" y="635"/>
                </a:cubicBezTo>
                <a:cubicBezTo>
                  <a:pt x="368" y="475"/>
                  <a:pt x="368" y="475"/>
                  <a:pt x="368" y="475"/>
                </a:cubicBezTo>
                <a:cubicBezTo>
                  <a:pt x="368" y="475"/>
                  <a:pt x="375" y="467"/>
                  <a:pt x="383" y="467"/>
                </a:cubicBezTo>
                <a:cubicBezTo>
                  <a:pt x="391" y="467"/>
                  <a:pt x="391" y="475"/>
                  <a:pt x="391" y="475"/>
                </a:cubicBezTo>
                <a:cubicBezTo>
                  <a:pt x="391" y="635"/>
                  <a:pt x="391" y="635"/>
                  <a:pt x="391" y="635"/>
                </a:cubicBezTo>
                <a:cubicBezTo>
                  <a:pt x="391" y="674"/>
                  <a:pt x="368" y="704"/>
                  <a:pt x="329" y="7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32">
            <a:extLst>
              <a:ext uri="{FF2B5EF4-FFF2-40B4-BE49-F238E27FC236}">
                <a16:creationId xmlns:a16="http://schemas.microsoft.com/office/drawing/2014/main" id="{9A030DB0-408F-AB40-83DD-2CE33F4CA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9118" y="6063720"/>
            <a:ext cx="34787" cy="34787"/>
          </a:xfrm>
          <a:custGeom>
            <a:avLst/>
            <a:gdLst>
              <a:gd name="T0" fmla="*/ 1808988 w 32"/>
              <a:gd name="T1" fmla="*/ 3738830 h 32"/>
              <a:gd name="T2" fmla="*/ 1808988 w 32"/>
              <a:gd name="T3" fmla="*/ 3738830 h 32"/>
              <a:gd name="T4" fmla="*/ 0 w 32"/>
              <a:gd name="T5" fmla="*/ 1929842 h 32"/>
              <a:gd name="T6" fmla="*/ 1808988 w 32"/>
              <a:gd name="T7" fmla="*/ 0 h 32"/>
              <a:gd name="T8" fmla="*/ 3738830 w 32"/>
              <a:gd name="T9" fmla="*/ 1929842 h 32"/>
              <a:gd name="T10" fmla="*/ 1808988 w 32"/>
              <a:gd name="T11" fmla="*/ 3738830 h 32"/>
              <a:gd name="T12" fmla="*/ 1808988 w 32"/>
              <a:gd name="T13" fmla="*/ 964747 h 32"/>
              <a:gd name="T14" fmla="*/ 1808988 w 32"/>
              <a:gd name="T15" fmla="*/ 964747 h 32"/>
              <a:gd name="T16" fmla="*/ 844241 w 32"/>
              <a:gd name="T17" fmla="*/ 1929842 h 32"/>
              <a:gd name="T18" fmla="*/ 1808988 w 32"/>
              <a:gd name="T19" fmla="*/ 2773735 h 32"/>
              <a:gd name="T20" fmla="*/ 2773735 w 32"/>
              <a:gd name="T21" fmla="*/ 1929842 h 32"/>
              <a:gd name="T22" fmla="*/ 1808988 w 32"/>
              <a:gd name="T23" fmla="*/ 964747 h 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2" h="32">
                <a:moveTo>
                  <a:pt x="15" y="31"/>
                </a:moveTo>
                <a:lnTo>
                  <a:pt x="15" y="31"/>
                </a:lnTo>
                <a:cubicBezTo>
                  <a:pt x="7" y="31"/>
                  <a:pt x="0" y="23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23" y="0"/>
                  <a:pt x="31" y="8"/>
                  <a:pt x="31" y="16"/>
                </a:cubicBezTo>
                <a:cubicBezTo>
                  <a:pt x="31" y="23"/>
                  <a:pt x="23" y="31"/>
                  <a:pt x="15" y="31"/>
                </a:cubicBezTo>
                <a:close/>
                <a:moveTo>
                  <a:pt x="15" y="8"/>
                </a:moveTo>
                <a:lnTo>
                  <a:pt x="15" y="8"/>
                </a:lnTo>
                <a:cubicBezTo>
                  <a:pt x="7" y="8"/>
                  <a:pt x="7" y="8"/>
                  <a:pt x="7" y="16"/>
                </a:cubicBezTo>
                <a:cubicBezTo>
                  <a:pt x="7" y="23"/>
                  <a:pt x="7" y="23"/>
                  <a:pt x="15" y="23"/>
                </a:cubicBezTo>
                <a:cubicBezTo>
                  <a:pt x="15" y="23"/>
                  <a:pt x="23" y="23"/>
                  <a:pt x="23" y="16"/>
                </a:cubicBezTo>
                <a:cubicBezTo>
                  <a:pt x="23" y="8"/>
                  <a:pt x="15" y="8"/>
                  <a:pt x="15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33">
            <a:extLst>
              <a:ext uri="{FF2B5EF4-FFF2-40B4-BE49-F238E27FC236}">
                <a16:creationId xmlns:a16="http://schemas.microsoft.com/office/drawing/2014/main" id="{2E5E0272-34D1-4B49-ABF5-398844A1A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9425" y="5502191"/>
            <a:ext cx="129202" cy="34784"/>
          </a:xfrm>
          <a:custGeom>
            <a:avLst/>
            <a:gdLst>
              <a:gd name="T0" fmla="*/ 12660750 w 116"/>
              <a:gd name="T1" fmla="*/ 3854789 h 31"/>
              <a:gd name="T2" fmla="*/ 12660750 w 116"/>
              <a:gd name="T3" fmla="*/ 3854789 h 31"/>
              <a:gd name="T4" fmla="*/ 1899006 w 116"/>
              <a:gd name="T5" fmla="*/ 3854789 h 31"/>
              <a:gd name="T6" fmla="*/ 0 w 116"/>
              <a:gd name="T7" fmla="*/ 1927394 h 31"/>
              <a:gd name="T8" fmla="*/ 1899006 w 116"/>
              <a:gd name="T9" fmla="*/ 0 h 31"/>
              <a:gd name="T10" fmla="*/ 12660750 w 116"/>
              <a:gd name="T11" fmla="*/ 0 h 31"/>
              <a:gd name="T12" fmla="*/ 14559756 w 116"/>
              <a:gd name="T13" fmla="*/ 1927394 h 31"/>
              <a:gd name="T14" fmla="*/ 12660750 w 116"/>
              <a:gd name="T15" fmla="*/ 3854789 h 3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" h="31">
                <a:moveTo>
                  <a:pt x="100" y="30"/>
                </a:moveTo>
                <a:lnTo>
                  <a:pt x="100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cubicBezTo>
                  <a:pt x="0" y="7"/>
                  <a:pt x="8" y="0"/>
                  <a:pt x="15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7" y="0"/>
                  <a:pt x="115" y="7"/>
                  <a:pt x="115" y="15"/>
                </a:cubicBezTo>
                <a:cubicBezTo>
                  <a:pt x="115" y="23"/>
                  <a:pt x="107" y="30"/>
                  <a:pt x="100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34">
            <a:extLst>
              <a:ext uri="{FF2B5EF4-FFF2-40B4-BE49-F238E27FC236}">
                <a16:creationId xmlns:a16="http://schemas.microsoft.com/office/drawing/2014/main" id="{93D9BD76-B84D-8D47-A3EB-623096D5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9364" y="5596606"/>
            <a:ext cx="79509" cy="422392"/>
          </a:xfrm>
          <a:custGeom>
            <a:avLst/>
            <a:gdLst>
              <a:gd name="T0" fmla="*/ 3950063 w 70"/>
              <a:gd name="T1" fmla="*/ 48297397 h 376"/>
              <a:gd name="T2" fmla="*/ 3950063 w 70"/>
              <a:gd name="T3" fmla="*/ 48297397 h 376"/>
              <a:gd name="T4" fmla="*/ 0 w 70"/>
              <a:gd name="T5" fmla="*/ 44304883 h 376"/>
              <a:gd name="T6" fmla="*/ 0 w 70"/>
              <a:gd name="T7" fmla="*/ 4894015 h 376"/>
              <a:gd name="T8" fmla="*/ 3950063 w 70"/>
              <a:gd name="T9" fmla="*/ 0 h 376"/>
              <a:gd name="T10" fmla="*/ 9084854 w 70"/>
              <a:gd name="T11" fmla="*/ 4894015 h 376"/>
              <a:gd name="T12" fmla="*/ 9084854 w 70"/>
              <a:gd name="T13" fmla="*/ 10818726 h 376"/>
              <a:gd name="T14" fmla="*/ 8031480 w 70"/>
              <a:gd name="T15" fmla="*/ 12750564 h 376"/>
              <a:gd name="T16" fmla="*/ 5925094 w 70"/>
              <a:gd name="T17" fmla="*/ 10818726 h 376"/>
              <a:gd name="T18" fmla="*/ 5925094 w 70"/>
              <a:gd name="T19" fmla="*/ 4894015 h 376"/>
              <a:gd name="T20" fmla="*/ 3950063 w 70"/>
              <a:gd name="T21" fmla="*/ 2962176 h 376"/>
              <a:gd name="T22" fmla="*/ 1975031 w 70"/>
              <a:gd name="T23" fmla="*/ 4894015 h 376"/>
              <a:gd name="T24" fmla="*/ 1975031 w 70"/>
              <a:gd name="T25" fmla="*/ 44304883 h 376"/>
              <a:gd name="T26" fmla="*/ 3950063 w 70"/>
              <a:gd name="T27" fmla="*/ 46365558 h 376"/>
              <a:gd name="T28" fmla="*/ 5925094 w 70"/>
              <a:gd name="T29" fmla="*/ 44304883 h 376"/>
              <a:gd name="T30" fmla="*/ 5925094 w 70"/>
              <a:gd name="T31" fmla="*/ 37478671 h 376"/>
              <a:gd name="T32" fmla="*/ 8031480 w 70"/>
              <a:gd name="T33" fmla="*/ 36448333 h 376"/>
              <a:gd name="T34" fmla="*/ 9084854 w 70"/>
              <a:gd name="T35" fmla="*/ 37478671 h 376"/>
              <a:gd name="T36" fmla="*/ 9084854 w 70"/>
              <a:gd name="T37" fmla="*/ 44304883 h 376"/>
              <a:gd name="T38" fmla="*/ 3950063 w 70"/>
              <a:gd name="T39" fmla="*/ 48297397 h 37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0" h="376">
                <a:moveTo>
                  <a:pt x="30" y="375"/>
                </a:moveTo>
                <a:lnTo>
                  <a:pt x="30" y="375"/>
                </a:lnTo>
                <a:cubicBezTo>
                  <a:pt x="15" y="375"/>
                  <a:pt x="0" y="360"/>
                  <a:pt x="0" y="34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15" y="0"/>
                  <a:pt x="30" y="0"/>
                </a:cubicBezTo>
                <a:cubicBezTo>
                  <a:pt x="53" y="0"/>
                  <a:pt x="69" y="15"/>
                  <a:pt x="69" y="38"/>
                </a:cubicBezTo>
                <a:cubicBezTo>
                  <a:pt x="69" y="84"/>
                  <a:pt x="69" y="84"/>
                  <a:pt x="69" y="84"/>
                </a:cubicBezTo>
                <a:cubicBezTo>
                  <a:pt x="69" y="92"/>
                  <a:pt x="61" y="99"/>
                  <a:pt x="61" y="99"/>
                </a:cubicBezTo>
                <a:cubicBezTo>
                  <a:pt x="53" y="99"/>
                  <a:pt x="45" y="92"/>
                  <a:pt x="45" y="84"/>
                </a:cubicBezTo>
                <a:cubicBezTo>
                  <a:pt x="45" y="38"/>
                  <a:pt x="45" y="38"/>
                  <a:pt x="45" y="38"/>
                </a:cubicBezTo>
                <a:cubicBezTo>
                  <a:pt x="45" y="31"/>
                  <a:pt x="38" y="23"/>
                  <a:pt x="30" y="23"/>
                </a:cubicBezTo>
                <a:cubicBezTo>
                  <a:pt x="23" y="23"/>
                  <a:pt x="15" y="31"/>
                  <a:pt x="15" y="38"/>
                </a:cubicBezTo>
                <a:cubicBezTo>
                  <a:pt x="15" y="344"/>
                  <a:pt x="15" y="344"/>
                  <a:pt x="15" y="344"/>
                </a:cubicBezTo>
                <a:cubicBezTo>
                  <a:pt x="15" y="352"/>
                  <a:pt x="23" y="360"/>
                  <a:pt x="30" y="360"/>
                </a:cubicBezTo>
                <a:cubicBezTo>
                  <a:pt x="38" y="360"/>
                  <a:pt x="45" y="352"/>
                  <a:pt x="45" y="344"/>
                </a:cubicBezTo>
                <a:cubicBezTo>
                  <a:pt x="45" y="291"/>
                  <a:pt x="45" y="291"/>
                  <a:pt x="45" y="291"/>
                </a:cubicBezTo>
                <a:cubicBezTo>
                  <a:pt x="45" y="291"/>
                  <a:pt x="53" y="283"/>
                  <a:pt x="61" y="283"/>
                </a:cubicBezTo>
                <a:lnTo>
                  <a:pt x="69" y="291"/>
                </a:lnTo>
                <a:cubicBezTo>
                  <a:pt x="69" y="344"/>
                  <a:pt x="69" y="344"/>
                  <a:pt x="69" y="344"/>
                </a:cubicBezTo>
                <a:cubicBezTo>
                  <a:pt x="69" y="360"/>
                  <a:pt x="53" y="375"/>
                  <a:pt x="30" y="37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35">
            <a:extLst>
              <a:ext uri="{FF2B5EF4-FFF2-40B4-BE49-F238E27FC236}">
                <a16:creationId xmlns:a16="http://schemas.microsoft.com/office/drawing/2014/main" id="{9F7D592E-FCAC-1845-98F7-CD2F624A5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4212" y="5681086"/>
            <a:ext cx="293187" cy="253433"/>
          </a:xfrm>
          <a:custGeom>
            <a:avLst/>
            <a:gdLst>
              <a:gd name="T0" fmla="*/ 31550816 w 261"/>
              <a:gd name="T1" fmla="*/ 29132224 h 224"/>
              <a:gd name="T2" fmla="*/ 31550816 w 261"/>
              <a:gd name="T3" fmla="*/ 29132224 h 224"/>
              <a:gd name="T4" fmla="*/ 1931734 w 261"/>
              <a:gd name="T5" fmla="*/ 29132224 h 224"/>
              <a:gd name="T6" fmla="*/ 0 w 261"/>
              <a:gd name="T7" fmla="*/ 28086947 h 224"/>
              <a:gd name="T8" fmla="*/ 1931734 w 261"/>
              <a:gd name="T9" fmla="*/ 27042031 h 224"/>
              <a:gd name="T10" fmla="*/ 31550816 w 261"/>
              <a:gd name="T11" fmla="*/ 27042031 h 224"/>
              <a:gd name="T12" fmla="*/ 31550816 w 261"/>
              <a:gd name="T13" fmla="*/ 3004630 h 224"/>
              <a:gd name="T14" fmla="*/ 1931734 w 261"/>
              <a:gd name="T15" fmla="*/ 3004630 h 224"/>
              <a:gd name="T16" fmla="*/ 0 w 261"/>
              <a:gd name="T17" fmla="*/ 2090193 h 224"/>
              <a:gd name="T18" fmla="*/ 1931734 w 261"/>
              <a:gd name="T19" fmla="*/ 0 h 224"/>
              <a:gd name="T20" fmla="*/ 31550816 w 261"/>
              <a:gd name="T21" fmla="*/ 0 h 224"/>
              <a:gd name="T22" fmla="*/ 33482550 w 261"/>
              <a:gd name="T23" fmla="*/ 2090193 h 224"/>
              <a:gd name="T24" fmla="*/ 33482550 w 261"/>
              <a:gd name="T25" fmla="*/ 27042031 h 224"/>
              <a:gd name="T26" fmla="*/ 31550816 w 261"/>
              <a:gd name="T27" fmla="*/ 29132224 h 224"/>
              <a:gd name="T28" fmla="*/ 31550816 w 261"/>
              <a:gd name="T29" fmla="*/ 3004630 h 224"/>
              <a:gd name="T30" fmla="*/ 31550816 w 261"/>
              <a:gd name="T31" fmla="*/ 3004630 h 22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61" h="224">
                <a:moveTo>
                  <a:pt x="245" y="223"/>
                </a:moveTo>
                <a:lnTo>
                  <a:pt x="245" y="223"/>
                </a:lnTo>
                <a:cubicBezTo>
                  <a:pt x="15" y="223"/>
                  <a:pt x="15" y="223"/>
                  <a:pt x="15" y="223"/>
                </a:cubicBezTo>
                <a:cubicBezTo>
                  <a:pt x="7" y="223"/>
                  <a:pt x="0" y="223"/>
                  <a:pt x="0" y="215"/>
                </a:cubicBezTo>
                <a:cubicBezTo>
                  <a:pt x="0" y="207"/>
                  <a:pt x="7" y="207"/>
                  <a:pt x="15" y="207"/>
                </a:cubicBezTo>
                <a:cubicBezTo>
                  <a:pt x="245" y="207"/>
                  <a:pt x="245" y="207"/>
                  <a:pt x="245" y="207"/>
                </a:cubicBezTo>
                <a:cubicBezTo>
                  <a:pt x="245" y="23"/>
                  <a:pt x="245" y="23"/>
                  <a:pt x="245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7" y="23"/>
                  <a:pt x="0" y="16"/>
                  <a:pt x="0" y="16"/>
                </a:cubicBezTo>
                <a:cubicBezTo>
                  <a:pt x="0" y="8"/>
                  <a:pt x="7" y="0"/>
                  <a:pt x="15" y="0"/>
                </a:cubicBezTo>
                <a:cubicBezTo>
                  <a:pt x="245" y="0"/>
                  <a:pt x="245" y="0"/>
                  <a:pt x="245" y="0"/>
                </a:cubicBezTo>
                <a:cubicBezTo>
                  <a:pt x="252" y="0"/>
                  <a:pt x="260" y="8"/>
                  <a:pt x="260" y="16"/>
                </a:cubicBezTo>
                <a:cubicBezTo>
                  <a:pt x="260" y="207"/>
                  <a:pt x="260" y="207"/>
                  <a:pt x="260" y="207"/>
                </a:cubicBezTo>
                <a:cubicBezTo>
                  <a:pt x="260" y="223"/>
                  <a:pt x="252" y="223"/>
                  <a:pt x="245" y="223"/>
                </a:cubicBezTo>
                <a:close/>
                <a:moveTo>
                  <a:pt x="245" y="23"/>
                </a:moveTo>
                <a:lnTo>
                  <a:pt x="245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36">
            <a:extLst>
              <a:ext uri="{FF2B5EF4-FFF2-40B4-BE49-F238E27FC236}">
                <a16:creationId xmlns:a16="http://schemas.microsoft.com/office/drawing/2014/main" id="{9C7BAF52-EFBE-7843-93CC-B3C26B38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4212" y="5760594"/>
            <a:ext cx="104354" cy="104354"/>
          </a:xfrm>
          <a:custGeom>
            <a:avLst/>
            <a:gdLst>
              <a:gd name="T0" fmla="*/ 5910686 w 93"/>
              <a:gd name="T1" fmla="*/ 2888724 h 92"/>
              <a:gd name="T2" fmla="*/ 5910686 w 93"/>
              <a:gd name="T3" fmla="*/ 2888724 h 92"/>
              <a:gd name="T4" fmla="*/ 9765590 w 93"/>
              <a:gd name="T5" fmla="*/ 5908621 h 92"/>
              <a:gd name="T6" fmla="*/ 5910686 w 93"/>
              <a:gd name="T7" fmla="*/ 8928518 h 92"/>
              <a:gd name="T8" fmla="*/ 2826834 w 93"/>
              <a:gd name="T9" fmla="*/ 5908621 h 92"/>
              <a:gd name="T10" fmla="*/ 5910686 w 93"/>
              <a:gd name="T11" fmla="*/ 2888724 h 92"/>
              <a:gd name="T12" fmla="*/ 5910686 w 93"/>
              <a:gd name="T13" fmla="*/ 0 h 92"/>
              <a:gd name="T14" fmla="*/ 5910686 w 93"/>
              <a:gd name="T15" fmla="*/ 0 h 92"/>
              <a:gd name="T16" fmla="*/ 0 w 93"/>
              <a:gd name="T17" fmla="*/ 5908621 h 92"/>
              <a:gd name="T18" fmla="*/ 5910686 w 93"/>
              <a:gd name="T19" fmla="*/ 11948778 h 92"/>
              <a:gd name="T20" fmla="*/ 11821730 w 93"/>
              <a:gd name="T21" fmla="*/ 5908621 h 92"/>
              <a:gd name="T22" fmla="*/ 5910686 w 93"/>
              <a:gd name="T23" fmla="*/ 0 h 92"/>
              <a:gd name="T24" fmla="*/ 5910686 w 93"/>
              <a:gd name="T25" fmla="*/ 2888724 h 9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3" h="92">
                <a:moveTo>
                  <a:pt x="46" y="22"/>
                </a:moveTo>
                <a:lnTo>
                  <a:pt x="46" y="22"/>
                </a:lnTo>
                <a:cubicBezTo>
                  <a:pt x="61" y="22"/>
                  <a:pt x="76" y="30"/>
                  <a:pt x="76" y="45"/>
                </a:cubicBezTo>
                <a:cubicBezTo>
                  <a:pt x="76" y="61"/>
                  <a:pt x="61" y="68"/>
                  <a:pt x="46" y="68"/>
                </a:cubicBezTo>
                <a:cubicBezTo>
                  <a:pt x="30" y="68"/>
                  <a:pt x="22" y="61"/>
                  <a:pt x="22" y="45"/>
                </a:cubicBezTo>
                <a:cubicBezTo>
                  <a:pt x="22" y="30"/>
                  <a:pt x="30" y="22"/>
                  <a:pt x="46" y="22"/>
                </a:cubicBezTo>
                <a:lnTo>
                  <a:pt x="46" y="0"/>
                </a:lnTo>
                <a:cubicBezTo>
                  <a:pt x="22" y="0"/>
                  <a:pt x="0" y="22"/>
                  <a:pt x="0" y="45"/>
                </a:cubicBezTo>
                <a:cubicBezTo>
                  <a:pt x="0" y="68"/>
                  <a:pt x="22" y="91"/>
                  <a:pt x="46" y="91"/>
                </a:cubicBezTo>
                <a:cubicBezTo>
                  <a:pt x="76" y="91"/>
                  <a:pt x="92" y="68"/>
                  <a:pt x="92" y="45"/>
                </a:cubicBezTo>
                <a:cubicBezTo>
                  <a:pt x="92" y="22"/>
                  <a:pt x="76" y="0"/>
                  <a:pt x="46" y="0"/>
                </a:cubicBezTo>
                <a:lnTo>
                  <a:pt x="46" y="2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37">
            <a:extLst>
              <a:ext uri="{FF2B5EF4-FFF2-40B4-BE49-F238E27FC236}">
                <a16:creationId xmlns:a16="http://schemas.microsoft.com/office/drawing/2014/main" id="{68AA69CA-C90F-3149-B7E6-C4BB92357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4212" y="5725808"/>
            <a:ext cx="253433" cy="163988"/>
          </a:xfrm>
          <a:custGeom>
            <a:avLst/>
            <a:gdLst>
              <a:gd name="T0" fmla="*/ 25175914 w 223"/>
              <a:gd name="T1" fmla="*/ 18669146 h 146"/>
              <a:gd name="T2" fmla="*/ 25175914 w 223"/>
              <a:gd name="T3" fmla="*/ 18669146 h 146"/>
              <a:gd name="T4" fmla="*/ 1977215 w 223"/>
              <a:gd name="T5" fmla="*/ 18669146 h 146"/>
              <a:gd name="T6" fmla="*/ 0 w 223"/>
              <a:gd name="T7" fmla="*/ 17767785 h 146"/>
              <a:gd name="T8" fmla="*/ 1977215 w 223"/>
              <a:gd name="T9" fmla="*/ 16737966 h 146"/>
              <a:gd name="T10" fmla="*/ 24121593 w 223"/>
              <a:gd name="T11" fmla="*/ 16737966 h 146"/>
              <a:gd name="T12" fmla="*/ 26230599 w 223"/>
              <a:gd name="T13" fmla="*/ 14806786 h 146"/>
              <a:gd name="T14" fmla="*/ 26230599 w 223"/>
              <a:gd name="T15" fmla="*/ 4892537 h 146"/>
              <a:gd name="T16" fmla="*/ 24121593 w 223"/>
              <a:gd name="T17" fmla="*/ 2961357 h 146"/>
              <a:gd name="T18" fmla="*/ 1977215 w 223"/>
              <a:gd name="T19" fmla="*/ 2961357 h 146"/>
              <a:gd name="T20" fmla="*/ 0 w 223"/>
              <a:gd name="T21" fmla="*/ 1030178 h 146"/>
              <a:gd name="T22" fmla="*/ 1977215 w 223"/>
              <a:gd name="T23" fmla="*/ 0 h 146"/>
              <a:gd name="T24" fmla="*/ 25175914 w 223"/>
              <a:gd name="T25" fmla="*/ 0 h 146"/>
              <a:gd name="T26" fmla="*/ 26230599 w 223"/>
              <a:gd name="T27" fmla="*/ 1030178 h 146"/>
              <a:gd name="T28" fmla="*/ 28207451 w 223"/>
              <a:gd name="T29" fmla="*/ 2961357 h 146"/>
              <a:gd name="T30" fmla="*/ 29262136 w 223"/>
              <a:gd name="T31" fmla="*/ 3991176 h 146"/>
              <a:gd name="T32" fmla="*/ 29262136 w 223"/>
              <a:gd name="T33" fmla="*/ 15707788 h 146"/>
              <a:gd name="T34" fmla="*/ 28207451 w 223"/>
              <a:gd name="T35" fmla="*/ 16737966 h 146"/>
              <a:gd name="T36" fmla="*/ 26230599 w 223"/>
              <a:gd name="T37" fmla="*/ 17767785 h 146"/>
              <a:gd name="T38" fmla="*/ 25175914 w 223"/>
              <a:gd name="T39" fmla="*/ 18669146 h 14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23" h="146">
                <a:moveTo>
                  <a:pt x="191" y="145"/>
                </a:moveTo>
                <a:lnTo>
                  <a:pt x="191" y="145"/>
                </a:lnTo>
                <a:cubicBezTo>
                  <a:pt x="15" y="145"/>
                  <a:pt x="15" y="145"/>
                  <a:pt x="15" y="145"/>
                </a:cubicBezTo>
                <a:cubicBezTo>
                  <a:pt x="7" y="145"/>
                  <a:pt x="0" y="145"/>
                  <a:pt x="0" y="138"/>
                </a:cubicBezTo>
                <a:cubicBezTo>
                  <a:pt x="0" y="130"/>
                  <a:pt x="7" y="130"/>
                  <a:pt x="15" y="130"/>
                </a:cubicBezTo>
                <a:cubicBezTo>
                  <a:pt x="183" y="130"/>
                  <a:pt x="183" y="130"/>
                  <a:pt x="183" y="130"/>
                </a:cubicBezTo>
                <a:cubicBezTo>
                  <a:pt x="183" y="122"/>
                  <a:pt x="191" y="115"/>
                  <a:pt x="199" y="115"/>
                </a:cubicBezTo>
                <a:cubicBezTo>
                  <a:pt x="199" y="38"/>
                  <a:pt x="199" y="38"/>
                  <a:pt x="199" y="38"/>
                </a:cubicBezTo>
                <a:cubicBezTo>
                  <a:pt x="191" y="38"/>
                  <a:pt x="183" y="31"/>
                  <a:pt x="183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7" y="23"/>
                  <a:pt x="0" y="15"/>
                  <a:pt x="0" y="8"/>
                </a:cubicBezTo>
                <a:cubicBezTo>
                  <a:pt x="0" y="8"/>
                  <a:pt x="7" y="0"/>
                  <a:pt x="15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99" y="0"/>
                  <a:pt x="199" y="8"/>
                  <a:pt x="199" y="8"/>
                </a:cubicBezTo>
                <a:cubicBezTo>
                  <a:pt x="199" y="15"/>
                  <a:pt x="206" y="23"/>
                  <a:pt x="214" y="23"/>
                </a:cubicBezTo>
                <a:cubicBezTo>
                  <a:pt x="214" y="23"/>
                  <a:pt x="222" y="23"/>
                  <a:pt x="222" y="31"/>
                </a:cubicBezTo>
                <a:cubicBezTo>
                  <a:pt x="222" y="122"/>
                  <a:pt x="222" y="122"/>
                  <a:pt x="222" y="122"/>
                </a:cubicBezTo>
                <a:lnTo>
                  <a:pt x="214" y="130"/>
                </a:lnTo>
                <a:cubicBezTo>
                  <a:pt x="206" y="130"/>
                  <a:pt x="199" y="130"/>
                  <a:pt x="199" y="138"/>
                </a:cubicBezTo>
                <a:cubicBezTo>
                  <a:pt x="199" y="145"/>
                  <a:pt x="199" y="145"/>
                  <a:pt x="191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38">
            <a:extLst>
              <a:ext uri="{FF2B5EF4-FFF2-40B4-BE49-F238E27FC236}">
                <a16:creationId xmlns:a16="http://schemas.microsoft.com/office/drawing/2014/main" id="{3F4FBF1D-7320-7C42-A15E-2FB1ED633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7082" y="11047926"/>
            <a:ext cx="442269" cy="795087"/>
          </a:xfrm>
          <a:custGeom>
            <a:avLst/>
            <a:gdLst>
              <a:gd name="T0" fmla="*/ 42739980 w 392"/>
              <a:gd name="T1" fmla="*/ 91382355 h 705"/>
              <a:gd name="T2" fmla="*/ 42739980 w 392"/>
              <a:gd name="T3" fmla="*/ 91382355 h 705"/>
              <a:gd name="T4" fmla="*/ 8054497 w 392"/>
              <a:gd name="T5" fmla="*/ 91382355 h 705"/>
              <a:gd name="T6" fmla="*/ 0 w 392"/>
              <a:gd name="T7" fmla="*/ 82425702 h 705"/>
              <a:gd name="T8" fmla="*/ 0 w 392"/>
              <a:gd name="T9" fmla="*/ 7917955 h 705"/>
              <a:gd name="T10" fmla="*/ 8054497 w 392"/>
              <a:gd name="T11" fmla="*/ 0 h 705"/>
              <a:gd name="T12" fmla="*/ 42739980 w 392"/>
              <a:gd name="T13" fmla="*/ 0 h 705"/>
              <a:gd name="T14" fmla="*/ 50794478 w 392"/>
              <a:gd name="T15" fmla="*/ 7917955 h 705"/>
              <a:gd name="T16" fmla="*/ 50794478 w 392"/>
              <a:gd name="T17" fmla="*/ 82425702 h 705"/>
              <a:gd name="T18" fmla="*/ 42739980 w 392"/>
              <a:gd name="T19" fmla="*/ 91382355 h 705"/>
              <a:gd name="T20" fmla="*/ 8054497 w 392"/>
              <a:gd name="T21" fmla="*/ 2985671 h 705"/>
              <a:gd name="T22" fmla="*/ 8054497 w 392"/>
              <a:gd name="T23" fmla="*/ 2985671 h 705"/>
              <a:gd name="T24" fmla="*/ 2987953 w 392"/>
              <a:gd name="T25" fmla="*/ 7917955 h 705"/>
              <a:gd name="T26" fmla="*/ 2987953 w 392"/>
              <a:gd name="T27" fmla="*/ 82425702 h 705"/>
              <a:gd name="T28" fmla="*/ 8054497 w 392"/>
              <a:gd name="T29" fmla="*/ 87358346 h 705"/>
              <a:gd name="T30" fmla="*/ 42739980 w 392"/>
              <a:gd name="T31" fmla="*/ 87358346 h 705"/>
              <a:gd name="T32" fmla="*/ 46767049 w 392"/>
              <a:gd name="T33" fmla="*/ 82425702 h 705"/>
              <a:gd name="T34" fmla="*/ 46767049 w 392"/>
              <a:gd name="T35" fmla="*/ 7917955 h 705"/>
              <a:gd name="T36" fmla="*/ 42739980 w 392"/>
              <a:gd name="T37" fmla="*/ 2985671 h 705"/>
              <a:gd name="T38" fmla="*/ 8054497 w 392"/>
              <a:gd name="T39" fmla="*/ 2985671 h 70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92" h="705">
                <a:moveTo>
                  <a:pt x="329" y="704"/>
                </a:moveTo>
                <a:lnTo>
                  <a:pt x="329" y="704"/>
                </a:lnTo>
                <a:cubicBezTo>
                  <a:pt x="62" y="704"/>
                  <a:pt x="62" y="704"/>
                  <a:pt x="62" y="704"/>
                </a:cubicBezTo>
                <a:cubicBezTo>
                  <a:pt x="23" y="704"/>
                  <a:pt x="0" y="673"/>
                  <a:pt x="0" y="63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31"/>
                  <a:pt x="23" y="0"/>
                  <a:pt x="62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360" y="0"/>
                  <a:pt x="391" y="31"/>
                  <a:pt x="391" y="61"/>
                </a:cubicBezTo>
                <a:cubicBezTo>
                  <a:pt x="391" y="635"/>
                  <a:pt x="391" y="635"/>
                  <a:pt x="391" y="635"/>
                </a:cubicBezTo>
                <a:cubicBezTo>
                  <a:pt x="391" y="673"/>
                  <a:pt x="360" y="704"/>
                  <a:pt x="329" y="704"/>
                </a:cubicBezTo>
                <a:close/>
                <a:moveTo>
                  <a:pt x="62" y="23"/>
                </a:moveTo>
                <a:lnTo>
                  <a:pt x="62" y="23"/>
                </a:lnTo>
                <a:cubicBezTo>
                  <a:pt x="39" y="23"/>
                  <a:pt x="23" y="46"/>
                  <a:pt x="23" y="61"/>
                </a:cubicBezTo>
                <a:cubicBezTo>
                  <a:pt x="23" y="635"/>
                  <a:pt x="23" y="635"/>
                  <a:pt x="23" y="635"/>
                </a:cubicBezTo>
                <a:cubicBezTo>
                  <a:pt x="23" y="658"/>
                  <a:pt x="39" y="673"/>
                  <a:pt x="62" y="673"/>
                </a:cubicBezTo>
                <a:cubicBezTo>
                  <a:pt x="329" y="673"/>
                  <a:pt x="329" y="673"/>
                  <a:pt x="329" y="673"/>
                </a:cubicBezTo>
                <a:cubicBezTo>
                  <a:pt x="345" y="673"/>
                  <a:pt x="360" y="658"/>
                  <a:pt x="360" y="635"/>
                </a:cubicBezTo>
                <a:cubicBezTo>
                  <a:pt x="360" y="61"/>
                  <a:pt x="360" y="61"/>
                  <a:pt x="360" y="61"/>
                </a:cubicBezTo>
                <a:cubicBezTo>
                  <a:pt x="360" y="46"/>
                  <a:pt x="345" y="23"/>
                  <a:pt x="329" y="23"/>
                </a:cubicBezTo>
                <a:lnTo>
                  <a:pt x="62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39">
            <a:extLst>
              <a:ext uri="{FF2B5EF4-FFF2-40B4-BE49-F238E27FC236}">
                <a16:creationId xmlns:a16="http://schemas.microsoft.com/office/drawing/2014/main" id="{D43C6F5A-0375-5B47-839A-98C282BBD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5854" y="11693935"/>
            <a:ext cx="34787" cy="34784"/>
          </a:xfrm>
          <a:custGeom>
            <a:avLst/>
            <a:gdLst>
              <a:gd name="T0" fmla="*/ 1929842 w 32"/>
              <a:gd name="T1" fmla="*/ 3738146 h 32"/>
              <a:gd name="T2" fmla="*/ 1929842 w 32"/>
              <a:gd name="T3" fmla="*/ 3738146 h 32"/>
              <a:gd name="T4" fmla="*/ 0 w 32"/>
              <a:gd name="T5" fmla="*/ 1808825 h 32"/>
              <a:gd name="T6" fmla="*/ 1929842 w 32"/>
              <a:gd name="T7" fmla="*/ 0 h 32"/>
              <a:gd name="T8" fmla="*/ 3738830 w 32"/>
              <a:gd name="T9" fmla="*/ 1808825 h 32"/>
              <a:gd name="T10" fmla="*/ 1929842 w 32"/>
              <a:gd name="T11" fmla="*/ 3738146 h 32"/>
              <a:gd name="T12" fmla="*/ 1929842 w 32"/>
              <a:gd name="T13" fmla="*/ 964661 h 32"/>
              <a:gd name="T14" fmla="*/ 1929842 w 32"/>
              <a:gd name="T15" fmla="*/ 964661 h 32"/>
              <a:gd name="T16" fmla="*/ 964747 w 32"/>
              <a:gd name="T17" fmla="*/ 1808825 h 32"/>
              <a:gd name="T18" fmla="*/ 1929842 w 32"/>
              <a:gd name="T19" fmla="*/ 2773486 h 32"/>
              <a:gd name="T20" fmla="*/ 2773735 w 32"/>
              <a:gd name="T21" fmla="*/ 1808825 h 32"/>
              <a:gd name="T22" fmla="*/ 1929842 w 32"/>
              <a:gd name="T23" fmla="*/ 964661 h 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2" h="32">
                <a:moveTo>
                  <a:pt x="16" y="31"/>
                </a:moveTo>
                <a:lnTo>
                  <a:pt x="16" y="31"/>
                </a:ln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6" y="0"/>
                </a:cubicBezTo>
                <a:cubicBezTo>
                  <a:pt x="23" y="0"/>
                  <a:pt x="31" y="8"/>
                  <a:pt x="31" y="15"/>
                </a:cubicBezTo>
                <a:cubicBezTo>
                  <a:pt x="31" y="23"/>
                  <a:pt x="23" y="31"/>
                  <a:pt x="16" y="31"/>
                </a:cubicBezTo>
                <a:close/>
                <a:moveTo>
                  <a:pt x="16" y="8"/>
                </a:moveTo>
                <a:lnTo>
                  <a:pt x="16" y="8"/>
                </a:lnTo>
                <a:lnTo>
                  <a:pt x="8" y="15"/>
                </a:lnTo>
                <a:cubicBezTo>
                  <a:pt x="8" y="23"/>
                  <a:pt x="16" y="23"/>
                  <a:pt x="16" y="23"/>
                </a:cubicBezTo>
                <a:cubicBezTo>
                  <a:pt x="23" y="23"/>
                  <a:pt x="23" y="23"/>
                  <a:pt x="23" y="15"/>
                </a:cubicBezTo>
                <a:cubicBezTo>
                  <a:pt x="23" y="15"/>
                  <a:pt x="23" y="8"/>
                  <a:pt x="1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40">
            <a:extLst>
              <a:ext uri="{FF2B5EF4-FFF2-40B4-BE49-F238E27FC236}">
                <a16:creationId xmlns:a16="http://schemas.microsoft.com/office/drawing/2014/main" id="{6BF19B45-2CD0-9C4F-8071-9765515FD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6100" y="11132403"/>
            <a:ext cx="129202" cy="34787"/>
          </a:xfrm>
          <a:custGeom>
            <a:avLst/>
            <a:gdLst>
              <a:gd name="T0" fmla="*/ 12534079 w 116"/>
              <a:gd name="T1" fmla="*/ 3738830 h 32"/>
              <a:gd name="T2" fmla="*/ 12534079 w 116"/>
              <a:gd name="T3" fmla="*/ 3738830 h 32"/>
              <a:gd name="T4" fmla="*/ 1899006 w 116"/>
              <a:gd name="T5" fmla="*/ 3738830 h 32"/>
              <a:gd name="T6" fmla="*/ 0 w 116"/>
              <a:gd name="T7" fmla="*/ 1929842 h 32"/>
              <a:gd name="T8" fmla="*/ 1899006 w 116"/>
              <a:gd name="T9" fmla="*/ 0 h 32"/>
              <a:gd name="T10" fmla="*/ 12534079 w 116"/>
              <a:gd name="T11" fmla="*/ 0 h 32"/>
              <a:gd name="T12" fmla="*/ 14559756 w 116"/>
              <a:gd name="T13" fmla="*/ 1929842 h 32"/>
              <a:gd name="T14" fmla="*/ 12534079 w 116"/>
              <a:gd name="T15" fmla="*/ 3738830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6" h="32">
                <a:moveTo>
                  <a:pt x="99" y="31"/>
                </a:moveTo>
                <a:lnTo>
                  <a:pt x="99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15" y="16"/>
                </a:cubicBezTo>
                <a:cubicBezTo>
                  <a:pt x="115" y="23"/>
                  <a:pt x="107" y="31"/>
                  <a:pt x="99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41">
            <a:extLst>
              <a:ext uri="{FF2B5EF4-FFF2-40B4-BE49-F238E27FC236}">
                <a16:creationId xmlns:a16="http://schemas.microsoft.com/office/drawing/2014/main" id="{D132C685-C66C-854E-96B8-6D62A24E2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6530" y="11286452"/>
            <a:ext cx="258403" cy="303126"/>
          </a:xfrm>
          <a:custGeom>
            <a:avLst/>
            <a:gdLst>
              <a:gd name="T0" fmla="*/ 14686038 w 231"/>
              <a:gd name="T1" fmla="*/ 34730644 h 269"/>
              <a:gd name="T2" fmla="*/ 14686038 w 231"/>
              <a:gd name="T3" fmla="*/ 34730644 h 269"/>
              <a:gd name="T4" fmla="*/ 13664348 w 231"/>
              <a:gd name="T5" fmla="*/ 34730644 h 269"/>
              <a:gd name="T6" fmla="*/ 5874630 w 231"/>
              <a:gd name="T7" fmla="*/ 28769589 h 269"/>
              <a:gd name="T8" fmla="*/ 0 w 231"/>
              <a:gd name="T9" fmla="*/ 7904995 h 269"/>
              <a:gd name="T10" fmla="*/ 894113 w 231"/>
              <a:gd name="T11" fmla="*/ 5961055 h 269"/>
              <a:gd name="T12" fmla="*/ 2937136 w 231"/>
              <a:gd name="T13" fmla="*/ 4924647 h 269"/>
              <a:gd name="T14" fmla="*/ 12643015 w 231"/>
              <a:gd name="T15" fmla="*/ 1036768 h 269"/>
              <a:gd name="T16" fmla="*/ 16601841 w 231"/>
              <a:gd name="T17" fmla="*/ 1036768 h 269"/>
              <a:gd name="T18" fmla="*/ 26434940 w 231"/>
              <a:gd name="T19" fmla="*/ 4924647 h 269"/>
              <a:gd name="T20" fmla="*/ 28350743 w 231"/>
              <a:gd name="T21" fmla="*/ 5961055 h 269"/>
              <a:gd name="T22" fmla="*/ 29372434 w 231"/>
              <a:gd name="T23" fmla="*/ 7904995 h 269"/>
              <a:gd name="T24" fmla="*/ 23370227 w 231"/>
              <a:gd name="T25" fmla="*/ 28769589 h 269"/>
              <a:gd name="T26" fmla="*/ 15580151 w 231"/>
              <a:gd name="T27" fmla="*/ 34730644 h 269"/>
              <a:gd name="T28" fmla="*/ 14686038 w 231"/>
              <a:gd name="T29" fmla="*/ 34730644 h 269"/>
              <a:gd name="T30" fmla="*/ 13664348 w 231"/>
              <a:gd name="T31" fmla="*/ 32786704 h 269"/>
              <a:gd name="T32" fmla="*/ 13664348 w 231"/>
              <a:gd name="T33" fmla="*/ 32786704 h 269"/>
              <a:gd name="T34" fmla="*/ 14686038 w 231"/>
              <a:gd name="T35" fmla="*/ 2980708 h 269"/>
              <a:gd name="T36" fmla="*/ 14686038 w 231"/>
              <a:gd name="T37" fmla="*/ 2980708 h 269"/>
              <a:gd name="T38" fmla="*/ 14686038 w 231"/>
              <a:gd name="T39" fmla="*/ 2980708 h 269"/>
              <a:gd name="T40" fmla="*/ 2937136 w 231"/>
              <a:gd name="T41" fmla="*/ 6997823 h 269"/>
              <a:gd name="T42" fmla="*/ 2937136 w 231"/>
              <a:gd name="T43" fmla="*/ 7904995 h 269"/>
              <a:gd name="T44" fmla="*/ 2937136 w 231"/>
              <a:gd name="T45" fmla="*/ 7904995 h 269"/>
              <a:gd name="T46" fmla="*/ 7790076 w 231"/>
              <a:gd name="T47" fmla="*/ 26825649 h 269"/>
              <a:gd name="T48" fmla="*/ 14686038 w 231"/>
              <a:gd name="T49" fmla="*/ 31749936 h 269"/>
              <a:gd name="T50" fmla="*/ 21454423 w 231"/>
              <a:gd name="T51" fmla="*/ 26825649 h 269"/>
              <a:gd name="T52" fmla="*/ 26434940 w 231"/>
              <a:gd name="T53" fmla="*/ 7904995 h 269"/>
              <a:gd name="T54" fmla="*/ 26434940 w 231"/>
              <a:gd name="T55" fmla="*/ 7904995 h 269"/>
              <a:gd name="T56" fmla="*/ 26434940 w 231"/>
              <a:gd name="T57" fmla="*/ 6997823 h 269"/>
              <a:gd name="T58" fmla="*/ 14686038 w 231"/>
              <a:gd name="T59" fmla="*/ 2980708 h 26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31" h="269">
                <a:moveTo>
                  <a:pt x="115" y="268"/>
                </a:moveTo>
                <a:lnTo>
                  <a:pt x="115" y="268"/>
                </a:lnTo>
                <a:cubicBezTo>
                  <a:pt x="115" y="268"/>
                  <a:pt x="115" y="268"/>
                  <a:pt x="107" y="268"/>
                </a:cubicBezTo>
                <a:cubicBezTo>
                  <a:pt x="107" y="268"/>
                  <a:pt x="69" y="245"/>
                  <a:pt x="46" y="222"/>
                </a:cubicBezTo>
                <a:cubicBezTo>
                  <a:pt x="15" y="168"/>
                  <a:pt x="0" y="92"/>
                  <a:pt x="0" y="61"/>
                </a:cubicBezTo>
                <a:cubicBezTo>
                  <a:pt x="0" y="54"/>
                  <a:pt x="0" y="46"/>
                  <a:pt x="7" y="46"/>
                </a:cubicBezTo>
                <a:cubicBezTo>
                  <a:pt x="7" y="38"/>
                  <a:pt x="15" y="38"/>
                  <a:pt x="23" y="38"/>
                </a:cubicBezTo>
                <a:cubicBezTo>
                  <a:pt x="61" y="31"/>
                  <a:pt x="92" y="15"/>
                  <a:pt x="99" y="8"/>
                </a:cubicBezTo>
                <a:cubicBezTo>
                  <a:pt x="107" y="0"/>
                  <a:pt x="122" y="0"/>
                  <a:pt x="130" y="8"/>
                </a:cubicBezTo>
                <a:cubicBezTo>
                  <a:pt x="145" y="15"/>
                  <a:pt x="168" y="31"/>
                  <a:pt x="207" y="38"/>
                </a:cubicBezTo>
                <a:cubicBezTo>
                  <a:pt x="214" y="38"/>
                  <a:pt x="222" y="38"/>
                  <a:pt x="222" y="46"/>
                </a:cubicBezTo>
                <a:cubicBezTo>
                  <a:pt x="230" y="46"/>
                  <a:pt x="230" y="54"/>
                  <a:pt x="230" y="61"/>
                </a:cubicBezTo>
                <a:cubicBezTo>
                  <a:pt x="230" y="92"/>
                  <a:pt x="214" y="168"/>
                  <a:pt x="183" y="222"/>
                </a:cubicBezTo>
                <a:cubicBezTo>
                  <a:pt x="160" y="245"/>
                  <a:pt x="122" y="268"/>
                  <a:pt x="122" y="268"/>
                </a:cubicBezTo>
                <a:cubicBezTo>
                  <a:pt x="115" y="268"/>
                  <a:pt x="115" y="268"/>
                  <a:pt x="115" y="268"/>
                </a:cubicBezTo>
                <a:close/>
                <a:moveTo>
                  <a:pt x="107" y="253"/>
                </a:moveTo>
                <a:lnTo>
                  <a:pt x="107" y="253"/>
                </a:lnTo>
                <a:close/>
                <a:moveTo>
                  <a:pt x="115" y="23"/>
                </a:moveTo>
                <a:lnTo>
                  <a:pt x="115" y="23"/>
                </a:lnTo>
                <a:cubicBezTo>
                  <a:pt x="99" y="38"/>
                  <a:pt x="69" y="54"/>
                  <a:pt x="23" y="54"/>
                </a:cubicBezTo>
                <a:lnTo>
                  <a:pt x="23" y="61"/>
                </a:lnTo>
                <a:cubicBezTo>
                  <a:pt x="23" y="92"/>
                  <a:pt x="30" y="161"/>
                  <a:pt x="61" y="207"/>
                </a:cubicBezTo>
                <a:cubicBezTo>
                  <a:pt x="76" y="230"/>
                  <a:pt x="107" y="245"/>
                  <a:pt x="115" y="245"/>
                </a:cubicBezTo>
                <a:cubicBezTo>
                  <a:pt x="122" y="245"/>
                  <a:pt x="153" y="230"/>
                  <a:pt x="168" y="207"/>
                </a:cubicBezTo>
                <a:cubicBezTo>
                  <a:pt x="199" y="161"/>
                  <a:pt x="207" y="92"/>
                  <a:pt x="207" y="61"/>
                </a:cubicBezTo>
                <a:cubicBezTo>
                  <a:pt x="207" y="54"/>
                  <a:pt x="207" y="54"/>
                  <a:pt x="207" y="54"/>
                </a:cubicBezTo>
                <a:cubicBezTo>
                  <a:pt x="160" y="54"/>
                  <a:pt x="130" y="38"/>
                  <a:pt x="115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42">
            <a:extLst>
              <a:ext uri="{FF2B5EF4-FFF2-40B4-BE49-F238E27FC236}">
                <a16:creationId xmlns:a16="http://schemas.microsoft.com/office/drawing/2014/main" id="{40D91A36-9159-7F46-9454-454F3CF41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1071" y="11425593"/>
            <a:ext cx="104354" cy="79509"/>
          </a:xfrm>
          <a:custGeom>
            <a:avLst/>
            <a:gdLst>
              <a:gd name="T0" fmla="*/ 9060054 w 92"/>
              <a:gd name="T1" fmla="*/ 9084854 h 70"/>
              <a:gd name="T2" fmla="*/ 9060054 w 92"/>
              <a:gd name="T3" fmla="*/ 9084854 h 70"/>
              <a:gd name="T4" fmla="*/ 3019897 w 92"/>
              <a:gd name="T5" fmla="*/ 9084854 h 70"/>
              <a:gd name="T6" fmla="*/ 0 w 92"/>
              <a:gd name="T7" fmla="*/ 6978106 h 70"/>
              <a:gd name="T8" fmla="*/ 0 w 92"/>
              <a:gd name="T9" fmla="*/ 3028406 h 70"/>
              <a:gd name="T10" fmla="*/ 3019897 w 92"/>
              <a:gd name="T11" fmla="*/ 0 h 70"/>
              <a:gd name="T12" fmla="*/ 9060054 w 92"/>
              <a:gd name="T13" fmla="*/ 0 h 70"/>
              <a:gd name="T14" fmla="*/ 11948778 w 92"/>
              <a:gd name="T15" fmla="*/ 3028406 h 70"/>
              <a:gd name="T16" fmla="*/ 11948778 w 92"/>
              <a:gd name="T17" fmla="*/ 6978106 h 70"/>
              <a:gd name="T18" fmla="*/ 9060054 w 92"/>
              <a:gd name="T19" fmla="*/ 9084854 h 70"/>
              <a:gd name="T20" fmla="*/ 3019897 w 92"/>
              <a:gd name="T21" fmla="*/ 6978106 h 70"/>
              <a:gd name="T22" fmla="*/ 3019897 w 92"/>
              <a:gd name="T23" fmla="*/ 6978106 h 70"/>
              <a:gd name="T24" fmla="*/ 9060054 w 92"/>
              <a:gd name="T25" fmla="*/ 6978106 h 70"/>
              <a:gd name="T26" fmla="*/ 9060054 w 92"/>
              <a:gd name="T27" fmla="*/ 3028406 h 70"/>
              <a:gd name="T28" fmla="*/ 3019897 w 92"/>
              <a:gd name="T29" fmla="*/ 3028406 h 70"/>
              <a:gd name="T30" fmla="*/ 3019897 w 92"/>
              <a:gd name="T31" fmla="*/ 6978106 h 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2" h="70">
                <a:moveTo>
                  <a:pt x="69" y="69"/>
                </a:moveTo>
                <a:lnTo>
                  <a:pt x="69" y="69"/>
                </a:lnTo>
                <a:cubicBezTo>
                  <a:pt x="23" y="69"/>
                  <a:pt x="23" y="69"/>
                  <a:pt x="23" y="69"/>
                </a:cubicBezTo>
                <a:cubicBezTo>
                  <a:pt x="7" y="69"/>
                  <a:pt x="0" y="61"/>
                  <a:pt x="0" y="5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7" y="0"/>
                  <a:pt x="23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84" y="0"/>
                  <a:pt x="91" y="15"/>
                  <a:pt x="91" y="23"/>
                </a:cubicBezTo>
                <a:cubicBezTo>
                  <a:pt x="91" y="53"/>
                  <a:pt x="91" y="53"/>
                  <a:pt x="91" y="53"/>
                </a:cubicBezTo>
                <a:cubicBezTo>
                  <a:pt x="91" y="61"/>
                  <a:pt x="84" y="69"/>
                  <a:pt x="69" y="69"/>
                </a:cubicBezTo>
                <a:close/>
                <a:moveTo>
                  <a:pt x="23" y="53"/>
                </a:moveTo>
                <a:lnTo>
                  <a:pt x="23" y="53"/>
                </a:lnTo>
                <a:cubicBezTo>
                  <a:pt x="69" y="53"/>
                  <a:pt x="69" y="53"/>
                  <a:pt x="69" y="53"/>
                </a:cubicBezTo>
                <a:cubicBezTo>
                  <a:pt x="69" y="23"/>
                  <a:pt x="69" y="23"/>
                  <a:pt x="69" y="23"/>
                </a:cubicBezTo>
                <a:cubicBezTo>
                  <a:pt x="23" y="23"/>
                  <a:pt x="23" y="23"/>
                  <a:pt x="23" y="23"/>
                </a:cubicBezTo>
                <a:lnTo>
                  <a:pt x="23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43">
            <a:extLst>
              <a:ext uri="{FF2B5EF4-FFF2-40B4-BE49-F238E27FC236}">
                <a16:creationId xmlns:a16="http://schemas.microsoft.com/office/drawing/2014/main" id="{38020EC8-6BEE-3A49-ACBA-6032487C3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1009" y="11370929"/>
            <a:ext cx="89447" cy="79509"/>
          </a:xfrm>
          <a:custGeom>
            <a:avLst/>
            <a:gdLst>
              <a:gd name="T0" fmla="*/ 9260498 w 78"/>
              <a:gd name="T1" fmla="*/ 9084854 h 70"/>
              <a:gd name="T2" fmla="*/ 9260498 w 78"/>
              <a:gd name="T3" fmla="*/ 9084854 h 70"/>
              <a:gd name="T4" fmla="*/ 7247426 w 78"/>
              <a:gd name="T5" fmla="*/ 8031480 h 70"/>
              <a:gd name="T6" fmla="*/ 7247426 w 78"/>
              <a:gd name="T7" fmla="*/ 5003437 h 70"/>
              <a:gd name="T8" fmla="*/ 5234354 w 78"/>
              <a:gd name="T9" fmla="*/ 3028406 h 70"/>
              <a:gd name="T10" fmla="*/ 3086833 w 78"/>
              <a:gd name="T11" fmla="*/ 5003437 h 70"/>
              <a:gd name="T12" fmla="*/ 3086833 w 78"/>
              <a:gd name="T13" fmla="*/ 8031480 h 70"/>
              <a:gd name="T14" fmla="*/ 1073761 w 78"/>
              <a:gd name="T15" fmla="*/ 9084854 h 70"/>
              <a:gd name="T16" fmla="*/ 1073761 w 78"/>
              <a:gd name="T17" fmla="*/ 9084854 h 70"/>
              <a:gd name="T18" fmla="*/ 0 w 78"/>
              <a:gd name="T19" fmla="*/ 8031480 h 70"/>
              <a:gd name="T20" fmla="*/ 0 w 78"/>
              <a:gd name="T21" fmla="*/ 5003437 h 70"/>
              <a:gd name="T22" fmla="*/ 5234354 w 78"/>
              <a:gd name="T23" fmla="*/ 0 h 70"/>
              <a:gd name="T24" fmla="*/ 10334259 w 78"/>
              <a:gd name="T25" fmla="*/ 5003437 h 70"/>
              <a:gd name="T26" fmla="*/ 10334259 w 78"/>
              <a:gd name="T27" fmla="*/ 8031480 h 70"/>
              <a:gd name="T28" fmla="*/ 9260498 w 78"/>
              <a:gd name="T29" fmla="*/ 9084854 h 7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8" h="70">
                <a:moveTo>
                  <a:pt x="69" y="69"/>
                </a:moveTo>
                <a:lnTo>
                  <a:pt x="69" y="69"/>
                </a:lnTo>
                <a:cubicBezTo>
                  <a:pt x="62" y="69"/>
                  <a:pt x="54" y="69"/>
                  <a:pt x="54" y="61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0"/>
                  <a:pt x="46" y="23"/>
                  <a:pt x="39" y="23"/>
                </a:cubicBezTo>
                <a:cubicBezTo>
                  <a:pt x="31" y="23"/>
                  <a:pt x="23" y="30"/>
                  <a:pt x="23" y="38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9"/>
                  <a:pt x="16" y="69"/>
                  <a:pt x="8" y="69"/>
                </a:cubicBezTo>
                <a:cubicBezTo>
                  <a:pt x="0" y="69"/>
                  <a:pt x="0" y="69"/>
                  <a:pt x="0" y="61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3"/>
                  <a:pt x="16" y="0"/>
                  <a:pt x="39" y="0"/>
                </a:cubicBezTo>
                <a:cubicBezTo>
                  <a:pt x="62" y="0"/>
                  <a:pt x="77" y="23"/>
                  <a:pt x="77" y="38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9"/>
                  <a:pt x="77" y="69"/>
                  <a:pt x="69" y="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44">
            <a:extLst>
              <a:ext uri="{FF2B5EF4-FFF2-40B4-BE49-F238E27FC236}">
                <a16:creationId xmlns:a16="http://schemas.microsoft.com/office/drawing/2014/main" id="{4A40B3DF-363A-E64B-86B8-58F64246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57" y="11236759"/>
            <a:ext cx="546623" cy="417421"/>
          </a:xfrm>
          <a:custGeom>
            <a:avLst/>
            <a:gdLst>
              <a:gd name="T0" fmla="*/ 58951665 w 483"/>
              <a:gd name="T1" fmla="*/ 48059846 h 369"/>
              <a:gd name="T2" fmla="*/ 58951665 w 483"/>
              <a:gd name="T3" fmla="*/ 48059846 h 369"/>
              <a:gd name="T4" fmla="*/ 4967232 w 483"/>
              <a:gd name="T5" fmla="*/ 48059846 h 369"/>
              <a:gd name="T6" fmla="*/ 0 w 483"/>
              <a:gd name="T7" fmla="*/ 42966526 h 369"/>
              <a:gd name="T8" fmla="*/ 0 w 483"/>
              <a:gd name="T9" fmla="*/ 5093320 h 369"/>
              <a:gd name="T10" fmla="*/ 4967232 w 483"/>
              <a:gd name="T11" fmla="*/ 0 h 369"/>
              <a:gd name="T12" fmla="*/ 58951665 w 483"/>
              <a:gd name="T13" fmla="*/ 0 h 369"/>
              <a:gd name="T14" fmla="*/ 63003471 w 483"/>
              <a:gd name="T15" fmla="*/ 5093320 h 369"/>
              <a:gd name="T16" fmla="*/ 63003471 w 483"/>
              <a:gd name="T17" fmla="*/ 42966526 h 369"/>
              <a:gd name="T18" fmla="*/ 58951665 w 483"/>
              <a:gd name="T19" fmla="*/ 48059846 h 369"/>
              <a:gd name="T20" fmla="*/ 4967232 w 483"/>
              <a:gd name="T21" fmla="*/ 3003808 h 369"/>
              <a:gd name="T22" fmla="*/ 4967232 w 483"/>
              <a:gd name="T23" fmla="*/ 3003808 h 369"/>
              <a:gd name="T24" fmla="*/ 3006225 w 483"/>
              <a:gd name="T25" fmla="*/ 5093320 h 369"/>
              <a:gd name="T26" fmla="*/ 3006225 w 483"/>
              <a:gd name="T27" fmla="*/ 42966526 h 369"/>
              <a:gd name="T28" fmla="*/ 4967232 w 483"/>
              <a:gd name="T29" fmla="*/ 45056038 h 369"/>
              <a:gd name="T30" fmla="*/ 58951665 w 483"/>
              <a:gd name="T31" fmla="*/ 45056038 h 369"/>
              <a:gd name="T32" fmla="*/ 59997245 w 483"/>
              <a:gd name="T33" fmla="*/ 42966526 h 369"/>
              <a:gd name="T34" fmla="*/ 59997245 w 483"/>
              <a:gd name="T35" fmla="*/ 5093320 h 369"/>
              <a:gd name="T36" fmla="*/ 58951665 w 483"/>
              <a:gd name="T37" fmla="*/ 3003808 h 369"/>
              <a:gd name="T38" fmla="*/ 4967232 w 483"/>
              <a:gd name="T39" fmla="*/ 3003808 h 36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83" h="369">
                <a:moveTo>
                  <a:pt x="451" y="368"/>
                </a:moveTo>
                <a:lnTo>
                  <a:pt x="451" y="368"/>
                </a:lnTo>
                <a:cubicBezTo>
                  <a:pt x="38" y="368"/>
                  <a:pt x="38" y="368"/>
                  <a:pt x="38" y="368"/>
                </a:cubicBezTo>
                <a:cubicBezTo>
                  <a:pt x="15" y="368"/>
                  <a:pt x="0" y="352"/>
                  <a:pt x="0" y="32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5" y="0"/>
                  <a:pt x="38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67" y="0"/>
                  <a:pt x="482" y="16"/>
                  <a:pt x="482" y="39"/>
                </a:cubicBezTo>
                <a:cubicBezTo>
                  <a:pt x="482" y="329"/>
                  <a:pt x="482" y="329"/>
                  <a:pt x="482" y="329"/>
                </a:cubicBezTo>
                <a:cubicBezTo>
                  <a:pt x="482" y="352"/>
                  <a:pt x="467" y="368"/>
                  <a:pt x="451" y="368"/>
                </a:cubicBezTo>
                <a:close/>
                <a:moveTo>
                  <a:pt x="38" y="23"/>
                </a:moveTo>
                <a:lnTo>
                  <a:pt x="38" y="23"/>
                </a:lnTo>
                <a:cubicBezTo>
                  <a:pt x="30" y="23"/>
                  <a:pt x="23" y="31"/>
                  <a:pt x="23" y="39"/>
                </a:cubicBezTo>
                <a:cubicBezTo>
                  <a:pt x="23" y="329"/>
                  <a:pt x="23" y="329"/>
                  <a:pt x="23" y="329"/>
                </a:cubicBezTo>
                <a:cubicBezTo>
                  <a:pt x="23" y="337"/>
                  <a:pt x="30" y="345"/>
                  <a:pt x="38" y="345"/>
                </a:cubicBezTo>
                <a:cubicBezTo>
                  <a:pt x="451" y="345"/>
                  <a:pt x="451" y="345"/>
                  <a:pt x="451" y="345"/>
                </a:cubicBezTo>
                <a:cubicBezTo>
                  <a:pt x="451" y="345"/>
                  <a:pt x="459" y="337"/>
                  <a:pt x="459" y="329"/>
                </a:cubicBezTo>
                <a:cubicBezTo>
                  <a:pt x="459" y="39"/>
                  <a:pt x="459" y="39"/>
                  <a:pt x="459" y="39"/>
                </a:cubicBezTo>
                <a:cubicBezTo>
                  <a:pt x="459" y="31"/>
                  <a:pt x="451" y="23"/>
                  <a:pt x="451" y="23"/>
                </a:cubicBezTo>
                <a:lnTo>
                  <a:pt x="38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45">
            <a:extLst>
              <a:ext uri="{FF2B5EF4-FFF2-40B4-BE49-F238E27FC236}">
                <a16:creationId xmlns:a16="http://schemas.microsoft.com/office/drawing/2014/main" id="{87BBE4CF-7A66-6946-9D85-8E051CE07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57" y="11301359"/>
            <a:ext cx="546623" cy="19877"/>
          </a:xfrm>
          <a:custGeom>
            <a:avLst/>
            <a:gdLst>
              <a:gd name="T0" fmla="*/ 61042826 w 483"/>
              <a:gd name="T1" fmla="*/ 2232212 h 17"/>
              <a:gd name="T2" fmla="*/ 61042826 w 483"/>
              <a:gd name="T3" fmla="*/ 2232212 h 17"/>
              <a:gd name="T4" fmla="*/ 1960645 w 483"/>
              <a:gd name="T5" fmla="*/ 2232212 h 17"/>
              <a:gd name="T6" fmla="*/ 0 w 483"/>
              <a:gd name="T7" fmla="*/ 1116106 h 17"/>
              <a:gd name="T8" fmla="*/ 1960645 w 483"/>
              <a:gd name="T9" fmla="*/ 0 h 17"/>
              <a:gd name="T10" fmla="*/ 61042826 w 483"/>
              <a:gd name="T11" fmla="*/ 0 h 17"/>
              <a:gd name="T12" fmla="*/ 63003471 w 483"/>
              <a:gd name="T13" fmla="*/ 1116106 h 17"/>
              <a:gd name="T14" fmla="*/ 61042826 w 483"/>
              <a:gd name="T15" fmla="*/ 2232212 h 1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83" h="17">
                <a:moveTo>
                  <a:pt x="467" y="16"/>
                </a:moveTo>
                <a:lnTo>
                  <a:pt x="467" y="16"/>
                </a:lnTo>
                <a:cubicBezTo>
                  <a:pt x="15" y="16"/>
                  <a:pt x="15" y="16"/>
                  <a:pt x="15" y="16"/>
                </a:cubicBezTo>
                <a:cubicBezTo>
                  <a:pt x="7" y="16"/>
                  <a:pt x="0" y="16"/>
                  <a:pt x="0" y="8"/>
                </a:cubicBezTo>
                <a:cubicBezTo>
                  <a:pt x="0" y="0"/>
                  <a:pt x="7" y="0"/>
                  <a:pt x="15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474" y="0"/>
                  <a:pt x="482" y="0"/>
                  <a:pt x="482" y="8"/>
                </a:cubicBezTo>
                <a:cubicBezTo>
                  <a:pt x="482" y="16"/>
                  <a:pt x="474" y="16"/>
                  <a:pt x="467" y="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46">
            <a:extLst>
              <a:ext uri="{FF2B5EF4-FFF2-40B4-BE49-F238E27FC236}">
                <a16:creationId xmlns:a16="http://schemas.microsoft.com/office/drawing/2014/main" id="{46465C21-EE55-E640-A9DC-FE06BAA68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57" y="11365961"/>
            <a:ext cx="546623" cy="24845"/>
          </a:xfrm>
          <a:custGeom>
            <a:avLst/>
            <a:gdLst>
              <a:gd name="T0" fmla="*/ 61042826 w 483"/>
              <a:gd name="T1" fmla="*/ 2515368 h 24"/>
              <a:gd name="T2" fmla="*/ 61042826 w 483"/>
              <a:gd name="T3" fmla="*/ 2515368 h 24"/>
              <a:gd name="T4" fmla="*/ 1960645 w 483"/>
              <a:gd name="T5" fmla="*/ 2515368 h 24"/>
              <a:gd name="T6" fmla="*/ 0 w 483"/>
              <a:gd name="T7" fmla="*/ 875054 h 24"/>
              <a:gd name="T8" fmla="*/ 1960645 w 483"/>
              <a:gd name="T9" fmla="*/ 0 h 24"/>
              <a:gd name="T10" fmla="*/ 61042826 w 483"/>
              <a:gd name="T11" fmla="*/ 0 h 24"/>
              <a:gd name="T12" fmla="*/ 63003471 w 483"/>
              <a:gd name="T13" fmla="*/ 875054 h 24"/>
              <a:gd name="T14" fmla="*/ 61042826 w 483"/>
              <a:gd name="T15" fmla="*/ 2515368 h 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83" h="24">
                <a:moveTo>
                  <a:pt x="467" y="23"/>
                </a:moveTo>
                <a:lnTo>
                  <a:pt x="467" y="23"/>
                </a:lnTo>
                <a:cubicBezTo>
                  <a:pt x="15" y="23"/>
                  <a:pt x="15" y="23"/>
                  <a:pt x="15" y="23"/>
                </a:cubicBezTo>
                <a:cubicBezTo>
                  <a:pt x="7" y="23"/>
                  <a:pt x="0" y="16"/>
                  <a:pt x="0" y="8"/>
                </a:cubicBezTo>
                <a:cubicBezTo>
                  <a:pt x="0" y="8"/>
                  <a:pt x="7" y="0"/>
                  <a:pt x="15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474" y="0"/>
                  <a:pt x="482" y="8"/>
                  <a:pt x="482" y="8"/>
                </a:cubicBezTo>
                <a:cubicBezTo>
                  <a:pt x="482" y="16"/>
                  <a:pt x="474" y="23"/>
                  <a:pt x="467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47">
            <a:extLst>
              <a:ext uri="{FF2B5EF4-FFF2-40B4-BE49-F238E27FC236}">
                <a16:creationId xmlns:a16="http://schemas.microsoft.com/office/drawing/2014/main" id="{EA835032-1C0E-9B44-8182-83B55EBD6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679" y="11495163"/>
            <a:ext cx="119263" cy="84476"/>
          </a:xfrm>
          <a:custGeom>
            <a:avLst/>
            <a:gdLst>
              <a:gd name="T0" fmla="*/ 12320764 w 108"/>
              <a:gd name="T1" fmla="*/ 9335750 h 77"/>
              <a:gd name="T2" fmla="*/ 12320764 w 108"/>
              <a:gd name="T3" fmla="*/ 9335750 h 77"/>
              <a:gd name="T4" fmla="*/ 1866900 w 108"/>
              <a:gd name="T5" fmla="*/ 9335750 h 77"/>
              <a:gd name="T6" fmla="*/ 0 w 108"/>
              <a:gd name="T7" fmla="*/ 8475670 h 77"/>
              <a:gd name="T8" fmla="*/ 0 w 108"/>
              <a:gd name="T9" fmla="*/ 982747 h 77"/>
              <a:gd name="T10" fmla="*/ 1866900 w 108"/>
              <a:gd name="T11" fmla="*/ 0 h 77"/>
              <a:gd name="T12" fmla="*/ 12320764 w 108"/>
              <a:gd name="T13" fmla="*/ 0 h 77"/>
              <a:gd name="T14" fmla="*/ 13316303 w 108"/>
              <a:gd name="T15" fmla="*/ 982747 h 77"/>
              <a:gd name="T16" fmla="*/ 13316303 w 108"/>
              <a:gd name="T17" fmla="*/ 8475670 h 77"/>
              <a:gd name="T18" fmla="*/ 12320764 w 108"/>
              <a:gd name="T19" fmla="*/ 9335750 h 77"/>
              <a:gd name="T20" fmla="*/ 2862439 w 108"/>
              <a:gd name="T21" fmla="*/ 6633194 h 77"/>
              <a:gd name="T22" fmla="*/ 2862439 w 108"/>
              <a:gd name="T23" fmla="*/ 6633194 h 77"/>
              <a:gd name="T24" fmla="*/ 10453864 w 108"/>
              <a:gd name="T25" fmla="*/ 6633194 h 77"/>
              <a:gd name="T26" fmla="*/ 10453864 w 108"/>
              <a:gd name="T27" fmla="*/ 2825223 h 77"/>
              <a:gd name="T28" fmla="*/ 2862439 w 108"/>
              <a:gd name="T29" fmla="*/ 2825223 h 77"/>
              <a:gd name="T30" fmla="*/ 2862439 w 108"/>
              <a:gd name="T31" fmla="*/ 6633194 h 7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8" h="77">
                <a:moveTo>
                  <a:pt x="99" y="76"/>
                </a:moveTo>
                <a:lnTo>
                  <a:pt x="99" y="76"/>
                </a:lnTo>
                <a:cubicBezTo>
                  <a:pt x="15" y="76"/>
                  <a:pt x="15" y="76"/>
                  <a:pt x="15" y="76"/>
                </a:cubicBezTo>
                <a:cubicBezTo>
                  <a:pt x="7" y="76"/>
                  <a:pt x="0" y="76"/>
                  <a:pt x="0" y="69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7" y="0"/>
                  <a:pt x="15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07" y="8"/>
                  <a:pt x="107" y="8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107" y="76"/>
                  <a:pt x="107" y="76"/>
                  <a:pt x="99" y="76"/>
                </a:cubicBezTo>
                <a:close/>
                <a:moveTo>
                  <a:pt x="23" y="54"/>
                </a:moveTo>
                <a:lnTo>
                  <a:pt x="23" y="54"/>
                </a:lnTo>
                <a:cubicBezTo>
                  <a:pt x="84" y="54"/>
                  <a:pt x="84" y="54"/>
                  <a:pt x="84" y="54"/>
                </a:cubicBezTo>
                <a:cubicBezTo>
                  <a:pt x="84" y="23"/>
                  <a:pt x="84" y="23"/>
                  <a:pt x="84" y="23"/>
                </a:cubicBezTo>
                <a:cubicBezTo>
                  <a:pt x="23" y="23"/>
                  <a:pt x="23" y="23"/>
                  <a:pt x="23" y="23"/>
                </a:cubicBezTo>
                <a:lnTo>
                  <a:pt x="23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48">
            <a:extLst>
              <a:ext uri="{FF2B5EF4-FFF2-40B4-BE49-F238E27FC236}">
                <a16:creationId xmlns:a16="http://schemas.microsoft.com/office/drawing/2014/main" id="{6C52E6CE-0055-364E-ACA1-AFB269EE8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460" y="11495163"/>
            <a:ext cx="84476" cy="24845"/>
          </a:xfrm>
          <a:custGeom>
            <a:avLst/>
            <a:gdLst>
              <a:gd name="T0" fmla="*/ 8475670 w 77"/>
              <a:gd name="T1" fmla="*/ 2515368 h 24"/>
              <a:gd name="T2" fmla="*/ 8475670 w 77"/>
              <a:gd name="T3" fmla="*/ 2515368 h 24"/>
              <a:gd name="T4" fmla="*/ 982747 w 77"/>
              <a:gd name="T5" fmla="*/ 2515368 h 24"/>
              <a:gd name="T6" fmla="*/ 0 w 77"/>
              <a:gd name="T7" fmla="*/ 875054 h 24"/>
              <a:gd name="T8" fmla="*/ 982747 w 77"/>
              <a:gd name="T9" fmla="*/ 0 h 24"/>
              <a:gd name="T10" fmla="*/ 8475670 w 77"/>
              <a:gd name="T11" fmla="*/ 0 h 24"/>
              <a:gd name="T12" fmla="*/ 9335750 w 77"/>
              <a:gd name="T13" fmla="*/ 875054 h 24"/>
              <a:gd name="T14" fmla="*/ 8475670 w 77"/>
              <a:gd name="T15" fmla="*/ 2515368 h 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7" h="24">
                <a:moveTo>
                  <a:pt x="69" y="23"/>
                </a:moveTo>
                <a:lnTo>
                  <a:pt x="69" y="23"/>
                </a:lnTo>
                <a:cubicBezTo>
                  <a:pt x="8" y="23"/>
                  <a:pt x="8" y="23"/>
                  <a:pt x="8" y="23"/>
                </a:cubicBezTo>
                <a:cubicBezTo>
                  <a:pt x="8" y="23"/>
                  <a:pt x="0" y="15"/>
                  <a:pt x="0" y="8"/>
                </a:cubicBezTo>
                <a:lnTo>
                  <a:pt x="8" y="0"/>
                </a:lnTo>
                <a:cubicBezTo>
                  <a:pt x="69" y="0"/>
                  <a:pt x="69" y="0"/>
                  <a:pt x="69" y="0"/>
                </a:cubicBezTo>
                <a:cubicBezTo>
                  <a:pt x="76" y="0"/>
                  <a:pt x="76" y="8"/>
                  <a:pt x="76" y="8"/>
                </a:cubicBezTo>
                <a:cubicBezTo>
                  <a:pt x="76" y="15"/>
                  <a:pt x="76" y="23"/>
                  <a:pt x="69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49">
            <a:extLst>
              <a:ext uri="{FF2B5EF4-FFF2-40B4-BE49-F238E27FC236}">
                <a16:creationId xmlns:a16="http://schemas.microsoft.com/office/drawing/2014/main" id="{0F41313D-CD9E-7341-9E74-830D0EC58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460" y="11554794"/>
            <a:ext cx="159017" cy="24845"/>
          </a:xfrm>
          <a:custGeom>
            <a:avLst/>
            <a:gdLst>
              <a:gd name="T0" fmla="*/ 16295105 w 139"/>
              <a:gd name="T1" fmla="*/ 2619900 h 23"/>
              <a:gd name="T2" fmla="*/ 16295105 w 139"/>
              <a:gd name="T3" fmla="*/ 2619900 h 23"/>
              <a:gd name="T4" fmla="*/ 1068627 w 139"/>
              <a:gd name="T5" fmla="*/ 2619900 h 23"/>
              <a:gd name="T6" fmla="*/ 0 w 139"/>
              <a:gd name="T7" fmla="*/ 1786170 h 23"/>
              <a:gd name="T8" fmla="*/ 1068627 w 139"/>
              <a:gd name="T9" fmla="*/ 0 h 23"/>
              <a:gd name="T10" fmla="*/ 16295105 w 139"/>
              <a:gd name="T11" fmla="*/ 0 h 23"/>
              <a:gd name="T12" fmla="*/ 18432360 w 139"/>
              <a:gd name="T13" fmla="*/ 1786170 h 23"/>
              <a:gd name="T14" fmla="*/ 16295105 w 139"/>
              <a:gd name="T15" fmla="*/ 2619900 h 2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9" h="23">
                <a:moveTo>
                  <a:pt x="122" y="22"/>
                </a:moveTo>
                <a:lnTo>
                  <a:pt x="122" y="22"/>
                </a:ln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0" y="22"/>
                  <a:pt x="0" y="15"/>
                </a:cubicBezTo>
                <a:cubicBezTo>
                  <a:pt x="0" y="7"/>
                  <a:pt x="8" y="0"/>
                  <a:pt x="8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0" y="0"/>
                  <a:pt x="138" y="7"/>
                  <a:pt x="138" y="15"/>
                </a:cubicBezTo>
                <a:cubicBezTo>
                  <a:pt x="138" y="22"/>
                  <a:pt x="130" y="22"/>
                  <a:pt x="122" y="2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50">
            <a:extLst>
              <a:ext uri="{FF2B5EF4-FFF2-40B4-BE49-F238E27FC236}">
                <a16:creationId xmlns:a16="http://schemas.microsoft.com/office/drawing/2014/main" id="{1280C372-46E8-E242-921F-B3A322950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872" y="11047926"/>
            <a:ext cx="442266" cy="795087"/>
          </a:xfrm>
          <a:custGeom>
            <a:avLst/>
            <a:gdLst>
              <a:gd name="T0" fmla="*/ 42739318 w 392"/>
              <a:gd name="T1" fmla="*/ 91382355 h 705"/>
              <a:gd name="T2" fmla="*/ 42739318 w 392"/>
              <a:gd name="T3" fmla="*/ 91382355 h 705"/>
              <a:gd name="T4" fmla="*/ 8963435 w 392"/>
              <a:gd name="T5" fmla="*/ 91382355 h 705"/>
              <a:gd name="T6" fmla="*/ 0 w 392"/>
              <a:gd name="T7" fmla="*/ 82425702 h 705"/>
              <a:gd name="T8" fmla="*/ 0 w 392"/>
              <a:gd name="T9" fmla="*/ 7917955 h 705"/>
              <a:gd name="T10" fmla="*/ 8963435 w 392"/>
              <a:gd name="T11" fmla="*/ 0 h 705"/>
              <a:gd name="T12" fmla="*/ 42739318 w 392"/>
              <a:gd name="T13" fmla="*/ 0 h 705"/>
              <a:gd name="T14" fmla="*/ 50793758 w 392"/>
              <a:gd name="T15" fmla="*/ 7917955 h 705"/>
              <a:gd name="T16" fmla="*/ 50793758 w 392"/>
              <a:gd name="T17" fmla="*/ 17912945 h 705"/>
              <a:gd name="T18" fmla="*/ 49754289 w 392"/>
              <a:gd name="T19" fmla="*/ 19859918 h 705"/>
              <a:gd name="T20" fmla="*/ 47805826 w 392"/>
              <a:gd name="T21" fmla="*/ 17912945 h 705"/>
              <a:gd name="T22" fmla="*/ 47805826 w 392"/>
              <a:gd name="T23" fmla="*/ 7917955 h 705"/>
              <a:gd name="T24" fmla="*/ 42739318 w 392"/>
              <a:gd name="T25" fmla="*/ 2985671 h 705"/>
              <a:gd name="T26" fmla="*/ 8963435 w 392"/>
              <a:gd name="T27" fmla="*/ 2985671 h 705"/>
              <a:gd name="T28" fmla="*/ 4027040 w 392"/>
              <a:gd name="T29" fmla="*/ 7917955 h 705"/>
              <a:gd name="T30" fmla="*/ 4027040 w 392"/>
              <a:gd name="T31" fmla="*/ 82425702 h 705"/>
              <a:gd name="T32" fmla="*/ 8963435 w 392"/>
              <a:gd name="T33" fmla="*/ 87358346 h 705"/>
              <a:gd name="T34" fmla="*/ 42739318 w 392"/>
              <a:gd name="T35" fmla="*/ 87358346 h 705"/>
              <a:gd name="T36" fmla="*/ 47805826 w 392"/>
              <a:gd name="T37" fmla="*/ 82425702 h 705"/>
              <a:gd name="T38" fmla="*/ 47805826 w 392"/>
              <a:gd name="T39" fmla="*/ 73469410 h 705"/>
              <a:gd name="T40" fmla="*/ 49754289 w 392"/>
              <a:gd name="T41" fmla="*/ 72560774 h 705"/>
              <a:gd name="T42" fmla="*/ 50793758 w 392"/>
              <a:gd name="T43" fmla="*/ 73469410 h 705"/>
              <a:gd name="T44" fmla="*/ 50793758 w 392"/>
              <a:gd name="T45" fmla="*/ 82425702 h 705"/>
              <a:gd name="T46" fmla="*/ 42739318 w 392"/>
              <a:gd name="T47" fmla="*/ 91382355 h 70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92" h="705">
                <a:moveTo>
                  <a:pt x="329" y="704"/>
                </a:moveTo>
                <a:lnTo>
                  <a:pt x="329" y="704"/>
                </a:lnTo>
                <a:cubicBezTo>
                  <a:pt x="69" y="704"/>
                  <a:pt x="69" y="704"/>
                  <a:pt x="69" y="704"/>
                </a:cubicBezTo>
                <a:cubicBezTo>
                  <a:pt x="31" y="704"/>
                  <a:pt x="0" y="673"/>
                  <a:pt x="0" y="63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31"/>
                  <a:pt x="31" y="0"/>
                  <a:pt x="69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368" y="0"/>
                  <a:pt x="391" y="31"/>
                  <a:pt x="391" y="61"/>
                </a:cubicBezTo>
                <a:cubicBezTo>
                  <a:pt x="391" y="138"/>
                  <a:pt x="391" y="138"/>
                  <a:pt x="391" y="138"/>
                </a:cubicBezTo>
                <a:cubicBezTo>
                  <a:pt x="391" y="145"/>
                  <a:pt x="391" y="153"/>
                  <a:pt x="383" y="153"/>
                </a:cubicBezTo>
                <a:cubicBezTo>
                  <a:pt x="375" y="153"/>
                  <a:pt x="368" y="145"/>
                  <a:pt x="368" y="138"/>
                </a:cubicBezTo>
                <a:cubicBezTo>
                  <a:pt x="368" y="61"/>
                  <a:pt x="368" y="61"/>
                  <a:pt x="368" y="61"/>
                </a:cubicBezTo>
                <a:cubicBezTo>
                  <a:pt x="368" y="46"/>
                  <a:pt x="352" y="23"/>
                  <a:pt x="329" y="23"/>
                </a:cubicBezTo>
                <a:cubicBezTo>
                  <a:pt x="69" y="23"/>
                  <a:pt x="69" y="23"/>
                  <a:pt x="69" y="23"/>
                </a:cubicBezTo>
                <a:cubicBezTo>
                  <a:pt x="46" y="23"/>
                  <a:pt x="31" y="46"/>
                  <a:pt x="31" y="61"/>
                </a:cubicBezTo>
                <a:cubicBezTo>
                  <a:pt x="31" y="635"/>
                  <a:pt x="31" y="635"/>
                  <a:pt x="31" y="635"/>
                </a:cubicBezTo>
                <a:cubicBezTo>
                  <a:pt x="31" y="658"/>
                  <a:pt x="46" y="673"/>
                  <a:pt x="69" y="673"/>
                </a:cubicBezTo>
                <a:cubicBezTo>
                  <a:pt x="329" y="673"/>
                  <a:pt x="329" y="673"/>
                  <a:pt x="329" y="673"/>
                </a:cubicBezTo>
                <a:cubicBezTo>
                  <a:pt x="352" y="673"/>
                  <a:pt x="368" y="658"/>
                  <a:pt x="368" y="635"/>
                </a:cubicBezTo>
                <a:cubicBezTo>
                  <a:pt x="368" y="566"/>
                  <a:pt x="368" y="566"/>
                  <a:pt x="368" y="566"/>
                </a:cubicBezTo>
                <a:cubicBezTo>
                  <a:pt x="368" y="559"/>
                  <a:pt x="375" y="559"/>
                  <a:pt x="383" y="559"/>
                </a:cubicBezTo>
                <a:cubicBezTo>
                  <a:pt x="391" y="559"/>
                  <a:pt x="391" y="559"/>
                  <a:pt x="391" y="566"/>
                </a:cubicBezTo>
                <a:cubicBezTo>
                  <a:pt x="391" y="635"/>
                  <a:pt x="391" y="635"/>
                  <a:pt x="391" y="635"/>
                </a:cubicBezTo>
                <a:cubicBezTo>
                  <a:pt x="391" y="673"/>
                  <a:pt x="368" y="704"/>
                  <a:pt x="329" y="7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51">
            <a:extLst>
              <a:ext uri="{FF2B5EF4-FFF2-40B4-BE49-F238E27FC236}">
                <a16:creationId xmlns:a16="http://schemas.microsoft.com/office/drawing/2014/main" id="{ABCA2755-AE5F-994A-8C58-7BAA4494E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612" y="11693935"/>
            <a:ext cx="34787" cy="34784"/>
          </a:xfrm>
          <a:custGeom>
            <a:avLst/>
            <a:gdLst>
              <a:gd name="T0" fmla="*/ 1808988 w 32"/>
              <a:gd name="T1" fmla="*/ 3738146 h 32"/>
              <a:gd name="T2" fmla="*/ 1808988 w 32"/>
              <a:gd name="T3" fmla="*/ 3738146 h 32"/>
              <a:gd name="T4" fmla="*/ 0 w 32"/>
              <a:gd name="T5" fmla="*/ 1808825 h 32"/>
              <a:gd name="T6" fmla="*/ 1808988 w 32"/>
              <a:gd name="T7" fmla="*/ 0 h 32"/>
              <a:gd name="T8" fmla="*/ 3738830 w 32"/>
              <a:gd name="T9" fmla="*/ 1808825 h 32"/>
              <a:gd name="T10" fmla="*/ 1808988 w 32"/>
              <a:gd name="T11" fmla="*/ 3738146 h 32"/>
              <a:gd name="T12" fmla="*/ 1808988 w 32"/>
              <a:gd name="T13" fmla="*/ 964661 h 32"/>
              <a:gd name="T14" fmla="*/ 1808988 w 32"/>
              <a:gd name="T15" fmla="*/ 964661 h 32"/>
              <a:gd name="T16" fmla="*/ 964747 w 32"/>
              <a:gd name="T17" fmla="*/ 1808825 h 32"/>
              <a:gd name="T18" fmla="*/ 1808988 w 32"/>
              <a:gd name="T19" fmla="*/ 2773486 h 32"/>
              <a:gd name="T20" fmla="*/ 2773735 w 32"/>
              <a:gd name="T21" fmla="*/ 1808825 h 32"/>
              <a:gd name="T22" fmla="*/ 1808988 w 32"/>
              <a:gd name="T23" fmla="*/ 964661 h 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2" h="32">
                <a:moveTo>
                  <a:pt x="15" y="31"/>
                </a:moveTo>
                <a:lnTo>
                  <a:pt x="15" y="31"/>
                </a:ln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3" y="0"/>
                  <a:pt x="31" y="8"/>
                  <a:pt x="31" y="15"/>
                </a:cubicBezTo>
                <a:cubicBezTo>
                  <a:pt x="31" y="23"/>
                  <a:pt x="23" y="31"/>
                  <a:pt x="15" y="31"/>
                </a:cubicBezTo>
                <a:close/>
                <a:moveTo>
                  <a:pt x="15" y="8"/>
                </a:moveTo>
                <a:lnTo>
                  <a:pt x="15" y="8"/>
                </a:lnTo>
                <a:cubicBezTo>
                  <a:pt x="8" y="8"/>
                  <a:pt x="8" y="15"/>
                  <a:pt x="8" y="15"/>
                </a:cubicBezTo>
                <a:cubicBezTo>
                  <a:pt x="8" y="23"/>
                  <a:pt x="8" y="23"/>
                  <a:pt x="15" y="23"/>
                </a:cubicBezTo>
                <a:cubicBezTo>
                  <a:pt x="23" y="23"/>
                  <a:pt x="23" y="23"/>
                  <a:pt x="23" y="15"/>
                </a:cubicBezTo>
                <a:cubicBezTo>
                  <a:pt x="23" y="15"/>
                  <a:pt x="23" y="8"/>
                  <a:pt x="15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52">
            <a:extLst>
              <a:ext uri="{FF2B5EF4-FFF2-40B4-BE49-F238E27FC236}">
                <a16:creationId xmlns:a16="http://schemas.microsoft.com/office/drawing/2014/main" id="{CC368CB6-DFA1-0C45-9010-C6DF312C8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57" y="11132403"/>
            <a:ext cx="119263" cy="34787"/>
          </a:xfrm>
          <a:custGeom>
            <a:avLst/>
            <a:gdLst>
              <a:gd name="T0" fmla="*/ 12320764 w 108"/>
              <a:gd name="T1" fmla="*/ 3738830 h 32"/>
              <a:gd name="T2" fmla="*/ 12320764 w 108"/>
              <a:gd name="T3" fmla="*/ 3738830 h 32"/>
              <a:gd name="T4" fmla="*/ 871008 w 108"/>
              <a:gd name="T5" fmla="*/ 3738830 h 32"/>
              <a:gd name="T6" fmla="*/ 0 w 108"/>
              <a:gd name="T7" fmla="*/ 1929842 h 32"/>
              <a:gd name="T8" fmla="*/ 871008 w 108"/>
              <a:gd name="T9" fmla="*/ 0 h 32"/>
              <a:gd name="T10" fmla="*/ 12320764 w 108"/>
              <a:gd name="T11" fmla="*/ 0 h 32"/>
              <a:gd name="T12" fmla="*/ 13316303 w 108"/>
              <a:gd name="T13" fmla="*/ 1929842 h 32"/>
              <a:gd name="T14" fmla="*/ 12320764 w 108"/>
              <a:gd name="T15" fmla="*/ 3738830 h 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8" h="32">
                <a:moveTo>
                  <a:pt x="99" y="31"/>
                </a:moveTo>
                <a:lnTo>
                  <a:pt x="99" y="31"/>
                </a:lnTo>
                <a:cubicBezTo>
                  <a:pt x="7" y="31"/>
                  <a:pt x="7" y="31"/>
                  <a:pt x="7" y="31"/>
                </a:cubicBezTo>
                <a:cubicBezTo>
                  <a:pt x="0" y="31"/>
                  <a:pt x="0" y="23"/>
                  <a:pt x="0" y="16"/>
                </a:cubicBezTo>
                <a:cubicBezTo>
                  <a:pt x="0" y="8"/>
                  <a:pt x="0" y="0"/>
                  <a:pt x="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0"/>
                  <a:pt x="107" y="8"/>
                  <a:pt x="107" y="16"/>
                </a:cubicBezTo>
                <a:cubicBezTo>
                  <a:pt x="107" y="23"/>
                  <a:pt x="99" y="31"/>
                  <a:pt x="99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21BB4C8F-D301-4D44-BB61-ABB8DA74CA7A}"/>
              </a:ext>
            </a:extLst>
          </p:cNvPr>
          <p:cNvGrpSpPr/>
          <p:nvPr/>
        </p:nvGrpSpPr>
        <p:grpSpPr>
          <a:xfrm>
            <a:off x="2668308" y="540715"/>
            <a:ext cx="19041035" cy="2561450"/>
            <a:chOff x="2668308" y="861425"/>
            <a:chExt cx="19041035" cy="2561450"/>
          </a:xfrm>
        </p:grpSpPr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F057EF46-0823-3946-A1DE-69C51E5F1157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84F4FB0A-1484-7748-99A7-42E02923C9F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DC57D71F-3B39-044F-8699-86C3BE234EFF}"/>
              </a:ext>
            </a:extLst>
          </p:cNvPr>
          <p:cNvGrpSpPr/>
          <p:nvPr/>
        </p:nvGrpSpPr>
        <p:grpSpPr>
          <a:xfrm>
            <a:off x="3818663" y="7235364"/>
            <a:ext cx="2201803" cy="1094613"/>
            <a:chOff x="3337670" y="5789042"/>
            <a:chExt cx="2559007" cy="1094613"/>
          </a:xfrm>
        </p:grpSpPr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8ED4406D-F209-BD40-A7D7-DB1FAB078D49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8" name="Rectangle 52">
              <a:extLst>
                <a:ext uri="{FF2B5EF4-FFF2-40B4-BE49-F238E27FC236}">
                  <a16:creationId xmlns:a16="http://schemas.microsoft.com/office/drawing/2014/main" id="{218C28C4-C4A3-E649-977C-124D95EBB2BB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3B395FBF-4A0C-BE4B-A451-979EEA3C7805}"/>
              </a:ext>
            </a:extLst>
          </p:cNvPr>
          <p:cNvGrpSpPr/>
          <p:nvPr/>
        </p:nvGrpSpPr>
        <p:grpSpPr>
          <a:xfrm>
            <a:off x="5547158" y="9347742"/>
            <a:ext cx="2201803" cy="1094613"/>
            <a:chOff x="3337670" y="5789042"/>
            <a:chExt cx="2559007" cy="1094613"/>
          </a:xfrm>
        </p:grpSpPr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8DDE07B4-9972-2148-96E8-BFB102FE55F2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1" name="Rectangle 52">
              <a:extLst>
                <a:ext uri="{FF2B5EF4-FFF2-40B4-BE49-F238E27FC236}">
                  <a16:creationId xmlns:a16="http://schemas.microsoft.com/office/drawing/2014/main" id="{AAC10A2F-EFD8-D842-8D95-E9AF3FF197AE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7763A317-9BA2-8745-B523-762396155A70}"/>
              </a:ext>
            </a:extLst>
          </p:cNvPr>
          <p:cNvGrpSpPr/>
          <p:nvPr/>
        </p:nvGrpSpPr>
        <p:grpSpPr>
          <a:xfrm>
            <a:off x="8786937" y="7274773"/>
            <a:ext cx="2201803" cy="1094613"/>
            <a:chOff x="3337670" y="5789042"/>
            <a:chExt cx="2559007" cy="1094613"/>
          </a:xfrm>
        </p:grpSpPr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2EE3761D-D202-C143-B8AB-9F9E2F24F896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7" name="Rectangle 52">
              <a:extLst>
                <a:ext uri="{FF2B5EF4-FFF2-40B4-BE49-F238E27FC236}">
                  <a16:creationId xmlns:a16="http://schemas.microsoft.com/office/drawing/2014/main" id="{9C8710C2-3319-634C-98FC-497CC4D86027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11B2DF04-37B8-0741-90FB-956CA1625BEF}"/>
              </a:ext>
            </a:extLst>
          </p:cNvPr>
          <p:cNvGrpSpPr/>
          <p:nvPr/>
        </p:nvGrpSpPr>
        <p:grpSpPr>
          <a:xfrm>
            <a:off x="10518738" y="9363768"/>
            <a:ext cx="2201803" cy="1094613"/>
            <a:chOff x="3337670" y="5789042"/>
            <a:chExt cx="2559007" cy="1094613"/>
          </a:xfrm>
        </p:grpSpPr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1F50D004-E8DF-7A4E-857A-A269897036EE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0" name="Rectangle 52">
              <a:extLst>
                <a:ext uri="{FF2B5EF4-FFF2-40B4-BE49-F238E27FC236}">
                  <a16:creationId xmlns:a16="http://schemas.microsoft.com/office/drawing/2014/main" id="{AD3E57F2-5B24-D644-8191-DE4F83D91B49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CC4D2EF6-555A-A74D-BC26-ADDC172CB4CD}"/>
              </a:ext>
            </a:extLst>
          </p:cNvPr>
          <p:cNvGrpSpPr/>
          <p:nvPr/>
        </p:nvGrpSpPr>
        <p:grpSpPr>
          <a:xfrm>
            <a:off x="13697008" y="7244046"/>
            <a:ext cx="2201803" cy="1094613"/>
            <a:chOff x="3337670" y="5789042"/>
            <a:chExt cx="2559007" cy="1094613"/>
          </a:xfrm>
        </p:grpSpPr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0EE2F6E3-F647-FE46-9DE9-0543BEE67EB6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3" name="Rectangle 52">
              <a:extLst>
                <a:ext uri="{FF2B5EF4-FFF2-40B4-BE49-F238E27FC236}">
                  <a16:creationId xmlns:a16="http://schemas.microsoft.com/office/drawing/2014/main" id="{15D5BBCC-4112-3944-84C4-6AAAAB58A883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92332FF6-64A8-E140-85B1-8297FE424929}"/>
              </a:ext>
            </a:extLst>
          </p:cNvPr>
          <p:cNvGrpSpPr/>
          <p:nvPr/>
        </p:nvGrpSpPr>
        <p:grpSpPr>
          <a:xfrm>
            <a:off x="15448360" y="9401719"/>
            <a:ext cx="2201803" cy="1094613"/>
            <a:chOff x="3337670" y="5789042"/>
            <a:chExt cx="2559007" cy="1094613"/>
          </a:xfrm>
        </p:grpSpPr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FA00E316-CB9D-874F-B49B-FCF229C4EF9C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6" name="Rectangle 52">
              <a:extLst>
                <a:ext uri="{FF2B5EF4-FFF2-40B4-BE49-F238E27FC236}">
                  <a16:creationId xmlns:a16="http://schemas.microsoft.com/office/drawing/2014/main" id="{452F8CA7-09E7-1442-BA67-552DC0915F1E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732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Line 1">
            <a:extLst>
              <a:ext uri="{FF2B5EF4-FFF2-40B4-BE49-F238E27FC236}">
                <a16:creationId xmlns:a16="http://schemas.microsoft.com/office/drawing/2014/main" id="{3D04B08A-5A9F-8043-AEF8-BEC224C9A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79867" y="8595721"/>
            <a:ext cx="2677092" cy="3762269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Freeform 2">
            <a:extLst>
              <a:ext uri="{FF2B5EF4-FFF2-40B4-BE49-F238E27FC236}">
                <a16:creationId xmlns:a16="http://schemas.microsoft.com/office/drawing/2014/main" id="{4911436C-0CB9-EC48-BF10-F45704F28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798" y="5873241"/>
            <a:ext cx="2686653" cy="2677092"/>
          </a:xfrm>
          <a:custGeom>
            <a:avLst/>
            <a:gdLst>
              <a:gd name="T0" fmla="*/ 0 w 2478"/>
              <a:gd name="T1" fmla="*/ 0 h 2468"/>
              <a:gd name="T2" fmla="*/ 0 w 2478"/>
              <a:gd name="T3" fmla="*/ 0 h 2468"/>
              <a:gd name="T4" fmla="*/ 99553841 w 2478"/>
              <a:gd name="T5" fmla="*/ 0 h 2468"/>
              <a:gd name="T6" fmla="*/ 321087590 w 2478"/>
              <a:gd name="T7" fmla="*/ 220318550 h 2468"/>
              <a:gd name="T8" fmla="*/ 321087590 w 2478"/>
              <a:gd name="T9" fmla="*/ 320097634 h 2468"/>
              <a:gd name="T10" fmla="*/ 221403775 w 2478"/>
              <a:gd name="T11" fmla="*/ 320097634 h 2468"/>
              <a:gd name="T12" fmla="*/ 0 w 2478"/>
              <a:gd name="T13" fmla="*/ 99649408 h 2468"/>
              <a:gd name="T14" fmla="*/ 0 w 2478"/>
              <a:gd name="T15" fmla="*/ 0 h 24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8" h="2468">
                <a:moveTo>
                  <a:pt x="0" y="0"/>
                </a:moveTo>
                <a:lnTo>
                  <a:pt x="0" y="0"/>
                </a:lnTo>
                <a:cubicBezTo>
                  <a:pt x="768" y="0"/>
                  <a:pt x="768" y="0"/>
                  <a:pt x="768" y="0"/>
                </a:cubicBezTo>
                <a:cubicBezTo>
                  <a:pt x="1708" y="0"/>
                  <a:pt x="2477" y="759"/>
                  <a:pt x="2477" y="1698"/>
                </a:cubicBezTo>
                <a:cubicBezTo>
                  <a:pt x="2477" y="2467"/>
                  <a:pt x="2477" y="2467"/>
                  <a:pt x="2477" y="2467"/>
                </a:cubicBezTo>
                <a:cubicBezTo>
                  <a:pt x="1708" y="2467"/>
                  <a:pt x="1708" y="2467"/>
                  <a:pt x="1708" y="2467"/>
                </a:cubicBezTo>
                <a:cubicBezTo>
                  <a:pt x="759" y="2467"/>
                  <a:pt x="0" y="1707"/>
                  <a:pt x="0" y="768"/>
                </a:cubicBezTo>
                <a:lnTo>
                  <a:pt x="0" y="0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3">
            <a:extLst>
              <a:ext uri="{FF2B5EF4-FFF2-40B4-BE49-F238E27FC236}">
                <a16:creationId xmlns:a16="http://schemas.microsoft.com/office/drawing/2014/main" id="{64D5197B-3586-6345-8A3E-82D6E6511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798" y="8570203"/>
            <a:ext cx="2686653" cy="2686653"/>
          </a:xfrm>
          <a:custGeom>
            <a:avLst/>
            <a:gdLst>
              <a:gd name="T0" fmla="*/ 321087590 w 2478"/>
              <a:gd name="T1" fmla="*/ 0 h 2478"/>
              <a:gd name="T2" fmla="*/ 321087590 w 2478"/>
              <a:gd name="T3" fmla="*/ 0 h 2478"/>
              <a:gd name="T4" fmla="*/ 235533480 w 2478"/>
              <a:gd name="T5" fmla="*/ 0 h 2478"/>
              <a:gd name="T6" fmla="*/ 0 w 2478"/>
              <a:gd name="T7" fmla="*/ 235533480 h 2478"/>
              <a:gd name="T8" fmla="*/ 0 w 2478"/>
              <a:gd name="T9" fmla="*/ 321087590 h 2478"/>
              <a:gd name="T10" fmla="*/ 321087590 w 2478"/>
              <a:gd name="T11" fmla="*/ 0 h 24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8" h="2478">
                <a:moveTo>
                  <a:pt x="2477" y="0"/>
                </a:moveTo>
                <a:lnTo>
                  <a:pt x="2477" y="0"/>
                </a:lnTo>
                <a:cubicBezTo>
                  <a:pt x="1817" y="0"/>
                  <a:pt x="1817" y="0"/>
                  <a:pt x="1817" y="0"/>
                </a:cubicBezTo>
                <a:cubicBezTo>
                  <a:pt x="814" y="0"/>
                  <a:pt x="0" y="814"/>
                  <a:pt x="0" y="1817"/>
                </a:cubicBezTo>
                <a:cubicBezTo>
                  <a:pt x="0" y="2477"/>
                  <a:pt x="0" y="2477"/>
                  <a:pt x="0" y="2477"/>
                </a:cubicBezTo>
                <a:lnTo>
                  <a:pt x="2477" y="0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4">
            <a:extLst>
              <a:ext uri="{FF2B5EF4-FFF2-40B4-BE49-F238E27FC236}">
                <a16:creationId xmlns:a16="http://schemas.microsoft.com/office/drawing/2014/main" id="{4B0AFBED-AB4C-9D48-9304-96F4BEA67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798" y="8570203"/>
            <a:ext cx="2686653" cy="2686653"/>
          </a:xfrm>
          <a:custGeom>
            <a:avLst/>
            <a:gdLst>
              <a:gd name="T0" fmla="*/ 0 w 2478"/>
              <a:gd name="T1" fmla="*/ 321087590 h 2478"/>
              <a:gd name="T2" fmla="*/ 0 w 2478"/>
              <a:gd name="T3" fmla="*/ 321087590 h 2478"/>
              <a:gd name="T4" fmla="*/ 85554110 w 2478"/>
              <a:gd name="T5" fmla="*/ 321087590 h 2478"/>
              <a:gd name="T6" fmla="*/ 321087590 w 2478"/>
              <a:gd name="T7" fmla="*/ 85554110 h 2478"/>
              <a:gd name="T8" fmla="*/ 321087590 w 2478"/>
              <a:gd name="T9" fmla="*/ 0 h 2478"/>
              <a:gd name="T10" fmla="*/ 0 w 2478"/>
              <a:gd name="T11" fmla="*/ 321087590 h 247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8" h="2478">
                <a:moveTo>
                  <a:pt x="0" y="2477"/>
                </a:moveTo>
                <a:lnTo>
                  <a:pt x="0" y="2477"/>
                </a:lnTo>
                <a:cubicBezTo>
                  <a:pt x="660" y="2477"/>
                  <a:pt x="660" y="2477"/>
                  <a:pt x="660" y="2477"/>
                </a:cubicBezTo>
                <a:cubicBezTo>
                  <a:pt x="1663" y="2477"/>
                  <a:pt x="2477" y="1663"/>
                  <a:pt x="2477" y="660"/>
                </a:cubicBezTo>
                <a:cubicBezTo>
                  <a:pt x="2477" y="0"/>
                  <a:pt x="2477" y="0"/>
                  <a:pt x="2477" y="0"/>
                </a:cubicBezTo>
                <a:lnTo>
                  <a:pt x="0" y="2477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Line 247">
            <a:extLst>
              <a:ext uri="{FF2B5EF4-FFF2-40B4-BE49-F238E27FC236}">
                <a16:creationId xmlns:a16="http://schemas.microsoft.com/office/drawing/2014/main" id="{38CB69CD-5551-314D-AE5C-86E61594B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451" y="8590938"/>
            <a:ext cx="15501606" cy="0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6" name="Freeform 335">
            <a:extLst>
              <a:ext uri="{FF2B5EF4-FFF2-40B4-BE49-F238E27FC236}">
                <a16:creationId xmlns:a16="http://schemas.microsoft.com/office/drawing/2014/main" id="{22B3D00B-DD46-F745-9442-3B5CDB653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9848" y="5545747"/>
            <a:ext cx="3948711" cy="6028237"/>
          </a:xfrm>
          <a:custGeom>
            <a:avLst/>
            <a:gdLst>
              <a:gd name="T0" fmla="*/ 100612648 w 3644"/>
              <a:gd name="T1" fmla="*/ 4666873 h 5560"/>
              <a:gd name="T2" fmla="*/ 100612648 w 3644"/>
              <a:gd name="T3" fmla="*/ 4666873 h 5560"/>
              <a:gd name="T4" fmla="*/ 97116395 w 3644"/>
              <a:gd name="T5" fmla="*/ 4666873 h 5560"/>
              <a:gd name="T6" fmla="*/ 40918329 w 3644"/>
              <a:gd name="T7" fmla="*/ 131315827 h 5560"/>
              <a:gd name="T8" fmla="*/ 126380785 w 3644"/>
              <a:gd name="T9" fmla="*/ 363095427 h 5560"/>
              <a:gd name="T10" fmla="*/ 40918329 w 3644"/>
              <a:gd name="T11" fmla="*/ 595134619 h 5560"/>
              <a:gd name="T12" fmla="*/ 95950857 w 3644"/>
              <a:gd name="T13" fmla="*/ 720617035 h 5560"/>
              <a:gd name="T14" fmla="*/ 109935511 w 3644"/>
              <a:gd name="T15" fmla="*/ 720617035 h 5560"/>
              <a:gd name="T16" fmla="*/ 468229890 w 3644"/>
              <a:gd name="T17" fmla="*/ 369058453 h 5560"/>
              <a:gd name="T18" fmla="*/ 100612648 w 3644"/>
              <a:gd name="T19" fmla="*/ 4666873 h 55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644" h="5560">
                <a:moveTo>
                  <a:pt x="777" y="36"/>
                </a:moveTo>
                <a:lnTo>
                  <a:pt x="777" y="36"/>
                </a:lnTo>
                <a:cubicBezTo>
                  <a:pt x="768" y="36"/>
                  <a:pt x="759" y="36"/>
                  <a:pt x="750" y="36"/>
                </a:cubicBezTo>
                <a:cubicBezTo>
                  <a:pt x="253" y="54"/>
                  <a:pt x="0" y="633"/>
                  <a:pt x="316" y="1013"/>
                </a:cubicBezTo>
                <a:cubicBezTo>
                  <a:pt x="732" y="1491"/>
                  <a:pt x="976" y="2114"/>
                  <a:pt x="976" y="2801"/>
                </a:cubicBezTo>
                <a:cubicBezTo>
                  <a:pt x="976" y="3479"/>
                  <a:pt x="732" y="4103"/>
                  <a:pt x="316" y="4591"/>
                </a:cubicBezTo>
                <a:cubicBezTo>
                  <a:pt x="0" y="4962"/>
                  <a:pt x="253" y="5540"/>
                  <a:pt x="741" y="5559"/>
                </a:cubicBezTo>
                <a:cubicBezTo>
                  <a:pt x="777" y="5559"/>
                  <a:pt x="813" y="5559"/>
                  <a:pt x="849" y="5559"/>
                </a:cubicBezTo>
                <a:cubicBezTo>
                  <a:pt x="2359" y="5559"/>
                  <a:pt x="3589" y="4347"/>
                  <a:pt x="3616" y="2847"/>
                </a:cubicBezTo>
                <a:cubicBezTo>
                  <a:pt x="3643" y="1274"/>
                  <a:pt x="2350" y="0"/>
                  <a:pt x="777" y="3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Line 336">
            <a:extLst>
              <a:ext uri="{FF2B5EF4-FFF2-40B4-BE49-F238E27FC236}">
                <a16:creationId xmlns:a16="http://schemas.microsoft.com/office/drawing/2014/main" id="{DCF71CBE-2A32-FF43-942B-F44851C55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5581" y="4823887"/>
            <a:ext cx="2677092" cy="3752711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8" name="Freeform 337">
            <a:extLst>
              <a:ext uri="{FF2B5EF4-FFF2-40B4-BE49-F238E27FC236}">
                <a16:creationId xmlns:a16="http://schemas.microsoft.com/office/drawing/2014/main" id="{BD8F522A-3319-A040-A6ED-DFF023F9C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1787" y="7281075"/>
            <a:ext cx="463712" cy="463712"/>
          </a:xfrm>
          <a:custGeom>
            <a:avLst/>
            <a:gdLst>
              <a:gd name="T0" fmla="*/ 28354035 w 426"/>
              <a:gd name="T1" fmla="*/ 55532194 h 426"/>
              <a:gd name="T2" fmla="*/ 28354035 w 426"/>
              <a:gd name="T3" fmla="*/ 55532194 h 426"/>
              <a:gd name="T4" fmla="*/ 0 w 426"/>
              <a:gd name="T5" fmla="*/ 27178159 h 426"/>
              <a:gd name="T6" fmla="*/ 28354035 w 426"/>
              <a:gd name="T7" fmla="*/ 0 h 426"/>
              <a:gd name="T8" fmla="*/ 55532194 w 426"/>
              <a:gd name="T9" fmla="*/ 27178159 h 426"/>
              <a:gd name="T10" fmla="*/ 28354035 w 426"/>
              <a:gd name="T11" fmla="*/ 55532194 h 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6" h="426">
                <a:moveTo>
                  <a:pt x="217" y="425"/>
                </a:moveTo>
                <a:lnTo>
                  <a:pt x="217" y="425"/>
                </a:lnTo>
                <a:cubicBezTo>
                  <a:pt x="100" y="425"/>
                  <a:pt x="0" y="326"/>
                  <a:pt x="0" y="208"/>
                </a:cubicBezTo>
                <a:cubicBezTo>
                  <a:pt x="0" y="91"/>
                  <a:pt x="100" y="0"/>
                  <a:pt x="217" y="0"/>
                </a:cubicBezTo>
                <a:cubicBezTo>
                  <a:pt x="335" y="0"/>
                  <a:pt x="425" y="91"/>
                  <a:pt x="425" y="208"/>
                </a:cubicBezTo>
                <a:cubicBezTo>
                  <a:pt x="425" y="326"/>
                  <a:pt x="335" y="425"/>
                  <a:pt x="217" y="4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39">
            <a:extLst>
              <a:ext uri="{FF2B5EF4-FFF2-40B4-BE49-F238E27FC236}">
                <a16:creationId xmlns:a16="http://schemas.microsoft.com/office/drawing/2014/main" id="{92CF7510-E228-8C43-80C2-131FE23B6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0464" y="5952090"/>
            <a:ext cx="468491" cy="463712"/>
          </a:xfrm>
          <a:custGeom>
            <a:avLst/>
            <a:gdLst>
              <a:gd name="T0" fmla="*/ 27755799 w 434"/>
              <a:gd name="T1" fmla="*/ 55532194 h 426"/>
              <a:gd name="T2" fmla="*/ 27755799 w 434"/>
              <a:gd name="T3" fmla="*/ 55532194 h 426"/>
              <a:gd name="T4" fmla="*/ 0 w 434"/>
              <a:gd name="T5" fmla="*/ 27178159 h 426"/>
              <a:gd name="T6" fmla="*/ 27755799 w 434"/>
              <a:gd name="T7" fmla="*/ 0 h 426"/>
              <a:gd name="T8" fmla="*/ 55640287 w 434"/>
              <a:gd name="T9" fmla="*/ 27178159 h 426"/>
              <a:gd name="T10" fmla="*/ 27755799 w 434"/>
              <a:gd name="T11" fmla="*/ 55532194 h 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4" h="426">
                <a:moveTo>
                  <a:pt x="216" y="425"/>
                </a:moveTo>
                <a:lnTo>
                  <a:pt x="216" y="425"/>
                </a:lnTo>
                <a:cubicBezTo>
                  <a:pt x="99" y="425"/>
                  <a:pt x="0" y="325"/>
                  <a:pt x="0" y="208"/>
                </a:cubicBezTo>
                <a:cubicBezTo>
                  <a:pt x="0" y="90"/>
                  <a:pt x="99" y="0"/>
                  <a:pt x="216" y="0"/>
                </a:cubicBezTo>
                <a:cubicBezTo>
                  <a:pt x="334" y="0"/>
                  <a:pt x="433" y="90"/>
                  <a:pt x="433" y="208"/>
                </a:cubicBezTo>
                <a:cubicBezTo>
                  <a:pt x="433" y="325"/>
                  <a:pt x="334" y="425"/>
                  <a:pt x="216" y="42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27">
            <a:extLst>
              <a:ext uri="{FF2B5EF4-FFF2-40B4-BE49-F238E27FC236}">
                <a16:creationId xmlns:a16="http://schemas.microsoft.com/office/drawing/2014/main" id="{D907333C-0880-5D49-8F8A-7155771BA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3140" y="9456214"/>
            <a:ext cx="463709" cy="463709"/>
          </a:xfrm>
          <a:custGeom>
            <a:avLst/>
            <a:gdLst>
              <a:gd name="T0" fmla="*/ 28353489 w 426"/>
              <a:gd name="T1" fmla="*/ 55531472 h 426"/>
              <a:gd name="T2" fmla="*/ 28353489 w 426"/>
              <a:gd name="T3" fmla="*/ 55531472 h 426"/>
              <a:gd name="T4" fmla="*/ 0 w 426"/>
              <a:gd name="T5" fmla="*/ 27177621 h 426"/>
              <a:gd name="T6" fmla="*/ 28353489 w 426"/>
              <a:gd name="T7" fmla="*/ 0 h 426"/>
              <a:gd name="T8" fmla="*/ 55531472 w 426"/>
              <a:gd name="T9" fmla="*/ 27177621 h 426"/>
              <a:gd name="T10" fmla="*/ 28353489 w 426"/>
              <a:gd name="T11" fmla="*/ 55531472 h 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6" h="426">
                <a:moveTo>
                  <a:pt x="217" y="425"/>
                </a:moveTo>
                <a:lnTo>
                  <a:pt x="217" y="425"/>
                </a:lnTo>
                <a:cubicBezTo>
                  <a:pt x="100" y="425"/>
                  <a:pt x="0" y="326"/>
                  <a:pt x="0" y="208"/>
                </a:cubicBezTo>
                <a:cubicBezTo>
                  <a:pt x="0" y="90"/>
                  <a:pt x="100" y="0"/>
                  <a:pt x="217" y="0"/>
                </a:cubicBezTo>
                <a:cubicBezTo>
                  <a:pt x="335" y="0"/>
                  <a:pt x="425" y="90"/>
                  <a:pt x="425" y="208"/>
                </a:cubicBezTo>
                <a:cubicBezTo>
                  <a:pt x="425" y="326"/>
                  <a:pt x="335" y="425"/>
                  <a:pt x="217" y="4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471">
            <a:extLst>
              <a:ext uri="{FF2B5EF4-FFF2-40B4-BE49-F238E27FC236}">
                <a16:creationId xmlns:a16="http://schemas.microsoft.com/office/drawing/2014/main" id="{F17ED98D-C5D6-984D-B612-9D7955CF2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2706" y="10780418"/>
            <a:ext cx="463712" cy="463712"/>
          </a:xfrm>
          <a:custGeom>
            <a:avLst/>
            <a:gdLst>
              <a:gd name="T0" fmla="*/ 28354035 w 426"/>
              <a:gd name="T1" fmla="*/ 55532194 h 426"/>
              <a:gd name="T2" fmla="*/ 28354035 w 426"/>
              <a:gd name="T3" fmla="*/ 55532194 h 426"/>
              <a:gd name="T4" fmla="*/ 0 w 426"/>
              <a:gd name="T5" fmla="*/ 27178159 h 426"/>
              <a:gd name="T6" fmla="*/ 28354035 w 426"/>
              <a:gd name="T7" fmla="*/ 0 h 426"/>
              <a:gd name="T8" fmla="*/ 55532194 w 426"/>
              <a:gd name="T9" fmla="*/ 27178159 h 426"/>
              <a:gd name="T10" fmla="*/ 28354035 w 426"/>
              <a:gd name="T11" fmla="*/ 55532194 h 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6" h="426">
                <a:moveTo>
                  <a:pt x="217" y="425"/>
                </a:moveTo>
                <a:lnTo>
                  <a:pt x="217" y="425"/>
                </a:lnTo>
                <a:cubicBezTo>
                  <a:pt x="100" y="425"/>
                  <a:pt x="0" y="326"/>
                  <a:pt x="0" y="208"/>
                </a:cubicBezTo>
                <a:cubicBezTo>
                  <a:pt x="0" y="91"/>
                  <a:pt x="100" y="0"/>
                  <a:pt x="217" y="0"/>
                </a:cubicBezTo>
                <a:cubicBezTo>
                  <a:pt x="335" y="0"/>
                  <a:pt x="425" y="91"/>
                  <a:pt x="425" y="208"/>
                </a:cubicBezTo>
                <a:cubicBezTo>
                  <a:pt x="425" y="326"/>
                  <a:pt x="335" y="425"/>
                  <a:pt x="217" y="4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Line 518">
            <a:extLst>
              <a:ext uri="{FF2B5EF4-FFF2-40B4-BE49-F238E27FC236}">
                <a16:creationId xmlns:a16="http://schemas.microsoft.com/office/drawing/2014/main" id="{ADE61476-F2EE-9945-A05A-02A5707CCE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2020" y="4823887"/>
            <a:ext cx="2662752" cy="3752711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0" name="Freeform 519">
            <a:extLst>
              <a:ext uri="{FF2B5EF4-FFF2-40B4-BE49-F238E27FC236}">
                <a16:creationId xmlns:a16="http://schemas.microsoft.com/office/drawing/2014/main" id="{3B9E8C9B-6F4C-CD47-AC90-12671DEC4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3447" y="7281075"/>
            <a:ext cx="463712" cy="463712"/>
          </a:xfrm>
          <a:custGeom>
            <a:avLst/>
            <a:gdLst>
              <a:gd name="T0" fmla="*/ 27178159 w 426"/>
              <a:gd name="T1" fmla="*/ 55532194 h 426"/>
              <a:gd name="T2" fmla="*/ 27178159 w 426"/>
              <a:gd name="T3" fmla="*/ 55532194 h 426"/>
              <a:gd name="T4" fmla="*/ 0 w 426"/>
              <a:gd name="T5" fmla="*/ 27178159 h 426"/>
              <a:gd name="T6" fmla="*/ 27178159 w 426"/>
              <a:gd name="T7" fmla="*/ 0 h 426"/>
              <a:gd name="T8" fmla="*/ 55532194 w 426"/>
              <a:gd name="T9" fmla="*/ 27178159 h 426"/>
              <a:gd name="T10" fmla="*/ 27178159 w 426"/>
              <a:gd name="T11" fmla="*/ 55532194 h 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6" h="426">
                <a:moveTo>
                  <a:pt x="208" y="425"/>
                </a:moveTo>
                <a:lnTo>
                  <a:pt x="208" y="425"/>
                </a:lnTo>
                <a:cubicBezTo>
                  <a:pt x="91" y="425"/>
                  <a:pt x="0" y="326"/>
                  <a:pt x="0" y="208"/>
                </a:cubicBezTo>
                <a:cubicBezTo>
                  <a:pt x="0" y="91"/>
                  <a:pt x="91" y="0"/>
                  <a:pt x="208" y="0"/>
                </a:cubicBezTo>
                <a:cubicBezTo>
                  <a:pt x="326" y="0"/>
                  <a:pt x="425" y="91"/>
                  <a:pt x="425" y="208"/>
                </a:cubicBezTo>
                <a:cubicBezTo>
                  <a:pt x="425" y="326"/>
                  <a:pt x="326" y="425"/>
                  <a:pt x="208" y="4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521">
            <a:extLst>
              <a:ext uri="{FF2B5EF4-FFF2-40B4-BE49-F238E27FC236}">
                <a16:creationId xmlns:a16="http://schemas.microsoft.com/office/drawing/2014/main" id="{45DF3166-E00C-3041-98C9-B8CAADD58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6904" y="5952090"/>
            <a:ext cx="463712" cy="463712"/>
          </a:xfrm>
          <a:custGeom>
            <a:avLst/>
            <a:gdLst>
              <a:gd name="T0" fmla="*/ 27178159 w 426"/>
              <a:gd name="T1" fmla="*/ 55532194 h 426"/>
              <a:gd name="T2" fmla="*/ 27178159 w 426"/>
              <a:gd name="T3" fmla="*/ 55532194 h 426"/>
              <a:gd name="T4" fmla="*/ 0 w 426"/>
              <a:gd name="T5" fmla="*/ 27178159 h 426"/>
              <a:gd name="T6" fmla="*/ 27178159 w 426"/>
              <a:gd name="T7" fmla="*/ 0 h 426"/>
              <a:gd name="T8" fmla="*/ 55532194 w 426"/>
              <a:gd name="T9" fmla="*/ 27178159 h 426"/>
              <a:gd name="T10" fmla="*/ 27178159 w 426"/>
              <a:gd name="T11" fmla="*/ 55532194 h 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6" h="426">
                <a:moveTo>
                  <a:pt x="208" y="425"/>
                </a:moveTo>
                <a:lnTo>
                  <a:pt x="208" y="425"/>
                </a:lnTo>
                <a:cubicBezTo>
                  <a:pt x="90" y="425"/>
                  <a:pt x="0" y="325"/>
                  <a:pt x="0" y="208"/>
                </a:cubicBezTo>
                <a:cubicBezTo>
                  <a:pt x="0" y="90"/>
                  <a:pt x="90" y="0"/>
                  <a:pt x="208" y="0"/>
                </a:cubicBezTo>
                <a:cubicBezTo>
                  <a:pt x="325" y="0"/>
                  <a:pt x="425" y="90"/>
                  <a:pt x="425" y="208"/>
                </a:cubicBezTo>
                <a:cubicBezTo>
                  <a:pt x="425" y="325"/>
                  <a:pt x="325" y="425"/>
                  <a:pt x="208" y="4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523">
            <a:extLst>
              <a:ext uri="{FF2B5EF4-FFF2-40B4-BE49-F238E27FC236}">
                <a16:creationId xmlns:a16="http://schemas.microsoft.com/office/drawing/2014/main" id="{994DBC40-E28A-984F-A658-985608824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2404" y="4097248"/>
            <a:ext cx="1400694" cy="1410256"/>
          </a:xfrm>
          <a:custGeom>
            <a:avLst/>
            <a:gdLst>
              <a:gd name="T0" fmla="*/ 82952725 w 1294"/>
              <a:gd name="T1" fmla="*/ 168187983 h 1303"/>
              <a:gd name="T2" fmla="*/ 82952725 w 1294"/>
              <a:gd name="T3" fmla="*/ 168187983 h 1303"/>
              <a:gd name="T4" fmla="*/ 0 w 1294"/>
              <a:gd name="T5" fmla="*/ 84093991 h 1303"/>
              <a:gd name="T6" fmla="*/ 82952725 w 1294"/>
              <a:gd name="T7" fmla="*/ 0 h 1303"/>
              <a:gd name="T8" fmla="*/ 167068296 w 1294"/>
              <a:gd name="T9" fmla="*/ 84093991 h 1303"/>
              <a:gd name="T10" fmla="*/ 82952725 w 1294"/>
              <a:gd name="T11" fmla="*/ 168187983 h 13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94" h="1303">
                <a:moveTo>
                  <a:pt x="642" y="1302"/>
                </a:moveTo>
                <a:lnTo>
                  <a:pt x="642" y="1302"/>
                </a:lnTo>
                <a:cubicBezTo>
                  <a:pt x="290" y="1302"/>
                  <a:pt x="0" y="1013"/>
                  <a:pt x="0" y="651"/>
                </a:cubicBezTo>
                <a:cubicBezTo>
                  <a:pt x="0" y="290"/>
                  <a:pt x="290" y="0"/>
                  <a:pt x="642" y="0"/>
                </a:cubicBezTo>
                <a:cubicBezTo>
                  <a:pt x="1004" y="0"/>
                  <a:pt x="1293" y="290"/>
                  <a:pt x="1293" y="651"/>
                </a:cubicBezTo>
                <a:cubicBezTo>
                  <a:pt x="1293" y="1013"/>
                  <a:pt x="1004" y="1302"/>
                  <a:pt x="642" y="13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525">
            <a:extLst>
              <a:ext uri="{FF2B5EF4-FFF2-40B4-BE49-F238E27FC236}">
                <a16:creationId xmlns:a16="http://schemas.microsoft.com/office/drawing/2014/main" id="{406EB5C8-0546-F145-9B3C-AD68FCD6E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4503" y="4097248"/>
            <a:ext cx="1400694" cy="1410256"/>
          </a:xfrm>
          <a:custGeom>
            <a:avLst/>
            <a:gdLst>
              <a:gd name="T0" fmla="*/ 84245737 w 1293"/>
              <a:gd name="T1" fmla="*/ 168187983 h 1303"/>
              <a:gd name="T2" fmla="*/ 84245737 w 1293"/>
              <a:gd name="T3" fmla="*/ 168187983 h 1303"/>
              <a:gd name="T4" fmla="*/ 0 w 1293"/>
              <a:gd name="T5" fmla="*/ 84093991 h 1303"/>
              <a:gd name="T6" fmla="*/ 84245737 w 1293"/>
              <a:gd name="T7" fmla="*/ 0 h 1303"/>
              <a:gd name="T8" fmla="*/ 167197146 w 1293"/>
              <a:gd name="T9" fmla="*/ 84093991 h 1303"/>
              <a:gd name="T10" fmla="*/ 84245737 w 1293"/>
              <a:gd name="T11" fmla="*/ 168187983 h 13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93" h="1303">
                <a:moveTo>
                  <a:pt x="651" y="1302"/>
                </a:moveTo>
                <a:lnTo>
                  <a:pt x="651" y="1302"/>
                </a:lnTo>
                <a:cubicBezTo>
                  <a:pt x="289" y="1302"/>
                  <a:pt x="0" y="1013"/>
                  <a:pt x="0" y="651"/>
                </a:cubicBezTo>
                <a:cubicBezTo>
                  <a:pt x="0" y="290"/>
                  <a:pt x="289" y="0"/>
                  <a:pt x="651" y="0"/>
                </a:cubicBezTo>
                <a:cubicBezTo>
                  <a:pt x="1003" y="0"/>
                  <a:pt x="1292" y="290"/>
                  <a:pt x="1292" y="651"/>
                </a:cubicBezTo>
                <a:cubicBezTo>
                  <a:pt x="1292" y="1013"/>
                  <a:pt x="1003" y="1302"/>
                  <a:pt x="651" y="13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Line 527">
            <a:extLst>
              <a:ext uri="{FF2B5EF4-FFF2-40B4-BE49-F238E27FC236}">
                <a16:creationId xmlns:a16="http://schemas.microsoft.com/office/drawing/2014/main" id="{8870DDC5-0E4C-B444-8662-F81DEB184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6642" y="8595721"/>
            <a:ext cx="2667531" cy="3762269"/>
          </a:xfrm>
          <a:prstGeom prst="line">
            <a:avLst/>
          </a:prstGeom>
          <a:noFill/>
          <a:ln w="4445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9" name="Freeform 528">
            <a:extLst>
              <a:ext uri="{FF2B5EF4-FFF2-40B4-BE49-F238E27FC236}">
                <a16:creationId xmlns:a16="http://schemas.microsoft.com/office/drawing/2014/main" id="{663A71B6-402C-0C45-A94C-B8F64F735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459" y="11172420"/>
            <a:ext cx="1400694" cy="1410256"/>
          </a:xfrm>
          <a:custGeom>
            <a:avLst/>
            <a:gdLst>
              <a:gd name="T0" fmla="*/ 82952725 w 1294"/>
              <a:gd name="T1" fmla="*/ 168316800 h 1302"/>
              <a:gd name="T2" fmla="*/ 82952725 w 1294"/>
              <a:gd name="T3" fmla="*/ 168316800 h 1302"/>
              <a:gd name="T4" fmla="*/ 0 w 1294"/>
              <a:gd name="T5" fmla="*/ 84222964 h 1302"/>
              <a:gd name="T6" fmla="*/ 82952725 w 1294"/>
              <a:gd name="T7" fmla="*/ 0 h 1302"/>
              <a:gd name="T8" fmla="*/ 167068296 w 1294"/>
              <a:gd name="T9" fmla="*/ 84222964 h 1302"/>
              <a:gd name="T10" fmla="*/ 82952725 w 1294"/>
              <a:gd name="T11" fmla="*/ 168316800 h 13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94" h="1302">
                <a:moveTo>
                  <a:pt x="642" y="1301"/>
                </a:moveTo>
                <a:lnTo>
                  <a:pt x="642" y="1301"/>
                </a:lnTo>
                <a:cubicBezTo>
                  <a:pt x="289" y="1301"/>
                  <a:pt x="0" y="1003"/>
                  <a:pt x="0" y="651"/>
                </a:cubicBezTo>
                <a:cubicBezTo>
                  <a:pt x="0" y="289"/>
                  <a:pt x="289" y="0"/>
                  <a:pt x="642" y="0"/>
                </a:cubicBezTo>
                <a:cubicBezTo>
                  <a:pt x="1003" y="0"/>
                  <a:pt x="1293" y="289"/>
                  <a:pt x="1293" y="651"/>
                </a:cubicBezTo>
                <a:cubicBezTo>
                  <a:pt x="1293" y="1003"/>
                  <a:pt x="1003" y="1301"/>
                  <a:pt x="642" y="13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530">
            <a:extLst>
              <a:ext uri="{FF2B5EF4-FFF2-40B4-BE49-F238E27FC236}">
                <a16:creationId xmlns:a16="http://schemas.microsoft.com/office/drawing/2014/main" id="{CFA0CF73-53A5-BA43-BA90-90702D865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0465" y="11172420"/>
            <a:ext cx="1410252" cy="1410256"/>
          </a:xfrm>
          <a:custGeom>
            <a:avLst/>
            <a:gdLst>
              <a:gd name="T0" fmla="*/ 84222784 w 1302"/>
              <a:gd name="T1" fmla="*/ 168316800 h 1302"/>
              <a:gd name="T2" fmla="*/ 84222784 w 1302"/>
              <a:gd name="T3" fmla="*/ 168316800 h 1302"/>
              <a:gd name="T4" fmla="*/ 0 w 1302"/>
              <a:gd name="T5" fmla="*/ 84222964 h 1302"/>
              <a:gd name="T6" fmla="*/ 84222784 w 1302"/>
              <a:gd name="T7" fmla="*/ 0 h 1302"/>
              <a:gd name="T8" fmla="*/ 168316081 w 1302"/>
              <a:gd name="T9" fmla="*/ 84222964 h 1302"/>
              <a:gd name="T10" fmla="*/ 84222784 w 1302"/>
              <a:gd name="T11" fmla="*/ 168316800 h 13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02" h="1302">
                <a:moveTo>
                  <a:pt x="651" y="1301"/>
                </a:moveTo>
                <a:lnTo>
                  <a:pt x="651" y="1301"/>
                </a:lnTo>
                <a:cubicBezTo>
                  <a:pt x="298" y="1301"/>
                  <a:pt x="0" y="1003"/>
                  <a:pt x="0" y="651"/>
                </a:cubicBezTo>
                <a:cubicBezTo>
                  <a:pt x="0" y="289"/>
                  <a:pt x="298" y="0"/>
                  <a:pt x="651" y="0"/>
                </a:cubicBezTo>
                <a:cubicBezTo>
                  <a:pt x="1012" y="0"/>
                  <a:pt x="1301" y="289"/>
                  <a:pt x="1301" y="651"/>
                </a:cubicBezTo>
                <a:cubicBezTo>
                  <a:pt x="1301" y="1003"/>
                  <a:pt x="1012" y="1301"/>
                  <a:pt x="651" y="13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532">
            <a:extLst>
              <a:ext uri="{FF2B5EF4-FFF2-40B4-BE49-F238E27FC236}">
                <a16:creationId xmlns:a16="http://schemas.microsoft.com/office/drawing/2014/main" id="{E95F0DFE-1CEB-3348-8AE1-76F744A7E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5573" y="9456214"/>
            <a:ext cx="463712" cy="463709"/>
          </a:xfrm>
          <a:custGeom>
            <a:avLst/>
            <a:gdLst>
              <a:gd name="T0" fmla="*/ 28354035 w 426"/>
              <a:gd name="T1" fmla="*/ 55531472 h 426"/>
              <a:gd name="T2" fmla="*/ 28354035 w 426"/>
              <a:gd name="T3" fmla="*/ 55531472 h 426"/>
              <a:gd name="T4" fmla="*/ 0 w 426"/>
              <a:gd name="T5" fmla="*/ 27177621 h 426"/>
              <a:gd name="T6" fmla="*/ 28354035 w 426"/>
              <a:gd name="T7" fmla="*/ 0 h 426"/>
              <a:gd name="T8" fmla="*/ 55532194 w 426"/>
              <a:gd name="T9" fmla="*/ 27177621 h 426"/>
              <a:gd name="T10" fmla="*/ 28354035 w 426"/>
              <a:gd name="T11" fmla="*/ 55531472 h 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6" h="426">
                <a:moveTo>
                  <a:pt x="217" y="425"/>
                </a:moveTo>
                <a:lnTo>
                  <a:pt x="217" y="425"/>
                </a:lnTo>
                <a:cubicBezTo>
                  <a:pt x="100" y="425"/>
                  <a:pt x="0" y="326"/>
                  <a:pt x="0" y="208"/>
                </a:cubicBezTo>
                <a:cubicBezTo>
                  <a:pt x="0" y="90"/>
                  <a:pt x="100" y="0"/>
                  <a:pt x="217" y="0"/>
                </a:cubicBezTo>
                <a:cubicBezTo>
                  <a:pt x="335" y="0"/>
                  <a:pt x="425" y="90"/>
                  <a:pt x="425" y="208"/>
                </a:cubicBezTo>
                <a:cubicBezTo>
                  <a:pt x="425" y="326"/>
                  <a:pt x="335" y="425"/>
                  <a:pt x="217" y="4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534">
            <a:extLst>
              <a:ext uri="{FF2B5EF4-FFF2-40B4-BE49-F238E27FC236}">
                <a16:creationId xmlns:a16="http://schemas.microsoft.com/office/drawing/2014/main" id="{FD7ED179-0159-1243-B3E7-C9FF01DA4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142" y="10780418"/>
            <a:ext cx="463709" cy="463712"/>
          </a:xfrm>
          <a:custGeom>
            <a:avLst/>
            <a:gdLst>
              <a:gd name="T0" fmla="*/ 28353489 w 426"/>
              <a:gd name="T1" fmla="*/ 55532194 h 426"/>
              <a:gd name="T2" fmla="*/ 28353489 w 426"/>
              <a:gd name="T3" fmla="*/ 55532194 h 426"/>
              <a:gd name="T4" fmla="*/ 0 w 426"/>
              <a:gd name="T5" fmla="*/ 27178159 h 426"/>
              <a:gd name="T6" fmla="*/ 28353489 w 426"/>
              <a:gd name="T7" fmla="*/ 0 h 426"/>
              <a:gd name="T8" fmla="*/ 55531472 w 426"/>
              <a:gd name="T9" fmla="*/ 27178159 h 426"/>
              <a:gd name="T10" fmla="*/ 28353489 w 426"/>
              <a:gd name="T11" fmla="*/ 55532194 h 4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26" h="426">
                <a:moveTo>
                  <a:pt x="217" y="425"/>
                </a:moveTo>
                <a:lnTo>
                  <a:pt x="217" y="425"/>
                </a:lnTo>
                <a:cubicBezTo>
                  <a:pt x="100" y="425"/>
                  <a:pt x="0" y="326"/>
                  <a:pt x="0" y="208"/>
                </a:cubicBezTo>
                <a:cubicBezTo>
                  <a:pt x="0" y="91"/>
                  <a:pt x="100" y="0"/>
                  <a:pt x="217" y="0"/>
                </a:cubicBezTo>
                <a:cubicBezTo>
                  <a:pt x="335" y="0"/>
                  <a:pt x="425" y="91"/>
                  <a:pt x="425" y="208"/>
                </a:cubicBezTo>
                <a:cubicBezTo>
                  <a:pt x="425" y="326"/>
                  <a:pt x="335" y="425"/>
                  <a:pt x="217" y="4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536">
            <a:extLst>
              <a:ext uri="{FF2B5EF4-FFF2-40B4-BE49-F238E27FC236}">
                <a16:creationId xmlns:a16="http://schemas.microsoft.com/office/drawing/2014/main" id="{F4726962-A3B7-C54B-A20B-5B0D3FB0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396" y="8165474"/>
            <a:ext cx="865276" cy="865273"/>
          </a:xfrm>
          <a:custGeom>
            <a:avLst/>
            <a:gdLst>
              <a:gd name="T0" fmla="*/ 51730947 w 796"/>
              <a:gd name="T1" fmla="*/ 103591486 h 796"/>
              <a:gd name="T2" fmla="*/ 51730947 w 796"/>
              <a:gd name="T3" fmla="*/ 103591486 h 796"/>
              <a:gd name="T4" fmla="*/ 0 w 796"/>
              <a:gd name="T5" fmla="*/ 51861080 h 796"/>
              <a:gd name="T6" fmla="*/ 51730947 w 796"/>
              <a:gd name="T7" fmla="*/ 0 h 796"/>
              <a:gd name="T8" fmla="*/ 103592208 w 796"/>
              <a:gd name="T9" fmla="*/ 51861080 h 796"/>
              <a:gd name="T10" fmla="*/ 51730947 w 796"/>
              <a:gd name="T11" fmla="*/ 103591486 h 7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6" h="796">
                <a:moveTo>
                  <a:pt x="397" y="795"/>
                </a:moveTo>
                <a:lnTo>
                  <a:pt x="397" y="795"/>
                </a:lnTo>
                <a:cubicBezTo>
                  <a:pt x="171" y="795"/>
                  <a:pt x="0" y="615"/>
                  <a:pt x="0" y="398"/>
                </a:cubicBezTo>
                <a:cubicBezTo>
                  <a:pt x="0" y="181"/>
                  <a:pt x="171" y="0"/>
                  <a:pt x="397" y="0"/>
                </a:cubicBezTo>
                <a:cubicBezTo>
                  <a:pt x="614" y="0"/>
                  <a:pt x="795" y="181"/>
                  <a:pt x="795" y="398"/>
                </a:cubicBezTo>
                <a:cubicBezTo>
                  <a:pt x="795" y="615"/>
                  <a:pt x="614" y="795"/>
                  <a:pt x="397" y="7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538">
            <a:extLst>
              <a:ext uri="{FF2B5EF4-FFF2-40B4-BE49-F238E27FC236}">
                <a16:creationId xmlns:a16="http://schemas.microsoft.com/office/drawing/2014/main" id="{8180FA37-2FFC-6349-B853-25DE1D882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2426" y="8165474"/>
            <a:ext cx="865273" cy="865273"/>
          </a:xfrm>
          <a:custGeom>
            <a:avLst/>
            <a:gdLst>
              <a:gd name="T0" fmla="*/ 51730755 w 797"/>
              <a:gd name="T1" fmla="*/ 103591486 h 796"/>
              <a:gd name="T2" fmla="*/ 51730755 w 797"/>
              <a:gd name="T3" fmla="*/ 103591486 h 796"/>
              <a:gd name="T4" fmla="*/ 0 w 797"/>
              <a:gd name="T5" fmla="*/ 51861080 h 796"/>
              <a:gd name="T6" fmla="*/ 51730755 w 797"/>
              <a:gd name="T7" fmla="*/ 0 h 796"/>
              <a:gd name="T8" fmla="*/ 103461509 w 797"/>
              <a:gd name="T9" fmla="*/ 51861080 h 796"/>
              <a:gd name="T10" fmla="*/ 51730755 w 797"/>
              <a:gd name="T11" fmla="*/ 103591486 h 7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7" h="796">
                <a:moveTo>
                  <a:pt x="398" y="795"/>
                </a:moveTo>
                <a:lnTo>
                  <a:pt x="398" y="795"/>
                </a:lnTo>
                <a:cubicBezTo>
                  <a:pt x="172" y="795"/>
                  <a:pt x="0" y="615"/>
                  <a:pt x="0" y="398"/>
                </a:cubicBezTo>
                <a:cubicBezTo>
                  <a:pt x="0" y="181"/>
                  <a:pt x="172" y="0"/>
                  <a:pt x="398" y="0"/>
                </a:cubicBezTo>
                <a:cubicBezTo>
                  <a:pt x="615" y="0"/>
                  <a:pt x="796" y="181"/>
                  <a:pt x="796" y="398"/>
                </a:cubicBezTo>
                <a:cubicBezTo>
                  <a:pt x="796" y="615"/>
                  <a:pt x="615" y="795"/>
                  <a:pt x="398" y="79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540">
            <a:extLst>
              <a:ext uri="{FF2B5EF4-FFF2-40B4-BE49-F238E27FC236}">
                <a16:creationId xmlns:a16="http://schemas.microsoft.com/office/drawing/2014/main" id="{82158EF2-1DF7-0A44-8C1F-E7730D908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4526" y="8165474"/>
            <a:ext cx="865273" cy="865273"/>
          </a:xfrm>
          <a:custGeom>
            <a:avLst/>
            <a:gdLst>
              <a:gd name="T0" fmla="*/ 51730767 w 796"/>
              <a:gd name="T1" fmla="*/ 103591486 h 796"/>
              <a:gd name="T2" fmla="*/ 51730767 w 796"/>
              <a:gd name="T3" fmla="*/ 103591486 h 796"/>
              <a:gd name="T4" fmla="*/ 0 w 796"/>
              <a:gd name="T5" fmla="*/ 51861080 h 796"/>
              <a:gd name="T6" fmla="*/ 51730767 w 796"/>
              <a:gd name="T7" fmla="*/ 0 h 796"/>
              <a:gd name="T8" fmla="*/ 103591486 w 796"/>
              <a:gd name="T9" fmla="*/ 51861080 h 796"/>
              <a:gd name="T10" fmla="*/ 51730767 w 796"/>
              <a:gd name="T11" fmla="*/ 103591486 h 7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6" h="796">
                <a:moveTo>
                  <a:pt x="397" y="795"/>
                </a:moveTo>
                <a:lnTo>
                  <a:pt x="397" y="795"/>
                </a:lnTo>
                <a:cubicBezTo>
                  <a:pt x="181" y="795"/>
                  <a:pt x="0" y="615"/>
                  <a:pt x="0" y="398"/>
                </a:cubicBezTo>
                <a:cubicBezTo>
                  <a:pt x="0" y="181"/>
                  <a:pt x="181" y="0"/>
                  <a:pt x="397" y="0"/>
                </a:cubicBezTo>
                <a:cubicBezTo>
                  <a:pt x="614" y="0"/>
                  <a:pt x="795" y="181"/>
                  <a:pt x="795" y="398"/>
                </a:cubicBezTo>
                <a:cubicBezTo>
                  <a:pt x="795" y="615"/>
                  <a:pt x="614" y="795"/>
                  <a:pt x="397" y="7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5" name="Freeform 544">
            <a:extLst>
              <a:ext uri="{FF2B5EF4-FFF2-40B4-BE49-F238E27FC236}">
                <a16:creationId xmlns:a16="http://schemas.microsoft.com/office/drawing/2014/main" id="{3D648C3E-BC90-2946-86CB-033EDEC5E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9620" y="8165474"/>
            <a:ext cx="865276" cy="865273"/>
          </a:xfrm>
          <a:custGeom>
            <a:avLst/>
            <a:gdLst>
              <a:gd name="T0" fmla="*/ 51731295 w 797"/>
              <a:gd name="T1" fmla="*/ 103591486 h 796"/>
              <a:gd name="T2" fmla="*/ 51731295 w 797"/>
              <a:gd name="T3" fmla="*/ 103591486 h 796"/>
              <a:gd name="T4" fmla="*/ 0 w 797"/>
              <a:gd name="T5" fmla="*/ 51861080 h 796"/>
              <a:gd name="T6" fmla="*/ 51731295 w 797"/>
              <a:gd name="T7" fmla="*/ 0 h 796"/>
              <a:gd name="T8" fmla="*/ 103462230 w 797"/>
              <a:gd name="T9" fmla="*/ 51861080 h 796"/>
              <a:gd name="T10" fmla="*/ 51731295 w 797"/>
              <a:gd name="T11" fmla="*/ 103591486 h 79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7" h="796">
                <a:moveTo>
                  <a:pt x="398" y="795"/>
                </a:moveTo>
                <a:lnTo>
                  <a:pt x="398" y="795"/>
                </a:lnTo>
                <a:cubicBezTo>
                  <a:pt x="181" y="795"/>
                  <a:pt x="0" y="615"/>
                  <a:pt x="0" y="398"/>
                </a:cubicBezTo>
                <a:cubicBezTo>
                  <a:pt x="0" y="181"/>
                  <a:pt x="181" y="0"/>
                  <a:pt x="398" y="0"/>
                </a:cubicBezTo>
                <a:cubicBezTo>
                  <a:pt x="624" y="0"/>
                  <a:pt x="796" y="181"/>
                  <a:pt x="796" y="398"/>
                </a:cubicBezTo>
                <a:cubicBezTo>
                  <a:pt x="796" y="615"/>
                  <a:pt x="624" y="795"/>
                  <a:pt x="398" y="79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548">
            <a:extLst>
              <a:ext uri="{FF2B5EF4-FFF2-40B4-BE49-F238E27FC236}">
                <a16:creationId xmlns:a16="http://schemas.microsoft.com/office/drawing/2014/main" id="{DAC0DB37-633C-564E-8309-CF50AA561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1293" y="11621789"/>
            <a:ext cx="38244" cy="148198"/>
          </a:xfrm>
          <a:custGeom>
            <a:avLst/>
            <a:gdLst>
              <a:gd name="T0" fmla="*/ 2120557 w 37"/>
              <a:gd name="T1" fmla="*/ 17677237 h 136"/>
              <a:gd name="T2" fmla="*/ 2120557 w 37"/>
              <a:gd name="T3" fmla="*/ 17677237 h 136"/>
              <a:gd name="T4" fmla="*/ 2120557 w 37"/>
              <a:gd name="T5" fmla="*/ 17677237 h 136"/>
              <a:gd name="T6" fmla="*/ 0 w 37"/>
              <a:gd name="T7" fmla="*/ 15320441 h 136"/>
              <a:gd name="T8" fmla="*/ 0 w 37"/>
              <a:gd name="T9" fmla="*/ 2356796 h 136"/>
              <a:gd name="T10" fmla="*/ 2120557 w 37"/>
              <a:gd name="T11" fmla="*/ 0 h 136"/>
              <a:gd name="T12" fmla="*/ 2120557 w 37"/>
              <a:gd name="T13" fmla="*/ 0 h 136"/>
              <a:gd name="T14" fmla="*/ 4241457 w 37"/>
              <a:gd name="T15" fmla="*/ 2356796 h 136"/>
              <a:gd name="T16" fmla="*/ 4241457 w 37"/>
              <a:gd name="T17" fmla="*/ 15320441 h 136"/>
              <a:gd name="T18" fmla="*/ 2120557 w 37"/>
              <a:gd name="T19" fmla="*/ 17677237 h 1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" h="136">
                <a:moveTo>
                  <a:pt x="18" y="135"/>
                </a:moveTo>
                <a:lnTo>
                  <a:pt x="18" y="135"/>
                </a:lnTo>
                <a:cubicBezTo>
                  <a:pt x="9" y="135"/>
                  <a:pt x="0" y="126"/>
                  <a:pt x="0" y="1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36" y="0"/>
                  <a:pt x="36" y="18"/>
                </a:cubicBezTo>
                <a:cubicBezTo>
                  <a:pt x="36" y="117"/>
                  <a:pt x="36" y="117"/>
                  <a:pt x="36" y="117"/>
                </a:cubicBezTo>
                <a:cubicBezTo>
                  <a:pt x="36" y="126"/>
                  <a:pt x="27" y="135"/>
                  <a:pt x="18" y="1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549">
            <a:extLst>
              <a:ext uri="{FF2B5EF4-FFF2-40B4-BE49-F238E27FC236}">
                <a16:creationId xmlns:a16="http://schemas.microsoft.com/office/drawing/2014/main" id="{6D45B00A-BC7D-4D44-8C25-6545205A4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1046" y="11454473"/>
            <a:ext cx="913081" cy="224683"/>
          </a:xfrm>
          <a:custGeom>
            <a:avLst/>
            <a:gdLst>
              <a:gd name="T0" fmla="*/ 86755649 w 842"/>
              <a:gd name="T1" fmla="*/ 26508680 h 209"/>
              <a:gd name="T2" fmla="*/ 86755649 w 842"/>
              <a:gd name="T3" fmla="*/ 26508680 h 209"/>
              <a:gd name="T4" fmla="*/ 85588531 w 842"/>
              <a:gd name="T5" fmla="*/ 26508680 h 209"/>
              <a:gd name="T6" fmla="*/ 53946706 w 842"/>
              <a:gd name="T7" fmla="*/ 21920577 h 209"/>
              <a:gd name="T8" fmla="*/ 53946706 w 842"/>
              <a:gd name="T9" fmla="*/ 21920577 h 209"/>
              <a:gd name="T10" fmla="*/ 22304881 w 842"/>
              <a:gd name="T11" fmla="*/ 26508680 h 209"/>
              <a:gd name="T12" fmla="*/ 17636409 w 842"/>
              <a:gd name="T13" fmla="*/ 25361654 h 209"/>
              <a:gd name="T14" fmla="*/ 15302173 w 842"/>
              <a:gd name="T15" fmla="*/ 23067603 h 209"/>
              <a:gd name="T16" fmla="*/ 14135055 w 842"/>
              <a:gd name="T17" fmla="*/ 21920577 h 209"/>
              <a:gd name="T18" fmla="*/ 2334236 w 842"/>
              <a:gd name="T19" fmla="*/ 21920577 h 209"/>
              <a:gd name="T20" fmla="*/ 0 w 842"/>
              <a:gd name="T21" fmla="*/ 20773552 h 209"/>
              <a:gd name="T22" fmla="*/ 1167118 w 842"/>
              <a:gd name="T23" fmla="*/ 18479500 h 209"/>
              <a:gd name="T24" fmla="*/ 17636409 w 842"/>
              <a:gd name="T25" fmla="*/ 9176205 h 209"/>
              <a:gd name="T26" fmla="*/ 53946706 w 842"/>
              <a:gd name="T27" fmla="*/ 0 h 209"/>
              <a:gd name="T28" fmla="*/ 91424121 w 842"/>
              <a:gd name="T29" fmla="*/ 9176205 h 209"/>
              <a:gd name="T30" fmla="*/ 106726295 w 842"/>
              <a:gd name="T31" fmla="*/ 18479500 h 209"/>
              <a:gd name="T32" fmla="*/ 107893413 w 842"/>
              <a:gd name="T33" fmla="*/ 20773552 h 209"/>
              <a:gd name="T34" fmla="*/ 105559177 w 842"/>
              <a:gd name="T35" fmla="*/ 21920577 h 209"/>
              <a:gd name="T36" fmla="*/ 93758357 w 842"/>
              <a:gd name="T37" fmla="*/ 21920577 h 209"/>
              <a:gd name="T38" fmla="*/ 93758357 w 842"/>
              <a:gd name="T39" fmla="*/ 23067603 h 209"/>
              <a:gd name="T40" fmla="*/ 91424121 w 842"/>
              <a:gd name="T41" fmla="*/ 25361654 h 209"/>
              <a:gd name="T42" fmla="*/ 86755649 w 842"/>
              <a:gd name="T43" fmla="*/ 26508680 h 209"/>
              <a:gd name="T44" fmla="*/ 53946706 w 842"/>
              <a:gd name="T45" fmla="*/ 17332475 h 209"/>
              <a:gd name="T46" fmla="*/ 53946706 w 842"/>
              <a:gd name="T47" fmla="*/ 17332475 h 209"/>
              <a:gd name="T48" fmla="*/ 86755649 w 842"/>
              <a:gd name="T49" fmla="*/ 21920577 h 209"/>
              <a:gd name="T50" fmla="*/ 87922767 w 842"/>
              <a:gd name="T51" fmla="*/ 21920577 h 209"/>
              <a:gd name="T52" fmla="*/ 90257003 w 842"/>
              <a:gd name="T53" fmla="*/ 19626526 h 209"/>
              <a:gd name="T54" fmla="*/ 93758357 w 842"/>
              <a:gd name="T55" fmla="*/ 17332475 h 209"/>
              <a:gd name="T56" fmla="*/ 97259711 w 842"/>
              <a:gd name="T57" fmla="*/ 17332475 h 209"/>
              <a:gd name="T58" fmla="*/ 89089885 w 842"/>
              <a:gd name="T59" fmla="*/ 13891398 h 209"/>
              <a:gd name="T60" fmla="*/ 53946706 w 842"/>
              <a:gd name="T61" fmla="*/ 4588103 h 209"/>
              <a:gd name="T62" fmla="*/ 11671180 w 842"/>
              <a:gd name="T63" fmla="*/ 17332475 h 209"/>
              <a:gd name="T64" fmla="*/ 14135055 w 842"/>
              <a:gd name="T65" fmla="*/ 17332475 h 209"/>
              <a:gd name="T66" fmla="*/ 18803527 w 842"/>
              <a:gd name="T67" fmla="*/ 19626526 h 209"/>
              <a:gd name="T68" fmla="*/ 21137763 w 842"/>
              <a:gd name="T69" fmla="*/ 21920577 h 209"/>
              <a:gd name="T70" fmla="*/ 21137763 w 842"/>
              <a:gd name="T71" fmla="*/ 21920577 h 209"/>
              <a:gd name="T72" fmla="*/ 53946706 w 842"/>
              <a:gd name="T73" fmla="*/ 17332475 h 20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842" h="209">
                <a:moveTo>
                  <a:pt x="669" y="208"/>
                </a:moveTo>
                <a:lnTo>
                  <a:pt x="669" y="208"/>
                </a:lnTo>
                <a:cubicBezTo>
                  <a:pt x="669" y="208"/>
                  <a:pt x="669" y="208"/>
                  <a:pt x="660" y="208"/>
                </a:cubicBezTo>
                <a:cubicBezTo>
                  <a:pt x="624" y="199"/>
                  <a:pt x="497" y="172"/>
                  <a:pt x="416" y="172"/>
                </a:cubicBezTo>
                <a:cubicBezTo>
                  <a:pt x="334" y="172"/>
                  <a:pt x="208" y="199"/>
                  <a:pt x="172" y="208"/>
                </a:cubicBezTo>
                <a:cubicBezTo>
                  <a:pt x="163" y="208"/>
                  <a:pt x="145" y="208"/>
                  <a:pt x="136" y="199"/>
                </a:cubicBezTo>
                <a:cubicBezTo>
                  <a:pt x="118" y="181"/>
                  <a:pt x="118" y="181"/>
                  <a:pt x="118" y="181"/>
                </a:cubicBezTo>
                <a:cubicBezTo>
                  <a:pt x="118" y="172"/>
                  <a:pt x="118" y="172"/>
                  <a:pt x="109" y="172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9" y="172"/>
                  <a:pt x="9" y="172"/>
                  <a:pt x="0" y="163"/>
                </a:cubicBezTo>
                <a:cubicBezTo>
                  <a:pt x="0" y="154"/>
                  <a:pt x="0" y="145"/>
                  <a:pt x="9" y="145"/>
                </a:cubicBezTo>
                <a:cubicBezTo>
                  <a:pt x="9" y="136"/>
                  <a:pt x="63" y="109"/>
                  <a:pt x="136" y="72"/>
                </a:cubicBezTo>
                <a:cubicBezTo>
                  <a:pt x="208" y="36"/>
                  <a:pt x="317" y="0"/>
                  <a:pt x="416" y="0"/>
                </a:cubicBezTo>
                <a:cubicBezTo>
                  <a:pt x="524" y="0"/>
                  <a:pt x="633" y="36"/>
                  <a:pt x="705" y="72"/>
                </a:cubicBezTo>
                <a:cubicBezTo>
                  <a:pt x="777" y="109"/>
                  <a:pt x="823" y="136"/>
                  <a:pt x="823" y="145"/>
                </a:cubicBezTo>
                <a:cubicBezTo>
                  <a:pt x="832" y="145"/>
                  <a:pt x="841" y="154"/>
                  <a:pt x="832" y="163"/>
                </a:cubicBezTo>
                <a:cubicBezTo>
                  <a:pt x="832" y="172"/>
                  <a:pt x="823" y="172"/>
                  <a:pt x="814" y="172"/>
                </a:cubicBezTo>
                <a:cubicBezTo>
                  <a:pt x="723" y="172"/>
                  <a:pt x="723" y="172"/>
                  <a:pt x="723" y="172"/>
                </a:cubicBezTo>
                <a:cubicBezTo>
                  <a:pt x="723" y="172"/>
                  <a:pt x="723" y="172"/>
                  <a:pt x="723" y="181"/>
                </a:cubicBezTo>
                <a:cubicBezTo>
                  <a:pt x="705" y="199"/>
                  <a:pt x="705" y="199"/>
                  <a:pt x="705" y="199"/>
                </a:cubicBezTo>
                <a:cubicBezTo>
                  <a:pt x="696" y="208"/>
                  <a:pt x="687" y="208"/>
                  <a:pt x="669" y="208"/>
                </a:cubicBezTo>
                <a:close/>
                <a:moveTo>
                  <a:pt x="416" y="136"/>
                </a:moveTo>
                <a:lnTo>
                  <a:pt x="416" y="136"/>
                </a:lnTo>
                <a:cubicBezTo>
                  <a:pt x="497" y="136"/>
                  <a:pt x="624" y="163"/>
                  <a:pt x="669" y="172"/>
                </a:cubicBezTo>
                <a:lnTo>
                  <a:pt x="678" y="172"/>
                </a:lnTo>
                <a:cubicBezTo>
                  <a:pt x="696" y="154"/>
                  <a:pt x="696" y="154"/>
                  <a:pt x="696" y="154"/>
                </a:cubicBezTo>
                <a:cubicBezTo>
                  <a:pt x="705" y="145"/>
                  <a:pt x="714" y="136"/>
                  <a:pt x="723" y="136"/>
                </a:cubicBezTo>
                <a:cubicBezTo>
                  <a:pt x="750" y="136"/>
                  <a:pt x="750" y="136"/>
                  <a:pt x="750" y="136"/>
                </a:cubicBezTo>
                <a:cubicBezTo>
                  <a:pt x="732" y="127"/>
                  <a:pt x="705" y="118"/>
                  <a:pt x="687" y="109"/>
                </a:cubicBezTo>
                <a:cubicBezTo>
                  <a:pt x="615" y="72"/>
                  <a:pt x="515" y="36"/>
                  <a:pt x="416" y="36"/>
                </a:cubicBezTo>
                <a:cubicBezTo>
                  <a:pt x="289" y="36"/>
                  <a:pt x="163" y="99"/>
                  <a:pt x="90" y="136"/>
                </a:cubicBezTo>
                <a:cubicBezTo>
                  <a:pt x="109" y="136"/>
                  <a:pt x="109" y="136"/>
                  <a:pt x="109" y="136"/>
                </a:cubicBezTo>
                <a:cubicBezTo>
                  <a:pt x="126" y="136"/>
                  <a:pt x="136" y="145"/>
                  <a:pt x="145" y="154"/>
                </a:cubicBezTo>
                <a:cubicBezTo>
                  <a:pt x="163" y="172"/>
                  <a:pt x="163" y="172"/>
                  <a:pt x="163" y="172"/>
                </a:cubicBezTo>
                <a:cubicBezTo>
                  <a:pt x="217" y="163"/>
                  <a:pt x="334" y="136"/>
                  <a:pt x="416" y="1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550">
            <a:extLst>
              <a:ext uri="{FF2B5EF4-FFF2-40B4-BE49-F238E27FC236}">
                <a16:creationId xmlns:a16="http://schemas.microsoft.com/office/drawing/2014/main" id="{33741704-BCEE-B741-AD76-F4A2764EC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1293" y="11425790"/>
            <a:ext cx="38244" cy="71706"/>
          </a:xfrm>
          <a:custGeom>
            <a:avLst/>
            <a:gdLst>
              <a:gd name="T0" fmla="*/ 2120557 w 37"/>
              <a:gd name="T1" fmla="*/ 8721145 h 64"/>
              <a:gd name="T2" fmla="*/ 2120557 w 37"/>
              <a:gd name="T3" fmla="*/ 8721145 h 64"/>
              <a:gd name="T4" fmla="*/ 2120557 w 37"/>
              <a:gd name="T5" fmla="*/ 8721145 h 64"/>
              <a:gd name="T6" fmla="*/ 0 w 37"/>
              <a:gd name="T7" fmla="*/ 6229442 h 64"/>
              <a:gd name="T8" fmla="*/ 0 w 37"/>
              <a:gd name="T9" fmla="*/ 2491703 h 64"/>
              <a:gd name="T10" fmla="*/ 2120557 w 37"/>
              <a:gd name="T11" fmla="*/ 0 h 64"/>
              <a:gd name="T12" fmla="*/ 2120557 w 37"/>
              <a:gd name="T13" fmla="*/ 0 h 64"/>
              <a:gd name="T14" fmla="*/ 4241457 w 37"/>
              <a:gd name="T15" fmla="*/ 2491703 h 64"/>
              <a:gd name="T16" fmla="*/ 4241457 w 37"/>
              <a:gd name="T17" fmla="*/ 6229442 h 64"/>
              <a:gd name="T18" fmla="*/ 2120557 w 37"/>
              <a:gd name="T19" fmla="*/ 8721145 h 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36" y="9"/>
                  <a:pt x="36" y="18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54"/>
                  <a:pt x="27" y="63"/>
                  <a:pt x="1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551">
            <a:extLst>
              <a:ext uri="{FF2B5EF4-FFF2-40B4-BE49-F238E27FC236}">
                <a16:creationId xmlns:a16="http://schemas.microsoft.com/office/drawing/2014/main" id="{28F1AB98-7AA3-8C4F-BF2D-60FB43893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3976" y="11879938"/>
            <a:ext cx="372881" cy="444590"/>
          </a:xfrm>
          <a:custGeom>
            <a:avLst/>
            <a:gdLst>
              <a:gd name="T0" fmla="*/ 22156779 w 345"/>
              <a:gd name="T1" fmla="*/ 53292976 h 408"/>
              <a:gd name="T2" fmla="*/ 22156779 w 345"/>
              <a:gd name="T3" fmla="*/ 53292976 h 408"/>
              <a:gd name="T4" fmla="*/ 0 w 345"/>
              <a:gd name="T5" fmla="*/ 30771305 h 408"/>
              <a:gd name="T6" fmla="*/ 10434320 w 345"/>
              <a:gd name="T7" fmla="*/ 2356780 h 408"/>
              <a:gd name="T8" fmla="*/ 11593609 w 345"/>
              <a:gd name="T9" fmla="*/ 1178571 h 408"/>
              <a:gd name="T10" fmla="*/ 15200685 w 345"/>
              <a:gd name="T11" fmla="*/ 1178571 h 408"/>
              <a:gd name="T12" fmla="*/ 15200685 w 345"/>
              <a:gd name="T13" fmla="*/ 4713922 h 408"/>
              <a:gd name="T14" fmla="*/ 14041396 w 345"/>
              <a:gd name="T15" fmla="*/ 5892493 h 408"/>
              <a:gd name="T16" fmla="*/ 5796805 w 345"/>
              <a:gd name="T17" fmla="*/ 30771305 h 408"/>
              <a:gd name="T18" fmla="*/ 22156779 w 345"/>
              <a:gd name="T19" fmla="*/ 48448061 h 408"/>
              <a:gd name="T20" fmla="*/ 39547193 w 345"/>
              <a:gd name="T21" fmla="*/ 30771305 h 408"/>
              <a:gd name="T22" fmla="*/ 30272521 w 345"/>
              <a:gd name="T23" fmla="*/ 5892493 h 408"/>
              <a:gd name="T24" fmla="*/ 29112873 w 345"/>
              <a:gd name="T25" fmla="*/ 4713922 h 408"/>
              <a:gd name="T26" fmla="*/ 29112873 w 345"/>
              <a:gd name="T27" fmla="*/ 1178571 h 408"/>
              <a:gd name="T28" fmla="*/ 32591099 w 345"/>
              <a:gd name="T29" fmla="*/ 1178571 h 408"/>
              <a:gd name="T30" fmla="*/ 34909677 w 345"/>
              <a:gd name="T31" fmla="*/ 2356780 h 408"/>
              <a:gd name="T32" fmla="*/ 44313558 w 345"/>
              <a:gd name="T33" fmla="*/ 30771305 h 408"/>
              <a:gd name="T34" fmla="*/ 22156779 w 345"/>
              <a:gd name="T35" fmla="*/ 53292976 h 40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45" h="408">
                <a:moveTo>
                  <a:pt x="172" y="407"/>
                </a:moveTo>
                <a:lnTo>
                  <a:pt x="172" y="407"/>
                </a:lnTo>
                <a:cubicBezTo>
                  <a:pt x="81" y="407"/>
                  <a:pt x="0" y="334"/>
                  <a:pt x="0" y="235"/>
                </a:cubicBezTo>
                <a:cubicBezTo>
                  <a:pt x="0" y="180"/>
                  <a:pt x="36" y="81"/>
                  <a:pt x="81" y="18"/>
                </a:cubicBezTo>
                <a:lnTo>
                  <a:pt x="90" y="9"/>
                </a:lnTo>
                <a:cubicBezTo>
                  <a:pt x="99" y="0"/>
                  <a:pt x="109" y="0"/>
                  <a:pt x="118" y="9"/>
                </a:cubicBezTo>
                <a:cubicBezTo>
                  <a:pt x="127" y="9"/>
                  <a:pt x="127" y="27"/>
                  <a:pt x="118" y="36"/>
                </a:cubicBezTo>
                <a:cubicBezTo>
                  <a:pt x="118" y="36"/>
                  <a:pt x="118" y="45"/>
                  <a:pt x="109" y="45"/>
                </a:cubicBezTo>
                <a:cubicBezTo>
                  <a:pt x="73" y="99"/>
                  <a:pt x="45" y="190"/>
                  <a:pt x="45" y="235"/>
                </a:cubicBezTo>
                <a:cubicBezTo>
                  <a:pt x="45" y="316"/>
                  <a:pt x="99" y="370"/>
                  <a:pt x="172" y="370"/>
                </a:cubicBezTo>
                <a:cubicBezTo>
                  <a:pt x="244" y="370"/>
                  <a:pt x="307" y="316"/>
                  <a:pt x="307" y="235"/>
                </a:cubicBezTo>
                <a:cubicBezTo>
                  <a:pt x="307" y="190"/>
                  <a:pt x="280" y="99"/>
                  <a:pt x="235" y="45"/>
                </a:cubicBezTo>
                <a:cubicBezTo>
                  <a:pt x="235" y="45"/>
                  <a:pt x="235" y="36"/>
                  <a:pt x="226" y="36"/>
                </a:cubicBezTo>
                <a:cubicBezTo>
                  <a:pt x="217" y="27"/>
                  <a:pt x="217" y="9"/>
                  <a:pt x="226" y="9"/>
                </a:cubicBezTo>
                <a:cubicBezTo>
                  <a:pt x="235" y="0"/>
                  <a:pt x="253" y="0"/>
                  <a:pt x="253" y="9"/>
                </a:cubicBezTo>
                <a:cubicBezTo>
                  <a:pt x="262" y="9"/>
                  <a:pt x="262" y="18"/>
                  <a:pt x="271" y="18"/>
                </a:cubicBezTo>
                <a:cubicBezTo>
                  <a:pt x="316" y="81"/>
                  <a:pt x="344" y="180"/>
                  <a:pt x="344" y="235"/>
                </a:cubicBezTo>
                <a:cubicBezTo>
                  <a:pt x="344" y="334"/>
                  <a:pt x="271" y="407"/>
                  <a:pt x="172" y="4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552">
            <a:extLst>
              <a:ext uri="{FF2B5EF4-FFF2-40B4-BE49-F238E27FC236}">
                <a16:creationId xmlns:a16="http://schemas.microsoft.com/office/drawing/2014/main" id="{5C238DF2-7456-0249-BAF8-ACAD038D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903" y="11731743"/>
            <a:ext cx="234244" cy="129073"/>
          </a:xfrm>
          <a:custGeom>
            <a:avLst/>
            <a:gdLst>
              <a:gd name="T0" fmla="*/ 21899181 w 218"/>
              <a:gd name="T1" fmla="*/ 15308578 h 119"/>
              <a:gd name="T2" fmla="*/ 21899181 w 218"/>
              <a:gd name="T3" fmla="*/ 15308578 h 119"/>
              <a:gd name="T4" fmla="*/ 20753429 w 218"/>
              <a:gd name="T5" fmla="*/ 14140858 h 119"/>
              <a:gd name="T6" fmla="*/ 19607319 w 218"/>
              <a:gd name="T7" fmla="*/ 11805780 h 119"/>
              <a:gd name="T8" fmla="*/ 23045291 w 218"/>
              <a:gd name="T9" fmla="*/ 4670517 h 119"/>
              <a:gd name="T10" fmla="*/ 23045291 w 218"/>
              <a:gd name="T11" fmla="*/ 4670517 h 119"/>
              <a:gd name="T12" fmla="*/ 23045291 w 218"/>
              <a:gd name="T13" fmla="*/ 4670517 h 119"/>
              <a:gd name="T14" fmla="*/ 5856862 w 218"/>
              <a:gd name="T15" fmla="*/ 4670517 h 119"/>
              <a:gd name="T16" fmla="*/ 5856862 w 218"/>
              <a:gd name="T17" fmla="*/ 4670517 h 119"/>
              <a:gd name="T18" fmla="*/ 5856862 w 218"/>
              <a:gd name="T19" fmla="*/ 4670517 h 119"/>
              <a:gd name="T20" fmla="*/ 8148723 w 218"/>
              <a:gd name="T21" fmla="*/ 10638060 h 119"/>
              <a:gd name="T22" fmla="*/ 7002614 w 218"/>
              <a:gd name="T23" fmla="*/ 14140858 h 119"/>
              <a:gd name="T24" fmla="*/ 3437614 w 218"/>
              <a:gd name="T25" fmla="*/ 12843472 h 119"/>
              <a:gd name="T26" fmla="*/ 1273138 w 218"/>
              <a:gd name="T27" fmla="*/ 7005596 h 119"/>
              <a:gd name="T28" fmla="*/ 1273138 w 218"/>
              <a:gd name="T29" fmla="*/ 2335079 h 119"/>
              <a:gd name="T30" fmla="*/ 5856862 w 218"/>
              <a:gd name="T31" fmla="*/ 0 h 119"/>
              <a:gd name="T32" fmla="*/ 23045291 w 218"/>
              <a:gd name="T33" fmla="*/ 0 h 119"/>
              <a:gd name="T34" fmla="*/ 26482905 w 218"/>
              <a:gd name="T35" fmla="*/ 2335079 h 119"/>
              <a:gd name="T36" fmla="*/ 27628658 w 218"/>
              <a:gd name="T37" fmla="*/ 7005596 h 119"/>
              <a:gd name="T38" fmla="*/ 24191043 w 218"/>
              <a:gd name="T39" fmla="*/ 12843472 h 119"/>
              <a:gd name="T40" fmla="*/ 21899181 w 218"/>
              <a:gd name="T41" fmla="*/ 15308578 h 11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8" h="119">
                <a:moveTo>
                  <a:pt x="172" y="118"/>
                </a:moveTo>
                <a:lnTo>
                  <a:pt x="172" y="118"/>
                </a:lnTo>
                <a:cubicBezTo>
                  <a:pt x="172" y="118"/>
                  <a:pt x="163" y="118"/>
                  <a:pt x="163" y="109"/>
                </a:cubicBezTo>
                <a:cubicBezTo>
                  <a:pt x="154" y="109"/>
                  <a:pt x="154" y="99"/>
                  <a:pt x="154" y="91"/>
                </a:cubicBezTo>
                <a:cubicBezTo>
                  <a:pt x="181" y="36"/>
                  <a:pt x="181" y="36"/>
                  <a:pt x="181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64" y="82"/>
                  <a:pt x="64" y="82"/>
                  <a:pt x="64" y="82"/>
                </a:cubicBezTo>
                <a:cubicBezTo>
                  <a:pt x="73" y="91"/>
                  <a:pt x="64" y="109"/>
                  <a:pt x="55" y="109"/>
                </a:cubicBezTo>
                <a:cubicBezTo>
                  <a:pt x="46" y="118"/>
                  <a:pt x="36" y="109"/>
                  <a:pt x="27" y="99"/>
                </a:cubicBezTo>
                <a:cubicBezTo>
                  <a:pt x="10" y="54"/>
                  <a:pt x="10" y="54"/>
                  <a:pt x="10" y="54"/>
                </a:cubicBezTo>
                <a:cubicBezTo>
                  <a:pt x="0" y="45"/>
                  <a:pt x="0" y="27"/>
                  <a:pt x="10" y="18"/>
                </a:cubicBezTo>
                <a:cubicBezTo>
                  <a:pt x="18" y="9"/>
                  <a:pt x="27" y="0"/>
                  <a:pt x="46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208" y="9"/>
                  <a:pt x="208" y="18"/>
                </a:cubicBezTo>
                <a:cubicBezTo>
                  <a:pt x="217" y="27"/>
                  <a:pt x="217" y="45"/>
                  <a:pt x="217" y="54"/>
                </a:cubicBezTo>
                <a:cubicBezTo>
                  <a:pt x="190" y="99"/>
                  <a:pt x="190" y="99"/>
                  <a:pt x="190" y="99"/>
                </a:cubicBezTo>
                <a:cubicBezTo>
                  <a:pt x="190" y="109"/>
                  <a:pt x="181" y="118"/>
                  <a:pt x="172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553">
            <a:extLst>
              <a:ext uri="{FF2B5EF4-FFF2-40B4-BE49-F238E27FC236}">
                <a16:creationId xmlns:a16="http://schemas.microsoft.com/office/drawing/2014/main" id="{D2F8D163-0633-B745-9AEB-7F77091AA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3488" y="11860816"/>
            <a:ext cx="138637" cy="19122"/>
          </a:xfrm>
          <a:custGeom>
            <a:avLst/>
            <a:gdLst>
              <a:gd name="T0" fmla="*/ 15374879 w 127"/>
              <a:gd name="T1" fmla="*/ 2010611 h 19"/>
              <a:gd name="T2" fmla="*/ 15374879 w 127"/>
              <a:gd name="T3" fmla="*/ 2010611 h 19"/>
              <a:gd name="T4" fmla="*/ 2365338 w 127"/>
              <a:gd name="T5" fmla="*/ 2010611 h 19"/>
              <a:gd name="T6" fmla="*/ 0 w 127"/>
              <a:gd name="T7" fmla="*/ 1005305 h 19"/>
              <a:gd name="T8" fmla="*/ 2365338 w 127"/>
              <a:gd name="T9" fmla="*/ 0 h 19"/>
              <a:gd name="T10" fmla="*/ 15374879 w 127"/>
              <a:gd name="T11" fmla="*/ 0 h 19"/>
              <a:gd name="T12" fmla="*/ 16557367 w 127"/>
              <a:gd name="T13" fmla="*/ 1005305 h 19"/>
              <a:gd name="T14" fmla="*/ 15374879 w 127"/>
              <a:gd name="T15" fmla="*/ 2010611 h 1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7" h="19">
                <a:moveTo>
                  <a:pt x="117" y="18"/>
                </a:moveTo>
                <a:lnTo>
                  <a:pt x="117" y="18"/>
                </a:lnTo>
                <a:cubicBezTo>
                  <a:pt x="18" y="18"/>
                  <a:pt x="18" y="18"/>
                  <a:pt x="18" y="18"/>
                </a:cubicBezTo>
                <a:cubicBezTo>
                  <a:pt x="9" y="18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26" y="0"/>
                  <a:pt x="126" y="0"/>
                  <a:pt x="126" y="9"/>
                </a:cubicBezTo>
                <a:cubicBezTo>
                  <a:pt x="126" y="18"/>
                  <a:pt x="126" y="18"/>
                  <a:pt x="117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554">
            <a:extLst>
              <a:ext uri="{FF2B5EF4-FFF2-40B4-BE49-F238E27FC236}">
                <a16:creationId xmlns:a16="http://schemas.microsoft.com/office/drawing/2014/main" id="{66BC6DBE-DBBC-A445-AE12-771D31381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3049" y="11985109"/>
            <a:ext cx="119515" cy="196003"/>
          </a:xfrm>
          <a:custGeom>
            <a:avLst/>
            <a:gdLst>
              <a:gd name="T0" fmla="*/ 7159133 w 109"/>
              <a:gd name="T1" fmla="*/ 23149155 h 182"/>
              <a:gd name="T2" fmla="*/ 7159133 w 109"/>
              <a:gd name="T3" fmla="*/ 23149155 h 182"/>
              <a:gd name="T4" fmla="*/ 1193189 w 109"/>
              <a:gd name="T5" fmla="*/ 21998313 h 182"/>
              <a:gd name="T6" fmla="*/ 0 w 109"/>
              <a:gd name="T7" fmla="*/ 19695915 h 182"/>
              <a:gd name="T8" fmla="*/ 2386378 w 109"/>
              <a:gd name="T9" fmla="*/ 19695915 h 182"/>
              <a:gd name="T10" fmla="*/ 9545510 w 109"/>
              <a:gd name="T11" fmla="*/ 19695915 h 182"/>
              <a:gd name="T12" fmla="*/ 11931888 w 109"/>
              <a:gd name="T13" fmla="*/ 17393874 h 182"/>
              <a:gd name="T14" fmla="*/ 7159133 w 109"/>
              <a:gd name="T15" fmla="*/ 13940634 h 182"/>
              <a:gd name="T16" fmla="*/ 0 w 109"/>
              <a:gd name="T17" fmla="*/ 7034153 h 182"/>
              <a:gd name="T18" fmla="*/ 3579566 w 109"/>
              <a:gd name="T19" fmla="*/ 2302041 h 182"/>
              <a:gd name="T20" fmla="*/ 13125076 w 109"/>
              <a:gd name="T21" fmla="*/ 2302041 h 182"/>
              <a:gd name="T22" fmla="*/ 14318265 w 109"/>
              <a:gd name="T23" fmla="*/ 3453240 h 182"/>
              <a:gd name="T24" fmla="*/ 11931888 w 109"/>
              <a:gd name="T25" fmla="*/ 4604440 h 182"/>
              <a:gd name="T26" fmla="*/ 4772755 w 109"/>
              <a:gd name="T27" fmla="*/ 4604440 h 182"/>
              <a:gd name="T28" fmla="*/ 3579566 w 109"/>
              <a:gd name="T29" fmla="*/ 7034153 h 182"/>
              <a:gd name="T30" fmla="*/ 8352321 w 109"/>
              <a:gd name="T31" fmla="*/ 10359721 h 182"/>
              <a:gd name="T32" fmla="*/ 14318265 w 109"/>
              <a:gd name="T33" fmla="*/ 17393874 h 182"/>
              <a:gd name="T34" fmla="*/ 11931888 w 109"/>
              <a:gd name="T35" fmla="*/ 21998313 h 182"/>
              <a:gd name="T36" fmla="*/ 7159133 w 109"/>
              <a:gd name="T37" fmla="*/ 23149155 h 1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182">
                <a:moveTo>
                  <a:pt x="54" y="181"/>
                </a:moveTo>
                <a:lnTo>
                  <a:pt x="54" y="181"/>
                </a:lnTo>
                <a:cubicBezTo>
                  <a:pt x="36" y="181"/>
                  <a:pt x="27" y="181"/>
                  <a:pt x="9" y="172"/>
                </a:cubicBezTo>
                <a:cubicBezTo>
                  <a:pt x="0" y="172"/>
                  <a:pt x="0" y="163"/>
                  <a:pt x="0" y="154"/>
                </a:cubicBezTo>
                <a:cubicBezTo>
                  <a:pt x="9" y="154"/>
                  <a:pt x="9" y="145"/>
                  <a:pt x="18" y="154"/>
                </a:cubicBezTo>
                <a:cubicBezTo>
                  <a:pt x="45" y="163"/>
                  <a:pt x="63" y="163"/>
                  <a:pt x="72" y="154"/>
                </a:cubicBezTo>
                <a:cubicBezTo>
                  <a:pt x="81" y="145"/>
                  <a:pt x="90" y="145"/>
                  <a:pt x="90" y="136"/>
                </a:cubicBezTo>
                <a:cubicBezTo>
                  <a:pt x="90" y="127"/>
                  <a:pt x="63" y="118"/>
                  <a:pt x="54" y="109"/>
                </a:cubicBezTo>
                <a:cubicBezTo>
                  <a:pt x="27" y="91"/>
                  <a:pt x="0" y="81"/>
                  <a:pt x="0" y="55"/>
                </a:cubicBezTo>
                <a:cubicBezTo>
                  <a:pt x="0" y="36"/>
                  <a:pt x="9" y="27"/>
                  <a:pt x="27" y="18"/>
                </a:cubicBezTo>
                <a:cubicBezTo>
                  <a:pt x="45" y="0"/>
                  <a:pt x="72" y="0"/>
                  <a:pt x="99" y="18"/>
                </a:cubicBezTo>
                <a:cubicBezTo>
                  <a:pt x="108" y="18"/>
                  <a:pt x="108" y="27"/>
                  <a:pt x="108" y="27"/>
                </a:cubicBezTo>
                <a:cubicBezTo>
                  <a:pt x="108" y="36"/>
                  <a:pt x="99" y="36"/>
                  <a:pt x="90" y="36"/>
                </a:cubicBezTo>
                <a:cubicBezTo>
                  <a:pt x="72" y="27"/>
                  <a:pt x="54" y="27"/>
                  <a:pt x="36" y="36"/>
                </a:cubicBezTo>
                <a:cubicBezTo>
                  <a:pt x="27" y="45"/>
                  <a:pt x="27" y="45"/>
                  <a:pt x="27" y="55"/>
                </a:cubicBezTo>
                <a:cubicBezTo>
                  <a:pt x="27" y="63"/>
                  <a:pt x="45" y="72"/>
                  <a:pt x="63" y="81"/>
                </a:cubicBezTo>
                <a:cubicBezTo>
                  <a:pt x="81" y="100"/>
                  <a:pt x="108" y="109"/>
                  <a:pt x="108" y="136"/>
                </a:cubicBezTo>
                <a:cubicBezTo>
                  <a:pt x="108" y="154"/>
                  <a:pt x="99" y="163"/>
                  <a:pt x="90" y="172"/>
                </a:cubicBezTo>
                <a:cubicBezTo>
                  <a:pt x="81" y="181"/>
                  <a:pt x="63" y="181"/>
                  <a:pt x="54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555">
            <a:extLst>
              <a:ext uri="{FF2B5EF4-FFF2-40B4-BE49-F238E27FC236}">
                <a16:creationId xmlns:a16="http://schemas.microsoft.com/office/drawing/2014/main" id="{5ABE70DC-591F-4449-8D45-2D7C7B2D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0854" y="11946865"/>
            <a:ext cx="28683" cy="38244"/>
          </a:xfrm>
          <a:custGeom>
            <a:avLst/>
            <a:gdLst>
              <a:gd name="T0" fmla="*/ 1041627 w 28"/>
              <a:gd name="T1" fmla="*/ 4241457 h 37"/>
              <a:gd name="T2" fmla="*/ 1041627 w 28"/>
              <a:gd name="T3" fmla="*/ 4241457 h 37"/>
              <a:gd name="T4" fmla="*/ 0 w 28"/>
              <a:gd name="T5" fmla="*/ 3181178 h 37"/>
              <a:gd name="T6" fmla="*/ 0 w 28"/>
              <a:gd name="T7" fmla="*/ 1060278 h 37"/>
              <a:gd name="T8" fmla="*/ 1041627 w 28"/>
              <a:gd name="T9" fmla="*/ 0 h 37"/>
              <a:gd name="T10" fmla="*/ 3124540 w 28"/>
              <a:gd name="T11" fmla="*/ 1060278 h 37"/>
              <a:gd name="T12" fmla="*/ 3124540 w 28"/>
              <a:gd name="T13" fmla="*/ 3181178 h 37"/>
              <a:gd name="T14" fmla="*/ 1041627 w 28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556">
            <a:extLst>
              <a:ext uri="{FF2B5EF4-FFF2-40B4-BE49-F238E27FC236}">
                <a16:creationId xmlns:a16="http://schemas.microsoft.com/office/drawing/2014/main" id="{3F417A18-2086-784C-901A-7EBB3B7C2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0854" y="12181112"/>
            <a:ext cx="28683" cy="47805"/>
          </a:xfrm>
          <a:custGeom>
            <a:avLst/>
            <a:gdLst>
              <a:gd name="T0" fmla="*/ 1041627 w 28"/>
              <a:gd name="T1" fmla="*/ 5359538 h 46"/>
              <a:gd name="T2" fmla="*/ 1041627 w 28"/>
              <a:gd name="T3" fmla="*/ 5359538 h 46"/>
              <a:gd name="T4" fmla="*/ 0 w 28"/>
              <a:gd name="T5" fmla="*/ 4287630 h 46"/>
              <a:gd name="T6" fmla="*/ 0 w 28"/>
              <a:gd name="T7" fmla="*/ 2143815 h 46"/>
              <a:gd name="T8" fmla="*/ 1041627 w 28"/>
              <a:gd name="T9" fmla="*/ 0 h 46"/>
              <a:gd name="T10" fmla="*/ 3124540 w 28"/>
              <a:gd name="T11" fmla="*/ 2143815 h 46"/>
              <a:gd name="T12" fmla="*/ 3124540 w 28"/>
              <a:gd name="T13" fmla="*/ 4287630 h 46"/>
              <a:gd name="T14" fmla="*/ 1041627 w 28"/>
              <a:gd name="T15" fmla="*/ 535953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cubicBezTo>
                  <a:pt x="0" y="45"/>
                  <a:pt x="0" y="36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18" y="45"/>
                  <a:pt x="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557">
            <a:extLst>
              <a:ext uri="{FF2B5EF4-FFF2-40B4-BE49-F238E27FC236}">
                <a16:creationId xmlns:a16="http://schemas.microsoft.com/office/drawing/2014/main" id="{180A8F3F-6D87-F841-B53F-1F269407B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9139" y="4656570"/>
            <a:ext cx="372881" cy="439808"/>
          </a:xfrm>
          <a:custGeom>
            <a:avLst/>
            <a:gdLst>
              <a:gd name="T0" fmla="*/ 22156779 w 345"/>
              <a:gd name="T1" fmla="*/ 52280517 h 407"/>
              <a:gd name="T2" fmla="*/ 22156779 w 345"/>
              <a:gd name="T3" fmla="*/ 52280517 h 407"/>
              <a:gd name="T4" fmla="*/ 0 w 345"/>
              <a:gd name="T5" fmla="*/ 30261058 h 407"/>
              <a:gd name="T6" fmla="*/ 10563170 w 345"/>
              <a:gd name="T7" fmla="*/ 2317781 h 407"/>
              <a:gd name="T8" fmla="*/ 11722459 w 345"/>
              <a:gd name="T9" fmla="*/ 1159070 h 407"/>
              <a:gd name="T10" fmla="*/ 15200685 w 345"/>
              <a:gd name="T11" fmla="*/ 1159070 h 407"/>
              <a:gd name="T12" fmla="*/ 15200685 w 345"/>
              <a:gd name="T13" fmla="*/ 4635562 h 407"/>
              <a:gd name="T14" fmla="*/ 14041396 w 345"/>
              <a:gd name="T15" fmla="*/ 5794632 h 407"/>
              <a:gd name="T16" fmla="*/ 5925654 w 345"/>
              <a:gd name="T17" fmla="*/ 30261058 h 407"/>
              <a:gd name="T18" fmla="*/ 22156779 w 345"/>
              <a:gd name="T19" fmla="*/ 47644955 h 407"/>
              <a:gd name="T20" fmla="*/ 39676042 w 345"/>
              <a:gd name="T21" fmla="*/ 30261058 h 407"/>
              <a:gd name="T22" fmla="*/ 30401012 w 345"/>
              <a:gd name="T23" fmla="*/ 5794632 h 407"/>
              <a:gd name="T24" fmla="*/ 29241722 w 345"/>
              <a:gd name="T25" fmla="*/ 4635562 h 407"/>
              <a:gd name="T26" fmla="*/ 29241722 w 345"/>
              <a:gd name="T27" fmla="*/ 1159070 h 407"/>
              <a:gd name="T28" fmla="*/ 32719949 w 345"/>
              <a:gd name="T29" fmla="*/ 1159070 h 407"/>
              <a:gd name="T30" fmla="*/ 35038527 w 345"/>
              <a:gd name="T31" fmla="*/ 2317781 h 407"/>
              <a:gd name="T32" fmla="*/ 44313558 w 345"/>
              <a:gd name="T33" fmla="*/ 30261058 h 407"/>
              <a:gd name="T34" fmla="*/ 22156779 w 345"/>
              <a:gd name="T35" fmla="*/ 52280517 h 40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45" h="407">
                <a:moveTo>
                  <a:pt x="172" y="406"/>
                </a:moveTo>
                <a:lnTo>
                  <a:pt x="172" y="406"/>
                </a:lnTo>
                <a:cubicBezTo>
                  <a:pt x="82" y="406"/>
                  <a:pt x="0" y="334"/>
                  <a:pt x="0" y="235"/>
                </a:cubicBezTo>
                <a:cubicBezTo>
                  <a:pt x="0" y="180"/>
                  <a:pt x="37" y="81"/>
                  <a:pt x="82" y="18"/>
                </a:cubicBezTo>
                <a:lnTo>
                  <a:pt x="91" y="9"/>
                </a:lnTo>
                <a:cubicBezTo>
                  <a:pt x="100" y="0"/>
                  <a:pt x="109" y="0"/>
                  <a:pt x="118" y="9"/>
                </a:cubicBezTo>
                <a:cubicBezTo>
                  <a:pt x="127" y="9"/>
                  <a:pt x="127" y="27"/>
                  <a:pt x="118" y="36"/>
                </a:cubicBezTo>
                <a:cubicBezTo>
                  <a:pt x="118" y="36"/>
                  <a:pt x="118" y="36"/>
                  <a:pt x="109" y="45"/>
                </a:cubicBezTo>
                <a:cubicBezTo>
                  <a:pt x="73" y="99"/>
                  <a:pt x="46" y="189"/>
                  <a:pt x="46" y="235"/>
                </a:cubicBezTo>
                <a:cubicBezTo>
                  <a:pt x="46" y="307"/>
                  <a:pt x="100" y="370"/>
                  <a:pt x="172" y="370"/>
                </a:cubicBezTo>
                <a:cubicBezTo>
                  <a:pt x="245" y="370"/>
                  <a:pt x="308" y="307"/>
                  <a:pt x="308" y="235"/>
                </a:cubicBezTo>
                <a:cubicBezTo>
                  <a:pt x="308" y="189"/>
                  <a:pt x="281" y="99"/>
                  <a:pt x="236" y="45"/>
                </a:cubicBezTo>
                <a:cubicBezTo>
                  <a:pt x="236" y="36"/>
                  <a:pt x="236" y="36"/>
                  <a:pt x="227" y="36"/>
                </a:cubicBezTo>
                <a:cubicBezTo>
                  <a:pt x="217" y="27"/>
                  <a:pt x="217" y="9"/>
                  <a:pt x="227" y="9"/>
                </a:cubicBezTo>
                <a:cubicBezTo>
                  <a:pt x="236" y="0"/>
                  <a:pt x="254" y="0"/>
                  <a:pt x="254" y="9"/>
                </a:cubicBezTo>
                <a:cubicBezTo>
                  <a:pt x="263" y="9"/>
                  <a:pt x="263" y="18"/>
                  <a:pt x="272" y="18"/>
                </a:cubicBezTo>
                <a:cubicBezTo>
                  <a:pt x="317" y="81"/>
                  <a:pt x="344" y="180"/>
                  <a:pt x="344" y="235"/>
                </a:cubicBezTo>
                <a:cubicBezTo>
                  <a:pt x="344" y="334"/>
                  <a:pt x="272" y="406"/>
                  <a:pt x="172" y="4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9" name="Freeform 558">
            <a:extLst>
              <a:ext uri="{FF2B5EF4-FFF2-40B4-BE49-F238E27FC236}">
                <a16:creationId xmlns:a16="http://schemas.microsoft.com/office/drawing/2014/main" id="{0744A5A1-46FE-394A-86D8-441DD4B54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848" y="4508373"/>
            <a:ext cx="234244" cy="129076"/>
          </a:xfrm>
          <a:custGeom>
            <a:avLst/>
            <a:gdLst>
              <a:gd name="T0" fmla="*/ 21899181 w 218"/>
              <a:gd name="T1" fmla="*/ 14011879 h 119"/>
              <a:gd name="T2" fmla="*/ 21899181 w 218"/>
              <a:gd name="T3" fmla="*/ 14011879 h 119"/>
              <a:gd name="T4" fmla="*/ 20753429 w 218"/>
              <a:gd name="T5" fmla="*/ 14011879 h 119"/>
              <a:gd name="T6" fmla="*/ 19480291 w 218"/>
              <a:gd name="T7" fmla="*/ 10508999 h 119"/>
              <a:gd name="T8" fmla="*/ 23045291 w 218"/>
              <a:gd name="T9" fmla="*/ 4670626 h 119"/>
              <a:gd name="T10" fmla="*/ 23045291 w 218"/>
              <a:gd name="T11" fmla="*/ 4670626 h 119"/>
              <a:gd name="T12" fmla="*/ 23045291 w 218"/>
              <a:gd name="T13" fmla="*/ 4670626 h 119"/>
              <a:gd name="T14" fmla="*/ 5729476 w 218"/>
              <a:gd name="T15" fmla="*/ 4670626 h 119"/>
              <a:gd name="T16" fmla="*/ 5729476 w 218"/>
              <a:gd name="T17" fmla="*/ 4670626 h 119"/>
              <a:gd name="T18" fmla="*/ 5729476 w 218"/>
              <a:gd name="T19" fmla="*/ 4670626 h 119"/>
              <a:gd name="T20" fmla="*/ 8021338 w 218"/>
              <a:gd name="T21" fmla="*/ 10508999 h 119"/>
              <a:gd name="T22" fmla="*/ 6875229 w 218"/>
              <a:gd name="T23" fmla="*/ 14011879 h 119"/>
              <a:gd name="T24" fmla="*/ 3437614 w 218"/>
              <a:gd name="T25" fmla="*/ 12844132 h 119"/>
              <a:gd name="T26" fmla="*/ 1145753 w 218"/>
              <a:gd name="T27" fmla="*/ 7005759 h 119"/>
              <a:gd name="T28" fmla="*/ 1145753 w 218"/>
              <a:gd name="T29" fmla="*/ 2335133 h 119"/>
              <a:gd name="T30" fmla="*/ 5729476 w 218"/>
              <a:gd name="T31" fmla="*/ 0 h 119"/>
              <a:gd name="T32" fmla="*/ 23045291 w 218"/>
              <a:gd name="T33" fmla="*/ 0 h 119"/>
              <a:gd name="T34" fmla="*/ 26482905 w 218"/>
              <a:gd name="T35" fmla="*/ 2335133 h 119"/>
              <a:gd name="T36" fmla="*/ 27628658 w 218"/>
              <a:gd name="T37" fmla="*/ 7005759 h 119"/>
              <a:gd name="T38" fmla="*/ 24191043 w 218"/>
              <a:gd name="T39" fmla="*/ 12844132 h 119"/>
              <a:gd name="T40" fmla="*/ 21899181 w 218"/>
              <a:gd name="T41" fmla="*/ 14011879 h 11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8" h="119">
                <a:moveTo>
                  <a:pt x="172" y="108"/>
                </a:moveTo>
                <a:lnTo>
                  <a:pt x="172" y="108"/>
                </a:lnTo>
                <a:lnTo>
                  <a:pt x="163" y="108"/>
                </a:lnTo>
                <a:cubicBezTo>
                  <a:pt x="153" y="108"/>
                  <a:pt x="153" y="90"/>
                  <a:pt x="153" y="81"/>
                </a:cubicBezTo>
                <a:cubicBezTo>
                  <a:pt x="181" y="36"/>
                  <a:pt x="181" y="36"/>
                  <a:pt x="181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63" y="81"/>
                  <a:pt x="63" y="81"/>
                  <a:pt x="63" y="81"/>
                </a:cubicBezTo>
                <a:cubicBezTo>
                  <a:pt x="72" y="90"/>
                  <a:pt x="63" y="108"/>
                  <a:pt x="54" y="108"/>
                </a:cubicBezTo>
                <a:cubicBezTo>
                  <a:pt x="45" y="118"/>
                  <a:pt x="36" y="108"/>
                  <a:pt x="27" y="99"/>
                </a:cubicBezTo>
                <a:cubicBezTo>
                  <a:pt x="9" y="54"/>
                  <a:pt x="9" y="54"/>
                  <a:pt x="9" y="54"/>
                </a:cubicBezTo>
                <a:cubicBezTo>
                  <a:pt x="0" y="45"/>
                  <a:pt x="0" y="27"/>
                  <a:pt x="9" y="18"/>
                </a:cubicBezTo>
                <a:cubicBezTo>
                  <a:pt x="18" y="0"/>
                  <a:pt x="27" y="0"/>
                  <a:pt x="45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90" y="0"/>
                  <a:pt x="208" y="0"/>
                  <a:pt x="208" y="18"/>
                </a:cubicBezTo>
                <a:cubicBezTo>
                  <a:pt x="217" y="27"/>
                  <a:pt x="217" y="45"/>
                  <a:pt x="217" y="54"/>
                </a:cubicBezTo>
                <a:cubicBezTo>
                  <a:pt x="190" y="99"/>
                  <a:pt x="190" y="99"/>
                  <a:pt x="190" y="99"/>
                </a:cubicBezTo>
                <a:cubicBezTo>
                  <a:pt x="190" y="108"/>
                  <a:pt x="181" y="108"/>
                  <a:pt x="172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0" name="Freeform 559">
            <a:extLst>
              <a:ext uri="{FF2B5EF4-FFF2-40B4-BE49-F238E27FC236}">
                <a16:creationId xmlns:a16="http://schemas.microsoft.com/office/drawing/2014/main" id="{00A95781-B817-3143-BD69-45D73A75C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654" y="4627887"/>
            <a:ext cx="138634" cy="33462"/>
          </a:xfrm>
          <a:custGeom>
            <a:avLst/>
            <a:gdLst>
              <a:gd name="T0" fmla="*/ 15264143 w 128"/>
              <a:gd name="T1" fmla="*/ 4111057 h 29"/>
              <a:gd name="T2" fmla="*/ 15264143 w 128"/>
              <a:gd name="T3" fmla="*/ 4111057 h 29"/>
              <a:gd name="T4" fmla="*/ 2328465 w 128"/>
              <a:gd name="T5" fmla="*/ 4111057 h 29"/>
              <a:gd name="T6" fmla="*/ 0 w 128"/>
              <a:gd name="T7" fmla="*/ 2789495 h 29"/>
              <a:gd name="T8" fmla="*/ 2328465 w 128"/>
              <a:gd name="T9" fmla="*/ 0 h 29"/>
              <a:gd name="T10" fmla="*/ 15264143 w 128"/>
              <a:gd name="T11" fmla="*/ 0 h 29"/>
              <a:gd name="T12" fmla="*/ 16428375 w 128"/>
              <a:gd name="T13" fmla="*/ 2789495 h 29"/>
              <a:gd name="T14" fmla="*/ 15264143 w 128"/>
              <a:gd name="T15" fmla="*/ 4111057 h 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8" h="29">
                <a:moveTo>
                  <a:pt x="118" y="28"/>
                </a:moveTo>
                <a:lnTo>
                  <a:pt x="118" y="28"/>
                </a:lnTo>
                <a:cubicBezTo>
                  <a:pt x="18" y="28"/>
                  <a:pt x="18" y="28"/>
                  <a:pt x="18" y="28"/>
                </a:cubicBezTo>
                <a:cubicBezTo>
                  <a:pt x="9" y="28"/>
                  <a:pt x="0" y="28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27" y="10"/>
                  <a:pt x="127" y="19"/>
                </a:cubicBezTo>
                <a:cubicBezTo>
                  <a:pt x="127" y="28"/>
                  <a:pt x="127" y="28"/>
                  <a:pt x="118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1" name="Freeform 560">
            <a:extLst>
              <a:ext uri="{FF2B5EF4-FFF2-40B4-BE49-F238E27FC236}">
                <a16:creationId xmlns:a16="http://schemas.microsoft.com/office/drawing/2014/main" id="{E519C373-B8B2-D04E-B797-DF308A281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8215" y="4766521"/>
            <a:ext cx="119512" cy="196003"/>
          </a:xfrm>
          <a:custGeom>
            <a:avLst/>
            <a:gdLst>
              <a:gd name="T0" fmla="*/ 7029289 w 110"/>
              <a:gd name="T1" fmla="*/ 23149155 h 182"/>
              <a:gd name="T2" fmla="*/ 7029289 w 110"/>
              <a:gd name="T3" fmla="*/ 23149155 h 182"/>
              <a:gd name="T4" fmla="*/ 1171488 w 110"/>
              <a:gd name="T5" fmla="*/ 21998313 h 182"/>
              <a:gd name="T6" fmla="*/ 0 w 110"/>
              <a:gd name="T7" fmla="*/ 19695915 h 182"/>
              <a:gd name="T8" fmla="*/ 2342976 w 110"/>
              <a:gd name="T9" fmla="*/ 19695915 h 182"/>
              <a:gd name="T10" fmla="*/ 9372265 w 110"/>
              <a:gd name="T11" fmla="*/ 19695915 h 182"/>
              <a:gd name="T12" fmla="*/ 11715242 w 110"/>
              <a:gd name="T13" fmla="*/ 17393874 h 182"/>
              <a:gd name="T14" fmla="*/ 7029289 w 110"/>
              <a:gd name="T15" fmla="*/ 13940634 h 182"/>
              <a:gd name="T16" fmla="*/ 0 w 110"/>
              <a:gd name="T17" fmla="*/ 6906481 h 182"/>
              <a:gd name="T18" fmla="*/ 3514464 w 110"/>
              <a:gd name="T19" fmla="*/ 2302041 h 182"/>
              <a:gd name="T20" fmla="*/ 12886730 w 110"/>
              <a:gd name="T21" fmla="*/ 1151199 h 182"/>
              <a:gd name="T22" fmla="*/ 14188463 w 110"/>
              <a:gd name="T23" fmla="*/ 3453240 h 182"/>
              <a:gd name="T24" fmla="*/ 11715242 w 110"/>
              <a:gd name="T25" fmla="*/ 4604440 h 182"/>
              <a:gd name="T26" fmla="*/ 4685952 w 110"/>
              <a:gd name="T27" fmla="*/ 4604440 h 182"/>
              <a:gd name="T28" fmla="*/ 3514464 w 110"/>
              <a:gd name="T29" fmla="*/ 6906481 h 182"/>
              <a:gd name="T30" fmla="*/ 8200777 w 110"/>
              <a:gd name="T31" fmla="*/ 10359721 h 182"/>
              <a:gd name="T32" fmla="*/ 14188463 w 110"/>
              <a:gd name="T33" fmla="*/ 17393874 h 182"/>
              <a:gd name="T34" fmla="*/ 11715242 w 110"/>
              <a:gd name="T35" fmla="*/ 21998313 h 182"/>
              <a:gd name="T36" fmla="*/ 7029289 w 110"/>
              <a:gd name="T37" fmla="*/ 23149155 h 1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0" h="182">
                <a:moveTo>
                  <a:pt x="54" y="181"/>
                </a:moveTo>
                <a:lnTo>
                  <a:pt x="54" y="181"/>
                </a:lnTo>
                <a:cubicBezTo>
                  <a:pt x="36" y="181"/>
                  <a:pt x="27" y="181"/>
                  <a:pt x="9" y="172"/>
                </a:cubicBezTo>
                <a:cubicBezTo>
                  <a:pt x="0" y="172"/>
                  <a:pt x="0" y="163"/>
                  <a:pt x="0" y="154"/>
                </a:cubicBezTo>
                <a:cubicBezTo>
                  <a:pt x="9" y="154"/>
                  <a:pt x="9" y="145"/>
                  <a:pt x="18" y="154"/>
                </a:cubicBezTo>
                <a:cubicBezTo>
                  <a:pt x="45" y="163"/>
                  <a:pt x="63" y="163"/>
                  <a:pt x="72" y="154"/>
                </a:cubicBezTo>
                <a:cubicBezTo>
                  <a:pt x="81" y="145"/>
                  <a:pt x="90" y="145"/>
                  <a:pt x="90" y="136"/>
                </a:cubicBezTo>
                <a:cubicBezTo>
                  <a:pt x="90" y="126"/>
                  <a:pt x="63" y="109"/>
                  <a:pt x="54" y="109"/>
                </a:cubicBezTo>
                <a:cubicBezTo>
                  <a:pt x="27" y="90"/>
                  <a:pt x="0" y="81"/>
                  <a:pt x="0" y="54"/>
                </a:cubicBezTo>
                <a:cubicBezTo>
                  <a:pt x="0" y="36"/>
                  <a:pt x="9" y="27"/>
                  <a:pt x="27" y="18"/>
                </a:cubicBezTo>
                <a:cubicBezTo>
                  <a:pt x="45" y="0"/>
                  <a:pt x="72" y="0"/>
                  <a:pt x="99" y="9"/>
                </a:cubicBezTo>
                <a:cubicBezTo>
                  <a:pt x="109" y="18"/>
                  <a:pt x="109" y="27"/>
                  <a:pt x="109" y="27"/>
                </a:cubicBezTo>
                <a:cubicBezTo>
                  <a:pt x="109" y="36"/>
                  <a:pt x="99" y="36"/>
                  <a:pt x="90" y="36"/>
                </a:cubicBezTo>
                <a:cubicBezTo>
                  <a:pt x="72" y="27"/>
                  <a:pt x="54" y="27"/>
                  <a:pt x="36" y="36"/>
                </a:cubicBezTo>
                <a:cubicBezTo>
                  <a:pt x="27" y="36"/>
                  <a:pt x="27" y="45"/>
                  <a:pt x="27" y="54"/>
                </a:cubicBezTo>
                <a:cubicBezTo>
                  <a:pt x="27" y="63"/>
                  <a:pt x="45" y="72"/>
                  <a:pt x="63" y="81"/>
                </a:cubicBezTo>
                <a:cubicBezTo>
                  <a:pt x="81" y="90"/>
                  <a:pt x="109" y="109"/>
                  <a:pt x="109" y="136"/>
                </a:cubicBezTo>
                <a:cubicBezTo>
                  <a:pt x="109" y="145"/>
                  <a:pt x="99" y="163"/>
                  <a:pt x="90" y="172"/>
                </a:cubicBezTo>
                <a:cubicBezTo>
                  <a:pt x="81" y="181"/>
                  <a:pt x="63" y="181"/>
                  <a:pt x="54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2" name="Freeform 561">
            <a:extLst>
              <a:ext uri="{FF2B5EF4-FFF2-40B4-BE49-F238E27FC236}">
                <a16:creationId xmlns:a16="http://schemas.microsoft.com/office/drawing/2014/main" id="{7DCAAB7A-DA01-7149-9B8C-C6CB25980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6020" y="4723498"/>
            <a:ext cx="28683" cy="38244"/>
          </a:xfrm>
          <a:custGeom>
            <a:avLst/>
            <a:gdLst>
              <a:gd name="T0" fmla="*/ 1041627 w 28"/>
              <a:gd name="T1" fmla="*/ 4241457 h 37"/>
              <a:gd name="T2" fmla="*/ 1041627 w 28"/>
              <a:gd name="T3" fmla="*/ 4241457 h 37"/>
              <a:gd name="T4" fmla="*/ 0 w 28"/>
              <a:gd name="T5" fmla="*/ 3181178 h 37"/>
              <a:gd name="T6" fmla="*/ 0 w 28"/>
              <a:gd name="T7" fmla="*/ 1060278 h 37"/>
              <a:gd name="T8" fmla="*/ 1041627 w 28"/>
              <a:gd name="T9" fmla="*/ 0 h 37"/>
              <a:gd name="T10" fmla="*/ 3124540 w 28"/>
              <a:gd name="T11" fmla="*/ 1060278 h 37"/>
              <a:gd name="T12" fmla="*/ 3124540 w 28"/>
              <a:gd name="T13" fmla="*/ 3181178 h 37"/>
              <a:gd name="T14" fmla="*/ 1041627 w 28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8" y="0"/>
                  <a:pt x="27" y="0"/>
                  <a:pt x="27" y="9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36"/>
                  <a:pt x="18" y="36"/>
                  <a:pt x="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3" name="Freeform 562">
            <a:extLst>
              <a:ext uri="{FF2B5EF4-FFF2-40B4-BE49-F238E27FC236}">
                <a16:creationId xmlns:a16="http://schemas.microsoft.com/office/drawing/2014/main" id="{D3940187-4482-AB4B-A27E-ADED5ED71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6020" y="4962524"/>
            <a:ext cx="28683" cy="47805"/>
          </a:xfrm>
          <a:custGeom>
            <a:avLst/>
            <a:gdLst>
              <a:gd name="T0" fmla="*/ 1041627 w 28"/>
              <a:gd name="T1" fmla="*/ 5359538 h 46"/>
              <a:gd name="T2" fmla="*/ 1041627 w 28"/>
              <a:gd name="T3" fmla="*/ 5359538 h 46"/>
              <a:gd name="T4" fmla="*/ 0 w 28"/>
              <a:gd name="T5" fmla="*/ 4287630 h 46"/>
              <a:gd name="T6" fmla="*/ 0 w 28"/>
              <a:gd name="T7" fmla="*/ 2143815 h 46"/>
              <a:gd name="T8" fmla="*/ 1041627 w 28"/>
              <a:gd name="T9" fmla="*/ 0 h 46"/>
              <a:gd name="T10" fmla="*/ 3124540 w 28"/>
              <a:gd name="T11" fmla="*/ 2143815 h 46"/>
              <a:gd name="T12" fmla="*/ 3124540 w 28"/>
              <a:gd name="T13" fmla="*/ 4287630 h 46"/>
              <a:gd name="T14" fmla="*/ 1041627 w 28"/>
              <a:gd name="T15" fmla="*/ 5359538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46">
                <a:moveTo>
                  <a:pt x="9" y="45"/>
                </a:moveTo>
                <a:lnTo>
                  <a:pt x="9" y="45"/>
                </a:lnTo>
                <a:cubicBezTo>
                  <a:pt x="0" y="45"/>
                  <a:pt x="0" y="36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8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36"/>
                  <a:pt x="18" y="45"/>
                  <a:pt x="9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4" name="Freeform 563">
            <a:extLst>
              <a:ext uri="{FF2B5EF4-FFF2-40B4-BE49-F238E27FC236}">
                <a16:creationId xmlns:a16="http://schemas.microsoft.com/office/drawing/2014/main" id="{241EC7D5-5A74-B64B-8184-1B11FB1DE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918" y="4350617"/>
            <a:ext cx="774445" cy="893956"/>
          </a:xfrm>
          <a:custGeom>
            <a:avLst/>
            <a:gdLst>
              <a:gd name="T0" fmla="*/ 45539398 w 715"/>
              <a:gd name="T1" fmla="*/ 106820603 h 824"/>
              <a:gd name="T2" fmla="*/ 45539398 w 715"/>
              <a:gd name="T3" fmla="*/ 106820603 h 824"/>
              <a:gd name="T4" fmla="*/ 44375097 w 715"/>
              <a:gd name="T5" fmla="*/ 106820603 h 824"/>
              <a:gd name="T6" fmla="*/ 18629901 w 715"/>
              <a:gd name="T7" fmla="*/ 86832135 h 824"/>
              <a:gd name="T8" fmla="*/ 0 w 715"/>
              <a:gd name="T9" fmla="*/ 23492808 h 824"/>
              <a:gd name="T10" fmla="*/ 2328603 w 715"/>
              <a:gd name="T11" fmla="*/ 17652121 h 824"/>
              <a:gd name="T12" fmla="*/ 8150469 w 715"/>
              <a:gd name="T13" fmla="*/ 14147420 h 824"/>
              <a:gd name="T14" fmla="*/ 40882193 w 715"/>
              <a:gd name="T15" fmla="*/ 2336347 h 824"/>
              <a:gd name="T16" fmla="*/ 50196963 w 715"/>
              <a:gd name="T17" fmla="*/ 2336347 h 824"/>
              <a:gd name="T18" fmla="*/ 84222115 w 715"/>
              <a:gd name="T19" fmla="*/ 14147420 h 824"/>
              <a:gd name="T20" fmla="*/ 90043981 w 715"/>
              <a:gd name="T21" fmla="*/ 16483767 h 824"/>
              <a:gd name="T22" fmla="*/ 91208283 w 715"/>
              <a:gd name="T23" fmla="*/ 23492808 h 824"/>
              <a:gd name="T24" fmla="*/ 72449255 w 715"/>
              <a:gd name="T25" fmla="*/ 86832135 h 824"/>
              <a:gd name="T26" fmla="*/ 46703699 w 715"/>
              <a:gd name="T27" fmla="*/ 106820603 h 824"/>
              <a:gd name="T28" fmla="*/ 45539398 w 715"/>
              <a:gd name="T29" fmla="*/ 106820603 h 824"/>
              <a:gd name="T30" fmla="*/ 45539398 w 715"/>
              <a:gd name="T31" fmla="*/ 5970385 h 824"/>
              <a:gd name="T32" fmla="*/ 45539398 w 715"/>
              <a:gd name="T33" fmla="*/ 5970385 h 824"/>
              <a:gd name="T34" fmla="*/ 44375097 w 715"/>
              <a:gd name="T35" fmla="*/ 7138739 h 824"/>
              <a:gd name="T36" fmla="*/ 8150469 w 715"/>
              <a:gd name="T37" fmla="*/ 18820114 h 824"/>
              <a:gd name="T38" fmla="*/ 5821867 w 715"/>
              <a:gd name="T39" fmla="*/ 19988108 h 824"/>
              <a:gd name="T40" fmla="*/ 4657565 w 715"/>
              <a:gd name="T41" fmla="*/ 22324455 h 824"/>
              <a:gd name="T42" fmla="*/ 23287106 w 715"/>
              <a:gd name="T43" fmla="*/ 83327794 h 824"/>
              <a:gd name="T44" fmla="*/ 45539398 w 715"/>
              <a:gd name="T45" fmla="*/ 102147908 h 824"/>
              <a:gd name="T46" fmla="*/ 68955991 w 715"/>
              <a:gd name="T47" fmla="*/ 83327794 h 824"/>
              <a:gd name="T48" fmla="*/ 86550718 w 715"/>
              <a:gd name="T49" fmla="*/ 22324455 h 824"/>
              <a:gd name="T50" fmla="*/ 85386416 w 715"/>
              <a:gd name="T51" fmla="*/ 19988108 h 824"/>
              <a:gd name="T52" fmla="*/ 84222115 w 715"/>
              <a:gd name="T53" fmla="*/ 18820114 h 824"/>
              <a:gd name="T54" fmla="*/ 47868360 w 715"/>
              <a:gd name="T55" fmla="*/ 7138739 h 824"/>
              <a:gd name="T56" fmla="*/ 45539398 w 715"/>
              <a:gd name="T57" fmla="*/ 5970385 h 82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715" h="824">
                <a:moveTo>
                  <a:pt x="352" y="823"/>
                </a:moveTo>
                <a:lnTo>
                  <a:pt x="352" y="823"/>
                </a:lnTo>
                <a:cubicBezTo>
                  <a:pt x="352" y="823"/>
                  <a:pt x="352" y="823"/>
                  <a:pt x="343" y="823"/>
                </a:cubicBezTo>
                <a:cubicBezTo>
                  <a:pt x="343" y="823"/>
                  <a:pt x="208" y="760"/>
                  <a:pt x="144" y="669"/>
                </a:cubicBezTo>
                <a:cubicBezTo>
                  <a:pt x="45" y="516"/>
                  <a:pt x="9" y="272"/>
                  <a:pt x="0" y="181"/>
                </a:cubicBezTo>
                <a:cubicBezTo>
                  <a:pt x="0" y="163"/>
                  <a:pt x="9" y="145"/>
                  <a:pt x="18" y="136"/>
                </a:cubicBezTo>
                <a:cubicBezTo>
                  <a:pt x="27" y="118"/>
                  <a:pt x="45" y="109"/>
                  <a:pt x="63" y="109"/>
                </a:cubicBezTo>
                <a:cubicBezTo>
                  <a:pt x="190" y="100"/>
                  <a:pt x="280" y="46"/>
                  <a:pt x="316" y="18"/>
                </a:cubicBezTo>
                <a:cubicBezTo>
                  <a:pt x="343" y="0"/>
                  <a:pt x="370" y="0"/>
                  <a:pt x="388" y="18"/>
                </a:cubicBezTo>
                <a:cubicBezTo>
                  <a:pt x="434" y="46"/>
                  <a:pt x="515" y="100"/>
                  <a:pt x="651" y="109"/>
                </a:cubicBezTo>
                <a:cubicBezTo>
                  <a:pt x="669" y="109"/>
                  <a:pt x="678" y="118"/>
                  <a:pt x="696" y="127"/>
                </a:cubicBezTo>
                <a:cubicBezTo>
                  <a:pt x="705" y="145"/>
                  <a:pt x="714" y="163"/>
                  <a:pt x="705" y="181"/>
                </a:cubicBezTo>
                <a:cubicBezTo>
                  <a:pt x="696" y="272"/>
                  <a:pt x="669" y="516"/>
                  <a:pt x="560" y="669"/>
                </a:cubicBezTo>
                <a:cubicBezTo>
                  <a:pt x="497" y="760"/>
                  <a:pt x="370" y="823"/>
                  <a:pt x="361" y="823"/>
                </a:cubicBezTo>
                <a:cubicBezTo>
                  <a:pt x="361" y="823"/>
                  <a:pt x="361" y="823"/>
                  <a:pt x="352" y="823"/>
                </a:cubicBezTo>
                <a:close/>
                <a:moveTo>
                  <a:pt x="352" y="46"/>
                </a:moveTo>
                <a:lnTo>
                  <a:pt x="352" y="46"/>
                </a:lnTo>
                <a:cubicBezTo>
                  <a:pt x="352" y="46"/>
                  <a:pt x="343" y="46"/>
                  <a:pt x="343" y="55"/>
                </a:cubicBezTo>
                <a:cubicBezTo>
                  <a:pt x="298" y="82"/>
                  <a:pt x="208" y="136"/>
                  <a:pt x="63" y="145"/>
                </a:cubicBezTo>
                <a:cubicBezTo>
                  <a:pt x="54" y="145"/>
                  <a:pt x="54" y="154"/>
                  <a:pt x="45" y="154"/>
                </a:cubicBezTo>
                <a:cubicBezTo>
                  <a:pt x="45" y="163"/>
                  <a:pt x="36" y="172"/>
                  <a:pt x="36" y="172"/>
                </a:cubicBezTo>
                <a:cubicBezTo>
                  <a:pt x="45" y="272"/>
                  <a:pt x="81" y="498"/>
                  <a:pt x="180" y="642"/>
                </a:cubicBezTo>
                <a:cubicBezTo>
                  <a:pt x="226" y="714"/>
                  <a:pt x="325" y="769"/>
                  <a:pt x="352" y="787"/>
                </a:cubicBezTo>
                <a:cubicBezTo>
                  <a:pt x="388" y="769"/>
                  <a:pt x="479" y="714"/>
                  <a:pt x="533" y="642"/>
                </a:cubicBezTo>
                <a:cubicBezTo>
                  <a:pt x="624" y="498"/>
                  <a:pt x="660" y="272"/>
                  <a:pt x="669" y="172"/>
                </a:cubicBezTo>
                <a:cubicBezTo>
                  <a:pt x="669" y="163"/>
                  <a:pt x="669" y="163"/>
                  <a:pt x="660" y="154"/>
                </a:cubicBezTo>
                <a:lnTo>
                  <a:pt x="651" y="145"/>
                </a:lnTo>
                <a:cubicBezTo>
                  <a:pt x="506" y="136"/>
                  <a:pt x="416" y="82"/>
                  <a:pt x="370" y="55"/>
                </a:cubicBezTo>
                <a:cubicBezTo>
                  <a:pt x="361" y="46"/>
                  <a:pt x="361" y="46"/>
                  <a:pt x="352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5" name="Freeform 564">
            <a:extLst>
              <a:ext uri="{FF2B5EF4-FFF2-40B4-BE49-F238E27FC236}">
                <a16:creationId xmlns:a16="http://schemas.microsoft.com/office/drawing/2014/main" id="{F8B18EF9-4DCF-C34C-AF42-7BD11F12D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5349" y="11946865"/>
            <a:ext cx="363320" cy="353759"/>
          </a:xfrm>
          <a:custGeom>
            <a:avLst/>
            <a:gdLst>
              <a:gd name="T0" fmla="*/ 31648476 w 335"/>
              <a:gd name="T1" fmla="*/ 42202714 h 326"/>
              <a:gd name="T2" fmla="*/ 31648476 w 335"/>
              <a:gd name="T3" fmla="*/ 42202714 h 326"/>
              <a:gd name="T4" fmla="*/ 30481232 w 335"/>
              <a:gd name="T5" fmla="*/ 41033729 h 326"/>
              <a:gd name="T6" fmla="*/ 4669335 w 335"/>
              <a:gd name="T7" fmla="*/ 15192833 h 326"/>
              <a:gd name="T8" fmla="*/ 3502091 w 335"/>
              <a:gd name="T9" fmla="*/ 2337248 h 326"/>
              <a:gd name="T10" fmla="*/ 10506274 w 335"/>
              <a:gd name="T11" fmla="*/ 0 h 326"/>
              <a:gd name="T12" fmla="*/ 10506274 w 335"/>
              <a:gd name="T13" fmla="*/ 0 h 326"/>
              <a:gd name="T14" fmla="*/ 17640110 w 335"/>
              <a:gd name="T15" fmla="*/ 2337248 h 326"/>
              <a:gd name="T16" fmla="*/ 43322354 w 335"/>
              <a:gd name="T17" fmla="*/ 28178505 h 326"/>
              <a:gd name="T18" fmla="*/ 43322354 w 335"/>
              <a:gd name="T19" fmla="*/ 29347129 h 326"/>
              <a:gd name="T20" fmla="*/ 43322354 w 335"/>
              <a:gd name="T21" fmla="*/ 31684377 h 326"/>
              <a:gd name="T22" fmla="*/ 32816080 w 335"/>
              <a:gd name="T23" fmla="*/ 41033729 h 326"/>
              <a:gd name="T24" fmla="*/ 31648476 w 335"/>
              <a:gd name="T25" fmla="*/ 42202714 h 326"/>
              <a:gd name="T26" fmla="*/ 10506274 w 335"/>
              <a:gd name="T27" fmla="*/ 3506232 h 326"/>
              <a:gd name="T28" fmla="*/ 10506274 w 335"/>
              <a:gd name="T29" fmla="*/ 3506232 h 326"/>
              <a:gd name="T30" fmla="*/ 10506274 w 335"/>
              <a:gd name="T31" fmla="*/ 3506232 h 326"/>
              <a:gd name="T32" fmla="*/ 7004183 w 335"/>
              <a:gd name="T33" fmla="*/ 4674856 h 326"/>
              <a:gd name="T34" fmla="*/ 7004183 w 335"/>
              <a:gd name="T35" fmla="*/ 12855585 h 326"/>
              <a:gd name="T36" fmla="*/ 31648476 w 335"/>
              <a:gd name="T37" fmla="*/ 37527857 h 326"/>
              <a:gd name="T38" fmla="*/ 38652659 w 335"/>
              <a:gd name="T39" fmla="*/ 29347129 h 326"/>
              <a:gd name="T40" fmla="*/ 14008365 w 335"/>
              <a:gd name="T41" fmla="*/ 4674856 h 326"/>
              <a:gd name="T42" fmla="*/ 10506274 w 335"/>
              <a:gd name="T43" fmla="*/ 3506232 h 32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35" h="326">
                <a:moveTo>
                  <a:pt x="244" y="325"/>
                </a:moveTo>
                <a:lnTo>
                  <a:pt x="244" y="325"/>
                </a:lnTo>
                <a:cubicBezTo>
                  <a:pt x="235" y="325"/>
                  <a:pt x="235" y="316"/>
                  <a:pt x="235" y="316"/>
                </a:cubicBezTo>
                <a:cubicBezTo>
                  <a:pt x="36" y="117"/>
                  <a:pt x="36" y="117"/>
                  <a:pt x="36" y="117"/>
                </a:cubicBezTo>
                <a:cubicBezTo>
                  <a:pt x="9" y="91"/>
                  <a:pt x="0" y="45"/>
                  <a:pt x="27" y="18"/>
                </a:cubicBezTo>
                <a:cubicBezTo>
                  <a:pt x="45" y="9"/>
                  <a:pt x="63" y="0"/>
                  <a:pt x="81" y="0"/>
                </a:cubicBezTo>
                <a:cubicBezTo>
                  <a:pt x="100" y="0"/>
                  <a:pt x="117" y="9"/>
                  <a:pt x="136" y="18"/>
                </a:cubicBezTo>
                <a:cubicBezTo>
                  <a:pt x="334" y="217"/>
                  <a:pt x="334" y="217"/>
                  <a:pt x="334" y="217"/>
                </a:cubicBezTo>
                <a:cubicBezTo>
                  <a:pt x="334" y="226"/>
                  <a:pt x="334" y="226"/>
                  <a:pt x="334" y="226"/>
                </a:cubicBezTo>
                <a:cubicBezTo>
                  <a:pt x="334" y="235"/>
                  <a:pt x="334" y="235"/>
                  <a:pt x="334" y="244"/>
                </a:cubicBezTo>
                <a:cubicBezTo>
                  <a:pt x="253" y="316"/>
                  <a:pt x="253" y="316"/>
                  <a:pt x="253" y="316"/>
                </a:cubicBezTo>
                <a:lnTo>
                  <a:pt x="244" y="325"/>
                </a:lnTo>
                <a:close/>
                <a:moveTo>
                  <a:pt x="81" y="27"/>
                </a:moveTo>
                <a:lnTo>
                  <a:pt x="81" y="27"/>
                </a:lnTo>
                <a:cubicBezTo>
                  <a:pt x="72" y="27"/>
                  <a:pt x="63" y="36"/>
                  <a:pt x="54" y="36"/>
                </a:cubicBezTo>
                <a:cubicBezTo>
                  <a:pt x="36" y="54"/>
                  <a:pt x="36" y="81"/>
                  <a:pt x="54" y="99"/>
                </a:cubicBezTo>
                <a:cubicBezTo>
                  <a:pt x="244" y="289"/>
                  <a:pt x="244" y="289"/>
                  <a:pt x="244" y="289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36"/>
                  <a:pt x="90" y="27"/>
                  <a:pt x="81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6" name="Freeform 565">
            <a:extLst>
              <a:ext uri="{FF2B5EF4-FFF2-40B4-BE49-F238E27FC236}">
                <a16:creationId xmlns:a16="http://schemas.microsoft.com/office/drawing/2014/main" id="{D9AA94E0-346D-2242-8185-CD42EF5A1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2514" y="11454473"/>
            <a:ext cx="559323" cy="559320"/>
          </a:xfrm>
          <a:custGeom>
            <a:avLst/>
            <a:gdLst>
              <a:gd name="T0" fmla="*/ 32780957 w 516"/>
              <a:gd name="T1" fmla="*/ 66727457 h 516"/>
              <a:gd name="T2" fmla="*/ 32780957 w 516"/>
              <a:gd name="T3" fmla="*/ 66727457 h 516"/>
              <a:gd name="T4" fmla="*/ 0 w 516"/>
              <a:gd name="T5" fmla="*/ 32780781 h 516"/>
              <a:gd name="T6" fmla="*/ 32780957 w 516"/>
              <a:gd name="T7" fmla="*/ 0 h 516"/>
              <a:gd name="T8" fmla="*/ 66728176 w 516"/>
              <a:gd name="T9" fmla="*/ 32780781 h 516"/>
              <a:gd name="T10" fmla="*/ 32780957 w 516"/>
              <a:gd name="T11" fmla="*/ 66727457 h 516"/>
              <a:gd name="T12" fmla="*/ 32780957 w 516"/>
              <a:gd name="T13" fmla="*/ 3498407 h 516"/>
              <a:gd name="T14" fmla="*/ 32780957 w 516"/>
              <a:gd name="T15" fmla="*/ 3498407 h 516"/>
              <a:gd name="T16" fmla="*/ 3498426 w 516"/>
              <a:gd name="T17" fmla="*/ 32780781 h 516"/>
              <a:gd name="T18" fmla="*/ 32780957 w 516"/>
              <a:gd name="T19" fmla="*/ 62063155 h 516"/>
              <a:gd name="T20" fmla="*/ 62063849 w 516"/>
              <a:gd name="T21" fmla="*/ 32780781 h 516"/>
              <a:gd name="T22" fmla="*/ 32780957 w 516"/>
              <a:gd name="T23" fmla="*/ 3498407 h 5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16" h="516">
                <a:moveTo>
                  <a:pt x="253" y="515"/>
                </a:moveTo>
                <a:lnTo>
                  <a:pt x="253" y="515"/>
                </a:lnTo>
                <a:cubicBezTo>
                  <a:pt x="118" y="515"/>
                  <a:pt x="0" y="398"/>
                  <a:pt x="0" y="253"/>
                </a:cubicBezTo>
                <a:cubicBezTo>
                  <a:pt x="0" y="118"/>
                  <a:pt x="118" y="0"/>
                  <a:pt x="253" y="0"/>
                </a:cubicBezTo>
                <a:cubicBezTo>
                  <a:pt x="398" y="0"/>
                  <a:pt x="515" y="118"/>
                  <a:pt x="515" y="253"/>
                </a:cubicBezTo>
                <a:cubicBezTo>
                  <a:pt x="515" y="398"/>
                  <a:pt x="398" y="515"/>
                  <a:pt x="253" y="515"/>
                </a:cubicBezTo>
                <a:close/>
                <a:moveTo>
                  <a:pt x="253" y="27"/>
                </a:moveTo>
                <a:lnTo>
                  <a:pt x="253" y="27"/>
                </a:lnTo>
                <a:cubicBezTo>
                  <a:pt x="135" y="27"/>
                  <a:pt x="27" y="136"/>
                  <a:pt x="27" y="253"/>
                </a:cubicBezTo>
                <a:cubicBezTo>
                  <a:pt x="27" y="380"/>
                  <a:pt x="135" y="479"/>
                  <a:pt x="253" y="479"/>
                </a:cubicBezTo>
                <a:cubicBezTo>
                  <a:pt x="380" y="479"/>
                  <a:pt x="479" y="380"/>
                  <a:pt x="479" y="253"/>
                </a:cubicBezTo>
                <a:cubicBezTo>
                  <a:pt x="479" y="136"/>
                  <a:pt x="380" y="27"/>
                  <a:pt x="253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7" name="Freeform 566">
            <a:extLst>
              <a:ext uri="{FF2B5EF4-FFF2-40B4-BE49-F238E27FC236}">
                <a16:creationId xmlns:a16="http://schemas.microsoft.com/office/drawing/2014/main" id="{2D71FCBA-1489-2144-98D9-6FED820CB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8125" y="11554862"/>
            <a:ext cx="363320" cy="363320"/>
          </a:xfrm>
          <a:custGeom>
            <a:avLst/>
            <a:gdLst>
              <a:gd name="T0" fmla="*/ 22176978 w 336"/>
              <a:gd name="T1" fmla="*/ 43193777 h 336"/>
              <a:gd name="T2" fmla="*/ 22176978 w 336"/>
              <a:gd name="T3" fmla="*/ 43193777 h 336"/>
              <a:gd name="T4" fmla="*/ 7091419 w 336"/>
              <a:gd name="T5" fmla="*/ 36231267 h 336"/>
              <a:gd name="T6" fmla="*/ 0 w 336"/>
              <a:gd name="T7" fmla="*/ 21016799 h 336"/>
              <a:gd name="T8" fmla="*/ 7091419 w 336"/>
              <a:gd name="T9" fmla="*/ 5931240 h 336"/>
              <a:gd name="T10" fmla="*/ 22176978 w 336"/>
              <a:gd name="T11" fmla="*/ 0 h 336"/>
              <a:gd name="T12" fmla="*/ 37391446 w 336"/>
              <a:gd name="T13" fmla="*/ 5931240 h 336"/>
              <a:gd name="T14" fmla="*/ 43193777 w 336"/>
              <a:gd name="T15" fmla="*/ 21016799 h 336"/>
              <a:gd name="T16" fmla="*/ 37391446 w 336"/>
              <a:gd name="T17" fmla="*/ 36231267 h 336"/>
              <a:gd name="T18" fmla="*/ 22176978 w 336"/>
              <a:gd name="T19" fmla="*/ 43193777 h 336"/>
              <a:gd name="T20" fmla="*/ 22176978 w 336"/>
              <a:gd name="T21" fmla="*/ 2449626 h 336"/>
              <a:gd name="T22" fmla="*/ 22176978 w 336"/>
              <a:gd name="T23" fmla="*/ 2449626 h 336"/>
              <a:gd name="T24" fmla="*/ 2449626 w 336"/>
              <a:gd name="T25" fmla="*/ 21016799 h 336"/>
              <a:gd name="T26" fmla="*/ 22176978 w 336"/>
              <a:gd name="T27" fmla="*/ 39712522 h 336"/>
              <a:gd name="T28" fmla="*/ 40873060 w 336"/>
              <a:gd name="T29" fmla="*/ 21016799 h 336"/>
              <a:gd name="T30" fmla="*/ 22176978 w 336"/>
              <a:gd name="T31" fmla="*/ 2449626 h 3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36" h="336">
                <a:moveTo>
                  <a:pt x="172" y="335"/>
                </a:moveTo>
                <a:lnTo>
                  <a:pt x="172" y="335"/>
                </a:lnTo>
                <a:cubicBezTo>
                  <a:pt x="127" y="335"/>
                  <a:pt x="82" y="317"/>
                  <a:pt x="55" y="281"/>
                </a:cubicBezTo>
                <a:cubicBezTo>
                  <a:pt x="19" y="254"/>
                  <a:pt x="0" y="208"/>
                  <a:pt x="0" y="163"/>
                </a:cubicBezTo>
                <a:cubicBezTo>
                  <a:pt x="0" y="118"/>
                  <a:pt x="19" y="82"/>
                  <a:pt x="55" y="46"/>
                </a:cubicBezTo>
                <a:cubicBezTo>
                  <a:pt x="82" y="19"/>
                  <a:pt x="127" y="0"/>
                  <a:pt x="172" y="0"/>
                </a:cubicBezTo>
                <a:cubicBezTo>
                  <a:pt x="208" y="0"/>
                  <a:pt x="253" y="19"/>
                  <a:pt x="290" y="46"/>
                </a:cubicBezTo>
                <a:cubicBezTo>
                  <a:pt x="317" y="82"/>
                  <a:pt x="335" y="118"/>
                  <a:pt x="335" y="163"/>
                </a:cubicBezTo>
                <a:cubicBezTo>
                  <a:pt x="335" y="208"/>
                  <a:pt x="317" y="254"/>
                  <a:pt x="290" y="281"/>
                </a:cubicBezTo>
                <a:cubicBezTo>
                  <a:pt x="253" y="317"/>
                  <a:pt x="208" y="335"/>
                  <a:pt x="172" y="335"/>
                </a:cubicBezTo>
                <a:close/>
                <a:moveTo>
                  <a:pt x="172" y="19"/>
                </a:moveTo>
                <a:lnTo>
                  <a:pt x="172" y="19"/>
                </a:lnTo>
                <a:cubicBezTo>
                  <a:pt x="91" y="19"/>
                  <a:pt x="19" y="82"/>
                  <a:pt x="19" y="163"/>
                </a:cubicBezTo>
                <a:cubicBezTo>
                  <a:pt x="19" y="245"/>
                  <a:pt x="91" y="308"/>
                  <a:pt x="172" y="308"/>
                </a:cubicBezTo>
                <a:cubicBezTo>
                  <a:pt x="245" y="308"/>
                  <a:pt x="317" y="245"/>
                  <a:pt x="317" y="163"/>
                </a:cubicBezTo>
                <a:cubicBezTo>
                  <a:pt x="317" y="82"/>
                  <a:pt x="245" y="19"/>
                  <a:pt x="172" y="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8" name="Freeform 567">
            <a:extLst>
              <a:ext uri="{FF2B5EF4-FFF2-40B4-BE49-F238E27FC236}">
                <a16:creationId xmlns:a16="http://schemas.microsoft.com/office/drawing/2014/main" id="{C6BD6514-1F87-0C4F-B13A-FFE416CA9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1151" y="11593106"/>
            <a:ext cx="286831" cy="277270"/>
          </a:xfrm>
          <a:custGeom>
            <a:avLst/>
            <a:gdLst>
              <a:gd name="T0" fmla="*/ 17707446 w 263"/>
              <a:gd name="T1" fmla="*/ 33245963 h 254"/>
              <a:gd name="T2" fmla="*/ 17707446 w 263"/>
              <a:gd name="T3" fmla="*/ 33245963 h 254"/>
              <a:gd name="T4" fmla="*/ 0 w 263"/>
              <a:gd name="T5" fmla="*/ 16557188 h 254"/>
              <a:gd name="T6" fmla="*/ 17707446 w 263"/>
              <a:gd name="T7" fmla="*/ 0 h 254"/>
              <a:gd name="T8" fmla="*/ 34365331 w 263"/>
              <a:gd name="T9" fmla="*/ 16557188 h 254"/>
              <a:gd name="T10" fmla="*/ 17707446 w 263"/>
              <a:gd name="T11" fmla="*/ 33245963 h 254"/>
              <a:gd name="T12" fmla="*/ 17707446 w 263"/>
              <a:gd name="T13" fmla="*/ 2365313 h 254"/>
              <a:gd name="T14" fmla="*/ 17707446 w 263"/>
              <a:gd name="T15" fmla="*/ 2365313 h 254"/>
              <a:gd name="T16" fmla="*/ 3541634 w 263"/>
              <a:gd name="T17" fmla="*/ 16557188 h 254"/>
              <a:gd name="T18" fmla="*/ 17707446 w 263"/>
              <a:gd name="T19" fmla="*/ 30880650 h 254"/>
              <a:gd name="T20" fmla="*/ 30823697 w 263"/>
              <a:gd name="T21" fmla="*/ 16557188 h 254"/>
              <a:gd name="T22" fmla="*/ 17707446 w 263"/>
              <a:gd name="T23" fmla="*/ 2365313 h 2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3" h="254">
                <a:moveTo>
                  <a:pt x="135" y="253"/>
                </a:moveTo>
                <a:lnTo>
                  <a:pt x="135" y="253"/>
                </a:lnTo>
                <a:cubicBezTo>
                  <a:pt x="63" y="253"/>
                  <a:pt x="0" y="199"/>
                  <a:pt x="0" y="126"/>
                </a:cubicBezTo>
                <a:cubicBezTo>
                  <a:pt x="0" y="54"/>
                  <a:pt x="63" y="0"/>
                  <a:pt x="135" y="0"/>
                </a:cubicBezTo>
                <a:cubicBezTo>
                  <a:pt x="199" y="0"/>
                  <a:pt x="262" y="54"/>
                  <a:pt x="262" y="126"/>
                </a:cubicBezTo>
                <a:cubicBezTo>
                  <a:pt x="262" y="199"/>
                  <a:pt x="199" y="253"/>
                  <a:pt x="135" y="253"/>
                </a:cubicBezTo>
                <a:close/>
                <a:moveTo>
                  <a:pt x="135" y="18"/>
                </a:moveTo>
                <a:lnTo>
                  <a:pt x="135" y="18"/>
                </a:lnTo>
                <a:cubicBezTo>
                  <a:pt x="72" y="18"/>
                  <a:pt x="27" y="72"/>
                  <a:pt x="27" y="126"/>
                </a:cubicBezTo>
                <a:cubicBezTo>
                  <a:pt x="27" y="189"/>
                  <a:pt x="72" y="235"/>
                  <a:pt x="135" y="235"/>
                </a:cubicBezTo>
                <a:cubicBezTo>
                  <a:pt x="189" y="235"/>
                  <a:pt x="235" y="189"/>
                  <a:pt x="235" y="126"/>
                </a:cubicBezTo>
                <a:cubicBezTo>
                  <a:pt x="235" y="72"/>
                  <a:pt x="189" y="18"/>
                  <a:pt x="135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9" name="Freeform 568">
            <a:extLst>
              <a:ext uri="{FF2B5EF4-FFF2-40B4-BE49-F238E27FC236}">
                <a16:creationId xmlns:a16="http://schemas.microsoft.com/office/drawing/2014/main" id="{43EB947F-DA2E-7F47-8D4A-E4F788CC8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761" y="11660034"/>
            <a:ext cx="90828" cy="138637"/>
          </a:xfrm>
          <a:custGeom>
            <a:avLst/>
            <a:gdLst>
              <a:gd name="T0" fmla="*/ 4870795 w 82"/>
              <a:gd name="T1" fmla="*/ 16557367 h 127"/>
              <a:gd name="T2" fmla="*/ 4870795 w 82"/>
              <a:gd name="T3" fmla="*/ 16557367 h 127"/>
              <a:gd name="T4" fmla="*/ 1217515 w 82"/>
              <a:gd name="T5" fmla="*/ 15374879 h 127"/>
              <a:gd name="T6" fmla="*/ 1217515 w 82"/>
              <a:gd name="T7" fmla="*/ 14192029 h 127"/>
              <a:gd name="T8" fmla="*/ 2435398 w 82"/>
              <a:gd name="T9" fmla="*/ 14192029 h 127"/>
              <a:gd name="T10" fmla="*/ 7306193 w 82"/>
              <a:gd name="T11" fmla="*/ 14192029 h 127"/>
              <a:gd name="T12" fmla="*/ 8523708 w 82"/>
              <a:gd name="T13" fmla="*/ 11826691 h 127"/>
              <a:gd name="T14" fmla="*/ 4870795 w 82"/>
              <a:gd name="T15" fmla="*/ 9461353 h 127"/>
              <a:gd name="T16" fmla="*/ 2435398 w 82"/>
              <a:gd name="T17" fmla="*/ 7096015 h 127"/>
              <a:gd name="T18" fmla="*/ 0 w 82"/>
              <a:gd name="T19" fmla="*/ 4730676 h 127"/>
              <a:gd name="T20" fmla="*/ 2435398 w 82"/>
              <a:gd name="T21" fmla="*/ 1182850 h 127"/>
              <a:gd name="T22" fmla="*/ 9741590 w 82"/>
              <a:gd name="T23" fmla="*/ 1182850 h 127"/>
              <a:gd name="T24" fmla="*/ 10959105 w 82"/>
              <a:gd name="T25" fmla="*/ 2365338 h 127"/>
              <a:gd name="T26" fmla="*/ 9741590 w 82"/>
              <a:gd name="T27" fmla="*/ 2365338 h 127"/>
              <a:gd name="T28" fmla="*/ 3652912 w 82"/>
              <a:gd name="T29" fmla="*/ 2365338 h 127"/>
              <a:gd name="T30" fmla="*/ 2435398 w 82"/>
              <a:gd name="T31" fmla="*/ 4730676 h 127"/>
              <a:gd name="T32" fmla="*/ 6088310 w 82"/>
              <a:gd name="T33" fmla="*/ 7096015 h 127"/>
              <a:gd name="T34" fmla="*/ 8523708 w 82"/>
              <a:gd name="T35" fmla="*/ 9461353 h 127"/>
              <a:gd name="T36" fmla="*/ 10959105 w 82"/>
              <a:gd name="T37" fmla="*/ 11826691 h 127"/>
              <a:gd name="T38" fmla="*/ 8523708 w 82"/>
              <a:gd name="T39" fmla="*/ 15374879 h 127"/>
              <a:gd name="T40" fmla="*/ 4870795 w 82"/>
              <a:gd name="T41" fmla="*/ 16557367 h 12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2" h="127">
                <a:moveTo>
                  <a:pt x="36" y="126"/>
                </a:moveTo>
                <a:lnTo>
                  <a:pt x="36" y="126"/>
                </a:lnTo>
                <a:cubicBezTo>
                  <a:pt x="27" y="126"/>
                  <a:pt x="18" y="126"/>
                  <a:pt x="9" y="117"/>
                </a:cubicBezTo>
                <a:cubicBezTo>
                  <a:pt x="9" y="117"/>
                  <a:pt x="0" y="108"/>
                  <a:pt x="9" y="108"/>
                </a:cubicBezTo>
                <a:cubicBezTo>
                  <a:pt x="9" y="108"/>
                  <a:pt x="9" y="99"/>
                  <a:pt x="18" y="108"/>
                </a:cubicBezTo>
                <a:cubicBezTo>
                  <a:pt x="27" y="108"/>
                  <a:pt x="45" y="108"/>
                  <a:pt x="54" y="108"/>
                </a:cubicBezTo>
                <a:cubicBezTo>
                  <a:pt x="63" y="99"/>
                  <a:pt x="63" y="99"/>
                  <a:pt x="63" y="90"/>
                </a:cubicBezTo>
                <a:cubicBezTo>
                  <a:pt x="63" y="81"/>
                  <a:pt x="54" y="72"/>
                  <a:pt x="36" y="72"/>
                </a:cubicBezTo>
                <a:cubicBezTo>
                  <a:pt x="27" y="63"/>
                  <a:pt x="18" y="63"/>
                  <a:pt x="18" y="54"/>
                </a:cubicBezTo>
                <a:cubicBezTo>
                  <a:pt x="9" y="54"/>
                  <a:pt x="0" y="45"/>
                  <a:pt x="0" y="36"/>
                </a:cubicBezTo>
                <a:cubicBezTo>
                  <a:pt x="0" y="27"/>
                  <a:pt x="9" y="18"/>
                  <a:pt x="18" y="9"/>
                </a:cubicBezTo>
                <a:cubicBezTo>
                  <a:pt x="36" y="0"/>
                  <a:pt x="54" y="0"/>
                  <a:pt x="72" y="9"/>
                </a:cubicBezTo>
                <a:cubicBezTo>
                  <a:pt x="81" y="9"/>
                  <a:pt x="81" y="18"/>
                  <a:pt x="81" y="18"/>
                </a:cubicBezTo>
                <a:cubicBezTo>
                  <a:pt x="72" y="18"/>
                  <a:pt x="72" y="27"/>
                  <a:pt x="72" y="18"/>
                </a:cubicBezTo>
                <a:cubicBezTo>
                  <a:pt x="54" y="18"/>
                  <a:pt x="36" y="18"/>
                  <a:pt x="27" y="18"/>
                </a:cubicBezTo>
                <a:cubicBezTo>
                  <a:pt x="18" y="27"/>
                  <a:pt x="18" y="27"/>
                  <a:pt x="18" y="36"/>
                </a:cubicBezTo>
                <a:cubicBezTo>
                  <a:pt x="18" y="45"/>
                  <a:pt x="36" y="54"/>
                  <a:pt x="45" y="54"/>
                </a:cubicBezTo>
                <a:cubicBezTo>
                  <a:pt x="54" y="63"/>
                  <a:pt x="63" y="63"/>
                  <a:pt x="63" y="72"/>
                </a:cubicBezTo>
                <a:cubicBezTo>
                  <a:pt x="72" y="72"/>
                  <a:pt x="81" y="81"/>
                  <a:pt x="81" y="90"/>
                </a:cubicBezTo>
                <a:cubicBezTo>
                  <a:pt x="81" y="99"/>
                  <a:pt x="72" y="108"/>
                  <a:pt x="63" y="117"/>
                </a:cubicBezTo>
                <a:cubicBezTo>
                  <a:pt x="54" y="126"/>
                  <a:pt x="45" y="126"/>
                  <a:pt x="36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0" name="Freeform 569">
            <a:extLst>
              <a:ext uri="{FF2B5EF4-FFF2-40B4-BE49-F238E27FC236}">
                <a16:creationId xmlns:a16="http://schemas.microsoft.com/office/drawing/2014/main" id="{6F4E0ED9-BE34-0447-B71E-05B5D339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5006" y="11631351"/>
            <a:ext cx="9561" cy="28683"/>
          </a:xfrm>
          <a:custGeom>
            <a:avLst/>
            <a:gdLst>
              <a:gd name="T0" fmla="*/ 907415 w 10"/>
              <a:gd name="T1" fmla="*/ 3124540 h 28"/>
              <a:gd name="T2" fmla="*/ 907415 w 10"/>
              <a:gd name="T3" fmla="*/ 3124540 h 28"/>
              <a:gd name="T4" fmla="*/ 0 w 10"/>
              <a:gd name="T5" fmla="*/ 2082913 h 28"/>
              <a:gd name="T6" fmla="*/ 0 w 10"/>
              <a:gd name="T7" fmla="*/ 1041627 h 28"/>
              <a:gd name="T8" fmla="*/ 907415 w 10"/>
              <a:gd name="T9" fmla="*/ 0 h 28"/>
              <a:gd name="T10" fmla="*/ 907415 w 10"/>
              <a:gd name="T11" fmla="*/ 1041627 h 28"/>
              <a:gd name="T12" fmla="*/ 907415 w 10"/>
              <a:gd name="T13" fmla="*/ 2082913 h 28"/>
              <a:gd name="T14" fmla="*/ 907415 w 10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9" y="0"/>
                  <a:pt x="9" y="9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27"/>
                  <a:pt x="9" y="27"/>
                  <a:pt x="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1" name="Freeform 570">
            <a:extLst>
              <a:ext uri="{FF2B5EF4-FFF2-40B4-BE49-F238E27FC236}">
                <a16:creationId xmlns:a16="http://schemas.microsoft.com/office/drawing/2014/main" id="{DF2FF587-B777-6E4A-90B4-A4090ABEF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5006" y="11798670"/>
            <a:ext cx="9561" cy="33462"/>
          </a:xfrm>
          <a:custGeom>
            <a:avLst/>
            <a:gdLst>
              <a:gd name="T0" fmla="*/ 907415 w 10"/>
              <a:gd name="T1" fmla="*/ 4111057 h 29"/>
              <a:gd name="T2" fmla="*/ 907415 w 10"/>
              <a:gd name="T3" fmla="*/ 4111057 h 29"/>
              <a:gd name="T4" fmla="*/ 0 w 10"/>
              <a:gd name="T5" fmla="*/ 2789495 h 29"/>
              <a:gd name="T6" fmla="*/ 0 w 10"/>
              <a:gd name="T7" fmla="*/ 1468317 h 29"/>
              <a:gd name="T8" fmla="*/ 907415 w 10"/>
              <a:gd name="T9" fmla="*/ 0 h 29"/>
              <a:gd name="T10" fmla="*/ 907415 w 10"/>
              <a:gd name="T11" fmla="*/ 1468317 h 29"/>
              <a:gd name="T12" fmla="*/ 907415 w 10"/>
              <a:gd name="T13" fmla="*/ 2789495 h 29"/>
              <a:gd name="T14" fmla="*/ 907415 w 10"/>
              <a:gd name="T15" fmla="*/ 4111057 h 2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" h="29">
                <a:moveTo>
                  <a:pt x="9" y="28"/>
                </a:moveTo>
                <a:lnTo>
                  <a:pt x="9" y="28"/>
                </a:lnTo>
                <a:cubicBezTo>
                  <a:pt x="0" y="28"/>
                  <a:pt x="0" y="28"/>
                  <a:pt x="0" y="1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0"/>
                  <a:pt x="9" y="0"/>
                </a:cubicBezTo>
                <a:lnTo>
                  <a:pt x="9" y="10"/>
                </a:lnTo>
                <a:cubicBezTo>
                  <a:pt x="9" y="19"/>
                  <a:pt x="9" y="19"/>
                  <a:pt x="9" y="19"/>
                </a:cubicBezTo>
                <a:cubicBezTo>
                  <a:pt x="9" y="28"/>
                  <a:pt x="9" y="28"/>
                  <a:pt x="9" y="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2" name="Freeform 571">
            <a:extLst>
              <a:ext uri="{FF2B5EF4-FFF2-40B4-BE49-F238E27FC236}">
                <a16:creationId xmlns:a16="http://schemas.microsoft.com/office/drawing/2014/main" id="{31D5985D-7C07-0A4F-8515-07DAE33E2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9579" y="4364957"/>
            <a:ext cx="755322" cy="884398"/>
          </a:xfrm>
          <a:custGeom>
            <a:avLst/>
            <a:gdLst>
              <a:gd name="T0" fmla="*/ 45714206 w 697"/>
              <a:gd name="T1" fmla="*/ 105831228 h 814"/>
              <a:gd name="T2" fmla="*/ 45714206 w 697"/>
              <a:gd name="T3" fmla="*/ 105831228 h 814"/>
              <a:gd name="T4" fmla="*/ 44419056 w 697"/>
              <a:gd name="T5" fmla="*/ 104659724 h 814"/>
              <a:gd name="T6" fmla="*/ 18777688 w 697"/>
              <a:gd name="T7" fmla="*/ 85784677 h 814"/>
              <a:gd name="T8" fmla="*/ 4662034 w 697"/>
              <a:gd name="T9" fmla="*/ 50507481 h 814"/>
              <a:gd name="T10" fmla="*/ 0 w 697"/>
              <a:gd name="T11" fmla="*/ 22259674 h 814"/>
              <a:gd name="T12" fmla="*/ 2331197 w 697"/>
              <a:gd name="T13" fmla="*/ 16401789 h 814"/>
              <a:gd name="T14" fmla="*/ 6993231 w 697"/>
              <a:gd name="T15" fmla="*/ 14058780 h 814"/>
              <a:gd name="T16" fmla="*/ 40922621 w 697"/>
              <a:gd name="T17" fmla="*/ 2213123 h 814"/>
              <a:gd name="T18" fmla="*/ 49081091 w 697"/>
              <a:gd name="T19" fmla="*/ 2213123 h 814"/>
              <a:gd name="T20" fmla="*/ 83140031 w 697"/>
              <a:gd name="T21" fmla="*/ 12887275 h 814"/>
              <a:gd name="T22" fmla="*/ 88967663 w 697"/>
              <a:gd name="T23" fmla="*/ 16401789 h 814"/>
              <a:gd name="T24" fmla="*/ 90133262 w 697"/>
              <a:gd name="T25" fmla="*/ 22259674 h 814"/>
              <a:gd name="T26" fmla="*/ 85471228 w 697"/>
              <a:gd name="T27" fmla="*/ 50507481 h 814"/>
              <a:gd name="T28" fmla="*/ 71355574 w 697"/>
              <a:gd name="T29" fmla="*/ 85784677 h 814"/>
              <a:gd name="T30" fmla="*/ 45714206 w 697"/>
              <a:gd name="T31" fmla="*/ 104659724 h 814"/>
              <a:gd name="T32" fmla="*/ 45714206 w 697"/>
              <a:gd name="T33" fmla="*/ 105831228 h 814"/>
              <a:gd name="T34" fmla="*/ 45714206 w 697"/>
              <a:gd name="T35" fmla="*/ 4686380 h 814"/>
              <a:gd name="T36" fmla="*/ 45714206 w 697"/>
              <a:gd name="T37" fmla="*/ 4686380 h 814"/>
              <a:gd name="T38" fmla="*/ 43253458 w 697"/>
              <a:gd name="T39" fmla="*/ 4686380 h 814"/>
              <a:gd name="T40" fmla="*/ 6993231 w 697"/>
              <a:gd name="T41" fmla="*/ 17573294 h 814"/>
              <a:gd name="T42" fmla="*/ 4662034 w 697"/>
              <a:gd name="T43" fmla="*/ 18745160 h 814"/>
              <a:gd name="T44" fmla="*/ 3496436 w 697"/>
              <a:gd name="T45" fmla="*/ 21088169 h 814"/>
              <a:gd name="T46" fmla="*/ 22274484 w 697"/>
              <a:gd name="T47" fmla="*/ 83441307 h 814"/>
              <a:gd name="T48" fmla="*/ 45714206 w 697"/>
              <a:gd name="T49" fmla="*/ 101145209 h 814"/>
              <a:gd name="T50" fmla="*/ 67859138 w 697"/>
              <a:gd name="T51" fmla="*/ 83441307 h 814"/>
              <a:gd name="T52" fmla="*/ 86636826 w 697"/>
              <a:gd name="T53" fmla="*/ 21088169 h 814"/>
              <a:gd name="T54" fmla="*/ 85471228 w 697"/>
              <a:gd name="T55" fmla="*/ 18745160 h 814"/>
              <a:gd name="T56" fmla="*/ 83140031 w 697"/>
              <a:gd name="T57" fmla="*/ 17573294 h 814"/>
              <a:gd name="T58" fmla="*/ 48045043 w 697"/>
              <a:gd name="T59" fmla="*/ 4686380 h 814"/>
              <a:gd name="T60" fmla="*/ 45714206 w 697"/>
              <a:gd name="T61" fmla="*/ 4686380 h 81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97" h="814">
                <a:moveTo>
                  <a:pt x="353" y="813"/>
                </a:moveTo>
                <a:lnTo>
                  <a:pt x="353" y="813"/>
                </a:lnTo>
                <a:cubicBezTo>
                  <a:pt x="343" y="813"/>
                  <a:pt x="343" y="813"/>
                  <a:pt x="343" y="804"/>
                </a:cubicBezTo>
                <a:cubicBezTo>
                  <a:pt x="334" y="804"/>
                  <a:pt x="208" y="741"/>
                  <a:pt x="145" y="659"/>
                </a:cubicBezTo>
                <a:cubicBezTo>
                  <a:pt x="99" y="587"/>
                  <a:pt x="63" y="506"/>
                  <a:pt x="36" y="388"/>
                </a:cubicBezTo>
                <a:cubicBezTo>
                  <a:pt x="18" y="307"/>
                  <a:pt x="9" y="225"/>
                  <a:pt x="0" y="171"/>
                </a:cubicBezTo>
                <a:cubicBezTo>
                  <a:pt x="0" y="153"/>
                  <a:pt x="0" y="135"/>
                  <a:pt x="18" y="126"/>
                </a:cubicBezTo>
                <a:cubicBezTo>
                  <a:pt x="27" y="117"/>
                  <a:pt x="36" y="108"/>
                  <a:pt x="54" y="108"/>
                </a:cubicBezTo>
                <a:cubicBezTo>
                  <a:pt x="190" y="99"/>
                  <a:pt x="271" y="45"/>
                  <a:pt x="316" y="17"/>
                </a:cubicBezTo>
                <a:cubicBezTo>
                  <a:pt x="334" y="0"/>
                  <a:pt x="362" y="0"/>
                  <a:pt x="379" y="17"/>
                </a:cubicBezTo>
                <a:cubicBezTo>
                  <a:pt x="425" y="45"/>
                  <a:pt x="506" y="90"/>
                  <a:pt x="642" y="99"/>
                </a:cubicBezTo>
                <a:cubicBezTo>
                  <a:pt x="660" y="108"/>
                  <a:pt x="669" y="108"/>
                  <a:pt x="687" y="126"/>
                </a:cubicBezTo>
                <a:cubicBezTo>
                  <a:pt x="696" y="135"/>
                  <a:pt x="696" y="153"/>
                  <a:pt x="696" y="171"/>
                </a:cubicBezTo>
                <a:cubicBezTo>
                  <a:pt x="696" y="225"/>
                  <a:pt x="678" y="307"/>
                  <a:pt x="660" y="388"/>
                </a:cubicBezTo>
                <a:cubicBezTo>
                  <a:pt x="633" y="506"/>
                  <a:pt x="596" y="587"/>
                  <a:pt x="551" y="659"/>
                </a:cubicBezTo>
                <a:cubicBezTo>
                  <a:pt x="488" y="741"/>
                  <a:pt x="362" y="804"/>
                  <a:pt x="353" y="804"/>
                </a:cubicBezTo>
                <a:cubicBezTo>
                  <a:pt x="353" y="813"/>
                  <a:pt x="353" y="813"/>
                  <a:pt x="353" y="813"/>
                </a:cubicBezTo>
                <a:close/>
                <a:moveTo>
                  <a:pt x="353" y="36"/>
                </a:moveTo>
                <a:lnTo>
                  <a:pt x="353" y="36"/>
                </a:lnTo>
                <a:cubicBezTo>
                  <a:pt x="343" y="36"/>
                  <a:pt x="334" y="36"/>
                  <a:pt x="334" y="36"/>
                </a:cubicBezTo>
                <a:cubicBezTo>
                  <a:pt x="289" y="72"/>
                  <a:pt x="199" y="126"/>
                  <a:pt x="54" y="135"/>
                </a:cubicBezTo>
                <a:cubicBezTo>
                  <a:pt x="45" y="135"/>
                  <a:pt x="45" y="135"/>
                  <a:pt x="36" y="144"/>
                </a:cubicBezTo>
                <a:cubicBezTo>
                  <a:pt x="27" y="153"/>
                  <a:pt x="27" y="162"/>
                  <a:pt x="27" y="162"/>
                </a:cubicBezTo>
                <a:cubicBezTo>
                  <a:pt x="54" y="451"/>
                  <a:pt x="136" y="587"/>
                  <a:pt x="172" y="641"/>
                </a:cubicBezTo>
                <a:cubicBezTo>
                  <a:pt x="217" y="713"/>
                  <a:pt x="325" y="768"/>
                  <a:pt x="353" y="777"/>
                </a:cubicBezTo>
                <a:cubicBezTo>
                  <a:pt x="379" y="768"/>
                  <a:pt x="479" y="713"/>
                  <a:pt x="524" y="641"/>
                </a:cubicBezTo>
                <a:cubicBezTo>
                  <a:pt x="560" y="587"/>
                  <a:pt x="642" y="451"/>
                  <a:pt x="669" y="162"/>
                </a:cubicBezTo>
                <a:cubicBezTo>
                  <a:pt x="669" y="153"/>
                  <a:pt x="669" y="153"/>
                  <a:pt x="660" y="144"/>
                </a:cubicBezTo>
                <a:cubicBezTo>
                  <a:pt x="660" y="135"/>
                  <a:pt x="651" y="135"/>
                  <a:pt x="642" y="135"/>
                </a:cubicBezTo>
                <a:cubicBezTo>
                  <a:pt x="497" y="126"/>
                  <a:pt x="407" y="72"/>
                  <a:pt x="371" y="36"/>
                </a:cubicBezTo>
                <a:cubicBezTo>
                  <a:pt x="362" y="36"/>
                  <a:pt x="353" y="36"/>
                  <a:pt x="35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3" name="Freeform 572">
            <a:extLst>
              <a:ext uri="{FF2B5EF4-FFF2-40B4-BE49-F238E27FC236}">
                <a16:creationId xmlns:a16="http://schemas.microsoft.com/office/drawing/2014/main" id="{F6D03480-EADD-424E-B3B2-B8338669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2509" y="4881253"/>
            <a:ext cx="109950" cy="109954"/>
          </a:xfrm>
          <a:custGeom>
            <a:avLst/>
            <a:gdLst>
              <a:gd name="T0" fmla="*/ 5998922 w 100"/>
              <a:gd name="T1" fmla="*/ 13198719 h 100"/>
              <a:gd name="T2" fmla="*/ 5998922 w 100"/>
              <a:gd name="T3" fmla="*/ 13198719 h 100"/>
              <a:gd name="T4" fmla="*/ 0 w 100"/>
              <a:gd name="T5" fmla="*/ 5999451 h 100"/>
              <a:gd name="T6" fmla="*/ 5998922 w 100"/>
              <a:gd name="T7" fmla="*/ 0 h 100"/>
              <a:gd name="T8" fmla="*/ 13197993 w 100"/>
              <a:gd name="T9" fmla="*/ 5999451 h 100"/>
              <a:gd name="T10" fmla="*/ 5998922 w 100"/>
              <a:gd name="T11" fmla="*/ 13198719 h 100"/>
              <a:gd name="T12" fmla="*/ 5998922 w 100"/>
              <a:gd name="T13" fmla="*/ 3599817 h 100"/>
              <a:gd name="T14" fmla="*/ 5998922 w 100"/>
              <a:gd name="T15" fmla="*/ 3599817 h 100"/>
              <a:gd name="T16" fmla="*/ 3599353 w 100"/>
              <a:gd name="T17" fmla="*/ 5999451 h 100"/>
              <a:gd name="T18" fmla="*/ 5998922 w 100"/>
              <a:gd name="T19" fmla="*/ 9598903 h 100"/>
              <a:gd name="T20" fmla="*/ 9598640 w 100"/>
              <a:gd name="T21" fmla="*/ 5999451 h 100"/>
              <a:gd name="T22" fmla="*/ 5998922 w 100"/>
              <a:gd name="T23" fmla="*/ 3599817 h 1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" h="100">
                <a:moveTo>
                  <a:pt x="45" y="99"/>
                </a:moveTo>
                <a:lnTo>
                  <a:pt x="45" y="99"/>
                </a:lnTo>
                <a:cubicBezTo>
                  <a:pt x="18" y="99"/>
                  <a:pt x="0" y="81"/>
                  <a:pt x="0" y="45"/>
                </a:cubicBezTo>
                <a:cubicBezTo>
                  <a:pt x="0" y="17"/>
                  <a:pt x="18" y="0"/>
                  <a:pt x="45" y="0"/>
                </a:cubicBezTo>
                <a:cubicBezTo>
                  <a:pt x="72" y="0"/>
                  <a:pt x="99" y="17"/>
                  <a:pt x="99" y="45"/>
                </a:cubicBezTo>
                <a:cubicBezTo>
                  <a:pt x="99" y="81"/>
                  <a:pt x="72" y="99"/>
                  <a:pt x="45" y="99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63"/>
                  <a:pt x="36" y="72"/>
                  <a:pt x="45" y="72"/>
                </a:cubicBezTo>
                <a:cubicBezTo>
                  <a:pt x="63" y="72"/>
                  <a:pt x="72" y="63"/>
                  <a:pt x="72" y="45"/>
                </a:cubicBezTo>
                <a:cubicBezTo>
                  <a:pt x="72" y="36"/>
                  <a:pt x="63" y="27"/>
                  <a:pt x="45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4" name="Freeform 573">
            <a:extLst>
              <a:ext uri="{FF2B5EF4-FFF2-40B4-BE49-F238E27FC236}">
                <a16:creationId xmlns:a16="http://schemas.microsoft.com/office/drawing/2014/main" id="{CFA48187-C480-9746-8A95-94209803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0704" y="4881253"/>
            <a:ext cx="109954" cy="109954"/>
          </a:xfrm>
          <a:custGeom>
            <a:avLst/>
            <a:gdLst>
              <a:gd name="T0" fmla="*/ 6011992 w 101"/>
              <a:gd name="T1" fmla="*/ 13198719 h 100"/>
              <a:gd name="T2" fmla="*/ 6011992 w 101"/>
              <a:gd name="T3" fmla="*/ 13198719 h 100"/>
              <a:gd name="T4" fmla="*/ 0 w 101"/>
              <a:gd name="T5" fmla="*/ 5999451 h 100"/>
              <a:gd name="T6" fmla="*/ 6011992 w 101"/>
              <a:gd name="T7" fmla="*/ 0 h 100"/>
              <a:gd name="T8" fmla="*/ 13069123 w 101"/>
              <a:gd name="T9" fmla="*/ 5999451 h 100"/>
              <a:gd name="T10" fmla="*/ 6011992 w 101"/>
              <a:gd name="T11" fmla="*/ 13198719 h 100"/>
              <a:gd name="T12" fmla="*/ 6011992 w 101"/>
              <a:gd name="T13" fmla="*/ 3599817 h 100"/>
              <a:gd name="T14" fmla="*/ 6011992 w 101"/>
              <a:gd name="T15" fmla="*/ 3599817 h 100"/>
              <a:gd name="T16" fmla="*/ 3659253 w 101"/>
              <a:gd name="T17" fmla="*/ 5999451 h 100"/>
              <a:gd name="T18" fmla="*/ 6011992 w 101"/>
              <a:gd name="T19" fmla="*/ 9598903 h 100"/>
              <a:gd name="T20" fmla="*/ 9540738 w 101"/>
              <a:gd name="T21" fmla="*/ 5999451 h 100"/>
              <a:gd name="T22" fmla="*/ 6011992 w 101"/>
              <a:gd name="T23" fmla="*/ 3599817 h 1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1" h="100">
                <a:moveTo>
                  <a:pt x="46" y="99"/>
                </a:moveTo>
                <a:lnTo>
                  <a:pt x="46" y="99"/>
                </a:lnTo>
                <a:cubicBezTo>
                  <a:pt x="19" y="99"/>
                  <a:pt x="0" y="81"/>
                  <a:pt x="0" y="45"/>
                </a:cubicBezTo>
                <a:cubicBezTo>
                  <a:pt x="0" y="17"/>
                  <a:pt x="19" y="0"/>
                  <a:pt x="46" y="0"/>
                </a:cubicBezTo>
                <a:cubicBezTo>
                  <a:pt x="73" y="0"/>
                  <a:pt x="100" y="17"/>
                  <a:pt x="100" y="45"/>
                </a:cubicBezTo>
                <a:cubicBezTo>
                  <a:pt x="100" y="81"/>
                  <a:pt x="73" y="99"/>
                  <a:pt x="46" y="99"/>
                </a:cubicBezTo>
                <a:close/>
                <a:moveTo>
                  <a:pt x="46" y="27"/>
                </a:moveTo>
                <a:lnTo>
                  <a:pt x="46" y="27"/>
                </a:lnTo>
                <a:cubicBezTo>
                  <a:pt x="37" y="27"/>
                  <a:pt x="28" y="36"/>
                  <a:pt x="28" y="45"/>
                </a:cubicBezTo>
                <a:cubicBezTo>
                  <a:pt x="28" y="63"/>
                  <a:pt x="37" y="72"/>
                  <a:pt x="46" y="72"/>
                </a:cubicBezTo>
                <a:cubicBezTo>
                  <a:pt x="64" y="72"/>
                  <a:pt x="73" y="63"/>
                  <a:pt x="73" y="45"/>
                </a:cubicBezTo>
                <a:cubicBezTo>
                  <a:pt x="73" y="36"/>
                  <a:pt x="64" y="27"/>
                  <a:pt x="46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5" name="Freeform 574">
            <a:extLst>
              <a:ext uri="{FF2B5EF4-FFF2-40B4-BE49-F238E27FC236}">
                <a16:creationId xmlns:a16="http://schemas.microsoft.com/office/drawing/2014/main" id="{4BE759EF-9906-C947-BC19-2AD1A2504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4265" y="4881253"/>
            <a:ext cx="277270" cy="28683"/>
          </a:xfrm>
          <a:custGeom>
            <a:avLst/>
            <a:gdLst>
              <a:gd name="T0" fmla="*/ 30880650 w 254"/>
              <a:gd name="T1" fmla="*/ 3124540 h 28"/>
              <a:gd name="T2" fmla="*/ 30880650 w 254"/>
              <a:gd name="T3" fmla="*/ 3124540 h 28"/>
              <a:gd name="T4" fmla="*/ 2365313 w 254"/>
              <a:gd name="T5" fmla="*/ 3124540 h 28"/>
              <a:gd name="T6" fmla="*/ 0 w 254"/>
              <a:gd name="T7" fmla="*/ 1041627 h 28"/>
              <a:gd name="T8" fmla="*/ 2365313 w 254"/>
              <a:gd name="T9" fmla="*/ 0 h 28"/>
              <a:gd name="T10" fmla="*/ 30880650 w 254"/>
              <a:gd name="T11" fmla="*/ 0 h 28"/>
              <a:gd name="T12" fmla="*/ 33245963 w 254"/>
              <a:gd name="T13" fmla="*/ 1041627 h 28"/>
              <a:gd name="T14" fmla="*/ 30880650 w 254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4" h="28">
                <a:moveTo>
                  <a:pt x="235" y="27"/>
                </a:moveTo>
                <a:lnTo>
                  <a:pt x="235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7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44" y="0"/>
                  <a:pt x="253" y="0"/>
                  <a:pt x="253" y="9"/>
                </a:cubicBezTo>
                <a:cubicBezTo>
                  <a:pt x="253" y="17"/>
                  <a:pt x="244" y="27"/>
                  <a:pt x="235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6" name="Freeform 575">
            <a:extLst>
              <a:ext uri="{FF2B5EF4-FFF2-40B4-BE49-F238E27FC236}">
                <a16:creationId xmlns:a16="http://schemas.microsoft.com/office/drawing/2014/main" id="{3E6619B7-5FB6-A84D-ABA7-281C7CBF2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6460" y="4589643"/>
            <a:ext cx="71706" cy="38244"/>
          </a:xfrm>
          <a:custGeom>
            <a:avLst/>
            <a:gdLst>
              <a:gd name="T0" fmla="*/ 7475108 w 64"/>
              <a:gd name="T1" fmla="*/ 4241457 h 37"/>
              <a:gd name="T2" fmla="*/ 7475108 w 64"/>
              <a:gd name="T3" fmla="*/ 4241457 h 37"/>
              <a:gd name="T4" fmla="*/ 2491703 w 64"/>
              <a:gd name="T5" fmla="*/ 4241457 h 37"/>
              <a:gd name="T6" fmla="*/ 0 w 64"/>
              <a:gd name="T7" fmla="*/ 2120557 h 37"/>
              <a:gd name="T8" fmla="*/ 2491703 w 64"/>
              <a:gd name="T9" fmla="*/ 0 h 37"/>
              <a:gd name="T10" fmla="*/ 7475108 w 64"/>
              <a:gd name="T11" fmla="*/ 0 h 37"/>
              <a:gd name="T12" fmla="*/ 8721145 w 64"/>
              <a:gd name="T13" fmla="*/ 2120557 h 37"/>
              <a:gd name="T14" fmla="*/ 7475108 w 64"/>
              <a:gd name="T15" fmla="*/ 42414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37">
                <a:moveTo>
                  <a:pt x="54" y="36"/>
                </a:moveTo>
                <a:lnTo>
                  <a:pt x="5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63" y="0"/>
                  <a:pt x="63" y="9"/>
                  <a:pt x="63" y="18"/>
                </a:cubicBezTo>
                <a:cubicBezTo>
                  <a:pt x="63" y="27"/>
                  <a:pt x="63" y="36"/>
                  <a:pt x="5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7" name="Freeform 576">
            <a:extLst>
              <a:ext uri="{FF2B5EF4-FFF2-40B4-BE49-F238E27FC236}">
                <a16:creationId xmlns:a16="http://schemas.microsoft.com/office/drawing/2014/main" id="{F1D9332F-1093-444C-A6D0-7761C94D7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4265" y="4823887"/>
            <a:ext cx="71706" cy="90831"/>
          </a:xfrm>
          <a:custGeom>
            <a:avLst/>
            <a:gdLst>
              <a:gd name="T0" fmla="*/ 2491703 w 64"/>
              <a:gd name="T1" fmla="*/ 10829607 h 83"/>
              <a:gd name="T2" fmla="*/ 2491703 w 64"/>
              <a:gd name="T3" fmla="*/ 10829607 h 83"/>
              <a:gd name="T4" fmla="*/ 1246037 w 64"/>
              <a:gd name="T5" fmla="*/ 10829607 h 83"/>
              <a:gd name="T6" fmla="*/ 1246037 w 64"/>
              <a:gd name="T7" fmla="*/ 8452181 h 83"/>
              <a:gd name="T8" fmla="*/ 4983405 w 64"/>
              <a:gd name="T9" fmla="*/ 1188713 h 83"/>
              <a:gd name="T10" fmla="*/ 7475108 w 64"/>
              <a:gd name="T11" fmla="*/ 0 h 83"/>
              <a:gd name="T12" fmla="*/ 8721145 w 64"/>
              <a:gd name="T13" fmla="*/ 2377062 h 83"/>
              <a:gd name="T14" fmla="*/ 3737740 w 64"/>
              <a:gd name="T15" fmla="*/ 9508613 h 83"/>
              <a:gd name="T16" fmla="*/ 2491703 w 64"/>
              <a:gd name="T17" fmla="*/ 10829607 h 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" h="83">
                <a:moveTo>
                  <a:pt x="18" y="82"/>
                </a:moveTo>
                <a:lnTo>
                  <a:pt x="18" y="82"/>
                </a:lnTo>
                <a:lnTo>
                  <a:pt x="9" y="82"/>
                </a:lnTo>
                <a:cubicBezTo>
                  <a:pt x="0" y="72"/>
                  <a:pt x="0" y="64"/>
                  <a:pt x="9" y="64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0"/>
                  <a:pt x="45" y="0"/>
                  <a:pt x="54" y="0"/>
                </a:cubicBezTo>
                <a:cubicBezTo>
                  <a:pt x="63" y="9"/>
                  <a:pt x="63" y="18"/>
                  <a:pt x="63" y="18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82"/>
                  <a:pt x="27" y="82"/>
                  <a:pt x="18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8" name="Freeform 577">
            <a:extLst>
              <a:ext uri="{FF2B5EF4-FFF2-40B4-BE49-F238E27FC236}">
                <a16:creationId xmlns:a16="http://schemas.microsoft.com/office/drawing/2014/main" id="{6E18708F-3BE3-494C-B4BF-795A83A74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2509" y="4823887"/>
            <a:ext cx="234244" cy="28683"/>
          </a:xfrm>
          <a:custGeom>
            <a:avLst/>
            <a:gdLst>
              <a:gd name="T0" fmla="*/ 25336796 w 218"/>
              <a:gd name="T1" fmla="*/ 3124540 h 28"/>
              <a:gd name="T2" fmla="*/ 25336796 w 218"/>
              <a:gd name="T3" fmla="*/ 3124540 h 28"/>
              <a:gd name="T4" fmla="*/ 1145753 w 218"/>
              <a:gd name="T5" fmla="*/ 3124540 h 28"/>
              <a:gd name="T6" fmla="*/ 0 w 218"/>
              <a:gd name="T7" fmla="*/ 2082913 h 28"/>
              <a:gd name="T8" fmla="*/ 1145753 w 218"/>
              <a:gd name="T9" fmla="*/ 0 h 28"/>
              <a:gd name="T10" fmla="*/ 25336796 w 218"/>
              <a:gd name="T11" fmla="*/ 0 h 28"/>
              <a:gd name="T12" fmla="*/ 27628658 w 218"/>
              <a:gd name="T13" fmla="*/ 2082913 h 28"/>
              <a:gd name="T14" fmla="*/ 25336796 w 218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8" h="28">
                <a:moveTo>
                  <a:pt x="199" y="27"/>
                </a:moveTo>
                <a:lnTo>
                  <a:pt x="199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9"/>
                  <a:pt x="217" y="18"/>
                </a:cubicBezTo>
                <a:cubicBezTo>
                  <a:pt x="217" y="27"/>
                  <a:pt x="208" y="27"/>
                  <a:pt x="19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9" name="Freeform 578">
            <a:extLst>
              <a:ext uri="{FF2B5EF4-FFF2-40B4-BE49-F238E27FC236}">
                <a16:creationId xmlns:a16="http://schemas.microsoft.com/office/drawing/2014/main" id="{CE13CC54-E9DA-D749-B6FB-8DBA24DC1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8070" y="4647009"/>
            <a:ext cx="71709" cy="205561"/>
          </a:xfrm>
          <a:custGeom>
            <a:avLst/>
            <a:gdLst>
              <a:gd name="T0" fmla="*/ 1246090 w 64"/>
              <a:gd name="T1" fmla="*/ 24395761 h 190"/>
              <a:gd name="T2" fmla="*/ 1246090 w 64"/>
              <a:gd name="T3" fmla="*/ 24395761 h 190"/>
              <a:gd name="T4" fmla="*/ 1246090 w 64"/>
              <a:gd name="T5" fmla="*/ 24395761 h 190"/>
              <a:gd name="T6" fmla="*/ 0 w 64"/>
              <a:gd name="T7" fmla="*/ 22072338 h 190"/>
              <a:gd name="T8" fmla="*/ 4983986 w 64"/>
              <a:gd name="T9" fmla="*/ 1161532 h 190"/>
              <a:gd name="T10" fmla="*/ 7475794 w 64"/>
              <a:gd name="T11" fmla="*/ 0 h 190"/>
              <a:gd name="T12" fmla="*/ 8721883 w 64"/>
              <a:gd name="T13" fmla="*/ 2323423 h 190"/>
              <a:gd name="T14" fmla="*/ 3737897 w 64"/>
              <a:gd name="T15" fmla="*/ 23233870 h 190"/>
              <a:gd name="T16" fmla="*/ 1246090 w 64"/>
              <a:gd name="T17" fmla="*/ 24395761 h 1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4" h="190">
                <a:moveTo>
                  <a:pt x="9" y="189"/>
                </a:moveTo>
                <a:lnTo>
                  <a:pt x="9" y="189"/>
                </a:lnTo>
                <a:cubicBezTo>
                  <a:pt x="0" y="189"/>
                  <a:pt x="0" y="180"/>
                  <a:pt x="0" y="171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0"/>
                  <a:pt x="45" y="0"/>
                  <a:pt x="54" y="0"/>
                </a:cubicBezTo>
                <a:cubicBezTo>
                  <a:pt x="63" y="0"/>
                  <a:pt x="63" y="9"/>
                  <a:pt x="63" y="18"/>
                </a:cubicBezTo>
                <a:cubicBezTo>
                  <a:pt x="27" y="180"/>
                  <a:pt x="27" y="180"/>
                  <a:pt x="27" y="180"/>
                </a:cubicBezTo>
                <a:cubicBezTo>
                  <a:pt x="27" y="189"/>
                  <a:pt x="18" y="189"/>
                  <a:pt x="9" y="1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0" name="Freeform 579">
            <a:extLst>
              <a:ext uri="{FF2B5EF4-FFF2-40B4-BE49-F238E27FC236}">
                <a16:creationId xmlns:a16="http://schemas.microsoft.com/office/drawing/2014/main" id="{1C87FB74-24CE-E842-B58D-3FA369142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2509" y="4647009"/>
            <a:ext cx="277270" cy="28683"/>
          </a:xfrm>
          <a:custGeom>
            <a:avLst/>
            <a:gdLst>
              <a:gd name="T0" fmla="*/ 32063125 w 254"/>
              <a:gd name="T1" fmla="*/ 3124540 h 28"/>
              <a:gd name="T2" fmla="*/ 32063125 w 254"/>
              <a:gd name="T3" fmla="*/ 3124540 h 28"/>
              <a:gd name="T4" fmla="*/ 1182838 w 254"/>
              <a:gd name="T5" fmla="*/ 3124540 h 28"/>
              <a:gd name="T6" fmla="*/ 0 w 254"/>
              <a:gd name="T7" fmla="*/ 1041627 h 28"/>
              <a:gd name="T8" fmla="*/ 1182838 w 254"/>
              <a:gd name="T9" fmla="*/ 0 h 28"/>
              <a:gd name="T10" fmla="*/ 32063125 w 254"/>
              <a:gd name="T11" fmla="*/ 0 h 28"/>
              <a:gd name="T12" fmla="*/ 33245963 w 254"/>
              <a:gd name="T13" fmla="*/ 1041627 h 28"/>
              <a:gd name="T14" fmla="*/ 32063125 w 254"/>
              <a:gd name="T15" fmla="*/ 3124540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4" h="28">
                <a:moveTo>
                  <a:pt x="244" y="27"/>
                </a:moveTo>
                <a:lnTo>
                  <a:pt x="244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3" y="0"/>
                  <a:pt x="253" y="0"/>
                  <a:pt x="253" y="9"/>
                </a:cubicBezTo>
                <a:cubicBezTo>
                  <a:pt x="253" y="18"/>
                  <a:pt x="253" y="27"/>
                  <a:pt x="244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1" name="Freeform 580">
            <a:extLst>
              <a:ext uri="{FF2B5EF4-FFF2-40B4-BE49-F238E27FC236}">
                <a16:creationId xmlns:a16="http://schemas.microsoft.com/office/drawing/2014/main" id="{BC8B5CCB-2183-B24A-B344-59285491E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4704" y="4589643"/>
            <a:ext cx="81267" cy="267709"/>
          </a:xfrm>
          <a:custGeom>
            <a:avLst/>
            <a:gdLst>
              <a:gd name="T0" fmla="*/ 7380020 w 73"/>
              <a:gd name="T1" fmla="*/ 32126283 h 245"/>
              <a:gd name="T2" fmla="*/ 7380020 w 73"/>
              <a:gd name="T3" fmla="*/ 32126283 h 245"/>
              <a:gd name="T4" fmla="*/ 7380020 w 73"/>
              <a:gd name="T5" fmla="*/ 32126283 h 245"/>
              <a:gd name="T6" fmla="*/ 6150079 w 73"/>
              <a:gd name="T7" fmla="*/ 29756463 h 245"/>
              <a:gd name="T8" fmla="*/ 3689825 w 73"/>
              <a:gd name="T9" fmla="*/ 16721546 h 245"/>
              <a:gd name="T10" fmla="*/ 0 w 73"/>
              <a:gd name="T11" fmla="*/ 3554911 h 245"/>
              <a:gd name="T12" fmla="*/ 1229942 w 73"/>
              <a:gd name="T13" fmla="*/ 1185091 h 245"/>
              <a:gd name="T14" fmla="*/ 3689825 w 73"/>
              <a:gd name="T15" fmla="*/ 1185091 h 245"/>
              <a:gd name="T16" fmla="*/ 6150079 w 73"/>
              <a:gd name="T17" fmla="*/ 7241540 h 245"/>
              <a:gd name="T18" fmla="*/ 7380020 w 73"/>
              <a:gd name="T19" fmla="*/ 15536454 h 245"/>
              <a:gd name="T20" fmla="*/ 9839904 w 73"/>
              <a:gd name="T21" fmla="*/ 25016460 h 245"/>
              <a:gd name="T22" fmla="*/ 9839904 w 73"/>
              <a:gd name="T23" fmla="*/ 30941191 h 245"/>
              <a:gd name="T24" fmla="*/ 7380020 w 73"/>
              <a:gd name="T25" fmla="*/ 32126283 h 245"/>
              <a:gd name="T26" fmla="*/ 6150079 w 73"/>
              <a:gd name="T27" fmla="*/ 29756463 h 245"/>
              <a:gd name="T28" fmla="*/ 6150079 w 73"/>
              <a:gd name="T29" fmla="*/ 29756463 h 245"/>
              <a:gd name="T30" fmla="*/ 6150079 w 73"/>
              <a:gd name="T31" fmla="*/ 29756463 h 245"/>
              <a:gd name="T32" fmla="*/ 6150079 w 73"/>
              <a:gd name="T33" fmla="*/ 29756463 h 245"/>
              <a:gd name="T34" fmla="*/ 1229942 w 73"/>
              <a:gd name="T35" fmla="*/ 3554911 h 245"/>
              <a:gd name="T36" fmla="*/ 1229942 w 73"/>
              <a:gd name="T37" fmla="*/ 3554911 h 2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3" h="245">
                <a:moveTo>
                  <a:pt x="54" y="244"/>
                </a:moveTo>
                <a:lnTo>
                  <a:pt x="54" y="244"/>
                </a:lnTo>
                <a:cubicBezTo>
                  <a:pt x="45" y="244"/>
                  <a:pt x="36" y="235"/>
                  <a:pt x="45" y="226"/>
                </a:cubicBezTo>
                <a:cubicBezTo>
                  <a:pt x="45" y="217"/>
                  <a:pt x="36" y="190"/>
                  <a:pt x="27" y="127"/>
                </a:cubicBezTo>
                <a:cubicBezTo>
                  <a:pt x="18" y="73"/>
                  <a:pt x="9" y="36"/>
                  <a:pt x="0" y="27"/>
                </a:cubicBezTo>
                <a:cubicBezTo>
                  <a:pt x="0" y="18"/>
                  <a:pt x="0" y="9"/>
                  <a:pt x="9" y="9"/>
                </a:cubicBezTo>
                <a:cubicBezTo>
                  <a:pt x="9" y="0"/>
                  <a:pt x="18" y="0"/>
                  <a:pt x="27" y="9"/>
                </a:cubicBezTo>
                <a:cubicBezTo>
                  <a:pt x="27" y="9"/>
                  <a:pt x="36" y="18"/>
                  <a:pt x="45" y="55"/>
                </a:cubicBezTo>
                <a:cubicBezTo>
                  <a:pt x="45" y="73"/>
                  <a:pt x="54" y="91"/>
                  <a:pt x="54" y="118"/>
                </a:cubicBezTo>
                <a:cubicBezTo>
                  <a:pt x="63" y="145"/>
                  <a:pt x="63" y="172"/>
                  <a:pt x="72" y="190"/>
                </a:cubicBezTo>
                <a:cubicBezTo>
                  <a:pt x="72" y="226"/>
                  <a:pt x="72" y="235"/>
                  <a:pt x="72" y="235"/>
                </a:cubicBezTo>
                <a:cubicBezTo>
                  <a:pt x="63" y="244"/>
                  <a:pt x="63" y="244"/>
                  <a:pt x="54" y="244"/>
                </a:cubicBezTo>
                <a:close/>
                <a:moveTo>
                  <a:pt x="45" y="226"/>
                </a:moveTo>
                <a:lnTo>
                  <a:pt x="45" y="226"/>
                </a:lnTo>
                <a:close/>
                <a:moveTo>
                  <a:pt x="45" y="226"/>
                </a:moveTo>
                <a:lnTo>
                  <a:pt x="45" y="226"/>
                </a:lnTo>
                <a:close/>
                <a:moveTo>
                  <a:pt x="9" y="27"/>
                </a:moveTo>
                <a:lnTo>
                  <a:pt x="9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0" name="CuadroTexto 799">
            <a:extLst>
              <a:ext uri="{FF2B5EF4-FFF2-40B4-BE49-F238E27FC236}">
                <a16:creationId xmlns:a16="http://schemas.microsoft.com/office/drawing/2014/main" id="{3BECFF50-FCF0-FB4C-B8FF-82AEAF3FB533}"/>
              </a:ext>
            </a:extLst>
          </p:cNvPr>
          <p:cNvSpPr txBox="1"/>
          <p:nvPr/>
        </p:nvSpPr>
        <p:spPr>
          <a:xfrm>
            <a:off x="6949653" y="8255622"/>
            <a:ext cx="60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801" name="CuadroTexto 800">
            <a:extLst>
              <a:ext uri="{FF2B5EF4-FFF2-40B4-BE49-F238E27FC236}">
                <a16:creationId xmlns:a16="http://schemas.microsoft.com/office/drawing/2014/main" id="{E8C77A04-8296-F648-91E5-5F09B9E10EE6}"/>
              </a:ext>
            </a:extLst>
          </p:cNvPr>
          <p:cNvSpPr txBox="1"/>
          <p:nvPr/>
        </p:nvSpPr>
        <p:spPr>
          <a:xfrm>
            <a:off x="11051547" y="8255622"/>
            <a:ext cx="60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802" name="CuadroTexto 801">
            <a:extLst>
              <a:ext uri="{FF2B5EF4-FFF2-40B4-BE49-F238E27FC236}">
                <a16:creationId xmlns:a16="http://schemas.microsoft.com/office/drawing/2014/main" id="{1663883C-A43C-1947-A1BF-8A11B52307CB}"/>
              </a:ext>
            </a:extLst>
          </p:cNvPr>
          <p:cNvSpPr txBox="1"/>
          <p:nvPr/>
        </p:nvSpPr>
        <p:spPr>
          <a:xfrm>
            <a:off x="14495628" y="8258216"/>
            <a:ext cx="60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803" name="CuadroTexto 802">
            <a:extLst>
              <a:ext uri="{FF2B5EF4-FFF2-40B4-BE49-F238E27FC236}">
                <a16:creationId xmlns:a16="http://schemas.microsoft.com/office/drawing/2014/main" id="{8C98A32A-0DFB-1A4D-9583-A82264D2E18E}"/>
              </a:ext>
            </a:extLst>
          </p:cNvPr>
          <p:cNvSpPr txBox="1"/>
          <p:nvPr/>
        </p:nvSpPr>
        <p:spPr>
          <a:xfrm>
            <a:off x="18178019" y="8255622"/>
            <a:ext cx="606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grpSp>
        <p:nvGrpSpPr>
          <p:cNvPr id="82" name="Grupo 81">
            <a:extLst>
              <a:ext uri="{FF2B5EF4-FFF2-40B4-BE49-F238E27FC236}">
                <a16:creationId xmlns:a16="http://schemas.microsoft.com/office/drawing/2014/main" id="{86FE652A-6B16-954F-9F46-39D510A14DB2}"/>
              </a:ext>
            </a:extLst>
          </p:cNvPr>
          <p:cNvGrpSpPr/>
          <p:nvPr/>
        </p:nvGrpSpPr>
        <p:grpSpPr>
          <a:xfrm>
            <a:off x="2668308" y="702079"/>
            <a:ext cx="19041035" cy="2561450"/>
            <a:chOff x="2668308" y="861425"/>
            <a:chExt cx="19041035" cy="2561450"/>
          </a:xfrm>
        </p:grpSpPr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765E8AF5-E753-9B44-A565-0F4B5528FDD4}"/>
                </a:ext>
              </a:extLst>
            </p:cNvPr>
            <p:cNvSpPr txBox="1"/>
            <p:nvPr/>
          </p:nvSpPr>
          <p:spPr>
            <a:xfrm>
              <a:off x="10000569" y="861425"/>
              <a:ext cx="437651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Fishbone</a:t>
              </a:r>
            </a:p>
          </p:txBody>
        </p:sp>
        <p:sp>
          <p:nvSpPr>
            <p:cNvPr id="84" name="CuadroTexto 83">
              <a:extLst>
                <a:ext uri="{FF2B5EF4-FFF2-40B4-BE49-F238E27FC236}">
                  <a16:creationId xmlns:a16="http://schemas.microsoft.com/office/drawing/2014/main" id="{2EEB62D6-2864-BF4D-891D-0DBFF4AA93F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5031F8B4-0AD8-8C49-A77B-5E18DD9F9DB0}"/>
              </a:ext>
            </a:extLst>
          </p:cNvPr>
          <p:cNvGrpSpPr/>
          <p:nvPr/>
        </p:nvGrpSpPr>
        <p:grpSpPr>
          <a:xfrm>
            <a:off x="6215883" y="10470425"/>
            <a:ext cx="2201803" cy="1094613"/>
            <a:chOff x="3337670" y="5789042"/>
            <a:chExt cx="2559007" cy="1094613"/>
          </a:xfrm>
        </p:grpSpPr>
        <p:sp>
          <p:nvSpPr>
            <p:cNvPr id="86" name="CuadroTexto 85">
              <a:extLst>
                <a:ext uri="{FF2B5EF4-FFF2-40B4-BE49-F238E27FC236}">
                  <a16:creationId xmlns:a16="http://schemas.microsoft.com/office/drawing/2014/main" id="{45AACA9C-00AE-3F43-B578-3E52311E7630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7" name="Rectangle 52">
              <a:extLst>
                <a:ext uri="{FF2B5EF4-FFF2-40B4-BE49-F238E27FC236}">
                  <a16:creationId xmlns:a16="http://schemas.microsoft.com/office/drawing/2014/main" id="{B95805A3-CEBC-3A4C-9C14-DB76EF763019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B89FF277-72FE-0C46-B90E-3F4F240E3065}"/>
              </a:ext>
            </a:extLst>
          </p:cNvPr>
          <p:cNvGrpSpPr/>
          <p:nvPr/>
        </p:nvGrpSpPr>
        <p:grpSpPr>
          <a:xfrm>
            <a:off x="5331228" y="9203432"/>
            <a:ext cx="2201803" cy="1094613"/>
            <a:chOff x="3337670" y="5789042"/>
            <a:chExt cx="2559007" cy="1094613"/>
          </a:xfrm>
        </p:grpSpPr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692EBCD3-EBE9-294B-A46B-E50CE99A2B62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0" name="Rectangle 52">
              <a:extLst>
                <a:ext uri="{FF2B5EF4-FFF2-40B4-BE49-F238E27FC236}">
                  <a16:creationId xmlns:a16="http://schemas.microsoft.com/office/drawing/2014/main" id="{3601DE43-783A-DA47-99EA-353442D28EB3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6433E3E6-52C3-0246-84F4-656A3E5CBFD4}"/>
              </a:ext>
            </a:extLst>
          </p:cNvPr>
          <p:cNvGrpSpPr/>
          <p:nvPr/>
        </p:nvGrpSpPr>
        <p:grpSpPr>
          <a:xfrm>
            <a:off x="7074572" y="5742615"/>
            <a:ext cx="2201803" cy="1094613"/>
            <a:chOff x="3337670" y="5789042"/>
            <a:chExt cx="2559007" cy="1094613"/>
          </a:xfrm>
        </p:grpSpPr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E214E7B3-6938-1647-BD5D-AEADE431D9BC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3" name="Rectangle 52">
              <a:extLst>
                <a:ext uri="{FF2B5EF4-FFF2-40B4-BE49-F238E27FC236}">
                  <a16:creationId xmlns:a16="http://schemas.microsoft.com/office/drawing/2014/main" id="{EAA219E5-EF83-8E45-A038-C2F1EF5559E1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EBB7FD6E-D37E-4F4C-B62B-10771A0FE4BA}"/>
              </a:ext>
            </a:extLst>
          </p:cNvPr>
          <p:cNvGrpSpPr/>
          <p:nvPr/>
        </p:nvGrpSpPr>
        <p:grpSpPr>
          <a:xfrm>
            <a:off x="8037949" y="7039850"/>
            <a:ext cx="2201803" cy="1094613"/>
            <a:chOff x="3337670" y="5789042"/>
            <a:chExt cx="2559007" cy="1094613"/>
          </a:xfrm>
        </p:grpSpPr>
        <p:sp>
          <p:nvSpPr>
            <p:cNvPr id="95" name="CuadroTexto 94">
              <a:extLst>
                <a:ext uri="{FF2B5EF4-FFF2-40B4-BE49-F238E27FC236}">
                  <a16:creationId xmlns:a16="http://schemas.microsoft.com/office/drawing/2014/main" id="{8F98EA15-76B1-2A40-B897-6E277AC6CDAC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6" name="Rectangle 52">
              <a:extLst>
                <a:ext uri="{FF2B5EF4-FFF2-40B4-BE49-F238E27FC236}">
                  <a16:creationId xmlns:a16="http://schemas.microsoft.com/office/drawing/2014/main" id="{3F169067-4D38-B14A-B201-5A8BD46F98B7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73F1CF50-4117-8547-BEE5-0A5E03E9662D}"/>
              </a:ext>
            </a:extLst>
          </p:cNvPr>
          <p:cNvGrpSpPr/>
          <p:nvPr/>
        </p:nvGrpSpPr>
        <p:grpSpPr>
          <a:xfrm>
            <a:off x="12974396" y="9203432"/>
            <a:ext cx="2201803" cy="1094613"/>
            <a:chOff x="3337670" y="5789042"/>
            <a:chExt cx="2559007" cy="1094613"/>
          </a:xfrm>
        </p:grpSpPr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57057C19-DF98-AA47-B426-639E9AB42CC2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9" name="Rectangle 52">
              <a:extLst>
                <a:ext uri="{FF2B5EF4-FFF2-40B4-BE49-F238E27FC236}">
                  <a16:creationId xmlns:a16="http://schemas.microsoft.com/office/drawing/2014/main" id="{FFE23D10-8F5F-7941-A263-E41ED7138B0F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D797131E-8608-3A45-AA54-3E00A969D671}"/>
              </a:ext>
            </a:extLst>
          </p:cNvPr>
          <p:cNvGrpSpPr/>
          <p:nvPr/>
        </p:nvGrpSpPr>
        <p:grpSpPr>
          <a:xfrm>
            <a:off x="13876661" y="10510600"/>
            <a:ext cx="2201803" cy="1094613"/>
            <a:chOff x="3337670" y="5789042"/>
            <a:chExt cx="2559007" cy="1094613"/>
          </a:xfrm>
        </p:grpSpPr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2CCB8B22-0E99-A24C-8B84-3A86FCCFE59E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6" name="Rectangle 52">
              <a:extLst>
                <a:ext uri="{FF2B5EF4-FFF2-40B4-BE49-F238E27FC236}">
                  <a16:creationId xmlns:a16="http://schemas.microsoft.com/office/drawing/2014/main" id="{E880BFCF-4C14-3641-9353-45386FAE4C0E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EECBB4FD-E418-9342-A67E-231CD61A0F40}"/>
              </a:ext>
            </a:extLst>
          </p:cNvPr>
          <p:cNvGrpSpPr/>
          <p:nvPr/>
        </p:nvGrpSpPr>
        <p:grpSpPr>
          <a:xfrm>
            <a:off x="14180381" y="5639044"/>
            <a:ext cx="2201803" cy="1094613"/>
            <a:chOff x="3337670" y="5789042"/>
            <a:chExt cx="2559007" cy="1094613"/>
          </a:xfrm>
        </p:grpSpPr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B59C9764-34A8-124C-8601-99D82F7D7B58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9" name="Rectangle 52">
              <a:extLst>
                <a:ext uri="{FF2B5EF4-FFF2-40B4-BE49-F238E27FC236}">
                  <a16:creationId xmlns:a16="http://schemas.microsoft.com/office/drawing/2014/main" id="{30B0E711-85CF-2E4A-9488-7371B0B607E4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1E1B0B7D-CA5B-184A-89D7-D2A39777777D}"/>
              </a:ext>
            </a:extLst>
          </p:cNvPr>
          <p:cNvGrpSpPr/>
          <p:nvPr/>
        </p:nvGrpSpPr>
        <p:grpSpPr>
          <a:xfrm>
            <a:off x="15154116" y="7035239"/>
            <a:ext cx="2201804" cy="1094613"/>
            <a:chOff x="3337669" y="5789042"/>
            <a:chExt cx="2559008" cy="1094613"/>
          </a:xfrm>
        </p:grpSpPr>
        <p:sp>
          <p:nvSpPr>
            <p:cNvPr id="111" name="CuadroTexto 110">
              <a:extLst>
                <a:ext uri="{FF2B5EF4-FFF2-40B4-BE49-F238E27FC236}">
                  <a16:creationId xmlns:a16="http://schemas.microsoft.com/office/drawing/2014/main" id="{E5575B24-402A-BD4B-8354-9C598A14D832}"/>
                </a:ext>
              </a:extLst>
            </p:cNvPr>
            <p:cNvSpPr txBox="1"/>
            <p:nvPr/>
          </p:nvSpPr>
          <p:spPr>
            <a:xfrm>
              <a:off x="3888823" y="5789042"/>
              <a:ext cx="2007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12" name="Rectangle 52">
              <a:extLst>
                <a:ext uri="{FF2B5EF4-FFF2-40B4-BE49-F238E27FC236}">
                  <a16:creationId xmlns:a16="http://schemas.microsoft.com/office/drawing/2014/main" id="{ABF1FCD0-529C-EA42-AFFE-8FEB8567D353}"/>
                </a:ext>
              </a:extLst>
            </p:cNvPr>
            <p:cNvSpPr/>
            <p:nvPr/>
          </p:nvSpPr>
          <p:spPr>
            <a:xfrm>
              <a:off x="3337670" y="6206547"/>
              <a:ext cx="253386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</a:t>
              </a:r>
            </a:p>
            <a:p>
              <a:pPr algn="r"/>
              <a:r>
                <a:rPr lang="en-US" sz="1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work as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747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96">
      <a:dk1>
        <a:srgbClr val="989997"/>
      </a:dk1>
      <a:lt1>
        <a:srgbClr val="FFFFFF"/>
      </a:lt1>
      <a:dk2>
        <a:srgbClr val="353E49"/>
      </a:dk2>
      <a:lt2>
        <a:srgbClr val="FDFFFE"/>
      </a:lt2>
      <a:accent1>
        <a:srgbClr val="ACDA5C"/>
      </a:accent1>
      <a:accent2>
        <a:srgbClr val="A0D3F7"/>
      </a:accent2>
      <a:accent3>
        <a:srgbClr val="72999A"/>
      </a:accent3>
      <a:accent4>
        <a:srgbClr val="91C59C"/>
      </a:accent4>
      <a:accent5>
        <a:srgbClr val="61A1BC"/>
      </a:accent5>
      <a:accent6>
        <a:srgbClr val="CDCCCE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92197</TotalTime>
  <Words>895</Words>
  <Application>Microsoft Macintosh PowerPoint</Application>
  <PresentationFormat>Personalizado</PresentationFormat>
  <Paragraphs>271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Lato Semibold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16425</cp:revision>
  <dcterms:created xsi:type="dcterms:W3CDTF">2014-11-12T21:47:38Z</dcterms:created>
  <dcterms:modified xsi:type="dcterms:W3CDTF">2019-09-26T18:07:35Z</dcterms:modified>
  <cp:category/>
</cp:coreProperties>
</file>